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AE18-47BB-4DCC-AC20-3735C33B31F4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83AEE-614D-4826-A3D4-C474F20825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8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0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6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9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6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197B1A4-5FC5-4DE2-8330-66DBEDE75002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4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96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6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1F7B-30A1-EC4C-85EC-3423775A1D4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43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9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A813-2E9A-4513-B7D8-91B578B720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6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Công</a:t>
            </a:r>
            <a:r>
              <a:rPr lang="vi-VN" altLang="zh-CN" baseline="0" dirty="0"/>
              <a:t> Phượng, Nguyễn Tiến Minh, Ánh Viên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1F7B-30A1-EC4C-85EC-3423775A1D4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816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Quốc</a:t>
            </a:r>
            <a:r>
              <a:rPr lang="vi-VN" baseline="0" dirty="0"/>
              <a:t> Cơ, Quốc Nghiệp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6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82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45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63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35556" y="-1385455"/>
            <a:ext cx="8245213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435556" y="6871855"/>
            <a:ext cx="8245213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72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75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149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46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24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40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28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91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16D99-3BDF-4284-94A2-CC20AF900510}" type="datetimeFigureOut">
              <a:rPr lang="vi-VN" smtClean="0"/>
              <a:t>12/03/2022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3149-59EE-43C6-AB04-35CF338748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0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1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13AB43-8F14-479A-B1D1-6670FAAA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组合 20">
            <a:extLst>
              <a:ext uri="{FF2B5EF4-FFF2-40B4-BE49-F238E27FC236}">
                <a16:creationId xmlns:a16="http://schemas.microsoft.com/office/drawing/2014/main" xmlns="" id="{723A3554-88D5-407F-A23D-0F091F17FA64}"/>
              </a:ext>
            </a:extLst>
          </p:cNvPr>
          <p:cNvGrpSpPr/>
          <p:nvPr/>
        </p:nvGrpSpPr>
        <p:grpSpPr>
          <a:xfrm flipH="1">
            <a:off x="291844" y="4752193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21">
              <a:extLst>
                <a:ext uri="{FF2B5EF4-FFF2-40B4-BE49-F238E27FC236}">
                  <a16:creationId xmlns:a16="http://schemas.microsoft.com/office/drawing/2014/main" xmlns="" id="{837387A6-7F63-4410-9B6D-8D9D27C9B408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xmlns="" id="{3F01D80E-25D1-41CC-AECA-49306DFF4FC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4368" y="-306002"/>
            <a:ext cx="1325835" cy="1767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 b="23905"/>
          <a:stretch/>
        </p:blipFill>
        <p:spPr>
          <a:xfrm>
            <a:off x="1716978" y="279546"/>
            <a:ext cx="771363" cy="59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40"/>
          <p:cNvSpPr txBox="1"/>
          <p:nvPr/>
        </p:nvSpPr>
        <p:spPr>
          <a:xfrm>
            <a:off x="2459855" y="1461778"/>
            <a:ext cx="3983708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KỂ CHUYỆN </a:t>
            </a:r>
          </a:p>
          <a:p>
            <a:pPr algn="ctr"/>
            <a:r>
              <a:rPr lang="en-US" altLang="zh-CN" sz="6000" b="1" cap="all" dirty="0" err="1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Đã</a:t>
            </a:r>
            <a:r>
              <a:rPr lang="en-US" altLang="zh-CN" sz="60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 </a:t>
            </a:r>
            <a:r>
              <a:rPr lang="en-US" altLang="zh-CN" sz="6000" b="1" cap="all" dirty="0" err="1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nghe</a:t>
            </a:r>
            <a:r>
              <a:rPr lang="en-US" altLang="zh-CN" sz="60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, </a:t>
            </a:r>
            <a:r>
              <a:rPr lang="en-US" altLang="zh-CN" sz="6000" b="1" cap="all" dirty="0" err="1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đã</a:t>
            </a:r>
            <a:r>
              <a:rPr lang="en-US" altLang="zh-CN" sz="60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 </a:t>
            </a:r>
            <a:r>
              <a:rPr lang="en-US" altLang="zh-CN" sz="6000" b="1" cap="all" dirty="0" err="1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đọc</a:t>
            </a:r>
            <a:endParaRPr lang="zh-CN" altLang="en-US" sz="6000" b="1" cap="all" dirty="0">
              <a:ln w="76200"/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#9Slide04 HLT Aquus" pitchFamily="2" charset="0"/>
              <a:ea typeface="FreeStyle" pitchFamily="18" charset="0"/>
              <a:cs typeface="FreeStyle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A37B1D-21B1-4593-B465-AAF23602F269}"/>
              </a:ext>
            </a:extLst>
          </p:cNvPr>
          <p:cNvSpPr/>
          <p:nvPr/>
        </p:nvSpPr>
        <p:spPr>
          <a:xfrm>
            <a:off x="6096000" y="3505200"/>
            <a:ext cx="260359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n-US" altLang="en-US" sz="3200" b="1" dirty="0">
                <a:ln w="11430"/>
                <a:solidFill>
                  <a:srgbClr val="ED6D3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24562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14;p8">
            <a:extLst>
              <a:ext uri="{FF2B5EF4-FFF2-40B4-BE49-F238E27FC236}">
                <a16:creationId xmlns:a16="http://schemas.microsoft.com/office/drawing/2014/main" xmlns="" id="{DE34F14E-9759-4275-8DA6-77ADE1125DD8}"/>
              </a:ext>
            </a:extLst>
          </p:cNvPr>
          <p:cNvGrpSpPr/>
          <p:nvPr/>
        </p:nvGrpSpPr>
        <p:grpSpPr>
          <a:xfrm>
            <a:off x="4272507" y="204391"/>
            <a:ext cx="4859806" cy="6515636"/>
            <a:chOff x="6884615" y="58434"/>
            <a:chExt cx="2901220" cy="3416879"/>
          </a:xfrm>
        </p:grpSpPr>
        <p:sp>
          <p:nvSpPr>
            <p:cNvPr id="13" name="Google Shape;415;p8">
              <a:extLst>
                <a:ext uri="{FF2B5EF4-FFF2-40B4-BE49-F238E27FC236}">
                  <a16:creationId xmlns:a16="http://schemas.microsoft.com/office/drawing/2014/main" xmlns="" id="{CAA009AA-4308-4CB7-8057-E61AD511D110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6;p8">
              <a:extLst>
                <a:ext uri="{FF2B5EF4-FFF2-40B4-BE49-F238E27FC236}">
                  <a16:creationId xmlns:a16="http://schemas.microsoft.com/office/drawing/2014/main" xmlns="" id="{BD117AE9-34F2-47C4-B602-A63CDAEED484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02" y="5048825"/>
            <a:ext cx="1785973" cy="2381297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Text Box 115"/>
          <p:cNvSpPr txBox="1">
            <a:spLocks noChangeArrowheads="1"/>
          </p:cNvSpPr>
          <p:nvPr/>
        </p:nvSpPr>
        <p:spPr bwMode="auto">
          <a:xfrm rot="948053">
            <a:off x="4601968" y="1754050"/>
            <a:ext cx="39898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đấu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tranh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với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bản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thân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mình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.</a:t>
            </a:r>
            <a:endParaRPr lang="vi-VN" altLang="en-US" sz="5400" b="1" dirty="0">
              <a:solidFill>
                <a:srgbClr val="0D6662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321">
            <a:off x="539493" y="1195754"/>
            <a:ext cx="4243522" cy="4443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094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414;p8">
            <a:extLst>
              <a:ext uri="{FF2B5EF4-FFF2-40B4-BE49-F238E27FC236}">
                <a16:creationId xmlns:a16="http://schemas.microsoft.com/office/drawing/2014/main" xmlns="" id="{F5A00B6D-9BD3-451D-A33D-642F02220634}"/>
              </a:ext>
            </a:extLst>
          </p:cNvPr>
          <p:cNvGrpSpPr/>
          <p:nvPr/>
        </p:nvGrpSpPr>
        <p:grpSpPr>
          <a:xfrm rot="19917089">
            <a:off x="-410439" y="-926576"/>
            <a:ext cx="7157288" cy="8707016"/>
            <a:chOff x="6884615" y="58434"/>
            <a:chExt cx="2901220" cy="3416879"/>
          </a:xfrm>
        </p:grpSpPr>
        <p:sp>
          <p:nvSpPr>
            <p:cNvPr id="15" name="Google Shape;415;p8">
              <a:extLst>
                <a:ext uri="{FF2B5EF4-FFF2-40B4-BE49-F238E27FC236}">
                  <a16:creationId xmlns:a16="http://schemas.microsoft.com/office/drawing/2014/main" xmlns="" id="{AADA8F81-36ED-42F1-AFE1-554CDEF16186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6;p8">
              <a:extLst>
                <a:ext uri="{FF2B5EF4-FFF2-40B4-BE49-F238E27FC236}">
                  <a16:creationId xmlns:a16="http://schemas.microsoft.com/office/drawing/2014/main" xmlns="" id="{56B3DF2A-EF72-49D4-8359-B40BED2C301F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C4353BD-43D5-4CBD-BB52-CE7F22BFE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0000" l="9996" r="89966">
                        <a14:foregroundMark x1="44112" y1="75161" x2="44112" y2="75161"/>
                        <a14:foregroundMark x1="34987" y1="77742" x2="34987" y2="77742"/>
                        <a14:foregroundMark x1="35328" y1="79892" x2="37940" y2="84086"/>
                        <a14:foregroundMark x1="41537" y1="80376" x2="45021" y2="78118"/>
                        <a14:foregroundMark x1="40553" y1="79731" x2="37410" y2="86720"/>
                        <a14:foregroundMark x1="37410" y1="86720" x2="37296" y2="87258"/>
                        <a14:foregroundMark x1="48126" y1="89194" x2="48126" y2="89194"/>
                        <a14:foregroundMark x1="40704" y1="89677" x2="40704" y2="89677"/>
                        <a14:foregroundMark x1="68800" y1="86882" x2="68800" y2="86882"/>
                        <a14:foregroundMark x1="67399" y1="8871" x2="67399" y2="8871"/>
                        <a14:foregroundMark x1="79818" y1="46022" x2="79818" y2="46022"/>
                        <a14:foregroundMark x1="79023" y1="45108" x2="79023" y2="45108"/>
                        <a14:foregroundMark x1="76713" y1="44086" x2="80689" y2="49570"/>
                        <a14:foregroundMark x1="80689" y1="49570" x2="81181" y2="54194"/>
                        <a14:foregroundMark x1="80727" y1="48441" x2="80992" y2="49570"/>
                        <a14:foregroundMark x1="81446" y1="54677" x2="81446" y2="54677"/>
                        <a14:foregroundMark x1="40969" y1="83172" x2="45172" y2="85000"/>
                        <a14:foregroundMark x1="47785" y1="77957" x2="49565" y2="7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6" y="-427703"/>
            <a:ext cx="6492150" cy="7338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" y="173555"/>
            <a:ext cx="545132" cy="55184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7" y="1574139"/>
            <a:ext cx="545132" cy="55184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7" y="4272820"/>
            <a:ext cx="545132" cy="5518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4" y="-157168"/>
            <a:ext cx="1222026" cy="1629368"/>
          </a:xfrm>
          <a:prstGeom prst="rect">
            <a:avLst/>
          </a:prstGeom>
        </p:spPr>
      </p:pic>
      <p:sp>
        <p:nvSpPr>
          <p:cNvPr id="27" name="Text Box 115"/>
          <p:cNvSpPr txBox="1">
            <a:spLocks noChangeArrowheads="1"/>
          </p:cNvSpPr>
          <p:nvPr/>
        </p:nvSpPr>
        <p:spPr bwMode="auto">
          <a:xfrm rot="21304170">
            <a:off x="5136452" y="326565"/>
            <a:ext cx="38563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Những</a:t>
            </a:r>
            <a:r>
              <a:rPr lang="en-US" altLang="en-US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truyện</a:t>
            </a:r>
            <a:r>
              <a:rPr lang="en-US" altLang="en-US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về</a:t>
            </a:r>
            <a:r>
              <a:rPr lang="en-US" altLang="en-US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lòng</a:t>
            </a:r>
            <a:r>
              <a:rPr lang="en-US" altLang="en-US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endParaRPr lang="en-US" altLang="en-US" sz="4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28" name="Text Box 115"/>
          <p:cNvSpPr txBox="1">
            <a:spLocks noChangeArrowheads="1"/>
          </p:cNvSpPr>
          <p:nvPr/>
        </p:nvSpPr>
        <p:spPr bwMode="auto">
          <a:xfrm>
            <a:off x="402335" y="-33813"/>
            <a:ext cx="40144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Truyện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cổ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tích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truyện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thiếu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nhi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 Box 115"/>
          <p:cNvSpPr txBox="1">
            <a:spLocks noChangeArrowheads="1"/>
          </p:cNvSpPr>
          <p:nvPr/>
        </p:nvSpPr>
        <p:spPr bwMode="auto">
          <a:xfrm>
            <a:off x="778864" y="1402706"/>
            <a:ext cx="4071563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Truyện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err="1">
                <a:latin typeface="#9Slide03 AmpleSoft Bold" panose="02000000000000000000" pitchFamily="2" charset="0"/>
                <a:cs typeface="Times New Roman" pitchFamily="18" charset="0"/>
              </a:rPr>
              <a:t>anh</a:t>
            </a:r>
            <a:r>
              <a:rPr lang="en-US" altLang="en-US" sz="4400" b="1">
                <a:latin typeface="#9Slide03 AmpleSoft Bold" panose="02000000000000000000" pitchFamily="2" charset="0"/>
                <a:cs typeface="Times New Roman" pitchFamily="18" charset="0"/>
              </a:rPr>
              <a:t> hùng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lịch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sử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đấu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tranh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chống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ngoại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xâm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dân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tộc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ta.</a:t>
            </a:r>
          </a:p>
        </p:txBody>
      </p:sp>
      <p:sp>
        <p:nvSpPr>
          <p:cNvPr id="30" name="Text Box 115"/>
          <p:cNvSpPr txBox="1">
            <a:spLocks noChangeArrowheads="1"/>
          </p:cNvSpPr>
          <p:nvPr/>
        </p:nvSpPr>
        <p:spPr bwMode="auto">
          <a:xfrm>
            <a:off x="731980" y="4272819"/>
            <a:ext cx="532869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Truyện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hoặc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tin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tức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đăng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báo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chí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, ca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ngợi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những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tấm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gương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dũng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#9Slide03 AmpleSoft Bold" panose="02000000000000000000" pitchFamily="2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4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2" y="188690"/>
            <a:ext cx="4010257" cy="4260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91" y="534482"/>
            <a:ext cx="3747066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115"/>
          <p:cNvSpPr txBox="1">
            <a:spLocks noChangeArrowheads="1"/>
          </p:cNvSpPr>
          <p:nvPr/>
        </p:nvSpPr>
        <p:spPr bwMode="auto">
          <a:xfrm>
            <a:off x="350397" y="4539028"/>
            <a:ext cx="43090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Bóp</a:t>
            </a:r>
            <a:r>
              <a:rPr lang="en-US" altLang="en-US" sz="54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nát</a:t>
            </a:r>
            <a:r>
              <a:rPr lang="en-US" altLang="en-US" sz="54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quả</a:t>
            </a:r>
            <a:r>
              <a:rPr lang="en-US" altLang="en-US" sz="54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cam</a:t>
            </a:r>
            <a:endParaRPr lang="vi-VN" altLang="en-US" sz="54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4572000" y="4539028"/>
            <a:ext cx="43090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Thắng</a:t>
            </a:r>
            <a:r>
              <a:rPr lang="en-US" altLang="en-US" sz="54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biển</a:t>
            </a:r>
            <a:endParaRPr lang="vi-VN" altLang="en-US" sz="54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-228121" y="5081688"/>
            <a:ext cx="9508733" cy="1942215"/>
            <a:chOff x="-178084" y="5403982"/>
            <a:chExt cx="12678310" cy="1942215"/>
          </a:xfrm>
        </p:grpSpPr>
        <p:pic>
          <p:nvPicPr>
            <p:cNvPr id="7" name="图片 8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8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673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0" y="776866"/>
            <a:ext cx="4221858" cy="342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3" y="787086"/>
            <a:ext cx="3739172" cy="34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15"/>
          <p:cNvSpPr txBox="1">
            <a:spLocks noChangeArrowheads="1"/>
          </p:cNvSpPr>
          <p:nvPr/>
        </p:nvSpPr>
        <p:spPr bwMode="auto">
          <a:xfrm>
            <a:off x="59217" y="4711324"/>
            <a:ext cx="430900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Một</a:t>
            </a:r>
            <a:r>
              <a:rPr lang="en-US" alt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người</a:t>
            </a:r>
            <a:r>
              <a:rPr lang="en-US" alt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chính</a:t>
            </a:r>
            <a:r>
              <a:rPr lang="en-US" alt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trực</a:t>
            </a:r>
            <a:endParaRPr lang="vi-VN" altLang="en-US" sz="44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-171804" y="5096045"/>
            <a:ext cx="9508733" cy="1942215"/>
            <a:chOff x="-178084" y="5403982"/>
            <a:chExt cx="12678310" cy="1942215"/>
          </a:xfrm>
        </p:grpSpPr>
        <p:pic>
          <p:nvPicPr>
            <p:cNvPr id="7" name="图片 8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8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4685699" y="4434324"/>
            <a:ext cx="43090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Nỗi</a:t>
            </a:r>
            <a:r>
              <a:rPr lang="en-US" altLang="en-US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dằn</a:t>
            </a:r>
            <a:r>
              <a:rPr lang="en-US" altLang="en-US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vặt</a:t>
            </a:r>
            <a:r>
              <a:rPr lang="en-US" altLang="en-US" sz="4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của</a:t>
            </a:r>
            <a:r>
              <a:rPr lang="en-US" altLang="en-US" sz="4000" b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</a:p>
          <a:p>
            <a:pPr algn="ctr"/>
            <a:r>
              <a:rPr lang="en-US" altLang="en-US" sz="4000" b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Arima Madurai ExtraBo" pitchFamily="2" charset="0"/>
                <a:cs typeface="#9Slide03 Arima Madurai ExtraBo" pitchFamily="2" charset="0"/>
              </a:rPr>
              <a:t>An-đrây-ca</a:t>
            </a:r>
            <a:endParaRPr lang="vi-VN" altLang="en-US" sz="4000" b="1" dirty="0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315" y="420915"/>
            <a:ext cx="4702628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3"/>
          <a:srcRect t="21852"/>
          <a:stretch>
            <a:fillRect/>
          </a:stretch>
        </p:blipFill>
        <p:spPr>
          <a:xfrm>
            <a:off x="5291869" y="1543597"/>
            <a:ext cx="3737837" cy="28397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15"/>
          <p:cNvSpPr txBox="1">
            <a:spLocks noChangeArrowheads="1"/>
          </p:cNvSpPr>
          <p:nvPr/>
        </p:nvSpPr>
        <p:spPr bwMode="auto">
          <a:xfrm>
            <a:off x="5165853" y="1670795"/>
            <a:ext cx="39898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Những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câu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có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thật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trong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lịch</a:t>
            </a:r>
            <a:r>
              <a:rPr lang="en-US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sử</a:t>
            </a:r>
            <a:endParaRPr lang="vi-VN" altLang="en-US" sz="5400" b="1" dirty="0">
              <a:solidFill>
                <a:srgbClr val="0D6662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14;p8">
            <a:extLst>
              <a:ext uri="{FF2B5EF4-FFF2-40B4-BE49-F238E27FC236}">
                <a16:creationId xmlns:a16="http://schemas.microsoft.com/office/drawing/2014/main" xmlns="" id="{C2432070-EC90-410E-B845-3E79BF158EB9}"/>
              </a:ext>
            </a:extLst>
          </p:cNvPr>
          <p:cNvGrpSpPr/>
          <p:nvPr/>
        </p:nvGrpSpPr>
        <p:grpSpPr>
          <a:xfrm>
            <a:off x="1667361" y="1"/>
            <a:ext cx="4958218" cy="7054957"/>
            <a:chOff x="6884615" y="58434"/>
            <a:chExt cx="2901220" cy="3416879"/>
          </a:xfrm>
        </p:grpSpPr>
        <p:sp>
          <p:nvSpPr>
            <p:cNvPr id="7" name="Google Shape;415;p8">
              <a:extLst>
                <a:ext uri="{FF2B5EF4-FFF2-40B4-BE49-F238E27FC236}">
                  <a16:creationId xmlns:a16="http://schemas.microsoft.com/office/drawing/2014/main" xmlns="" id="{865B7E20-2E80-4362-96FB-41D9D5384523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6;p8">
              <a:extLst>
                <a:ext uri="{FF2B5EF4-FFF2-40B4-BE49-F238E27FC236}">
                  <a16:creationId xmlns:a16="http://schemas.microsoft.com/office/drawing/2014/main" xmlns="" id="{B9851441-DE92-4068-8376-57F731575F70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93" y="1085957"/>
            <a:ext cx="1667361" cy="596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3414764"/>
            <a:ext cx="5142146" cy="4285122"/>
          </a:xfrm>
          <a:prstGeom prst="rect">
            <a:avLst/>
          </a:prstGeom>
        </p:spPr>
      </p:pic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577" cy="1640972"/>
          </a:xfrm>
          <a:prstGeom prst="rect">
            <a:avLst/>
          </a:prstGeom>
        </p:spPr>
      </p:pic>
      <p:sp>
        <p:nvSpPr>
          <p:cNvPr id="42" name="文本框 39"/>
          <p:cNvSpPr txBox="1"/>
          <p:nvPr/>
        </p:nvSpPr>
        <p:spPr>
          <a:xfrm>
            <a:off x="1731836" y="667657"/>
            <a:ext cx="4893743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Thực</a:t>
            </a:r>
            <a:r>
              <a:rPr kumimoji="0" lang="en-US" altLang="zh-CN" sz="16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 </a:t>
            </a:r>
            <a:r>
              <a:rPr kumimoji="0" lang="en-US" altLang="zh-CN" sz="16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hành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4 HLT Aquus" pitchFamily="2" charset="0"/>
              <a:ea typeface="方正姚体" panose="02010601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88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HP\Desktop\Free-vector-000457-nen-bau-troi-va-dam-may-don-gi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859"/>
            <a:ext cx="949610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417;p8"/>
          <p:cNvGrpSpPr/>
          <p:nvPr/>
        </p:nvGrpSpPr>
        <p:grpSpPr>
          <a:xfrm>
            <a:off x="125131" y="-151020"/>
            <a:ext cx="7754424" cy="7555216"/>
            <a:chOff x="4735686" y="1565954"/>
            <a:chExt cx="6435984" cy="4395242"/>
          </a:xfrm>
        </p:grpSpPr>
        <p:grpSp>
          <p:nvGrpSpPr>
            <p:cNvPr id="30" name="Google Shape;418;p8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32" name="Google Shape;419;p8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20;p8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21;p8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422;p8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23;p8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24;p8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25;p8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26;p8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7;p8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28;p8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9;p8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0;p8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31;p8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32;p8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33;p8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34;p8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35;p8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36;p8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437;p8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38;p8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39;p8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40;p8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41;p8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42;p8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43;p8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44;p8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45;p8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46;p8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47;p8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48;p8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49;p8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0;p8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1;p8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2;p8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3;p8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4;p8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5;p8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6;p8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7;p8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8;p8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9;p8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60;p8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61;p8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62;p8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63;p8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64;p8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65;p8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66;p8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467;p8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414;p8"/>
          <p:cNvGrpSpPr/>
          <p:nvPr/>
        </p:nvGrpSpPr>
        <p:grpSpPr>
          <a:xfrm rot="21247122">
            <a:off x="3885552" y="326717"/>
            <a:ext cx="4988047" cy="6712135"/>
            <a:chOff x="6884615" y="58434"/>
            <a:chExt cx="2901220" cy="3416879"/>
          </a:xfrm>
        </p:grpSpPr>
        <p:sp>
          <p:nvSpPr>
            <p:cNvPr id="82" name="Google Shape;415;p8"/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16;p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Text Box 115"/>
          <p:cNvSpPr txBox="1">
            <a:spLocks noChangeArrowheads="1"/>
          </p:cNvSpPr>
          <p:nvPr/>
        </p:nvSpPr>
        <p:spPr bwMode="auto">
          <a:xfrm>
            <a:off x="1482005" y="886366"/>
            <a:ext cx="23086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Gợi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ý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endParaRPr lang="en-US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 rot="450087">
            <a:off x="4918919" y="1114133"/>
            <a:ext cx="3714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Giới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86" name="Text Box 115"/>
          <p:cNvSpPr txBox="1">
            <a:spLocks noChangeArrowheads="1"/>
          </p:cNvSpPr>
          <p:nvPr/>
        </p:nvSpPr>
        <p:spPr bwMode="auto">
          <a:xfrm rot="492665">
            <a:off x="4784298" y="1964478"/>
            <a:ext cx="31905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tên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tên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nhân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7" name="Text Box 115"/>
          <p:cNvSpPr txBox="1">
            <a:spLocks noChangeArrowheads="1"/>
          </p:cNvSpPr>
          <p:nvPr/>
        </p:nvSpPr>
        <p:spPr bwMode="auto">
          <a:xfrm rot="558883">
            <a:off x="4650944" y="3230211"/>
            <a:ext cx="29537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Kể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diễn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biến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chuyện</a:t>
            </a:r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8" name="Text Box 115"/>
          <p:cNvSpPr txBox="1">
            <a:spLocks noChangeArrowheads="1"/>
          </p:cNvSpPr>
          <p:nvPr/>
        </p:nvSpPr>
        <p:spPr bwMode="auto">
          <a:xfrm>
            <a:off x="1382070" y="2850384"/>
            <a:ext cx="23974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có thể kể một câu chuyện cụ thể về nói về lòng dũng cảm mà em được nghe hoặc được đọc</a:t>
            </a:r>
            <a:r>
              <a:rPr lang="en-US" alt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38" y="4438986"/>
            <a:ext cx="2537777" cy="3383702"/>
          </a:xfrm>
          <a:prstGeom prst="rect">
            <a:avLst/>
          </a:prstGeom>
        </p:spPr>
      </p:pic>
      <p:sp>
        <p:nvSpPr>
          <p:cNvPr id="23" name="弧形 6"/>
          <p:cNvSpPr/>
          <p:nvPr/>
        </p:nvSpPr>
        <p:spPr>
          <a:xfrm rot="21379291">
            <a:off x="1402286" y="5976295"/>
            <a:ext cx="5798307" cy="625339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  <a:gd name="connsiteX0" fmla="*/ 0 w 5543109"/>
              <a:gd name="connsiteY0" fmla="*/ 640693 h 1308100"/>
              <a:gd name="connsiteX1" fmla="*/ 2721057 w 5543109"/>
              <a:gd name="connsiteY1" fmla="*/ 495300 h 1308100"/>
              <a:gd name="connsiteX2" fmla="*/ 5543109 w 5543109"/>
              <a:gd name="connsiteY2" fmla="*/ 656540 h 1308100"/>
              <a:gd name="connsiteX3" fmla="*/ 2643361 w 5543109"/>
              <a:gd name="connsiteY3" fmla="*/ 1308100 h 1308100"/>
              <a:gd name="connsiteX4" fmla="*/ 0 w 5543109"/>
              <a:gd name="connsiteY4" fmla="*/ 640693 h 1308100"/>
              <a:gd name="connsiteX0" fmla="*/ 0 w 5543109"/>
              <a:gd name="connsiteY0" fmla="*/ 640693 h 1308100"/>
              <a:gd name="connsiteX1" fmla="*/ 2746457 w 5543109"/>
              <a:gd name="connsiteY1" fmla="*/ 0 h 1308100"/>
              <a:gd name="connsiteX2" fmla="*/ 5543109 w 5543109"/>
              <a:gd name="connsiteY2" fmla="*/ 656540 h 1308100"/>
              <a:gd name="connsiteX0" fmla="*/ 0 w 5543109"/>
              <a:gd name="connsiteY0" fmla="*/ 145394 h 812801"/>
              <a:gd name="connsiteX1" fmla="*/ 2721057 w 5543109"/>
              <a:gd name="connsiteY1" fmla="*/ 1 h 812801"/>
              <a:gd name="connsiteX2" fmla="*/ 5543109 w 5543109"/>
              <a:gd name="connsiteY2" fmla="*/ 161241 h 812801"/>
              <a:gd name="connsiteX3" fmla="*/ 2643361 w 5543109"/>
              <a:gd name="connsiteY3" fmla="*/ 812801 h 812801"/>
              <a:gd name="connsiteX4" fmla="*/ 0 w 5543109"/>
              <a:gd name="connsiteY4" fmla="*/ 145394 h 812801"/>
              <a:gd name="connsiteX0" fmla="*/ 0 w 5543109"/>
              <a:gd name="connsiteY0" fmla="*/ 145394 h 812801"/>
              <a:gd name="connsiteX1" fmla="*/ 2771857 w 5543109"/>
              <a:gd name="connsiteY1" fmla="*/ 254001 h 812801"/>
              <a:gd name="connsiteX2" fmla="*/ 5543109 w 5543109"/>
              <a:gd name="connsiteY2" fmla="*/ 161241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812801" stroke="0" extrusionOk="0">
                <a:moveTo>
                  <a:pt x="0" y="145394"/>
                </a:moveTo>
                <a:cubicBezTo>
                  <a:pt x="635418" y="53957"/>
                  <a:pt x="1646143" y="-49"/>
                  <a:pt x="2721057" y="1"/>
                </a:cubicBezTo>
                <a:cubicBezTo>
                  <a:pt x="3859524" y="54"/>
                  <a:pt x="4920858" y="60694"/>
                  <a:pt x="5543109" y="161241"/>
                </a:cubicBezTo>
                <a:lnTo>
                  <a:pt x="2643361" y="812801"/>
                </a:lnTo>
                <a:lnTo>
                  <a:pt x="0" y="145394"/>
                </a:lnTo>
                <a:close/>
              </a:path>
              <a:path w="5543109" h="812801" fill="none">
                <a:moveTo>
                  <a:pt x="0" y="145394"/>
                </a:moveTo>
                <a:cubicBezTo>
                  <a:pt x="635418" y="53957"/>
                  <a:pt x="1696943" y="253951"/>
                  <a:pt x="2771857" y="254001"/>
                </a:cubicBezTo>
                <a:cubicBezTo>
                  <a:pt x="3910324" y="254054"/>
                  <a:pt x="4920858" y="60694"/>
                  <a:pt x="5543109" y="161241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21379291">
            <a:off x="1606400" y="5943749"/>
            <a:ext cx="5798307" cy="810986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1054100" stroke="0" extrusionOk="0">
                <a:moveTo>
                  <a:pt x="0" y="386693"/>
                </a:moveTo>
                <a:cubicBezTo>
                  <a:pt x="635418" y="295256"/>
                  <a:pt x="1646143" y="241250"/>
                  <a:pt x="2721057" y="241300"/>
                </a:cubicBezTo>
                <a:cubicBezTo>
                  <a:pt x="3859524" y="241353"/>
                  <a:pt x="4920858" y="301993"/>
                  <a:pt x="5543109" y="402540"/>
                </a:cubicBezTo>
                <a:lnTo>
                  <a:pt x="2643361" y="1054100"/>
                </a:lnTo>
                <a:lnTo>
                  <a:pt x="0" y="386693"/>
                </a:lnTo>
                <a:close/>
              </a:path>
              <a:path w="5543109" h="1054100" fill="none">
                <a:moveTo>
                  <a:pt x="0" y="386693"/>
                </a:moveTo>
                <a:cubicBezTo>
                  <a:pt x="635418" y="295256"/>
                  <a:pt x="1684243" y="-50"/>
                  <a:pt x="2759157" y="0"/>
                </a:cubicBezTo>
                <a:cubicBezTo>
                  <a:pt x="3897624" y="53"/>
                  <a:pt x="4920858" y="301993"/>
                  <a:pt x="5543109" y="40254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Text Box 115"/>
          <p:cNvSpPr txBox="1">
            <a:spLocks noChangeArrowheads="1"/>
          </p:cNvSpPr>
          <p:nvPr/>
        </p:nvSpPr>
        <p:spPr bwMode="auto">
          <a:xfrm rot="535699">
            <a:off x="4438058" y="4582257"/>
            <a:ext cx="32333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Kết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thúc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960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0628D1-C6F1-4A30-9100-D00CC89E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06365" y="2389046"/>
            <a:ext cx="3916046" cy="3779758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#9Slide03 Bebas Neue Bold" pitchFamily="34" charset="0"/>
              </a:rPr>
              <a:t>KỂ TRONG NHÓM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05893CAD-4FC4-4619-9731-F91E6630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52"/>
          <a:stretch>
            <a:fillRect/>
          </a:stretch>
        </p:blipFill>
        <p:spPr>
          <a:xfrm>
            <a:off x="624254" y="202914"/>
            <a:ext cx="6105458" cy="481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87" y="1134183"/>
            <a:ext cx="637961" cy="656863"/>
          </a:xfrm>
          <a:prstGeom prst="rect">
            <a:avLst/>
          </a:prstGeom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089704" y="1683292"/>
            <a:ext cx="49149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-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Nghe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bạn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- </a:t>
            </a:r>
            <a:r>
              <a:rPr lang="nl-NL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Nhận xét bạn kể chuyện về nội dung, cách kể, cách dùng từ .            - Bình chọn bạn kể hay nhất.</a:t>
            </a:r>
            <a:endParaRPr lang="en-US" sz="3200" b="1" dirty="0">
              <a:solidFill>
                <a:srgbClr val="002060"/>
              </a:solidFill>
              <a:latin typeface="#9Slide03 Arima Madurai ExtraBo" pitchFamily="2" charset="0"/>
              <a:cs typeface="#9Slide03 Arima Madurai ExtraBo" pitchFamily="2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en-US" sz="3200" b="1" dirty="0">
              <a:solidFill>
                <a:srgbClr val="002060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207" y="433757"/>
            <a:ext cx="541847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Ai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nhanh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hơn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:</a:t>
            </a:r>
            <a:r>
              <a:rPr lang="en-US" altLang="en-US" sz="4800" b="1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58">
            <a:off x="935811" y="4045908"/>
            <a:ext cx="1237022" cy="269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best students png transparent - Clipart World">
            <a:extLst>
              <a:ext uri="{FF2B5EF4-FFF2-40B4-BE49-F238E27FC236}">
                <a16:creationId xmlns:a16="http://schemas.microsoft.com/office/drawing/2014/main" xmlns="" id="{788F5409-3501-4191-BC27-3A0E9C0C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51" y="2930819"/>
            <a:ext cx="2928112" cy="39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14;p8">
            <a:extLst>
              <a:ext uri="{FF2B5EF4-FFF2-40B4-BE49-F238E27FC236}">
                <a16:creationId xmlns:a16="http://schemas.microsoft.com/office/drawing/2014/main" xmlns="" id="{C2432070-EC90-410E-B845-3E79BF158EB9}"/>
              </a:ext>
            </a:extLst>
          </p:cNvPr>
          <p:cNvGrpSpPr/>
          <p:nvPr/>
        </p:nvGrpSpPr>
        <p:grpSpPr>
          <a:xfrm>
            <a:off x="1768189" y="1"/>
            <a:ext cx="4958218" cy="7054957"/>
            <a:chOff x="6884615" y="58434"/>
            <a:chExt cx="2901220" cy="3416879"/>
          </a:xfrm>
        </p:grpSpPr>
        <p:sp>
          <p:nvSpPr>
            <p:cNvPr id="7" name="Google Shape;415;p8">
              <a:extLst>
                <a:ext uri="{FF2B5EF4-FFF2-40B4-BE49-F238E27FC236}">
                  <a16:creationId xmlns:a16="http://schemas.microsoft.com/office/drawing/2014/main" xmlns="" id="{865B7E20-2E80-4362-96FB-41D9D5384523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6;p8">
              <a:extLst>
                <a:ext uri="{FF2B5EF4-FFF2-40B4-BE49-F238E27FC236}">
                  <a16:creationId xmlns:a16="http://schemas.microsoft.com/office/drawing/2014/main" xmlns="" id="{B9851441-DE92-4068-8376-57F731575F70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93" y="1085957"/>
            <a:ext cx="1667361" cy="596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3414764"/>
            <a:ext cx="5142146" cy="4285122"/>
          </a:xfrm>
          <a:prstGeom prst="rect">
            <a:avLst/>
          </a:prstGeom>
        </p:spPr>
      </p:pic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577" cy="1640972"/>
          </a:xfrm>
          <a:prstGeom prst="rect">
            <a:avLst/>
          </a:prstGeom>
        </p:spPr>
      </p:pic>
      <p:sp>
        <p:nvSpPr>
          <p:cNvPr id="42" name="文本框 39"/>
          <p:cNvSpPr txBox="1"/>
          <p:nvPr/>
        </p:nvSpPr>
        <p:spPr>
          <a:xfrm>
            <a:off x="0" y="0"/>
            <a:ext cx="8453371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CHÀO </a:t>
            </a:r>
            <a:endParaRPr lang="vi-VN" altLang="zh-CN" sz="16600" b="1" dirty="0">
              <a:solidFill>
                <a:srgbClr val="002060"/>
              </a:solidFill>
              <a:latin typeface="#9Slide04 HLT Aquus" pitchFamily="2" charset="0"/>
              <a:ea typeface="方正姚体" panose="02010601030101010101" pitchFamily="2" charset="-122"/>
            </a:endParaRPr>
          </a:p>
          <a:p>
            <a:pPr algn="ctr"/>
            <a:r>
              <a:rPr lang="en-US" altLang="zh-CN" sz="16600" b="1" dirty="0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TẠM BIỆT</a:t>
            </a:r>
            <a:endParaRPr lang="zh-CN" altLang="en-US" sz="16600" b="1" dirty="0">
              <a:solidFill>
                <a:srgbClr val="002060"/>
              </a:solidFill>
              <a:latin typeface="#9Slide04 HLT Aquus" pitchFamily="2" charset="0"/>
              <a:ea typeface="方正姚体" panose="02010601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7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14;p8">
            <a:extLst>
              <a:ext uri="{FF2B5EF4-FFF2-40B4-BE49-F238E27FC236}">
                <a16:creationId xmlns:a16="http://schemas.microsoft.com/office/drawing/2014/main" xmlns="" id="{C2432070-EC90-410E-B845-3E79BF158EB9}"/>
              </a:ext>
            </a:extLst>
          </p:cNvPr>
          <p:cNvGrpSpPr/>
          <p:nvPr/>
        </p:nvGrpSpPr>
        <p:grpSpPr>
          <a:xfrm>
            <a:off x="1667361" y="1"/>
            <a:ext cx="4958218" cy="7054957"/>
            <a:chOff x="6884615" y="58434"/>
            <a:chExt cx="2901220" cy="3416879"/>
          </a:xfrm>
        </p:grpSpPr>
        <p:sp>
          <p:nvSpPr>
            <p:cNvPr id="7" name="Google Shape;415;p8">
              <a:extLst>
                <a:ext uri="{FF2B5EF4-FFF2-40B4-BE49-F238E27FC236}">
                  <a16:creationId xmlns:a16="http://schemas.microsoft.com/office/drawing/2014/main" xmlns="" id="{865B7E20-2E80-4362-96FB-41D9D5384523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6;p8">
              <a:extLst>
                <a:ext uri="{FF2B5EF4-FFF2-40B4-BE49-F238E27FC236}">
                  <a16:creationId xmlns:a16="http://schemas.microsoft.com/office/drawing/2014/main" xmlns="" id="{B9851441-DE92-4068-8376-57F731575F70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93" y="1085957"/>
            <a:ext cx="1667361" cy="596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3414764"/>
            <a:ext cx="5142146" cy="4285122"/>
          </a:xfrm>
          <a:prstGeom prst="rect">
            <a:avLst/>
          </a:prstGeom>
        </p:spPr>
      </p:pic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577" cy="1640972"/>
          </a:xfrm>
          <a:prstGeom prst="rect">
            <a:avLst/>
          </a:prstGeom>
        </p:spPr>
      </p:pic>
      <p:sp>
        <p:nvSpPr>
          <p:cNvPr id="42" name="文本框 39"/>
          <p:cNvSpPr txBox="1"/>
          <p:nvPr/>
        </p:nvSpPr>
        <p:spPr>
          <a:xfrm>
            <a:off x="1731836" y="667657"/>
            <a:ext cx="4893743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Khởi</a:t>
            </a:r>
            <a:r>
              <a:rPr kumimoji="0" lang="en-US" altLang="zh-CN" sz="16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 </a:t>
            </a:r>
            <a:r>
              <a:rPr kumimoji="0" lang="en-US" altLang="zh-CN" sz="16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4 HLT Aquus" pitchFamily="2" charset="0"/>
                <a:ea typeface="方正姚体" panose="02010601030101010101" pitchFamily="2" charset="-122"/>
                <a:cs typeface="+mn-cs"/>
              </a:rPr>
              <a:t>động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4 HLT Aquus" pitchFamily="2" charset="0"/>
              <a:ea typeface="方正姚体" panose="02010601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38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14;p8">
            <a:extLst>
              <a:ext uri="{FF2B5EF4-FFF2-40B4-BE49-F238E27FC236}">
                <a16:creationId xmlns:a16="http://schemas.microsoft.com/office/drawing/2014/main" xmlns="" id="{F10108B9-2B7D-480C-A2C9-72A77CBD9865}"/>
              </a:ext>
            </a:extLst>
          </p:cNvPr>
          <p:cNvGrpSpPr/>
          <p:nvPr/>
        </p:nvGrpSpPr>
        <p:grpSpPr>
          <a:xfrm rot="21154131">
            <a:off x="3739866" y="1"/>
            <a:ext cx="5055869" cy="6529037"/>
            <a:chOff x="6884615" y="58434"/>
            <a:chExt cx="2901220" cy="3416879"/>
          </a:xfrm>
        </p:grpSpPr>
        <p:sp>
          <p:nvSpPr>
            <p:cNvPr id="11" name="Google Shape;415;p8">
              <a:extLst>
                <a:ext uri="{FF2B5EF4-FFF2-40B4-BE49-F238E27FC236}">
                  <a16:creationId xmlns:a16="http://schemas.microsoft.com/office/drawing/2014/main" xmlns="" id="{3951F32A-6A0D-47E4-B7F6-01B60A99572B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6;p8">
              <a:extLst>
                <a:ext uri="{FF2B5EF4-FFF2-40B4-BE49-F238E27FC236}">
                  <a16:creationId xmlns:a16="http://schemas.microsoft.com/office/drawing/2014/main" xmlns="" id="{FA5D1EBB-4F07-457A-AFF0-C2AF734F92EA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 Box 115"/>
          <p:cNvSpPr txBox="1">
            <a:spLocks noChangeArrowheads="1"/>
          </p:cNvSpPr>
          <p:nvPr/>
        </p:nvSpPr>
        <p:spPr bwMode="auto">
          <a:xfrm rot="594725">
            <a:off x="4207397" y="-457402"/>
            <a:ext cx="402184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lại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toàn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bộ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câu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r>
              <a:rPr lang="en-US" altLang="en-US" sz="60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i="1" dirty="0" err="1">
                <a:latin typeface="#9Slide03 Arima Madurai ExtraBo" pitchFamily="2" charset="0"/>
                <a:cs typeface="#9Slide03 Arima Madurai ExtraBo" pitchFamily="2" charset="0"/>
              </a:rPr>
              <a:t>Những</a:t>
            </a:r>
            <a:r>
              <a:rPr lang="en-US" altLang="en-US" sz="6000" b="1" i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i="1" dirty="0" err="1">
                <a:latin typeface="#9Slide03 Arima Madurai ExtraBo" pitchFamily="2" charset="0"/>
                <a:cs typeface="#9Slide03 Arima Madurai ExtraBo" pitchFamily="2" charset="0"/>
              </a:rPr>
              <a:t>chú</a:t>
            </a:r>
            <a:r>
              <a:rPr lang="en-US" altLang="en-US" sz="6000" b="1" i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i="1" dirty="0" err="1">
                <a:latin typeface="#9Slide03 Arima Madurai ExtraBo" pitchFamily="2" charset="0"/>
                <a:cs typeface="#9Slide03 Arima Madurai ExtraBo" pitchFamily="2" charset="0"/>
              </a:rPr>
              <a:t>bé</a:t>
            </a:r>
            <a:r>
              <a:rPr lang="en-US" altLang="en-US" sz="6000" b="1" i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i="1" dirty="0" err="1">
                <a:latin typeface="#9Slide03 Arima Madurai ExtraBo" pitchFamily="2" charset="0"/>
                <a:cs typeface="#9Slide03 Arima Madurai ExtraBo" pitchFamily="2" charset="0"/>
              </a:rPr>
              <a:t>không</a:t>
            </a:r>
            <a:r>
              <a:rPr lang="en-US" altLang="en-US" sz="6000" b="1" i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i="1" dirty="0" err="1">
                <a:latin typeface="#9Slide03 Arima Madurai ExtraBo" pitchFamily="2" charset="0"/>
                <a:cs typeface="#9Slide03 Arima Madurai ExtraBo" pitchFamily="2" charset="0"/>
              </a:rPr>
              <a:t>chết</a:t>
            </a:r>
            <a:endParaRPr lang="en-US" altLang="en-US" sz="6000" b="1" i="1" dirty="0">
              <a:latin typeface="#9Slide03 Arima Madurai ExtraBo" pitchFamily="2" charset="0"/>
              <a:cs typeface="#9Slide03 Arima Madurai ExtraBo" pitchFamily="2" charset="0"/>
            </a:endParaRPr>
          </a:p>
        </p:txBody>
      </p:sp>
      <p:grpSp>
        <p:nvGrpSpPr>
          <p:cNvPr id="4" name="组合 88"/>
          <p:cNvGrpSpPr/>
          <p:nvPr/>
        </p:nvGrpSpPr>
        <p:grpSpPr>
          <a:xfrm>
            <a:off x="-228121" y="5081688"/>
            <a:ext cx="9508733" cy="1942215"/>
            <a:chOff x="-178084" y="5403982"/>
            <a:chExt cx="12678310" cy="1942215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8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7" y="613813"/>
            <a:ext cx="3754181" cy="5171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3184" y="1"/>
            <a:ext cx="1770561" cy="14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14;p8">
            <a:extLst>
              <a:ext uri="{FF2B5EF4-FFF2-40B4-BE49-F238E27FC236}">
                <a16:creationId xmlns:a16="http://schemas.microsoft.com/office/drawing/2014/main" xmlns="" id="{C2432070-EC90-410E-B845-3E79BF158EB9}"/>
              </a:ext>
            </a:extLst>
          </p:cNvPr>
          <p:cNvGrpSpPr/>
          <p:nvPr/>
        </p:nvGrpSpPr>
        <p:grpSpPr>
          <a:xfrm>
            <a:off x="1667361" y="1"/>
            <a:ext cx="4958218" cy="7054957"/>
            <a:chOff x="6884615" y="58434"/>
            <a:chExt cx="2901220" cy="3416879"/>
          </a:xfrm>
        </p:grpSpPr>
        <p:sp>
          <p:nvSpPr>
            <p:cNvPr id="7" name="Google Shape;415;p8">
              <a:extLst>
                <a:ext uri="{FF2B5EF4-FFF2-40B4-BE49-F238E27FC236}">
                  <a16:creationId xmlns:a16="http://schemas.microsoft.com/office/drawing/2014/main" xmlns="" id="{865B7E20-2E80-4362-96FB-41D9D5384523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6;p8">
              <a:extLst>
                <a:ext uri="{FF2B5EF4-FFF2-40B4-BE49-F238E27FC236}">
                  <a16:creationId xmlns:a16="http://schemas.microsoft.com/office/drawing/2014/main" xmlns="" id="{B9851441-DE92-4068-8376-57F731575F70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93" y="1085957"/>
            <a:ext cx="1667361" cy="596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3414764"/>
            <a:ext cx="5142146" cy="4285122"/>
          </a:xfrm>
          <a:prstGeom prst="rect">
            <a:avLst/>
          </a:prstGeom>
        </p:spPr>
      </p:pic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577" cy="1640972"/>
          </a:xfrm>
          <a:prstGeom prst="rect">
            <a:avLst/>
          </a:prstGeom>
        </p:spPr>
      </p:pic>
      <p:sp>
        <p:nvSpPr>
          <p:cNvPr id="42" name="文本框 39"/>
          <p:cNvSpPr txBox="1"/>
          <p:nvPr/>
        </p:nvSpPr>
        <p:spPr>
          <a:xfrm>
            <a:off x="1731836" y="667657"/>
            <a:ext cx="489374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00" b="1" dirty="0" err="1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KHám</a:t>
            </a:r>
            <a:r>
              <a:rPr lang="en-US" altLang="zh-CN" sz="16600" b="1" dirty="0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 </a:t>
            </a:r>
            <a:r>
              <a:rPr lang="en-US" altLang="zh-CN" sz="16600" b="1" dirty="0" err="1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Phá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4 HLT Aquus" pitchFamily="2" charset="0"/>
              <a:ea typeface="方正姚体" panose="02010601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337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21852"/>
          <a:stretch>
            <a:fillRect/>
          </a:stretch>
        </p:blipFill>
        <p:spPr>
          <a:xfrm>
            <a:off x="93938" y="1354347"/>
            <a:ext cx="5495882" cy="35808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372">
            <a:off x="232109" y="4345525"/>
            <a:ext cx="932465" cy="279343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5835" y="2181834"/>
            <a:ext cx="5272088" cy="24765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  </a:t>
            </a:r>
            <a:r>
              <a:rPr lang="en-US" altLang="en-US" sz="4400" b="1" dirty="0" err="1">
                <a:solidFill>
                  <a:srgbClr val="FF0000"/>
                </a:solidFill>
                <a:latin typeface="#9Slide03 Arima Madurai ExtraBo" pitchFamily="2" charset="0"/>
                <a:cs typeface="#9Slide03 Arima Madurai ExtraBo" pitchFamily="2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#9Slide03 Arima Madurai ExtraBo" pitchFamily="2" charset="0"/>
                <a:cs typeface="#9Slide03 Arima Madurai ExtraBo" pitchFamily="2" charset="0"/>
              </a:rPr>
              <a:t>bài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: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lại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một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nói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về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lòng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mà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em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được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nghe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hoặc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được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đọc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.</a:t>
            </a:r>
          </a:p>
          <a:p>
            <a:pPr algn="just">
              <a:buFontTx/>
              <a:buNone/>
            </a:pPr>
            <a:endParaRPr lang="en-US" altLang="en-US" sz="4400" b="1" dirty="0">
              <a:latin typeface="#9Slide03 Arima Madurai ExtraBo" pitchFamily="2" charset="0"/>
              <a:cs typeface="#9Slide03 Arima Madurai ExtraBo" pitchFamily="2" charset="0"/>
            </a:endParaRPr>
          </a:p>
        </p:txBody>
      </p:sp>
      <p:pic>
        <p:nvPicPr>
          <p:cNvPr id="9" name="Picture 2" descr="best students png transparent - Clipart 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20" y="2049210"/>
            <a:ext cx="3554180" cy="48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2A6F557-9531-4298-BE37-718D32D40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0000" l="9996" r="89966">
                        <a14:foregroundMark x1="44112" y1="75161" x2="44112" y2="75161"/>
                        <a14:foregroundMark x1="34987" y1="77742" x2="34987" y2="77742"/>
                        <a14:foregroundMark x1="35328" y1="79892" x2="37940" y2="84086"/>
                        <a14:foregroundMark x1="41537" y1="80376" x2="45021" y2="78118"/>
                        <a14:foregroundMark x1="40553" y1="79731" x2="37410" y2="86720"/>
                        <a14:foregroundMark x1="37410" y1="86720" x2="37296" y2="87258"/>
                        <a14:foregroundMark x1="48126" y1="89194" x2="48126" y2="89194"/>
                        <a14:foregroundMark x1="40704" y1="89677" x2="40704" y2="89677"/>
                        <a14:foregroundMark x1="68800" y1="86882" x2="68800" y2="86882"/>
                        <a14:foregroundMark x1="67399" y1="8871" x2="67399" y2="8871"/>
                        <a14:foregroundMark x1="79818" y1="46022" x2="79818" y2="46022"/>
                        <a14:foregroundMark x1="79023" y1="45108" x2="79023" y2="45108"/>
                        <a14:foregroundMark x1="76713" y1="44086" x2="80689" y2="49570"/>
                        <a14:foregroundMark x1="80689" y1="49570" x2="81181" y2="54194"/>
                        <a14:foregroundMark x1="80727" y1="48441" x2="80992" y2="49570"/>
                        <a14:foregroundMark x1="81446" y1="54677" x2="81446" y2="54677"/>
                        <a14:foregroundMark x1="40969" y1="83172" x2="45172" y2="85000"/>
                        <a14:foregroundMark x1="47785" y1="77957" x2="49565" y2="7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3" y="-171799"/>
            <a:ext cx="8238867" cy="7722973"/>
          </a:xfrm>
          <a:prstGeom prst="rect">
            <a:avLst/>
          </a:prstGeom>
        </p:spPr>
      </p:pic>
      <p:sp>
        <p:nvSpPr>
          <p:cNvPr id="16" name="矩形 37"/>
          <p:cNvSpPr/>
          <p:nvPr/>
        </p:nvSpPr>
        <p:spPr>
          <a:xfrm rot="21364970" flipH="1">
            <a:off x="1685943" y="1146170"/>
            <a:ext cx="5139519" cy="2819396"/>
          </a:xfrm>
          <a:custGeom>
            <a:avLst/>
            <a:gdLst>
              <a:gd name="connsiteX0" fmla="*/ 0 w 3417094"/>
              <a:gd name="connsiteY0" fmla="*/ 0 h 1949046"/>
              <a:gd name="connsiteX1" fmla="*/ 3417094 w 3417094"/>
              <a:gd name="connsiteY1" fmla="*/ 0 h 1949046"/>
              <a:gd name="connsiteX2" fmla="*/ 3417094 w 3417094"/>
              <a:gd name="connsiteY2" fmla="*/ 1949046 h 1949046"/>
              <a:gd name="connsiteX3" fmla="*/ 0 w 3417094"/>
              <a:gd name="connsiteY3" fmla="*/ 1949046 h 1949046"/>
              <a:gd name="connsiteX4" fmla="*/ 0 w 3417094"/>
              <a:gd name="connsiteY4" fmla="*/ 0 h 1949046"/>
              <a:gd name="connsiteX0" fmla="*/ 0 w 3417094"/>
              <a:gd name="connsiteY0" fmla="*/ 0 h 1949046"/>
              <a:gd name="connsiteX1" fmla="*/ 3366294 w 3417094"/>
              <a:gd name="connsiteY1" fmla="*/ 38100 h 1949046"/>
              <a:gd name="connsiteX2" fmla="*/ 3417094 w 3417094"/>
              <a:gd name="connsiteY2" fmla="*/ 1949046 h 1949046"/>
              <a:gd name="connsiteX3" fmla="*/ 0 w 3417094"/>
              <a:gd name="connsiteY3" fmla="*/ 1949046 h 1949046"/>
              <a:gd name="connsiteX4" fmla="*/ 0 w 3417094"/>
              <a:gd name="connsiteY4" fmla="*/ 0 h 1949046"/>
              <a:gd name="connsiteX0" fmla="*/ 0 w 3417094"/>
              <a:gd name="connsiteY0" fmla="*/ 70587 h 2019633"/>
              <a:gd name="connsiteX1" fmla="*/ 2217244 w 3417094"/>
              <a:gd name="connsiteY1" fmla="*/ 333 h 2019633"/>
              <a:gd name="connsiteX2" fmla="*/ 3366294 w 3417094"/>
              <a:gd name="connsiteY2" fmla="*/ 108687 h 2019633"/>
              <a:gd name="connsiteX3" fmla="*/ 3417094 w 3417094"/>
              <a:gd name="connsiteY3" fmla="*/ 2019633 h 2019633"/>
              <a:gd name="connsiteX4" fmla="*/ 0 w 3417094"/>
              <a:gd name="connsiteY4" fmla="*/ 2019633 h 2019633"/>
              <a:gd name="connsiteX5" fmla="*/ 0 w 3417094"/>
              <a:gd name="connsiteY5" fmla="*/ 70587 h 2019633"/>
              <a:gd name="connsiteX0" fmla="*/ 76200 w 3417094"/>
              <a:gd name="connsiteY0" fmla="*/ 83246 h 2019592"/>
              <a:gd name="connsiteX1" fmla="*/ 2217244 w 3417094"/>
              <a:gd name="connsiteY1" fmla="*/ 292 h 2019592"/>
              <a:gd name="connsiteX2" fmla="*/ 3366294 w 3417094"/>
              <a:gd name="connsiteY2" fmla="*/ 108646 h 2019592"/>
              <a:gd name="connsiteX3" fmla="*/ 3417094 w 3417094"/>
              <a:gd name="connsiteY3" fmla="*/ 2019592 h 2019592"/>
              <a:gd name="connsiteX4" fmla="*/ 0 w 3417094"/>
              <a:gd name="connsiteY4" fmla="*/ 2019592 h 2019592"/>
              <a:gd name="connsiteX5" fmla="*/ 76200 w 3417094"/>
              <a:gd name="connsiteY5" fmla="*/ 83246 h 2019592"/>
              <a:gd name="connsiteX0" fmla="*/ 76200 w 3417094"/>
              <a:gd name="connsiteY0" fmla="*/ 167232 h 2103578"/>
              <a:gd name="connsiteX1" fmla="*/ 419051 w 3417094"/>
              <a:gd name="connsiteY1" fmla="*/ 85948 h 2103578"/>
              <a:gd name="connsiteX2" fmla="*/ 2217244 w 3417094"/>
              <a:gd name="connsiteY2" fmla="*/ 84278 h 2103578"/>
              <a:gd name="connsiteX3" fmla="*/ 3366294 w 3417094"/>
              <a:gd name="connsiteY3" fmla="*/ 192632 h 2103578"/>
              <a:gd name="connsiteX4" fmla="*/ 3417094 w 3417094"/>
              <a:gd name="connsiteY4" fmla="*/ 2103578 h 2103578"/>
              <a:gd name="connsiteX5" fmla="*/ 0 w 3417094"/>
              <a:gd name="connsiteY5" fmla="*/ 2103578 h 2103578"/>
              <a:gd name="connsiteX6" fmla="*/ 76200 w 3417094"/>
              <a:gd name="connsiteY6" fmla="*/ 167232 h 2103578"/>
              <a:gd name="connsiteX0" fmla="*/ 76200 w 3417094"/>
              <a:gd name="connsiteY0" fmla="*/ 167232 h 2103578"/>
              <a:gd name="connsiteX1" fmla="*/ 419051 w 3417094"/>
              <a:gd name="connsiteY1" fmla="*/ 85948 h 2103578"/>
              <a:gd name="connsiteX2" fmla="*/ 2217244 w 3417094"/>
              <a:gd name="connsiteY2" fmla="*/ 84278 h 2103578"/>
              <a:gd name="connsiteX3" fmla="*/ 3366294 w 3417094"/>
              <a:gd name="connsiteY3" fmla="*/ 192632 h 2103578"/>
              <a:gd name="connsiteX4" fmla="*/ 3417094 w 3417094"/>
              <a:gd name="connsiteY4" fmla="*/ 2103578 h 2103578"/>
              <a:gd name="connsiteX5" fmla="*/ 0 w 3417094"/>
              <a:gd name="connsiteY5" fmla="*/ 2103578 h 2103578"/>
              <a:gd name="connsiteX6" fmla="*/ 12651 w 3417094"/>
              <a:gd name="connsiteY6" fmla="*/ 492348 h 2103578"/>
              <a:gd name="connsiteX7" fmla="*/ 76200 w 3417094"/>
              <a:gd name="connsiteY7" fmla="*/ 167232 h 2103578"/>
              <a:gd name="connsiteX0" fmla="*/ 76200 w 3417094"/>
              <a:gd name="connsiteY0" fmla="*/ 181144 h 2117490"/>
              <a:gd name="connsiteX1" fmla="*/ 469851 w 3417094"/>
              <a:gd name="connsiteY1" fmla="*/ 61760 h 2117490"/>
              <a:gd name="connsiteX2" fmla="*/ 2217244 w 3417094"/>
              <a:gd name="connsiteY2" fmla="*/ 98190 h 2117490"/>
              <a:gd name="connsiteX3" fmla="*/ 3366294 w 3417094"/>
              <a:gd name="connsiteY3" fmla="*/ 206544 h 2117490"/>
              <a:gd name="connsiteX4" fmla="*/ 3417094 w 3417094"/>
              <a:gd name="connsiteY4" fmla="*/ 2117490 h 2117490"/>
              <a:gd name="connsiteX5" fmla="*/ 0 w 3417094"/>
              <a:gd name="connsiteY5" fmla="*/ 2117490 h 2117490"/>
              <a:gd name="connsiteX6" fmla="*/ 12651 w 3417094"/>
              <a:gd name="connsiteY6" fmla="*/ 506260 h 2117490"/>
              <a:gd name="connsiteX7" fmla="*/ 76200 w 3417094"/>
              <a:gd name="connsiteY7" fmla="*/ 181144 h 2117490"/>
              <a:gd name="connsiteX0" fmla="*/ 88900 w 3429794"/>
              <a:gd name="connsiteY0" fmla="*/ 181144 h 2117490"/>
              <a:gd name="connsiteX1" fmla="*/ 482551 w 3429794"/>
              <a:gd name="connsiteY1" fmla="*/ 61760 h 2117490"/>
              <a:gd name="connsiteX2" fmla="*/ 2229944 w 3429794"/>
              <a:gd name="connsiteY2" fmla="*/ 98190 h 2117490"/>
              <a:gd name="connsiteX3" fmla="*/ 3378994 w 3429794"/>
              <a:gd name="connsiteY3" fmla="*/ 206544 h 2117490"/>
              <a:gd name="connsiteX4" fmla="*/ 3429794 w 3429794"/>
              <a:gd name="connsiteY4" fmla="*/ 2117490 h 2117490"/>
              <a:gd name="connsiteX5" fmla="*/ 0 w 3429794"/>
              <a:gd name="connsiteY5" fmla="*/ 2092090 h 2117490"/>
              <a:gd name="connsiteX6" fmla="*/ 25351 w 3429794"/>
              <a:gd name="connsiteY6" fmla="*/ 506260 h 2117490"/>
              <a:gd name="connsiteX7" fmla="*/ 88900 w 3429794"/>
              <a:gd name="connsiteY7" fmla="*/ 181144 h 2117490"/>
              <a:gd name="connsiteX0" fmla="*/ 88900 w 3429794"/>
              <a:gd name="connsiteY0" fmla="*/ 181144 h 2117490"/>
              <a:gd name="connsiteX1" fmla="*/ 482551 w 3429794"/>
              <a:gd name="connsiteY1" fmla="*/ 61760 h 2117490"/>
              <a:gd name="connsiteX2" fmla="*/ 2229944 w 3429794"/>
              <a:gd name="connsiteY2" fmla="*/ 98190 h 2117490"/>
              <a:gd name="connsiteX3" fmla="*/ 3378994 w 3429794"/>
              <a:gd name="connsiteY3" fmla="*/ 206544 h 2117490"/>
              <a:gd name="connsiteX4" fmla="*/ 3429794 w 3429794"/>
              <a:gd name="connsiteY4" fmla="*/ 2117490 h 2117490"/>
              <a:gd name="connsiteX5" fmla="*/ 292051 w 3429794"/>
              <a:gd name="connsiteY5" fmla="*/ 2106460 h 2117490"/>
              <a:gd name="connsiteX6" fmla="*/ 0 w 3429794"/>
              <a:gd name="connsiteY6" fmla="*/ 2092090 h 2117490"/>
              <a:gd name="connsiteX7" fmla="*/ 25351 w 3429794"/>
              <a:gd name="connsiteY7" fmla="*/ 506260 h 2117490"/>
              <a:gd name="connsiteX8" fmla="*/ 88900 w 3429794"/>
              <a:gd name="connsiteY8" fmla="*/ 181144 h 2117490"/>
              <a:gd name="connsiteX0" fmla="*/ 88900 w 3391694"/>
              <a:gd name="connsiteY0" fmla="*/ 181144 h 2106460"/>
              <a:gd name="connsiteX1" fmla="*/ 482551 w 3391694"/>
              <a:gd name="connsiteY1" fmla="*/ 61760 h 2106460"/>
              <a:gd name="connsiteX2" fmla="*/ 2229944 w 3391694"/>
              <a:gd name="connsiteY2" fmla="*/ 98190 h 2106460"/>
              <a:gd name="connsiteX3" fmla="*/ 3378994 w 3391694"/>
              <a:gd name="connsiteY3" fmla="*/ 206544 h 2106460"/>
              <a:gd name="connsiteX4" fmla="*/ 3391694 w 3391694"/>
              <a:gd name="connsiteY4" fmla="*/ 2079390 h 2106460"/>
              <a:gd name="connsiteX5" fmla="*/ 292051 w 3391694"/>
              <a:gd name="connsiteY5" fmla="*/ 2106460 h 2106460"/>
              <a:gd name="connsiteX6" fmla="*/ 0 w 3391694"/>
              <a:gd name="connsiteY6" fmla="*/ 2092090 h 2106460"/>
              <a:gd name="connsiteX7" fmla="*/ 25351 w 3391694"/>
              <a:gd name="connsiteY7" fmla="*/ 506260 h 2106460"/>
              <a:gd name="connsiteX8" fmla="*/ 88900 w 3391694"/>
              <a:gd name="connsiteY8" fmla="*/ 181144 h 2106460"/>
              <a:gd name="connsiteX0" fmla="*/ 88900 w 3628273"/>
              <a:gd name="connsiteY0" fmla="*/ 181144 h 2106460"/>
              <a:gd name="connsiteX1" fmla="*/ 482551 w 3628273"/>
              <a:gd name="connsiteY1" fmla="*/ 61760 h 2106460"/>
              <a:gd name="connsiteX2" fmla="*/ 2229944 w 3628273"/>
              <a:gd name="connsiteY2" fmla="*/ 98190 h 2106460"/>
              <a:gd name="connsiteX3" fmla="*/ 3378994 w 3628273"/>
              <a:gd name="connsiteY3" fmla="*/ 206544 h 2106460"/>
              <a:gd name="connsiteX4" fmla="*/ 3416251 w 3628273"/>
              <a:gd name="connsiteY4" fmla="*/ 1827060 h 2106460"/>
              <a:gd name="connsiteX5" fmla="*/ 3391694 w 3628273"/>
              <a:gd name="connsiteY5" fmla="*/ 2079390 h 2106460"/>
              <a:gd name="connsiteX6" fmla="*/ 292051 w 3628273"/>
              <a:gd name="connsiteY6" fmla="*/ 2106460 h 2106460"/>
              <a:gd name="connsiteX7" fmla="*/ 0 w 3628273"/>
              <a:gd name="connsiteY7" fmla="*/ 2092090 h 2106460"/>
              <a:gd name="connsiteX8" fmla="*/ 25351 w 3628273"/>
              <a:gd name="connsiteY8" fmla="*/ 506260 h 2106460"/>
              <a:gd name="connsiteX9" fmla="*/ 88900 w 3628273"/>
              <a:gd name="connsiteY9" fmla="*/ 181144 h 2106460"/>
              <a:gd name="connsiteX0" fmla="*/ 88900 w 3475264"/>
              <a:gd name="connsiteY0" fmla="*/ 181144 h 2106460"/>
              <a:gd name="connsiteX1" fmla="*/ 482551 w 3475264"/>
              <a:gd name="connsiteY1" fmla="*/ 61760 h 2106460"/>
              <a:gd name="connsiteX2" fmla="*/ 2229944 w 3475264"/>
              <a:gd name="connsiteY2" fmla="*/ 98190 h 2106460"/>
              <a:gd name="connsiteX3" fmla="*/ 3378994 w 3475264"/>
              <a:gd name="connsiteY3" fmla="*/ 206544 h 2106460"/>
              <a:gd name="connsiteX4" fmla="*/ 3416251 w 3475264"/>
              <a:gd name="connsiteY4" fmla="*/ 1827060 h 2106460"/>
              <a:gd name="connsiteX5" fmla="*/ 3391694 w 3475264"/>
              <a:gd name="connsiteY5" fmla="*/ 2079390 h 2106460"/>
              <a:gd name="connsiteX6" fmla="*/ 2882851 w 3475264"/>
              <a:gd name="connsiteY6" fmla="*/ 2081060 h 2106460"/>
              <a:gd name="connsiteX7" fmla="*/ 292051 w 3475264"/>
              <a:gd name="connsiteY7" fmla="*/ 2106460 h 2106460"/>
              <a:gd name="connsiteX8" fmla="*/ 0 w 3475264"/>
              <a:gd name="connsiteY8" fmla="*/ 2092090 h 2106460"/>
              <a:gd name="connsiteX9" fmla="*/ 25351 w 3475264"/>
              <a:gd name="connsiteY9" fmla="*/ 506260 h 2106460"/>
              <a:gd name="connsiteX10" fmla="*/ 88900 w 3475264"/>
              <a:gd name="connsiteY10" fmla="*/ 181144 h 2106460"/>
              <a:gd name="connsiteX0" fmla="*/ 25400 w 3475264"/>
              <a:gd name="connsiteY0" fmla="*/ 217034 h 2066150"/>
              <a:gd name="connsiteX1" fmla="*/ 482551 w 3475264"/>
              <a:gd name="connsiteY1" fmla="*/ 21450 h 2066150"/>
              <a:gd name="connsiteX2" fmla="*/ 2229944 w 3475264"/>
              <a:gd name="connsiteY2" fmla="*/ 57880 h 2066150"/>
              <a:gd name="connsiteX3" fmla="*/ 3378994 w 3475264"/>
              <a:gd name="connsiteY3" fmla="*/ 166234 h 2066150"/>
              <a:gd name="connsiteX4" fmla="*/ 3416251 w 3475264"/>
              <a:gd name="connsiteY4" fmla="*/ 1786750 h 2066150"/>
              <a:gd name="connsiteX5" fmla="*/ 3391694 w 3475264"/>
              <a:gd name="connsiteY5" fmla="*/ 2039080 h 2066150"/>
              <a:gd name="connsiteX6" fmla="*/ 2882851 w 3475264"/>
              <a:gd name="connsiteY6" fmla="*/ 2040750 h 2066150"/>
              <a:gd name="connsiteX7" fmla="*/ 292051 w 3475264"/>
              <a:gd name="connsiteY7" fmla="*/ 2066150 h 2066150"/>
              <a:gd name="connsiteX8" fmla="*/ 0 w 3475264"/>
              <a:gd name="connsiteY8" fmla="*/ 2051780 h 2066150"/>
              <a:gd name="connsiteX9" fmla="*/ 25351 w 3475264"/>
              <a:gd name="connsiteY9" fmla="*/ 465950 h 2066150"/>
              <a:gd name="connsiteX10" fmla="*/ 25400 w 3475264"/>
              <a:gd name="connsiteY10" fmla="*/ 217034 h 2066150"/>
              <a:gd name="connsiteX0" fmla="*/ 25400 w 3475264"/>
              <a:gd name="connsiteY0" fmla="*/ 217034 h 2066150"/>
              <a:gd name="connsiteX1" fmla="*/ 482551 w 3475264"/>
              <a:gd name="connsiteY1" fmla="*/ 21450 h 2066150"/>
              <a:gd name="connsiteX2" fmla="*/ 2229944 w 3475264"/>
              <a:gd name="connsiteY2" fmla="*/ 57880 h 2066150"/>
              <a:gd name="connsiteX3" fmla="*/ 3378994 w 3475264"/>
              <a:gd name="connsiteY3" fmla="*/ 166234 h 2066150"/>
              <a:gd name="connsiteX4" fmla="*/ 3416251 w 3475264"/>
              <a:gd name="connsiteY4" fmla="*/ 1786750 h 2066150"/>
              <a:gd name="connsiteX5" fmla="*/ 3338000 w 3475264"/>
              <a:gd name="connsiteY5" fmla="*/ 2030241 h 2066150"/>
              <a:gd name="connsiteX6" fmla="*/ 2882851 w 3475264"/>
              <a:gd name="connsiteY6" fmla="*/ 2040750 h 2066150"/>
              <a:gd name="connsiteX7" fmla="*/ 292051 w 3475264"/>
              <a:gd name="connsiteY7" fmla="*/ 2066150 h 2066150"/>
              <a:gd name="connsiteX8" fmla="*/ 0 w 3475264"/>
              <a:gd name="connsiteY8" fmla="*/ 2051780 h 2066150"/>
              <a:gd name="connsiteX9" fmla="*/ 25351 w 3475264"/>
              <a:gd name="connsiteY9" fmla="*/ 465950 h 2066150"/>
              <a:gd name="connsiteX10" fmla="*/ 25400 w 3475264"/>
              <a:gd name="connsiteY10" fmla="*/ 217034 h 206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5264" h="2066150">
                <a:moveTo>
                  <a:pt x="25400" y="217034"/>
                </a:moveTo>
                <a:cubicBezTo>
                  <a:pt x="88892" y="-112888"/>
                  <a:pt x="125710" y="35276"/>
                  <a:pt x="482551" y="21450"/>
                </a:cubicBezTo>
                <a:cubicBezTo>
                  <a:pt x="839392" y="7624"/>
                  <a:pt x="1732387" y="46449"/>
                  <a:pt x="2229944" y="57880"/>
                </a:cubicBezTo>
                <a:lnTo>
                  <a:pt x="3378994" y="166234"/>
                </a:lnTo>
                <a:cubicBezTo>
                  <a:pt x="3572479" y="454379"/>
                  <a:pt x="3414134" y="1474609"/>
                  <a:pt x="3416251" y="1786750"/>
                </a:cubicBezTo>
                <a:cubicBezTo>
                  <a:pt x="3418368" y="2098891"/>
                  <a:pt x="3426900" y="1987908"/>
                  <a:pt x="3338000" y="2030241"/>
                </a:cubicBezTo>
                <a:lnTo>
                  <a:pt x="2882851" y="2040750"/>
                </a:lnTo>
                <a:lnTo>
                  <a:pt x="292051" y="2066150"/>
                </a:lnTo>
                <a:lnTo>
                  <a:pt x="0" y="2051780"/>
                </a:lnTo>
                <a:cubicBezTo>
                  <a:pt x="12684" y="1514703"/>
                  <a:pt x="12667" y="1003027"/>
                  <a:pt x="25351" y="465950"/>
                </a:cubicBezTo>
                <a:cubicBezTo>
                  <a:pt x="25367" y="382978"/>
                  <a:pt x="25384" y="300006"/>
                  <a:pt x="25400" y="21703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#9Slide03 AmpleSoft Bold" panose="02000000000000000000" pitchFamily="2" charset="0"/>
            </a:endParaRPr>
          </a:p>
        </p:txBody>
      </p:sp>
      <p:grpSp>
        <p:nvGrpSpPr>
          <p:cNvPr id="7" name="组合 20">
            <a:extLst>
              <a:ext uri="{FF2B5EF4-FFF2-40B4-BE49-F238E27FC236}">
                <a16:creationId xmlns:a16="http://schemas.microsoft.com/office/drawing/2014/main" xmlns="" id="{767D451F-071F-4D5E-98A5-9877A2E53E7C}"/>
              </a:ext>
            </a:extLst>
          </p:cNvPr>
          <p:cNvGrpSpPr/>
          <p:nvPr/>
        </p:nvGrpSpPr>
        <p:grpSpPr>
          <a:xfrm flipH="1">
            <a:off x="5383500" y="267918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21">
              <a:extLst>
                <a:ext uri="{FF2B5EF4-FFF2-40B4-BE49-F238E27FC236}">
                  <a16:creationId xmlns:a16="http://schemas.microsoft.com/office/drawing/2014/main" xmlns="" id="{50C70FC1-CFD9-42BB-BD91-4DD45F9ACC70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22">
              <a:extLst>
                <a:ext uri="{FF2B5EF4-FFF2-40B4-BE49-F238E27FC236}">
                  <a16:creationId xmlns:a16="http://schemas.microsoft.com/office/drawing/2014/main" xmlns="" id="{07EB0159-DD94-426C-A554-A678CD2618B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20">
            <a:extLst>
              <a:ext uri="{FF2B5EF4-FFF2-40B4-BE49-F238E27FC236}">
                <a16:creationId xmlns:a16="http://schemas.microsoft.com/office/drawing/2014/main" xmlns="" id="{4F62696D-3D26-4C0A-A53C-C38EA7270185}"/>
              </a:ext>
            </a:extLst>
          </p:cNvPr>
          <p:cNvGrpSpPr/>
          <p:nvPr/>
        </p:nvGrpSpPr>
        <p:grpSpPr>
          <a:xfrm flipH="1">
            <a:off x="1278417" y="2991693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任意多边形 21">
              <a:extLst>
                <a:ext uri="{FF2B5EF4-FFF2-40B4-BE49-F238E27FC236}">
                  <a16:creationId xmlns:a16="http://schemas.microsoft.com/office/drawing/2014/main" xmlns="" id="{8A5F002A-47E0-4EB5-8982-528C4DC8B11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2">
              <a:extLst>
                <a:ext uri="{FF2B5EF4-FFF2-40B4-BE49-F238E27FC236}">
                  <a16:creationId xmlns:a16="http://schemas.microsoft.com/office/drawing/2014/main" xmlns="" id="{96989C4E-43A0-43F0-831B-363AD94D307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115">
            <a:extLst>
              <a:ext uri="{FF2B5EF4-FFF2-40B4-BE49-F238E27FC236}">
                <a16:creationId xmlns:a16="http://schemas.microsoft.com/office/drawing/2014/main" xmlns="" id="{9E256799-1F16-4F56-84CC-17054C03663F}"/>
              </a:ext>
            </a:extLst>
          </p:cNvPr>
          <p:cNvSpPr txBox="1">
            <a:spLocks noChangeArrowheads="1"/>
          </p:cNvSpPr>
          <p:nvPr/>
        </p:nvSpPr>
        <p:spPr bwMode="auto">
          <a:xfrm rot="21278772">
            <a:off x="1814570" y="599959"/>
            <a:ext cx="44886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Em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hãy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nêu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nội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dung,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biểu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hiện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của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lòng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48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3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063" l="6875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8" y="741498"/>
            <a:ext cx="3209345" cy="3582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4" b="95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23" y="2791574"/>
            <a:ext cx="2661539" cy="3548718"/>
          </a:xfrm>
          <a:prstGeom prst="rect">
            <a:avLst/>
          </a:prstGeom>
        </p:spPr>
      </p:pic>
      <p:grpSp>
        <p:nvGrpSpPr>
          <p:cNvPr id="16" name="Google Shape;414;p8">
            <a:extLst>
              <a:ext uri="{FF2B5EF4-FFF2-40B4-BE49-F238E27FC236}">
                <a16:creationId xmlns:a16="http://schemas.microsoft.com/office/drawing/2014/main" xmlns="" id="{F10108B9-2B7D-480C-A2C9-72A77CBD9865}"/>
              </a:ext>
            </a:extLst>
          </p:cNvPr>
          <p:cNvGrpSpPr/>
          <p:nvPr/>
        </p:nvGrpSpPr>
        <p:grpSpPr>
          <a:xfrm>
            <a:off x="142513" y="150419"/>
            <a:ext cx="5839631" cy="6515636"/>
            <a:chOff x="6884615" y="58434"/>
            <a:chExt cx="2901220" cy="3416879"/>
          </a:xfrm>
        </p:grpSpPr>
        <p:sp>
          <p:nvSpPr>
            <p:cNvPr id="17" name="Google Shape;415;p8">
              <a:extLst>
                <a:ext uri="{FF2B5EF4-FFF2-40B4-BE49-F238E27FC236}">
                  <a16:creationId xmlns:a16="http://schemas.microsoft.com/office/drawing/2014/main" xmlns="" id="{3951F32A-6A0D-47E4-B7F6-01B60A99572B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16;p8">
              <a:extLst>
                <a:ext uri="{FF2B5EF4-FFF2-40B4-BE49-F238E27FC236}">
                  <a16:creationId xmlns:a16="http://schemas.microsoft.com/office/drawing/2014/main" xmlns="" id="{FA5D1EBB-4F07-457A-AFF0-C2AF734F92EA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-228121" y="5081688"/>
            <a:ext cx="9508733" cy="1942215"/>
            <a:chOff x="-178084" y="5403982"/>
            <a:chExt cx="12678310" cy="1942215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3564732" y="455758"/>
            <a:ext cx="229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9DDE0"/>
                </a:solidFill>
              </a:rPr>
              <a:t>https://www.ypppt.com/</a:t>
            </a:r>
            <a:endParaRPr lang="zh-CN" altLang="en-US" dirty="0">
              <a:solidFill>
                <a:srgbClr val="99DDE0"/>
              </a:solidFill>
            </a:endParaRPr>
          </a:p>
        </p:txBody>
      </p:sp>
      <p:pic>
        <p:nvPicPr>
          <p:cNvPr id="3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  <p:sp>
        <p:nvSpPr>
          <p:cNvPr id="34" name="Text Box 115"/>
          <p:cNvSpPr txBox="1">
            <a:spLocks noChangeArrowheads="1"/>
          </p:cNvSpPr>
          <p:nvPr/>
        </p:nvSpPr>
        <p:spPr bwMode="auto">
          <a:xfrm>
            <a:off x="486961" y="2468140"/>
            <a:ext cx="56319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6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6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trong</a:t>
            </a:r>
            <a:r>
              <a:rPr lang="en-US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6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chiến</a:t>
            </a:r>
            <a:r>
              <a:rPr lang="en-US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600" b="1" dirty="0" err="1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đấu</a:t>
            </a:r>
            <a:endParaRPr lang="en-US" altLang="en-US" sz="6600" b="1" dirty="0">
              <a:solidFill>
                <a:srgbClr val="C7414B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65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14;p8">
            <a:extLst>
              <a:ext uri="{FF2B5EF4-FFF2-40B4-BE49-F238E27FC236}">
                <a16:creationId xmlns:a16="http://schemas.microsoft.com/office/drawing/2014/main" xmlns="" id="{931CC381-5D05-4ADB-A687-4F67595F5860}"/>
              </a:ext>
            </a:extLst>
          </p:cNvPr>
          <p:cNvGrpSpPr/>
          <p:nvPr/>
        </p:nvGrpSpPr>
        <p:grpSpPr>
          <a:xfrm>
            <a:off x="1024060" y="-49362"/>
            <a:ext cx="4468257" cy="6515636"/>
            <a:chOff x="6884615" y="58434"/>
            <a:chExt cx="2901220" cy="3416879"/>
          </a:xfrm>
        </p:grpSpPr>
        <p:sp>
          <p:nvSpPr>
            <p:cNvPr id="11" name="Google Shape;415;p8">
              <a:extLst>
                <a:ext uri="{FF2B5EF4-FFF2-40B4-BE49-F238E27FC236}">
                  <a16:creationId xmlns:a16="http://schemas.microsoft.com/office/drawing/2014/main" xmlns="" id="{2EF1169E-9CB6-4BA5-ADEC-F56377410E2D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6;p8">
              <a:extLst>
                <a:ext uri="{FF2B5EF4-FFF2-40B4-BE49-F238E27FC236}">
                  <a16:creationId xmlns:a16="http://schemas.microsoft.com/office/drawing/2014/main" xmlns="" id="{BCB28ABA-EF72-4BE1-807B-B9BDEE528EBC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88" y="6074550"/>
            <a:ext cx="812233" cy="7834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62" y="3947368"/>
            <a:ext cx="2422423" cy="3229897"/>
          </a:xfrm>
          <a:prstGeom prst="rect">
            <a:avLst/>
          </a:prstGeom>
        </p:spPr>
      </p:pic>
      <p:sp>
        <p:nvSpPr>
          <p:cNvPr id="23" name="Text Box 115"/>
          <p:cNvSpPr txBox="1">
            <a:spLocks noChangeArrowheads="1"/>
          </p:cNvSpPr>
          <p:nvPr/>
        </p:nvSpPr>
        <p:spPr bwMode="auto">
          <a:xfrm>
            <a:off x="1024060" y="2289453"/>
            <a:ext cx="44886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trong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đấu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tranh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chống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thiên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tai</a:t>
            </a:r>
          </a:p>
        </p:txBody>
      </p:sp>
      <p:grpSp>
        <p:nvGrpSpPr>
          <p:cNvPr id="13" name="组合 20">
            <a:extLst>
              <a:ext uri="{FF2B5EF4-FFF2-40B4-BE49-F238E27FC236}">
                <a16:creationId xmlns:a16="http://schemas.microsoft.com/office/drawing/2014/main" xmlns="" id="{7CD52290-CF60-46E1-A317-4B8631720CFC}"/>
              </a:ext>
            </a:extLst>
          </p:cNvPr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21">
              <a:extLst>
                <a:ext uri="{FF2B5EF4-FFF2-40B4-BE49-F238E27FC236}">
                  <a16:creationId xmlns:a16="http://schemas.microsoft.com/office/drawing/2014/main" xmlns="" id="{FD285475-C662-4FE5-A42E-2E817AB46BE7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22">
              <a:extLst>
                <a:ext uri="{FF2B5EF4-FFF2-40B4-BE49-F238E27FC236}">
                  <a16:creationId xmlns:a16="http://schemas.microsoft.com/office/drawing/2014/main" xmlns="" id="{16939AC1-B3C6-46B5-96E6-F46D0E6D082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A3519BB3-732F-4A49-BF33-24A93378A9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xmlns="" id="{32CDAFFF-8BF0-4AC1-BDA7-F88F305356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" b="97969" l="5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6" y="301875"/>
            <a:ext cx="4572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14;p8">
            <a:extLst>
              <a:ext uri="{FF2B5EF4-FFF2-40B4-BE49-F238E27FC236}">
                <a16:creationId xmlns:a16="http://schemas.microsoft.com/office/drawing/2014/main" xmlns="" id="{EA078F2B-F14B-40DD-8A38-FA7BAEB4487F}"/>
              </a:ext>
            </a:extLst>
          </p:cNvPr>
          <p:cNvGrpSpPr/>
          <p:nvPr/>
        </p:nvGrpSpPr>
        <p:grpSpPr>
          <a:xfrm>
            <a:off x="1187187" y="-401662"/>
            <a:ext cx="6784755" cy="6515636"/>
            <a:chOff x="6884615" y="58434"/>
            <a:chExt cx="2901220" cy="3416879"/>
          </a:xfrm>
        </p:grpSpPr>
        <p:sp>
          <p:nvSpPr>
            <p:cNvPr id="18" name="Google Shape;415;p8">
              <a:extLst>
                <a:ext uri="{FF2B5EF4-FFF2-40B4-BE49-F238E27FC236}">
                  <a16:creationId xmlns:a16="http://schemas.microsoft.com/office/drawing/2014/main" xmlns="" id="{A18C9DC3-BB4F-4111-B543-E570A28E6074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6;p8">
              <a:extLst>
                <a:ext uri="{FF2B5EF4-FFF2-40B4-BE49-F238E27FC236}">
                  <a16:creationId xmlns:a16="http://schemas.microsoft.com/office/drawing/2014/main" xmlns="" id="{43ADE7EF-73E0-44CE-8F96-0D4A40BAE511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Text Box 115"/>
          <p:cNvSpPr txBox="1">
            <a:spLocks noChangeArrowheads="1"/>
          </p:cNvSpPr>
          <p:nvPr/>
        </p:nvSpPr>
        <p:spPr bwMode="auto">
          <a:xfrm>
            <a:off x="1993820" y="1899953"/>
            <a:ext cx="53317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Dũng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cảm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,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đấu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tranh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vì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lẽ</a:t>
            </a:r>
            <a:r>
              <a:rPr lang="en-US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phải</a:t>
            </a:r>
            <a:endParaRPr lang="vi-VN" altLang="en-US" sz="5400" b="1" dirty="0">
              <a:solidFill>
                <a:srgbClr val="C00000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  <p:grpSp>
        <p:nvGrpSpPr>
          <p:cNvPr id="10" name="组合 20">
            <a:extLst>
              <a:ext uri="{FF2B5EF4-FFF2-40B4-BE49-F238E27FC236}">
                <a16:creationId xmlns:a16="http://schemas.microsoft.com/office/drawing/2014/main" xmlns="" id="{E0CEEB15-D40C-4E2D-B8B6-97F95D9F5D63}"/>
              </a:ext>
            </a:extLst>
          </p:cNvPr>
          <p:cNvGrpSpPr/>
          <p:nvPr/>
        </p:nvGrpSpPr>
        <p:grpSpPr>
          <a:xfrm flipH="1">
            <a:off x="1172058" y="236140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任意多边形 21">
              <a:extLst>
                <a:ext uri="{FF2B5EF4-FFF2-40B4-BE49-F238E27FC236}">
                  <a16:creationId xmlns:a16="http://schemas.microsoft.com/office/drawing/2014/main" xmlns="" id="{67DE678E-7C2A-44AA-B2A4-114AFF6DF01D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2">
              <a:extLst>
                <a:ext uri="{FF2B5EF4-FFF2-40B4-BE49-F238E27FC236}">
                  <a16:creationId xmlns:a16="http://schemas.microsoft.com/office/drawing/2014/main" xmlns="" id="{2627AE37-AE57-4ABC-8B4E-D12C4941C4A1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20">
            <a:extLst>
              <a:ext uri="{FF2B5EF4-FFF2-40B4-BE49-F238E27FC236}">
                <a16:creationId xmlns:a16="http://schemas.microsoft.com/office/drawing/2014/main" xmlns="" id="{D9A98E9E-0ACD-4922-9D1A-31BAEAC371A9}"/>
              </a:ext>
            </a:extLst>
          </p:cNvPr>
          <p:cNvGrpSpPr/>
          <p:nvPr/>
        </p:nvGrpSpPr>
        <p:grpSpPr>
          <a:xfrm flipH="1">
            <a:off x="6646830" y="210195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21">
              <a:extLst>
                <a:ext uri="{FF2B5EF4-FFF2-40B4-BE49-F238E27FC236}">
                  <a16:creationId xmlns:a16="http://schemas.microsoft.com/office/drawing/2014/main" xmlns="" id="{8AFF9CAB-D9EA-45B2-A582-DB3434D5AB7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xmlns="" id="{07CEA240-CD47-450E-8D71-8720F2754BF4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0">
            <a:extLst>
              <a:ext uri="{FF2B5EF4-FFF2-40B4-BE49-F238E27FC236}">
                <a16:creationId xmlns:a16="http://schemas.microsoft.com/office/drawing/2014/main" xmlns="" id="{A21B774F-8E83-42B7-9533-2B38DFE65952}"/>
              </a:ext>
            </a:extLst>
          </p:cNvPr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1">
              <a:extLst>
                <a:ext uri="{FF2B5EF4-FFF2-40B4-BE49-F238E27FC236}">
                  <a16:creationId xmlns:a16="http://schemas.microsoft.com/office/drawing/2014/main" xmlns="" id="{0F912314-CD37-4876-804D-D2410CF1FE0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2">
              <a:extLst>
                <a:ext uri="{FF2B5EF4-FFF2-40B4-BE49-F238E27FC236}">
                  <a16:creationId xmlns:a16="http://schemas.microsoft.com/office/drawing/2014/main" xmlns="" id="{69740A97-8A29-4DB1-8375-52DEE2269B1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3">
            <a:extLst>
              <a:ext uri="{FF2B5EF4-FFF2-40B4-BE49-F238E27FC236}">
                <a16:creationId xmlns:a16="http://schemas.microsoft.com/office/drawing/2014/main" xmlns="" id="{83AA5523-6420-46F7-A713-2D1233CC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7282E759-9DF4-468F-B51C-5F547F588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6" y="3398802"/>
            <a:ext cx="2668959" cy="3558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6889" l="4889" r="100000">
                        <a14:foregroundMark x1="78222" y1="32889" x2="80889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59" y="3436378"/>
            <a:ext cx="2640777" cy="352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100000" l="10000" r="90000">
                        <a14:foregroundMark x1="69833" y1="40750" x2="68833" y2="73250"/>
                        <a14:foregroundMark x1="67833" y1="45250" x2="65500" y2="63750"/>
                        <a14:foregroundMark x1="72333" y1="40500" x2="72333" y2="69750"/>
                        <a14:foregroundMark x1="28333" y1="31250" x2="28167" y2="6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02" y="3680466"/>
            <a:ext cx="3423557" cy="30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81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620093901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294</Words>
  <Application>Microsoft Office PowerPoint</Application>
  <PresentationFormat>Trình chiếu trên màn hình (4:3)</PresentationFormat>
  <Paragraphs>52</Paragraphs>
  <Slides>19</Slides>
  <Notes>14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19</vt:i4>
      </vt:variant>
    </vt:vector>
  </HeadingPairs>
  <TitlesOfParts>
    <vt:vector size="20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2022-03-12T09:15:18Z</dcterms:created>
  <dcterms:modified xsi:type="dcterms:W3CDTF">2022-03-12T09:17:57Z</dcterms:modified>
</cp:coreProperties>
</file>