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B5C3B-7147-49A4-A57E-585978D564A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40DC4-4A70-4975-9BE2-85C00DC76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10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81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42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54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477" y="3392806"/>
            <a:ext cx="9143524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238126" y="250825"/>
            <a:ext cx="866775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392906" y="369570"/>
            <a:ext cx="767715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8138160" y="369570"/>
            <a:ext cx="767715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9525" y="3175"/>
            <a:ext cx="915304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83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74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93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6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17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39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22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68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5EF75-483B-459A-8324-165D707318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30B7-0EEA-470D-B579-9F13C285A8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2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2"/>
          <a:srcRect t="36806" b="31074"/>
          <a:stretch>
            <a:fillRect/>
          </a:stretch>
        </p:blipFill>
        <p:spPr>
          <a:xfrm>
            <a:off x="0" y="3369310"/>
            <a:ext cx="9144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3"/>
          <a:srcRect l="21094" t="50357"/>
          <a:stretch>
            <a:fillRect/>
          </a:stretch>
        </p:blipFill>
        <p:spPr>
          <a:xfrm>
            <a:off x="1928812" y="3453766"/>
            <a:ext cx="7215188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15"/>
            <a:ext cx="9144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" y="519430"/>
            <a:ext cx="9144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6"/>
          <a:srcRect l="-193" r="83297" b="58040"/>
          <a:stretch>
            <a:fillRect/>
          </a:stretch>
        </p:blipFill>
        <p:spPr>
          <a:xfrm>
            <a:off x="7883842" y="2211070"/>
            <a:ext cx="1250633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7">
            <a:alphaModFix amt="60000"/>
          </a:blip>
          <a:srcRect t="15641" r="44456" b="37554"/>
          <a:stretch>
            <a:fillRect/>
          </a:stretch>
        </p:blipFill>
        <p:spPr>
          <a:xfrm>
            <a:off x="7859554" y="1"/>
            <a:ext cx="1004411" cy="1246505"/>
          </a:xfrm>
          <a:prstGeom prst="rect">
            <a:avLst/>
          </a:prstGeom>
        </p:spPr>
      </p:pic>
      <p:pic>
        <p:nvPicPr>
          <p:cNvPr id="49" name="图片 48" descr="千库网_白色飞鸟白鸽和平鸽_元素编号12899640"/>
          <p:cNvPicPr>
            <a:picLocks noChangeAspect="1"/>
          </p:cNvPicPr>
          <p:nvPr/>
        </p:nvPicPr>
        <p:blipFill>
          <a:blip r:embed="rId7"/>
          <a:srcRect t="15641" r="44456" b="37554"/>
          <a:stretch>
            <a:fillRect/>
          </a:stretch>
        </p:blipFill>
        <p:spPr>
          <a:xfrm>
            <a:off x="2463166" y="1377316"/>
            <a:ext cx="1004411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8"/>
          <a:srcRect l="59766" b="4102"/>
          <a:stretch>
            <a:fillRect/>
          </a:stretch>
        </p:blipFill>
        <p:spPr>
          <a:xfrm flipH="1">
            <a:off x="1" y="1290956"/>
            <a:ext cx="3679031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9"/>
          <a:srcRect t="57806" b="21537"/>
          <a:stretch>
            <a:fillRect/>
          </a:stretch>
        </p:blipFill>
        <p:spPr>
          <a:xfrm>
            <a:off x="0" y="5441316"/>
            <a:ext cx="9143524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0"/>
          <a:srcRect t="57843"/>
          <a:stretch>
            <a:fillRect/>
          </a:stretch>
        </p:blipFill>
        <p:spPr>
          <a:xfrm>
            <a:off x="0" y="4404360"/>
            <a:ext cx="9144000" cy="24472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F4F0A7-CDDD-48D8-80B8-F90EBF25BF4B}"/>
              </a:ext>
            </a:extLst>
          </p:cNvPr>
          <p:cNvGrpSpPr/>
          <p:nvPr/>
        </p:nvGrpSpPr>
        <p:grpSpPr>
          <a:xfrm>
            <a:off x="1041320" y="1925727"/>
            <a:ext cx="7060883" cy="3638113"/>
            <a:chOff x="2302561" y="1030236"/>
            <a:chExt cx="9414510" cy="3638113"/>
          </a:xfrm>
        </p:grpSpPr>
        <p:sp>
          <p:nvSpPr>
            <p:cNvPr id="44" name="文本框 43"/>
            <p:cNvSpPr txBox="1"/>
            <p:nvPr/>
          </p:nvSpPr>
          <p:spPr>
            <a:xfrm>
              <a:off x="2302561" y="1036586"/>
              <a:ext cx="9414510" cy="36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60000" endA="900" endPos="60000" dist="29997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HÌNH</a:t>
              </a:r>
              <a:r>
                <a:rPr kumimoji="0" lang="en-US" altLang="zh-CN" sz="115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60000" endA="900" endPos="60000" dist="29997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THOI</a:t>
              </a:r>
              <a:endParaRPr kumimoji="0" lang="zh-CN" altLang="en-US" sz="115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451966" y="1030236"/>
              <a:ext cx="9214759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HÌNH 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4764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THOI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1"/>
          <a:srcRect t="31336" b="8756"/>
          <a:stretch>
            <a:fillRect/>
          </a:stretch>
        </p:blipFill>
        <p:spPr>
          <a:xfrm flipH="1">
            <a:off x="-36433" y="3763010"/>
            <a:ext cx="3366135" cy="27012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387993F-2F69-4870-84EE-4BA1E514A2AD}"/>
              </a:ext>
            </a:extLst>
          </p:cNvPr>
          <p:cNvGrpSpPr/>
          <p:nvPr/>
        </p:nvGrpSpPr>
        <p:grpSpPr>
          <a:xfrm>
            <a:off x="896762" y="713424"/>
            <a:ext cx="2782270" cy="2829544"/>
            <a:chOff x="1424780" y="751205"/>
            <a:chExt cx="3709693" cy="35267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365A9C2-B343-4BF6-838D-419615A5255E}"/>
                </a:ext>
              </a:extLst>
            </p:cNvPr>
            <p:cNvSpPr txBox="1"/>
            <p:nvPr/>
          </p:nvSpPr>
          <p:spPr>
            <a:xfrm>
              <a:off x="1442900" y="787073"/>
              <a:ext cx="3691573" cy="349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B055AD">
                        <a:alpha val="40000"/>
                      </a:srgb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微软雅黑"/>
                  <a:cs typeface="+mn-cs"/>
                </a:rPr>
                <a:t>Toán</a:t>
              </a:r>
              <a:r>
                <a:rPr kumimoji="0" lang="en-US" sz="8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B055AD">
                        <a:alpha val="40000"/>
                      </a:srgb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8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B055AD">
                      <a:alpha val="40000"/>
                    </a:srgbClr>
                  </a:outerShdw>
                </a:effectLst>
                <a:uLnTx/>
                <a:uFillTx/>
                <a:latin typeface="UVF Before the Rain" panose="02000000000000000000" pitchFamily="2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93E82B1-7DF0-40D8-AB20-6447DCE6A82B}"/>
                </a:ext>
              </a:extLst>
            </p:cNvPr>
            <p:cNvSpPr txBox="1"/>
            <p:nvPr/>
          </p:nvSpPr>
          <p:spPr>
            <a:xfrm>
              <a:off x="1424780" y="751205"/>
              <a:ext cx="3691573" cy="349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Wedding K&amp;T" panose="02040603050506020204" pitchFamily="18" charset="0"/>
                  <a:ea typeface="微软雅黑"/>
                  <a:cs typeface="+mn-cs"/>
                </a:rPr>
                <a:t>Toán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Wedding K&amp;T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B055AD"/>
                </a:solidFill>
                <a:effectLst/>
                <a:uLnTx/>
                <a:uFillTx/>
                <a:latin typeface="UVF Before the Rain" panose="02000000000000000000" pitchFamily="2" charset="0"/>
                <a:ea typeface="微软雅黑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66E04-A9C3-4ED3-80C5-8CDA025CDFB9}"/>
              </a:ext>
            </a:extLst>
          </p:cNvPr>
          <p:cNvSpPr txBox="1"/>
          <p:nvPr/>
        </p:nvSpPr>
        <p:spPr>
          <a:xfrm>
            <a:off x="8715612" y="-517697"/>
            <a:ext cx="100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549935"/>
                </a:solidFill>
                <a:latin typeface="UTM Avo" panose="02040603050506020204" pitchFamily="18" charset="0"/>
              </a:rPr>
              <a:t>Măng</a:t>
            </a:r>
            <a:r>
              <a:rPr lang="en-US" dirty="0">
                <a:solidFill>
                  <a:srgbClr val="549935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549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89EA936-1B9F-4642-BC44-A5ED212C438C}"/>
              </a:ext>
            </a:extLst>
          </p:cNvPr>
          <p:cNvGrpSpPr/>
          <p:nvPr/>
        </p:nvGrpSpPr>
        <p:grpSpPr>
          <a:xfrm>
            <a:off x="4176762" y="211895"/>
            <a:ext cx="4850455" cy="5281649"/>
            <a:chOff x="5569016" y="211895"/>
            <a:chExt cx="6467273" cy="5281649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954107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EF31D0-7039-4916-A38A-CA2B0A80479A}"/>
              </a:ext>
            </a:extLst>
          </p:cNvPr>
          <p:cNvSpPr txBox="1"/>
          <p:nvPr/>
        </p:nvSpPr>
        <p:spPr>
          <a:xfrm>
            <a:off x="371860" y="485500"/>
            <a:ext cx="2927654" cy="1077218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8539A9-A131-4FE6-97ED-BE4B981EE344}"/>
              </a:ext>
            </a:extLst>
          </p:cNvPr>
          <p:cNvSpPr txBox="1"/>
          <p:nvPr/>
        </p:nvSpPr>
        <p:spPr>
          <a:xfrm>
            <a:off x="429849" y="1746185"/>
            <a:ext cx="3041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C10BF2-094D-4376-8851-2D17DADC97F5}"/>
              </a:ext>
            </a:extLst>
          </p:cNvPr>
          <p:cNvSpPr txBox="1"/>
          <p:nvPr/>
        </p:nvSpPr>
        <p:spPr>
          <a:xfrm>
            <a:off x="508285" y="3002160"/>
            <a:ext cx="1537779" cy="1077218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578965-3C51-4646-B14F-9A4CBA47434E}"/>
              </a:ext>
            </a:extLst>
          </p:cNvPr>
          <p:cNvSpPr txBox="1"/>
          <p:nvPr/>
        </p:nvSpPr>
        <p:spPr>
          <a:xfrm>
            <a:off x="351098" y="2275839"/>
            <a:ext cx="3041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5C9610-4EA8-4BA1-ABA9-1330E869F238}"/>
              </a:ext>
            </a:extLst>
          </p:cNvPr>
          <p:cNvSpPr txBox="1"/>
          <p:nvPr/>
        </p:nvSpPr>
        <p:spPr>
          <a:xfrm>
            <a:off x="508285" y="1216531"/>
            <a:ext cx="161694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6BC36D-AF69-49AB-902A-E149AEBE582E}"/>
              </a:ext>
            </a:extLst>
          </p:cNvPr>
          <p:cNvSpPr txBox="1"/>
          <p:nvPr/>
        </p:nvSpPr>
        <p:spPr>
          <a:xfrm>
            <a:off x="395383" y="3557960"/>
            <a:ext cx="3041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E4932A-772F-4B76-97A3-E14C0CAD5D94}"/>
              </a:ext>
            </a:extLst>
          </p:cNvPr>
          <p:cNvSpPr txBox="1"/>
          <p:nvPr/>
        </p:nvSpPr>
        <p:spPr>
          <a:xfrm>
            <a:off x="429849" y="4100281"/>
            <a:ext cx="2811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402ED7-F9D9-4DA3-B16E-172811C8DD90}"/>
              </a:ext>
            </a:extLst>
          </p:cNvPr>
          <p:cNvGrpSpPr/>
          <p:nvPr/>
        </p:nvGrpSpPr>
        <p:grpSpPr>
          <a:xfrm>
            <a:off x="631135" y="5399683"/>
            <a:ext cx="7881731" cy="1229357"/>
            <a:chOff x="841513" y="5399683"/>
            <a:chExt cx="10508974" cy="12293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9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43CA27-BA41-4B03-8DD9-33713C374FE8}"/>
              </a:ext>
            </a:extLst>
          </p:cNvPr>
          <p:cNvGrpSpPr/>
          <p:nvPr/>
        </p:nvGrpSpPr>
        <p:grpSpPr>
          <a:xfrm>
            <a:off x="3684368" y="228544"/>
            <a:ext cx="5358429" cy="5930935"/>
            <a:chOff x="4912491" y="228543"/>
            <a:chExt cx="7144572" cy="5930935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350424" y="481379"/>
            <a:ext cx="489592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069635" y="1600689"/>
            <a:ext cx="68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1556620" y="1558598"/>
            <a:ext cx="122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4435516" y="-1335846"/>
            <a:ext cx="3346994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C3319A-0AA4-4CB2-BE44-0DD21271FB95}"/>
              </a:ext>
            </a:extLst>
          </p:cNvPr>
          <p:cNvSpPr txBox="1"/>
          <p:nvPr/>
        </p:nvSpPr>
        <p:spPr>
          <a:xfrm>
            <a:off x="2456078" y="1558598"/>
            <a:ext cx="122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38D257-06BA-47F0-95DA-DAF8EA7340EF}"/>
              </a:ext>
            </a:extLst>
          </p:cNvPr>
          <p:cNvSpPr txBox="1"/>
          <p:nvPr/>
        </p:nvSpPr>
        <p:spPr>
          <a:xfrm>
            <a:off x="3318740" y="1583529"/>
            <a:ext cx="122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472FE1E-2BAE-4E8C-9142-D347FAD149BE}"/>
              </a:ext>
            </a:extLst>
          </p:cNvPr>
          <p:cNvGrpSpPr/>
          <p:nvPr/>
        </p:nvGrpSpPr>
        <p:grpSpPr>
          <a:xfrm>
            <a:off x="608554" y="3429000"/>
            <a:ext cx="3938477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19713-83EF-460C-8076-DA6534FC8F08}"/>
              </a:ext>
            </a:extLst>
          </p:cNvPr>
          <p:cNvSpPr txBox="1"/>
          <p:nvPr/>
        </p:nvSpPr>
        <p:spPr>
          <a:xfrm rot="19656453">
            <a:off x="4914640" y="1470376"/>
            <a:ext cx="96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E735F1-5E41-42CA-92C3-085D42C78D24}"/>
              </a:ext>
            </a:extLst>
          </p:cNvPr>
          <p:cNvSpPr txBox="1"/>
          <p:nvPr/>
        </p:nvSpPr>
        <p:spPr>
          <a:xfrm rot="1923670">
            <a:off x="6682396" y="1276456"/>
            <a:ext cx="96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55869" y="-605493"/>
            <a:ext cx="4462659" cy="4412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4978693" y="807333"/>
            <a:ext cx="3346994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DA8801-80B2-4288-A4C1-938BE3AF0391}"/>
              </a:ext>
            </a:extLst>
          </p:cNvPr>
          <p:cNvSpPr txBox="1"/>
          <p:nvPr/>
        </p:nvSpPr>
        <p:spPr>
          <a:xfrm rot="1923670">
            <a:off x="4784547" y="2915391"/>
            <a:ext cx="96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FBF901-6495-4669-B294-A11F0FA350C2}"/>
              </a:ext>
            </a:extLst>
          </p:cNvPr>
          <p:cNvSpPr txBox="1"/>
          <p:nvPr/>
        </p:nvSpPr>
        <p:spPr>
          <a:xfrm rot="19698248">
            <a:off x="6754777" y="3040973"/>
            <a:ext cx="96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17451" y="462699"/>
            <a:ext cx="4462659" cy="44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xmlns="" id="{0BF88DE7-1E52-47D6-AA7A-4839772A8D8A}"/>
              </a:ext>
            </a:extLst>
          </p:cNvPr>
          <p:cNvSpPr txBox="1"/>
          <p:nvPr/>
        </p:nvSpPr>
        <p:spPr>
          <a:xfrm>
            <a:off x="714381" y="506308"/>
            <a:ext cx="2562493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5" y="1615565"/>
            <a:ext cx="3762502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657" y="4440844"/>
            <a:ext cx="1764236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2C85C8F-4445-4A25-875E-2A6E32FF429A}"/>
              </a:ext>
            </a:extLst>
          </p:cNvPr>
          <p:cNvGrpSpPr/>
          <p:nvPr/>
        </p:nvGrpSpPr>
        <p:grpSpPr>
          <a:xfrm>
            <a:off x="4330338" y="1526074"/>
            <a:ext cx="4291147" cy="3875143"/>
            <a:chOff x="5773784" y="1526074"/>
            <a:chExt cx="5721529" cy="38751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2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9525" y="3175"/>
            <a:ext cx="9153049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6"/>
            <a:ext cx="9143524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1"/>
            <a:ext cx="9143048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9144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1928812" y="4104006"/>
            <a:ext cx="7215188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6"/>
            <a:ext cx="9143524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6698457" y="1472565"/>
            <a:ext cx="2445544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83820" y="4104005"/>
            <a:ext cx="3366135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6"/>
            <a:ext cx="9143048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1545771" y="3445785"/>
            <a:ext cx="586604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42">
            <a:extLst>
              <a:ext uri="{FF2B5EF4-FFF2-40B4-BE49-F238E27FC236}">
                <a16:creationId xmlns:a16="http://schemas.microsoft.com/office/drawing/2014/main" xmlns="" id="{A07D5D10-9C7C-409F-880E-D1773D941C02}"/>
              </a:ext>
            </a:extLst>
          </p:cNvPr>
          <p:cNvGrpSpPr/>
          <p:nvPr/>
        </p:nvGrpSpPr>
        <p:grpSpPr>
          <a:xfrm>
            <a:off x="1143646" y="1558290"/>
            <a:ext cx="6666548" cy="3642995"/>
            <a:chOff x="4338" y="2887"/>
            <a:chExt cx="13998" cy="5737"/>
          </a:xfrm>
        </p:grpSpPr>
        <p:sp>
          <p:nvSpPr>
            <p:cNvPr id="16" name="文本框 43">
              <a:extLst>
                <a:ext uri="{FF2B5EF4-FFF2-40B4-BE49-F238E27FC236}">
                  <a16:creationId xmlns:a16="http://schemas.microsoft.com/office/drawing/2014/main" xmlns="" id="{DDAC5855-FBED-453D-8C08-2FED918FD2A3}"/>
                </a:ext>
              </a:extLst>
            </p:cNvPr>
            <p:cNvSpPr txBox="1"/>
            <p:nvPr/>
          </p:nvSpPr>
          <p:spPr>
            <a:xfrm>
              <a:off x="4338" y="2905"/>
              <a:ext cx="13998" cy="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LUYỆN TẬP</a:t>
              </a:r>
              <a:endParaRPr kumimoji="0" lang="zh-CN" altLang="en-US" sz="115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20" name="文本框 44">
              <a:extLst>
                <a:ext uri="{FF2B5EF4-FFF2-40B4-BE49-F238E27FC236}">
                  <a16:creationId xmlns:a16="http://schemas.microsoft.com/office/drawing/2014/main" xmlns="" id="{C00A62F2-3ED9-4C3D-BB55-4E70064E0CF1}"/>
                </a:ext>
              </a:extLst>
            </p:cNvPr>
            <p:cNvSpPr txBox="1"/>
            <p:nvPr/>
          </p:nvSpPr>
          <p:spPr>
            <a:xfrm>
              <a:off x="4486" y="2887"/>
              <a:ext cx="13701" cy="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43051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LUYỆN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TẬP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3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448DFB-AE33-4C2C-A311-8FFA2EB101A2}"/>
              </a:ext>
            </a:extLst>
          </p:cNvPr>
          <p:cNvSpPr txBox="1"/>
          <p:nvPr/>
        </p:nvSpPr>
        <p:spPr>
          <a:xfrm>
            <a:off x="1841152" y="377844"/>
            <a:ext cx="5098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B838D677-DEC9-4499-B45A-F35070EBB6BA}"/>
              </a:ext>
            </a:extLst>
          </p:cNvPr>
          <p:cNvSpPr/>
          <p:nvPr/>
        </p:nvSpPr>
        <p:spPr>
          <a:xfrm>
            <a:off x="901338" y="1329921"/>
            <a:ext cx="1332411" cy="3069771"/>
          </a:xfrm>
          <a:prstGeom prst="flowChartDecision">
            <a:avLst/>
          </a:prstGeom>
          <a:ln w="57150">
            <a:solidFill>
              <a:srgbClr val="00723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0F1D68-8EF1-48EF-AB84-988A6D46C80B}"/>
              </a:ext>
            </a:extLst>
          </p:cNvPr>
          <p:cNvSpPr/>
          <p:nvPr/>
        </p:nvSpPr>
        <p:spPr>
          <a:xfrm rot="20859846">
            <a:off x="2847505" y="1786262"/>
            <a:ext cx="2527663" cy="1521823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xmlns="" id="{025A9818-D7ED-45FA-ADE5-B074B00D1FDE}"/>
              </a:ext>
            </a:extLst>
          </p:cNvPr>
          <p:cNvSpPr/>
          <p:nvPr/>
        </p:nvSpPr>
        <p:spPr>
          <a:xfrm rot="5400000">
            <a:off x="6457225" y="965839"/>
            <a:ext cx="1776548" cy="2713151"/>
          </a:xfrm>
          <a:prstGeom prst="flowChartDecision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xmlns="" id="{913C1CB8-7D2C-4A26-9A09-4F71F47E94E6}"/>
              </a:ext>
            </a:extLst>
          </p:cNvPr>
          <p:cNvSpPr/>
          <p:nvPr/>
        </p:nvSpPr>
        <p:spPr>
          <a:xfrm>
            <a:off x="1567544" y="4556728"/>
            <a:ext cx="2815046" cy="1483290"/>
          </a:xfrm>
          <a:prstGeom prst="flowChartInputOutp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2196E4-980D-4C09-8447-40942C6DB392}"/>
              </a:ext>
            </a:extLst>
          </p:cNvPr>
          <p:cNvSpPr/>
          <p:nvPr/>
        </p:nvSpPr>
        <p:spPr>
          <a:xfrm>
            <a:off x="5329645" y="3540034"/>
            <a:ext cx="1508761" cy="2952206"/>
          </a:xfrm>
          <a:custGeom>
            <a:avLst/>
            <a:gdLst>
              <a:gd name="connsiteX0" fmla="*/ 0 w 2055753"/>
              <a:gd name="connsiteY0" fmla="*/ 0 h 2495006"/>
              <a:gd name="connsiteX1" fmla="*/ 2055753 w 2055753"/>
              <a:gd name="connsiteY1" fmla="*/ 0 h 2495006"/>
              <a:gd name="connsiteX2" fmla="*/ 2055753 w 2055753"/>
              <a:gd name="connsiteY2" fmla="*/ 2495006 h 2495006"/>
              <a:gd name="connsiteX3" fmla="*/ 0 w 2055753"/>
              <a:gd name="connsiteY3" fmla="*/ 2495006 h 2495006"/>
              <a:gd name="connsiteX4" fmla="*/ 0 w 2055753"/>
              <a:gd name="connsiteY4" fmla="*/ 0 h 2495006"/>
              <a:gd name="connsiteX0" fmla="*/ 13063 w 2068816"/>
              <a:gd name="connsiteY0" fmla="*/ 0 h 2495006"/>
              <a:gd name="connsiteX1" fmla="*/ 2068816 w 2068816"/>
              <a:gd name="connsiteY1" fmla="*/ 0 h 2495006"/>
              <a:gd name="connsiteX2" fmla="*/ 2068816 w 2068816"/>
              <a:gd name="connsiteY2" fmla="*/ 2495006 h 2495006"/>
              <a:gd name="connsiteX3" fmla="*/ 0 w 2068816"/>
              <a:gd name="connsiteY3" fmla="*/ 1397726 h 2495006"/>
              <a:gd name="connsiteX4" fmla="*/ 13063 w 2068816"/>
              <a:gd name="connsiteY4" fmla="*/ 0 h 249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816" h="2495006">
                <a:moveTo>
                  <a:pt x="13063" y="0"/>
                </a:moveTo>
                <a:lnTo>
                  <a:pt x="2068816" y="0"/>
                </a:lnTo>
                <a:lnTo>
                  <a:pt x="2068816" y="2495006"/>
                </a:lnTo>
                <a:lnTo>
                  <a:pt x="0" y="1397726"/>
                </a:lnTo>
                <a:lnTo>
                  <a:pt x="13063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F84A02-B8E3-451F-9969-EA8C6738A131}"/>
              </a:ext>
            </a:extLst>
          </p:cNvPr>
          <p:cNvSpPr txBox="1"/>
          <p:nvPr/>
        </p:nvSpPr>
        <p:spPr>
          <a:xfrm>
            <a:off x="528809" y="4033509"/>
            <a:ext cx="100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6982C-D197-48D7-A47B-F2055EA06097}"/>
              </a:ext>
            </a:extLst>
          </p:cNvPr>
          <p:cNvSpPr txBox="1"/>
          <p:nvPr/>
        </p:nvSpPr>
        <p:spPr>
          <a:xfrm>
            <a:off x="3698183" y="3398243"/>
            <a:ext cx="100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FB3A86-CDE1-4BAD-AF2B-22B878DE916C}"/>
              </a:ext>
            </a:extLst>
          </p:cNvPr>
          <p:cNvSpPr txBox="1"/>
          <p:nvPr/>
        </p:nvSpPr>
        <p:spPr>
          <a:xfrm>
            <a:off x="7105521" y="3241113"/>
            <a:ext cx="100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6CED74-A7B7-4174-BAFF-AA6C8F32CB1C}"/>
              </a:ext>
            </a:extLst>
          </p:cNvPr>
          <p:cNvSpPr txBox="1"/>
          <p:nvPr/>
        </p:nvSpPr>
        <p:spPr>
          <a:xfrm>
            <a:off x="1621646" y="5976057"/>
            <a:ext cx="100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932D6B-7AAD-4428-B5FD-D7FE6C9BF74E}"/>
              </a:ext>
            </a:extLst>
          </p:cNvPr>
          <p:cNvSpPr txBox="1"/>
          <p:nvPr/>
        </p:nvSpPr>
        <p:spPr>
          <a:xfrm>
            <a:off x="6842342" y="5844779"/>
            <a:ext cx="100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3060225-29F6-44C0-923C-7C17C1807737}"/>
              </a:ext>
            </a:extLst>
          </p:cNvPr>
          <p:cNvGrpSpPr/>
          <p:nvPr/>
        </p:nvGrpSpPr>
        <p:grpSpPr>
          <a:xfrm>
            <a:off x="2114340" y="374058"/>
            <a:ext cx="4825066" cy="1323611"/>
            <a:chOff x="2772229" y="-1222145"/>
            <a:chExt cx="5939244" cy="1323611"/>
          </a:xfrm>
        </p:grpSpPr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xmlns="" id="{BDD357F1-DF25-40B0-B389-16659020292A}"/>
                </a:ext>
              </a:extLst>
            </p:cNvPr>
            <p:cNvSpPr/>
            <p:nvPr/>
          </p:nvSpPr>
          <p:spPr>
            <a:xfrm>
              <a:off x="2772229" y="-1222145"/>
              <a:ext cx="5812243" cy="726522"/>
            </a:xfrm>
            <a:prstGeom prst="round2DiagRect">
              <a:avLst/>
            </a:prstGeom>
            <a:solidFill>
              <a:srgbClr val="BDD7E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7186BC4-A0CF-4E8E-818E-8CFEB2CB794A}"/>
                </a:ext>
              </a:extLst>
            </p:cNvPr>
            <p:cNvSpPr txBox="1"/>
            <p:nvPr/>
          </p:nvSpPr>
          <p:spPr>
            <a:xfrm>
              <a:off x="2772229" y="-1221973"/>
              <a:ext cx="5939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xmlns="" id="{6114DFF2-C83C-40C2-B341-0C00433B0FA8}"/>
              </a:ext>
            </a:extLst>
          </p:cNvPr>
          <p:cNvSpPr/>
          <p:nvPr/>
        </p:nvSpPr>
        <p:spPr>
          <a:xfrm>
            <a:off x="897520" y="1320087"/>
            <a:ext cx="1332411" cy="3069771"/>
          </a:xfrm>
          <a:prstGeom prst="flowChartDecision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xmlns="" id="{C9EC5BC1-8A50-4CC5-8904-5CF154C389DF}"/>
              </a:ext>
            </a:extLst>
          </p:cNvPr>
          <p:cNvSpPr/>
          <p:nvPr/>
        </p:nvSpPr>
        <p:spPr>
          <a:xfrm rot="5400000">
            <a:off x="6480085" y="965839"/>
            <a:ext cx="1776548" cy="2713151"/>
          </a:xfrm>
          <a:prstGeom prst="flowChartDecision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1621647" y="323769"/>
            <a:ext cx="5873551" cy="1326921"/>
            <a:chOff x="2046830" y="-2117877"/>
            <a:chExt cx="7389061" cy="1179494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279514" y="-2117877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rgbClr val="B055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046830" y="-2114781"/>
              <a:ext cx="7389061" cy="1176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9FD800-474E-4C63-8DEE-6BA36D2AFF36}"/>
              </a:ext>
            </a:extLst>
          </p:cNvPr>
          <p:cNvSpPr/>
          <p:nvPr/>
        </p:nvSpPr>
        <p:spPr>
          <a:xfrm rot="20859846">
            <a:off x="2858934" y="1780379"/>
            <a:ext cx="2527663" cy="1521823"/>
          </a:xfrm>
          <a:prstGeom prst="rect">
            <a:avLst/>
          </a:prstGeom>
          <a:solidFill>
            <a:srgbClr val="9C93D8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8EC006-6111-48D0-8989-C607C7D9CF8D}"/>
              </a:ext>
            </a:extLst>
          </p:cNvPr>
          <p:cNvSpPr txBox="1"/>
          <p:nvPr/>
        </p:nvSpPr>
        <p:spPr>
          <a:xfrm>
            <a:off x="2524194" y="6040019"/>
            <a:ext cx="2101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5B62DF-7C53-48A4-A1EB-F504AFBD1C1A}"/>
              </a:ext>
            </a:extLst>
          </p:cNvPr>
          <p:cNvSpPr txBox="1"/>
          <p:nvPr/>
        </p:nvSpPr>
        <p:spPr>
          <a:xfrm>
            <a:off x="6838406" y="4386795"/>
            <a:ext cx="1623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7633ec5692e7ba9ebcb746cc0d92eb0e_12950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70" y="3677519"/>
            <a:ext cx="2508393" cy="3258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3EB6F9-3BD3-4850-B96D-AA4477536055}"/>
              </a:ext>
            </a:extLst>
          </p:cNvPr>
          <p:cNvSpPr txBox="1"/>
          <p:nvPr/>
        </p:nvSpPr>
        <p:spPr>
          <a:xfrm>
            <a:off x="1004620" y="377844"/>
            <a:ext cx="7325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9BBC5D82-D79D-43A8-9AF5-F93BA7CA4D13}"/>
              </a:ext>
            </a:extLst>
          </p:cNvPr>
          <p:cNvSpPr/>
          <p:nvPr/>
        </p:nvSpPr>
        <p:spPr>
          <a:xfrm>
            <a:off x="2951630" y="2554940"/>
            <a:ext cx="4037479" cy="3617261"/>
          </a:xfrm>
          <a:prstGeom prst="flowChartDecision">
            <a:avLst/>
          </a:prstGeom>
          <a:solidFill>
            <a:schemeClr val="bg1"/>
          </a:solidFill>
          <a:ln w="57150">
            <a:solidFill>
              <a:srgbClr val="006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756A66-ECCE-4F13-904F-C7A8A9B32EB7}"/>
              </a:ext>
            </a:extLst>
          </p:cNvPr>
          <p:cNvSpPr txBox="1"/>
          <p:nvPr/>
        </p:nvSpPr>
        <p:spPr>
          <a:xfrm>
            <a:off x="4778937" y="2064282"/>
            <a:ext cx="4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9815B9-CC9D-4332-BB57-893F45E1BC35}"/>
              </a:ext>
            </a:extLst>
          </p:cNvPr>
          <p:cNvSpPr txBox="1"/>
          <p:nvPr/>
        </p:nvSpPr>
        <p:spPr>
          <a:xfrm>
            <a:off x="2637765" y="4010384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E56492D-62C7-4EB3-AB07-8CDACB3A5DBE}"/>
              </a:ext>
            </a:extLst>
          </p:cNvPr>
          <p:cNvSpPr txBox="1"/>
          <p:nvPr/>
        </p:nvSpPr>
        <p:spPr>
          <a:xfrm>
            <a:off x="6989109" y="3982805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96B044-3277-440C-9333-B17FB9346A65}"/>
              </a:ext>
            </a:extLst>
          </p:cNvPr>
          <p:cNvSpPr txBox="1"/>
          <p:nvPr/>
        </p:nvSpPr>
        <p:spPr>
          <a:xfrm>
            <a:off x="4801610" y="6118413"/>
            <a:ext cx="410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0B2C3B2-DFF9-4580-9195-F35B24A47AB7}"/>
              </a:ext>
            </a:extLst>
          </p:cNvPr>
          <p:cNvCxnSpPr>
            <a:cxnSpLocks/>
          </p:cNvCxnSpPr>
          <p:nvPr/>
        </p:nvCxnSpPr>
        <p:spPr>
          <a:xfrm>
            <a:off x="4973968" y="2575104"/>
            <a:ext cx="0" cy="3597096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E756356-9CAE-442E-8707-A427625D1B50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2951630" y="4363570"/>
            <a:ext cx="4037479" cy="1008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E88B506-0A43-48DB-8253-7CDDBA7C792D}"/>
              </a:ext>
            </a:extLst>
          </p:cNvPr>
          <p:cNvSpPr txBox="1"/>
          <p:nvPr/>
        </p:nvSpPr>
        <p:spPr>
          <a:xfrm>
            <a:off x="4984014" y="4329131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6" grpId="0"/>
      <p:bldP spid="17" grpId="0"/>
      <p:bldP spid="18" grpId="0"/>
      <p:bldP spid="2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4"/>
          <p:cNvPicPr>
            <a:picLocks noChangeAspect="1"/>
          </p:cNvPicPr>
          <p:nvPr/>
        </p:nvPicPr>
        <p:blipFill>
          <a:blip r:embed="rId2"/>
          <a:srcRect t="17311" r="40741" b="49824"/>
          <a:stretch>
            <a:fillRect/>
          </a:stretch>
        </p:blipFill>
        <p:spPr>
          <a:xfrm>
            <a:off x="137160" y="4755043"/>
            <a:ext cx="3364653" cy="1857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7D3122-AD6B-42F9-B2DC-9F5640A372CC}"/>
              </a:ext>
            </a:extLst>
          </p:cNvPr>
          <p:cNvSpPr txBox="1"/>
          <p:nvPr/>
        </p:nvSpPr>
        <p:spPr>
          <a:xfrm>
            <a:off x="983778" y="421087"/>
            <a:ext cx="4512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Đ/S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0DC35B-C9C7-4F7D-8688-7CC144D6B1B5}"/>
              </a:ext>
            </a:extLst>
          </p:cNvPr>
          <p:cNvSpPr txBox="1"/>
          <p:nvPr/>
        </p:nvSpPr>
        <p:spPr>
          <a:xfrm>
            <a:off x="456636" y="1777979"/>
            <a:ext cx="3821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8FFA66E-1118-4C6E-9B5A-A318A09D8580}"/>
              </a:ext>
            </a:extLst>
          </p:cNvPr>
          <p:cNvSpPr txBox="1"/>
          <p:nvPr/>
        </p:nvSpPr>
        <p:spPr>
          <a:xfrm>
            <a:off x="80260" y="3117586"/>
            <a:ext cx="4369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D5D7DD9E-CF37-4581-A4E2-04047A8C1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473" y="2026929"/>
            <a:ext cx="459852" cy="515526"/>
          </a:xfrm>
          <a:prstGeom prst="rect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Gulim" panose="020B0503020000020004" pitchFamily="34" charset="-127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43AD5BEC-1EFD-42ED-B8EF-FB8A4113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314" y="3429000"/>
            <a:ext cx="440012" cy="515525"/>
          </a:xfrm>
          <a:prstGeom prst="rect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Gulim" panose="020B0503020000020004" pitchFamily="34" charset="-127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E81F21-2902-4F99-A583-D4A0506A2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205" y="1124081"/>
            <a:ext cx="3966218" cy="39870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7A1BA5-44E3-4727-9BF7-49F69151A0B1}"/>
              </a:ext>
            </a:extLst>
          </p:cNvPr>
          <p:cNvSpPr txBox="1"/>
          <p:nvPr/>
        </p:nvSpPr>
        <p:spPr>
          <a:xfrm>
            <a:off x="4398657" y="1974147"/>
            <a:ext cx="41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8F826F-8E13-4255-A2F6-4A8823B26606}"/>
              </a:ext>
            </a:extLst>
          </p:cNvPr>
          <p:cNvSpPr txBox="1"/>
          <p:nvPr/>
        </p:nvSpPr>
        <p:spPr>
          <a:xfrm>
            <a:off x="4381880" y="3394584"/>
            <a:ext cx="41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xmlns="" id="{10CEBC8E-AE41-4885-8436-A6E7808CCE55}"/>
              </a:ext>
            </a:extLst>
          </p:cNvPr>
          <p:cNvGrpSpPr>
            <a:grpSpLocks/>
          </p:cNvGrpSpPr>
          <p:nvPr/>
        </p:nvGrpSpPr>
        <p:grpSpPr bwMode="auto">
          <a:xfrm>
            <a:off x="6985314" y="1575775"/>
            <a:ext cx="626697" cy="1443073"/>
            <a:chOff x="864" y="288"/>
            <a:chExt cx="624" cy="1056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B9E77617-C0B4-4C1D-8BE2-BF15B1324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xmlns="" id="{62DFF50D-FD2B-4E44-A1B0-933F9BD5E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99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2" grpId="0" animBg="1"/>
      <p:bldP spid="21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4"/>
          <p:cNvPicPr>
            <a:picLocks noChangeAspect="1"/>
          </p:cNvPicPr>
          <p:nvPr/>
        </p:nvPicPr>
        <p:blipFill>
          <a:blip r:embed="rId2"/>
          <a:srcRect t="17311" r="40741" b="49824"/>
          <a:stretch>
            <a:fillRect/>
          </a:stretch>
        </p:blipFill>
        <p:spPr>
          <a:xfrm>
            <a:off x="111863" y="5649699"/>
            <a:ext cx="1743832" cy="962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7D3122-AD6B-42F9-B2DC-9F5640A372CC}"/>
              </a:ext>
            </a:extLst>
          </p:cNvPr>
          <p:cNvSpPr txBox="1"/>
          <p:nvPr/>
        </p:nvSpPr>
        <p:spPr>
          <a:xfrm>
            <a:off x="993859" y="323529"/>
            <a:ext cx="50259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xăng-ti-mét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Đ/S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0DC35B-C9C7-4F7D-8688-7CC144D6B1B5}"/>
              </a:ext>
            </a:extLst>
          </p:cNvPr>
          <p:cNvSpPr txBox="1"/>
          <p:nvPr/>
        </p:nvSpPr>
        <p:spPr>
          <a:xfrm>
            <a:off x="202104" y="2062751"/>
            <a:ext cx="3424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D5D7DD9E-CF37-4581-A4E2-04047A8C1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441" y="2416616"/>
            <a:ext cx="420173" cy="484004"/>
          </a:xfrm>
          <a:prstGeom prst="rect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Gulim" panose="020B0503020000020004" pitchFamily="34" charset="-127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43AD5BEC-1EFD-42ED-B8EF-FB8A4113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027" y="4255798"/>
            <a:ext cx="420173" cy="484004"/>
          </a:xfrm>
          <a:prstGeom prst="rect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Gulim" panose="020B0503020000020004" pitchFamily="34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EDB370-0F9F-49DC-9FDB-5B612966D6E4}"/>
              </a:ext>
            </a:extLst>
          </p:cNvPr>
          <p:cNvSpPr txBox="1"/>
          <p:nvPr/>
        </p:nvSpPr>
        <p:spPr>
          <a:xfrm>
            <a:off x="201872" y="3820802"/>
            <a:ext cx="37032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EF6CC8-FAA3-42A5-8D3D-1B80E8FA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88" y="1013965"/>
            <a:ext cx="4286791" cy="4309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BC2F896-EE60-49A0-B199-11B6703D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7535">
            <a:off x="5099774" y="1426230"/>
            <a:ext cx="4462659" cy="4412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319014-2CD2-48D9-8793-7E4B01822527}"/>
              </a:ext>
            </a:extLst>
          </p:cNvPr>
          <p:cNvSpPr txBox="1"/>
          <p:nvPr/>
        </p:nvSpPr>
        <p:spPr>
          <a:xfrm>
            <a:off x="3974576" y="2365891"/>
            <a:ext cx="41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7A39F13-1F95-419F-8516-892E72100195}"/>
              </a:ext>
            </a:extLst>
          </p:cNvPr>
          <p:cNvSpPr txBox="1"/>
          <p:nvPr/>
        </p:nvSpPr>
        <p:spPr>
          <a:xfrm>
            <a:off x="4061639" y="4174635"/>
            <a:ext cx="41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C60ECB-7991-4581-8A69-A40A6D281C3A}"/>
              </a:ext>
            </a:extLst>
          </p:cNvPr>
          <p:cNvSpPr txBox="1"/>
          <p:nvPr/>
        </p:nvSpPr>
        <p:spPr>
          <a:xfrm>
            <a:off x="6063910" y="3045493"/>
            <a:ext cx="63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AED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7cm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54AED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D23098-5C7D-4DF5-B2AA-D76A2E8B7F48}"/>
              </a:ext>
            </a:extLst>
          </p:cNvPr>
          <p:cNvSpPr txBox="1"/>
          <p:nvPr/>
        </p:nvSpPr>
        <p:spPr>
          <a:xfrm>
            <a:off x="7352250" y="3045494"/>
            <a:ext cx="63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AED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7cm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54AED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AB0E1D-8838-45A2-BF41-D106ABACD1BB}"/>
              </a:ext>
            </a:extLst>
          </p:cNvPr>
          <p:cNvSpPr txBox="1"/>
          <p:nvPr/>
        </p:nvSpPr>
        <p:spPr>
          <a:xfrm rot="5400000">
            <a:off x="6617205" y="2288202"/>
            <a:ext cx="89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54AED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AED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54AED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2A935D-A30E-4FBB-825C-CD1F9D43AFE5}"/>
              </a:ext>
            </a:extLst>
          </p:cNvPr>
          <p:cNvSpPr txBox="1"/>
          <p:nvPr/>
        </p:nvSpPr>
        <p:spPr>
          <a:xfrm rot="5400000">
            <a:off x="6552409" y="3721651"/>
            <a:ext cx="98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54AED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AED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54AED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76015EF-F68F-413F-8AC8-6A487CF9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0747">
            <a:off x="5605020" y="-2804504"/>
            <a:ext cx="3346994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19831 3.7037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3.54167E-6 0.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 animBg="1"/>
      <p:bldP spid="21" grpId="0" animBg="1"/>
      <p:bldP spid="17" grpId="0"/>
      <p:bldP spid="24" grpId="0"/>
      <p:bldP spid="25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8fce8f2a752e40fcc7345577636406eb_12548673">
            <a:extLst>
              <a:ext uri="{FF2B5EF4-FFF2-40B4-BE49-F238E27FC236}">
                <a16:creationId xmlns:a16="http://schemas.microsoft.com/office/drawing/2014/main" xmlns="" id="{546D639D-7912-4964-B791-C558B687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459" y="1"/>
            <a:ext cx="1933015" cy="257735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xmlns="" id="{818001C7-3147-49B6-9E91-A5332C88AB79}"/>
              </a:ext>
            </a:extLst>
          </p:cNvPr>
          <p:cNvSpPr txBox="1"/>
          <p:nvPr/>
        </p:nvSpPr>
        <p:spPr>
          <a:xfrm>
            <a:off x="550504" y="1097654"/>
            <a:ext cx="2733941" cy="1986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Nhận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xét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0917B4-23DE-47DE-BD35-792DBC85E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67" y="1353409"/>
            <a:ext cx="4129534" cy="4151182"/>
          </a:xfrm>
          <a:prstGeom prst="rect">
            <a:avLst/>
          </a:prstGeom>
        </p:spPr>
      </p:pic>
      <p:sp>
        <p:nvSpPr>
          <p:cNvPr id="6" name="Rectangle 37">
            <a:extLst>
              <a:ext uri="{FF2B5EF4-FFF2-40B4-BE49-F238E27FC236}">
                <a16:creationId xmlns:a16="http://schemas.microsoft.com/office/drawing/2014/main" xmlns="" id="{196388DA-FBD3-4194-8D5A-6D8E0075D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61" y="2072085"/>
            <a:ext cx="4747425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trung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906C51-CE25-4549-BB8D-2ADA60108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96"/>
          <a:stretch/>
        </p:blipFill>
        <p:spPr>
          <a:xfrm>
            <a:off x="110176" y="4385733"/>
            <a:ext cx="2770872" cy="27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39342" y="614196"/>
            <a:ext cx="2894900" cy="697174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A7C1F-29C1-4D8C-86C0-FA3190D5F0B7}"/>
              </a:ext>
            </a:extLst>
          </p:cNvPr>
          <p:cNvSpPr txBox="1"/>
          <p:nvPr/>
        </p:nvSpPr>
        <p:spPr>
          <a:xfrm>
            <a:off x="1884268" y="1404363"/>
            <a:ext cx="6202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xmlns="" id="{98D2E406-D62F-4903-90AB-99A114DE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412" y="2602462"/>
            <a:ext cx="6680760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chéo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trung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đường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6" y="3429000"/>
            <a:ext cx="2770872" cy="3694496"/>
          </a:xfrm>
          <a:prstGeom prst="rect">
            <a:avLst/>
          </a:prstGeom>
        </p:spPr>
      </p:pic>
      <p:sp>
        <p:nvSpPr>
          <p:cNvPr id="21" name="椭圆 11">
            <a:extLst>
              <a:ext uri="{FF2B5EF4-FFF2-40B4-BE49-F238E27FC236}">
                <a16:creationId xmlns:a16="http://schemas.microsoft.com/office/drawing/2014/main" xmlns="" id="{9E3579F2-720F-4352-850E-C212D3BF23AF}"/>
              </a:ext>
            </a:extLst>
          </p:cNvPr>
          <p:cNvSpPr/>
          <p:nvPr/>
        </p:nvSpPr>
        <p:spPr>
          <a:xfrm>
            <a:off x="1666555" y="1532883"/>
            <a:ext cx="435428" cy="580571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rPr>
              <a:t>1</a:t>
            </a:r>
          </a:p>
        </p:txBody>
      </p:sp>
      <p:sp>
        <p:nvSpPr>
          <p:cNvPr id="26" name="椭圆 16">
            <a:extLst>
              <a:ext uri="{FF2B5EF4-FFF2-40B4-BE49-F238E27FC236}">
                <a16:creationId xmlns:a16="http://schemas.microsoft.com/office/drawing/2014/main" xmlns="" id="{A7E8E152-0E1D-4392-B4F1-4D7A05A571AB}"/>
              </a:ext>
            </a:extLst>
          </p:cNvPr>
          <p:cNvSpPr/>
          <p:nvPr/>
        </p:nvSpPr>
        <p:spPr>
          <a:xfrm>
            <a:off x="1666555" y="2848430"/>
            <a:ext cx="435428" cy="580571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rPr>
              <a:t>2</a:t>
            </a:r>
          </a:p>
        </p:txBody>
      </p:sp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1" y="4026236"/>
            <a:ext cx="2075192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1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9525" y="3175"/>
            <a:ext cx="9153049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6"/>
            <a:ext cx="9143524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60007" y="1"/>
            <a:ext cx="9143048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9144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1928812" y="4104006"/>
            <a:ext cx="7215188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6"/>
            <a:ext cx="9143524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6698457" y="1472565"/>
            <a:ext cx="2445544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83820" y="4104005"/>
            <a:ext cx="3366135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6"/>
            <a:ext cx="9143048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1766887" y="3069973"/>
            <a:ext cx="5405438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C7A48F1-C177-4F0E-92CE-5A4A1BE865FE}"/>
              </a:ext>
            </a:extLst>
          </p:cNvPr>
          <p:cNvGrpSpPr/>
          <p:nvPr/>
        </p:nvGrpSpPr>
        <p:grpSpPr>
          <a:xfrm>
            <a:off x="894231" y="1194391"/>
            <a:ext cx="7673578" cy="3645298"/>
            <a:chOff x="2214959" y="266"/>
            <a:chExt cx="9414510" cy="3645298"/>
          </a:xfrm>
        </p:grpSpPr>
        <p:sp>
          <p:nvSpPr>
            <p:cNvPr id="16" name="文本框 43">
              <a:extLst>
                <a:ext uri="{FF2B5EF4-FFF2-40B4-BE49-F238E27FC236}">
                  <a16:creationId xmlns:a16="http://schemas.microsoft.com/office/drawing/2014/main" xmlns="" id="{718B6CC4-39B3-4CEB-B9D3-E6D743CFD68C}"/>
                </a:ext>
              </a:extLst>
            </p:cNvPr>
            <p:cNvSpPr txBox="1"/>
            <p:nvPr/>
          </p:nvSpPr>
          <p:spPr>
            <a:xfrm>
              <a:off x="2214959" y="13801"/>
              <a:ext cx="9414510" cy="36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KHỞI ĐỘNG</a:t>
              </a:r>
            </a:p>
          </p:txBody>
        </p:sp>
        <p:sp>
          <p:nvSpPr>
            <p:cNvPr id="23" name="文本框 44">
              <a:extLst>
                <a:ext uri="{FF2B5EF4-FFF2-40B4-BE49-F238E27FC236}">
                  <a16:creationId xmlns:a16="http://schemas.microsoft.com/office/drawing/2014/main" xmlns="" id="{0E40A615-90A6-48B0-A48A-34F432A4B398}"/>
                </a:ext>
              </a:extLst>
            </p:cNvPr>
            <p:cNvSpPr txBox="1"/>
            <p:nvPr/>
          </p:nvSpPr>
          <p:spPr>
            <a:xfrm>
              <a:off x="2314834" y="266"/>
              <a:ext cx="9214759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3B643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KHỞI 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07C6A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ĐỘNG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07C6A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5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2"/>
          <a:srcRect t="36806" b="31074"/>
          <a:stretch>
            <a:fillRect/>
          </a:stretch>
        </p:blipFill>
        <p:spPr>
          <a:xfrm>
            <a:off x="0" y="3369310"/>
            <a:ext cx="9144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3"/>
          <a:srcRect l="21094" t="50357"/>
          <a:stretch>
            <a:fillRect/>
          </a:stretch>
        </p:blipFill>
        <p:spPr>
          <a:xfrm>
            <a:off x="1928812" y="3453766"/>
            <a:ext cx="7215188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15"/>
            <a:ext cx="9144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80"/>
            <a:ext cx="9144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2"/>
          <a:srcRect b="88722"/>
          <a:stretch>
            <a:fillRect/>
          </a:stretch>
        </p:blipFill>
        <p:spPr>
          <a:xfrm>
            <a:off x="0" y="1"/>
            <a:ext cx="9143048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6"/>
          <a:srcRect l="-193" r="83297" b="58040"/>
          <a:stretch>
            <a:fillRect/>
          </a:stretch>
        </p:blipFill>
        <p:spPr>
          <a:xfrm>
            <a:off x="7883842" y="2211070"/>
            <a:ext cx="1250633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7">
            <a:alphaModFix amt="60000"/>
          </a:blip>
          <a:srcRect t="15641" r="44456" b="37554"/>
          <a:stretch>
            <a:fillRect/>
          </a:stretch>
        </p:blipFill>
        <p:spPr>
          <a:xfrm>
            <a:off x="7859554" y="1"/>
            <a:ext cx="1004411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7"/>
          <a:srcRect t="15641" r="44456" b="37554"/>
          <a:stretch>
            <a:fillRect/>
          </a:stretch>
        </p:blipFill>
        <p:spPr>
          <a:xfrm>
            <a:off x="2463166" y="1377316"/>
            <a:ext cx="1004411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8"/>
          <a:srcRect l="59766" b="4102"/>
          <a:stretch>
            <a:fillRect/>
          </a:stretch>
        </p:blipFill>
        <p:spPr>
          <a:xfrm flipH="1">
            <a:off x="1" y="1290956"/>
            <a:ext cx="3679031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9"/>
          <a:srcRect t="57806" b="21537"/>
          <a:stretch>
            <a:fillRect/>
          </a:stretch>
        </p:blipFill>
        <p:spPr>
          <a:xfrm>
            <a:off x="0" y="5441316"/>
            <a:ext cx="9143524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0"/>
          <a:srcRect t="57843"/>
          <a:stretch>
            <a:fillRect/>
          </a:stretch>
        </p:blipFill>
        <p:spPr>
          <a:xfrm>
            <a:off x="0" y="4404360"/>
            <a:ext cx="9144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-18574" y="3175"/>
            <a:ext cx="9153049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83820" y="4104005"/>
            <a:ext cx="3366135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xmlns="" id="{C49F4720-D45E-4812-8D7C-8313E07B2511}"/>
              </a:ext>
            </a:extLst>
          </p:cNvPr>
          <p:cNvGrpSpPr/>
          <p:nvPr/>
        </p:nvGrpSpPr>
        <p:grpSpPr>
          <a:xfrm>
            <a:off x="1282675" y="1606188"/>
            <a:ext cx="6636137" cy="3786626"/>
            <a:chOff x="4338" y="2905"/>
            <a:chExt cx="13998" cy="9146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xmlns="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xmlns="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3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68787" y="483235"/>
            <a:ext cx="4206426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94" y="2590264"/>
            <a:ext cx="2234143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93" y="2430900"/>
            <a:ext cx="2272734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04" y="792480"/>
            <a:ext cx="3182693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3" y="1332326"/>
            <a:ext cx="3182694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E18A2C-F4A9-4DC4-93E0-7C73B5EB6101}"/>
              </a:ext>
            </a:extLst>
          </p:cNvPr>
          <p:cNvSpPr/>
          <p:nvPr/>
        </p:nvSpPr>
        <p:spPr>
          <a:xfrm>
            <a:off x="1098240" y="4010643"/>
            <a:ext cx="14859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7E5F13-B4EB-4ACB-AC13-7563A144C474}"/>
              </a:ext>
            </a:extLst>
          </p:cNvPr>
          <p:cNvSpPr/>
          <p:nvPr/>
        </p:nvSpPr>
        <p:spPr>
          <a:xfrm>
            <a:off x="3086100" y="6065520"/>
            <a:ext cx="14859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19C868-D1E1-408E-8EF3-CDBF49CDE763}"/>
              </a:ext>
            </a:extLst>
          </p:cNvPr>
          <p:cNvSpPr/>
          <p:nvPr/>
        </p:nvSpPr>
        <p:spPr>
          <a:xfrm>
            <a:off x="5531127" y="6065520"/>
            <a:ext cx="14859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thang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4AE72AC-27E8-4570-BBB5-5DC0ACE652AA}"/>
              </a:ext>
            </a:extLst>
          </p:cNvPr>
          <p:cNvSpPr/>
          <p:nvPr/>
        </p:nvSpPr>
        <p:spPr>
          <a:xfrm>
            <a:off x="7310941" y="3514821"/>
            <a:ext cx="592088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9525" y="3175"/>
            <a:ext cx="9153049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6"/>
            <a:ext cx="9143524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1"/>
            <a:ext cx="9143048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9144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1928812" y="4104006"/>
            <a:ext cx="7215188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6"/>
            <a:ext cx="9143524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6698457" y="1472565"/>
            <a:ext cx="2445544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83820" y="4104005"/>
            <a:ext cx="3366135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6"/>
            <a:ext cx="9143048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1869281" y="3429000"/>
            <a:ext cx="5405438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42">
            <a:extLst>
              <a:ext uri="{FF2B5EF4-FFF2-40B4-BE49-F238E27FC236}">
                <a16:creationId xmlns:a16="http://schemas.microsoft.com/office/drawing/2014/main" xmlns="" id="{5300C802-CC78-42A1-9531-094DEBE2E38A}"/>
              </a:ext>
            </a:extLst>
          </p:cNvPr>
          <p:cNvGrpSpPr/>
          <p:nvPr/>
        </p:nvGrpSpPr>
        <p:grpSpPr>
          <a:xfrm>
            <a:off x="935354" y="1766570"/>
            <a:ext cx="6985874" cy="3638550"/>
            <a:chOff x="4338" y="2905"/>
            <a:chExt cx="13998" cy="5730"/>
          </a:xfrm>
        </p:grpSpPr>
        <p:sp>
          <p:nvSpPr>
            <p:cNvPr id="18" name="文本框 43">
              <a:extLst>
                <a:ext uri="{FF2B5EF4-FFF2-40B4-BE49-F238E27FC236}">
                  <a16:creationId xmlns:a16="http://schemas.microsoft.com/office/drawing/2014/main" xmlns="" id="{0C6B981F-04F8-4F0B-B242-27D5BD13F82D}"/>
                </a:ext>
              </a:extLst>
            </p:cNvPr>
            <p:cNvSpPr txBox="1"/>
            <p:nvPr/>
          </p:nvSpPr>
          <p:spPr>
            <a:xfrm>
              <a:off x="4338" y="2905"/>
              <a:ext cx="13998" cy="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KHÁM PHÁ</a:t>
              </a:r>
              <a:endParaRPr kumimoji="0" lang="zh-CN" altLang="en-US" sz="115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9" name="文本框 44">
              <a:extLst>
                <a:ext uri="{FF2B5EF4-FFF2-40B4-BE49-F238E27FC236}">
                  <a16:creationId xmlns:a16="http://schemas.microsoft.com/office/drawing/2014/main" xmlns="" id="{39AA77AB-2952-4892-AFB4-DE14D3573E7F}"/>
                </a:ext>
              </a:extLst>
            </p:cNvPr>
            <p:cNvSpPr txBox="1"/>
            <p:nvPr/>
          </p:nvSpPr>
          <p:spPr>
            <a:xfrm>
              <a:off x="4486" y="2916"/>
              <a:ext cx="13701" cy="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KHÁM 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PHÁ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8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45A8C6-9C73-4EAD-BCEB-77B3BAFDC566}"/>
              </a:ext>
            </a:extLst>
          </p:cNvPr>
          <p:cNvSpPr/>
          <p:nvPr/>
        </p:nvSpPr>
        <p:spPr>
          <a:xfrm rot="2701801">
            <a:off x="4584248" y="1889677"/>
            <a:ext cx="3060000" cy="2295000"/>
          </a:xfrm>
          <a:prstGeom prst="rect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E3D3DB-3A4A-44B1-95FD-8F208239835E}"/>
              </a:ext>
            </a:extLst>
          </p:cNvPr>
          <p:cNvSpPr/>
          <p:nvPr/>
        </p:nvSpPr>
        <p:spPr>
          <a:xfrm rot="2701801">
            <a:off x="4608489" y="1534577"/>
            <a:ext cx="3987204" cy="3005196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7204" h="4006928">
                <a:moveTo>
                  <a:pt x="0" y="946928"/>
                </a:moveTo>
                <a:lnTo>
                  <a:pt x="3987204" y="0"/>
                </a:lnTo>
                <a:lnTo>
                  <a:pt x="3060000" y="4006928"/>
                </a:lnTo>
                <a:lnTo>
                  <a:pt x="0" y="4006928"/>
                </a:lnTo>
                <a:lnTo>
                  <a:pt x="0" y="946928"/>
                </a:lnTo>
                <a:close/>
              </a:path>
            </a:pathLst>
          </a:cu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334735-2BE0-405C-BDC0-9A4F0D512198}"/>
              </a:ext>
            </a:extLst>
          </p:cNvPr>
          <p:cNvSpPr/>
          <p:nvPr/>
        </p:nvSpPr>
        <p:spPr>
          <a:xfrm rot="2701801">
            <a:off x="3651780" y="1190022"/>
            <a:ext cx="4905052" cy="3694304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669D085-432B-4DBE-A186-AE981F3C6EB8}"/>
              </a:ext>
            </a:extLst>
          </p:cNvPr>
          <p:cNvSpPr/>
          <p:nvPr/>
        </p:nvSpPr>
        <p:spPr>
          <a:xfrm>
            <a:off x="4883971" y="5366080"/>
            <a:ext cx="2440670" cy="61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vuông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C62613-AE4A-490F-86DA-0509184E9DDB}"/>
              </a:ext>
            </a:extLst>
          </p:cNvPr>
          <p:cNvSpPr txBox="1"/>
          <p:nvPr/>
        </p:nvSpPr>
        <p:spPr>
          <a:xfrm>
            <a:off x="617570" y="1929182"/>
            <a:ext cx="3007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10AB92-7AC3-436A-B9DA-569B468D3992}"/>
              </a:ext>
            </a:extLst>
          </p:cNvPr>
          <p:cNvSpPr txBox="1"/>
          <p:nvPr/>
        </p:nvSpPr>
        <p:spPr>
          <a:xfrm>
            <a:off x="382186" y="3037174"/>
            <a:ext cx="3245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xmlns="" id="{5459D1B9-53A1-48B8-AA27-E0B87957FEEC}"/>
              </a:ext>
            </a:extLst>
          </p:cNvPr>
          <p:cNvSpPr/>
          <p:nvPr/>
        </p:nvSpPr>
        <p:spPr>
          <a:xfrm>
            <a:off x="4889354" y="5389749"/>
            <a:ext cx="2440670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0A2F11-239C-4675-BDB8-984EFFB0D48A}"/>
              </a:ext>
            </a:extLst>
          </p:cNvPr>
          <p:cNvSpPr txBox="1"/>
          <p:nvPr/>
        </p:nvSpPr>
        <p:spPr>
          <a:xfrm>
            <a:off x="545496" y="1282851"/>
            <a:ext cx="300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vuông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5" grpId="0" animBg="1"/>
      <p:bldP spid="6" grpId="0"/>
      <p:bldP spid="7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662522-1B67-48F9-A606-8941EF6B9064}"/>
              </a:ext>
            </a:extLst>
          </p:cNvPr>
          <p:cNvGrpSpPr/>
          <p:nvPr/>
        </p:nvGrpSpPr>
        <p:grpSpPr>
          <a:xfrm>
            <a:off x="1630017" y="355587"/>
            <a:ext cx="5998058" cy="1860344"/>
            <a:chOff x="2173355" y="355587"/>
            <a:chExt cx="7997411" cy="1860344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5828118" y="2021398"/>
            <a:ext cx="2802835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44" y="1913726"/>
            <a:ext cx="2603306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427145" y="2021398"/>
            <a:ext cx="2405743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6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791029" y="352113"/>
            <a:ext cx="2950028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4441371"/>
            <a:ext cx="3878944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2" y="477157"/>
            <a:ext cx="3928669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4310743" y="4365136"/>
            <a:ext cx="4180115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9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1" y="5011064"/>
            <a:ext cx="1735133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645879F-A231-43DE-9CE3-2AA6B628AD5B}"/>
              </a:ext>
            </a:extLst>
          </p:cNvPr>
          <p:cNvSpPr/>
          <p:nvPr/>
        </p:nvSpPr>
        <p:spPr>
          <a:xfrm rot="2701801">
            <a:off x="3705874" y="1257686"/>
            <a:ext cx="4978343" cy="3735671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A0F17D-41FF-4253-A211-4857E4EFD892}"/>
              </a:ext>
            </a:extLst>
          </p:cNvPr>
          <p:cNvSpPr txBox="1"/>
          <p:nvPr/>
        </p:nvSpPr>
        <p:spPr>
          <a:xfrm>
            <a:off x="6007192" y="409060"/>
            <a:ext cx="4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E036B7-C877-452E-8DD6-B5E7C697992C}"/>
              </a:ext>
            </a:extLst>
          </p:cNvPr>
          <p:cNvSpPr txBox="1"/>
          <p:nvPr/>
        </p:nvSpPr>
        <p:spPr>
          <a:xfrm>
            <a:off x="3233365" y="2682310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0FADFD-A861-40E8-90C7-9DA798CF383F}"/>
              </a:ext>
            </a:extLst>
          </p:cNvPr>
          <p:cNvSpPr txBox="1"/>
          <p:nvPr/>
        </p:nvSpPr>
        <p:spPr>
          <a:xfrm>
            <a:off x="8582281" y="2522652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D2B53-1DAB-4C49-A0B1-0D77A722B013}"/>
              </a:ext>
            </a:extLst>
          </p:cNvPr>
          <p:cNvSpPr txBox="1"/>
          <p:nvPr/>
        </p:nvSpPr>
        <p:spPr>
          <a:xfrm>
            <a:off x="5985548" y="5339774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093772-5CC4-4784-A74B-456A2A9B6C6E}"/>
              </a:ext>
            </a:extLst>
          </p:cNvPr>
          <p:cNvSpPr txBox="1"/>
          <p:nvPr/>
        </p:nvSpPr>
        <p:spPr>
          <a:xfrm>
            <a:off x="4526303" y="5756976"/>
            <a:ext cx="330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D7203F-887F-4490-8D31-A3AA67962DBE}"/>
              </a:ext>
            </a:extLst>
          </p:cNvPr>
          <p:cNvGrpSpPr/>
          <p:nvPr/>
        </p:nvGrpSpPr>
        <p:grpSpPr>
          <a:xfrm>
            <a:off x="221659" y="566699"/>
            <a:ext cx="4572000" cy="1774452"/>
            <a:chOff x="295545" y="566698"/>
            <a:chExt cx="6096000" cy="1774452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xmlns="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F139E2-FB41-4444-8A26-7B098D151951}"/>
              </a:ext>
            </a:extLst>
          </p:cNvPr>
          <p:cNvSpPr txBox="1"/>
          <p:nvPr/>
        </p:nvSpPr>
        <p:spPr>
          <a:xfrm>
            <a:off x="519501" y="3233492"/>
            <a:ext cx="2534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DB7ADC-665E-4FF7-A0B9-3BE92CB3F328}"/>
              </a:ext>
            </a:extLst>
          </p:cNvPr>
          <p:cNvSpPr txBox="1"/>
          <p:nvPr/>
        </p:nvSpPr>
        <p:spPr>
          <a:xfrm>
            <a:off x="511648" y="4087133"/>
            <a:ext cx="2534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EA29C0-3EDB-414C-A36B-2311A0C3BB43}"/>
              </a:ext>
            </a:extLst>
          </p:cNvPr>
          <p:cNvSpPr txBox="1"/>
          <p:nvPr/>
        </p:nvSpPr>
        <p:spPr>
          <a:xfrm>
            <a:off x="528905" y="2110261"/>
            <a:ext cx="2534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3542348" y="957312"/>
            <a:ext cx="264084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151526" y="3126463"/>
            <a:ext cx="2684362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3554204" y="3133931"/>
            <a:ext cx="2632959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6181169" y="928973"/>
            <a:ext cx="26111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8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xmlns="" id="{6DF41CD9-8268-4A51-8577-28109AE0AF7E}"/>
              </a:ext>
            </a:extLst>
          </p:cNvPr>
          <p:cNvSpPr/>
          <p:nvPr/>
        </p:nvSpPr>
        <p:spPr>
          <a:xfrm>
            <a:off x="283806" y="469544"/>
            <a:ext cx="4288194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6EAB2375-294C-4EFE-91FC-B43793363052}"/>
              </a:ext>
            </a:extLst>
          </p:cNvPr>
          <p:cNvSpPr/>
          <p:nvPr/>
        </p:nvSpPr>
        <p:spPr>
          <a:xfrm rot="2701801">
            <a:off x="3907210" y="1368406"/>
            <a:ext cx="4673672" cy="3380312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45DDC0-59E0-4AC0-973B-85927C48B0CD}"/>
              </a:ext>
            </a:extLst>
          </p:cNvPr>
          <p:cNvSpPr txBox="1"/>
          <p:nvPr/>
        </p:nvSpPr>
        <p:spPr>
          <a:xfrm>
            <a:off x="6032807" y="415300"/>
            <a:ext cx="4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C90D4A-B13D-4C9C-8082-5400B43574D4}"/>
              </a:ext>
            </a:extLst>
          </p:cNvPr>
          <p:cNvSpPr txBox="1"/>
          <p:nvPr/>
        </p:nvSpPr>
        <p:spPr>
          <a:xfrm>
            <a:off x="3674627" y="2187126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FE828-21DD-4720-8B8C-EDEFAE47C0F2}"/>
              </a:ext>
            </a:extLst>
          </p:cNvPr>
          <p:cNvSpPr txBox="1"/>
          <p:nvPr/>
        </p:nvSpPr>
        <p:spPr>
          <a:xfrm>
            <a:off x="8520794" y="2533443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7E25C-8239-4147-814F-7509DA3A93C0}"/>
              </a:ext>
            </a:extLst>
          </p:cNvPr>
          <p:cNvSpPr txBox="1"/>
          <p:nvPr/>
        </p:nvSpPr>
        <p:spPr>
          <a:xfrm>
            <a:off x="6074550" y="5156432"/>
            <a:ext cx="42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8A01D8-7BDB-4DFA-9539-8AF002693005}"/>
              </a:ext>
            </a:extLst>
          </p:cNvPr>
          <p:cNvSpPr txBox="1"/>
          <p:nvPr/>
        </p:nvSpPr>
        <p:spPr>
          <a:xfrm>
            <a:off x="5307251" y="5860311"/>
            <a:ext cx="330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332298" y="534087"/>
            <a:ext cx="4086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12637" y="4332351"/>
            <a:ext cx="4486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-93845" y="5189773"/>
            <a:ext cx="4868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6EE62BE-1D57-4C9E-B4A6-F2A3FE07C71E}"/>
              </a:ext>
            </a:extLst>
          </p:cNvPr>
          <p:cNvGrpSpPr/>
          <p:nvPr/>
        </p:nvGrpSpPr>
        <p:grpSpPr>
          <a:xfrm>
            <a:off x="3238129" y="355397"/>
            <a:ext cx="3833486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B6B30A-F8FC-473C-AFD6-40DB3408A87E}"/>
              </a:ext>
            </a:extLst>
          </p:cNvPr>
          <p:cNvGrpSpPr/>
          <p:nvPr/>
        </p:nvGrpSpPr>
        <p:grpSpPr>
          <a:xfrm>
            <a:off x="5009997" y="2771900"/>
            <a:ext cx="4134004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93D331-E277-43FC-A3E3-C84C061C6B07}"/>
              </a:ext>
            </a:extLst>
          </p:cNvPr>
          <p:cNvGrpSpPr/>
          <p:nvPr/>
        </p:nvGrpSpPr>
        <p:grpSpPr>
          <a:xfrm>
            <a:off x="5420316" y="351359"/>
            <a:ext cx="3723684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542786-54AB-4138-9C4B-5765DC3A424E}"/>
              </a:ext>
            </a:extLst>
          </p:cNvPr>
          <p:cNvGrpSpPr/>
          <p:nvPr/>
        </p:nvGrpSpPr>
        <p:grpSpPr>
          <a:xfrm>
            <a:off x="3238129" y="2518928"/>
            <a:ext cx="3640625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A4F6B5-B73B-4776-9AC3-6AF57A03D216}"/>
              </a:ext>
            </a:extLst>
          </p:cNvPr>
          <p:cNvSpPr txBox="1"/>
          <p:nvPr/>
        </p:nvSpPr>
        <p:spPr>
          <a:xfrm>
            <a:off x="92993" y="3353151"/>
            <a:ext cx="4086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464</Words>
  <Application>Microsoft Office PowerPoint</Application>
  <PresentationFormat>Trình chiếu trên màn hình (4:3)</PresentationFormat>
  <Paragraphs>114</Paragraphs>
  <Slides>20</Slides>
  <Notes>0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20</vt:i4>
      </vt:variant>
    </vt:vector>
  </HeadingPairs>
  <TitlesOfParts>
    <vt:vector size="21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2022-03-18T12:38:40Z</dcterms:created>
  <dcterms:modified xsi:type="dcterms:W3CDTF">2022-03-18T12:40:40Z</dcterms:modified>
</cp:coreProperties>
</file>