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7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1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3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ầ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ày thá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E09793-8564-43C3-BF07-5E1568CF4E84}" type="datetimeFigureOut">
              <a:rPr lang="vi-VN" smtClean="0"/>
              <a:t>18/03/2022</a:t>
            </a:fld>
            <a:endParaRPr lang="vi-VN"/>
          </a:p>
        </p:txBody>
      </p:sp>
      <p:sp>
        <p:nvSpPr>
          <p:cNvPr id="4" name="Chỗ dành sẵn cho Hình ảnh của Bản chiế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ú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ố hiệu Bản chiế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F37B23-9908-4C58-8241-59B91BE87CF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272372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dòng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</a:t>
            </a:r>
            <a:r>
              <a:rPr lang="en-US" baseline="0" dirty="0" err="1"/>
              <a:t>Vui</a:t>
            </a:r>
            <a:r>
              <a:rPr lang="en-US" baseline="0" dirty="0"/>
              <a:t> </a:t>
            </a:r>
            <a:r>
              <a:rPr lang="en-US" baseline="0" dirty="0" err="1"/>
              <a:t>đốt</a:t>
            </a:r>
            <a:r>
              <a:rPr lang="en-US" baseline="0" dirty="0"/>
              <a:t> </a:t>
            </a:r>
            <a:r>
              <a:rPr lang="en-US" baseline="0" dirty="0" err="1"/>
              <a:t>lửa</a:t>
            </a:r>
            <a:r>
              <a:rPr lang="en-US" baseline="0" dirty="0"/>
              <a:t> </a:t>
            </a:r>
            <a:r>
              <a:rPr lang="en-US" baseline="0" dirty="0" err="1"/>
              <a:t>trại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slide </a:t>
            </a:r>
            <a:r>
              <a:rPr lang="en-US" baseline="0" dirty="0" err="1"/>
              <a:t>cuối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5E1D37-C707-4E44-8ADC-68E0451D526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48742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nhỏ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5E1D37-C707-4E44-8ADC-68E0451D526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2210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nhỏ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5E1D37-C707-4E44-8ADC-68E0451D526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98284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nhỏ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5E1D37-C707-4E44-8ADC-68E0451D526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3110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nhỏ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5E1D37-C707-4E44-8ADC-68E0451D526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69729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/>
          </p:nvPr>
        </p:nvSpPr>
        <p:spPr>
          <a:xfrm>
            <a:off x="685800" y="2130441"/>
            <a:ext cx="7772400" cy="1470025"/>
          </a:xfrm>
        </p:spPr>
        <p:txBody>
          <a:bodyPr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 smtClean="0"/>
              <a:t>Bấm &amp; sửa kiểu phụ đề</a:t>
            </a:r>
            <a:endParaRPr lang="vi-VN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3EE2C-5AF2-4345-8B6A-7589B42CEE61}" type="datetimeFigureOut">
              <a:rPr lang="vi-VN" smtClean="0"/>
              <a:t>18/03/2022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320D9-07FE-4A27-AB96-A887EE33F88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117650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3EE2C-5AF2-4345-8B6A-7589B42CEE61}" type="datetimeFigureOut">
              <a:rPr lang="vi-VN" smtClean="0"/>
              <a:t>18/03/2022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320D9-07FE-4A27-AB96-A887EE33F88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933404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6629400" y="274654"/>
            <a:ext cx="2057400" cy="5851525"/>
          </a:xfrm>
        </p:spPr>
        <p:txBody>
          <a:bodyPr vert="eaVert"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>
          <a:xfrm>
            <a:off x="457200" y="274654"/>
            <a:ext cx="6019800" cy="5851525"/>
          </a:xfrm>
        </p:spPr>
        <p:txBody>
          <a:bodyPr vert="eaVert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3EE2C-5AF2-4345-8B6A-7589B42CEE61}" type="datetimeFigureOut">
              <a:rPr lang="vi-VN" smtClean="0"/>
              <a:t>18/03/2022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320D9-07FE-4A27-AB96-A887EE33F88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201465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3EE2C-5AF2-4345-8B6A-7589B42CEE61}" type="datetimeFigureOut">
              <a:rPr lang="vi-VN" smtClean="0"/>
              <a:t>18/03/2022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320D9-07FE-4A27-AB96-A887EE33F88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293291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722313" y="440691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3EE2C-5AF2-4345-8B6A-7589B42CEE61}" type="datetimeFigureOut">
              <a:rPr lang="vi-VN" smtClean="0"/>
              <a:t>18/03/2022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320D9-07FE-4A27-AB96-A887EE33F88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693899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Nội dung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5" name="Chỗ dành sẵn cho Ngày thá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3EE2C-5AF2-4345-8B6A-7589B42CEE61}" type="datetimeFigureOut">
              <a:rPr lang="vi-VN" smtClean="0"/>
              <a:t>18/03/2022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ố hiệu Bản chiế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320D9-07FE-4A27-AB96-A887EE33F88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35060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5" name="Chỗ dành sẵn cho Văn bản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6" name="Chỗ dành sẵn cho Nội dung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7" name="Chỗ dành sẵn cho Ngày tháng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3EE2C-5AF2-4345-8B6A-7589B42CEE61}" type="datetimeFigureOut">
              <a:rPr lang="vi-VN" smtClean="0"/>
              <a:t>18/03/2022</a:t>
            </a:fld>
            <a:endParaRPr lang="vi-VN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Chỗ dành sẵn cho Số hiệu Bản chiế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320D9-07FE-4A27-AB96-A887EE33F88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133983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Ngày tháng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3EE2C-5AF2-4345-8B6A-7589B42CEE61}" type="datetimeFigureOut">
              <a:rPr lang="vi-VN" smtClean="0"/>
              <a:t>18/03/2022</a:t>
            </a:fld>
            <a:endParaRPr lang="vi-VN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ố hiệu Bản chiế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320D9-07FE-4A27-AB96-A887EE33F88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324910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ày tháng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3EE2C-5AF2-4345-8B6A-7589B42CEE61}" type="datetimeFigureOut">
              <a:rPr lang="vi-VN" smtClean="0"/>
              <a:t>18/03/2022</a:t>
            </a:fld>
            <a:endParaRPr lang="vi-VN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ố hiệu Bản chiế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320D9-07FE-4A27-AB96-A887EE33F88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91480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>
          <a:xfrm>
            <a:off x="3575050" y="27306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5" name="Chỗ dành sẵn cho Ngày thá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3EE2C-5AF2-4345-8B6A-7589B42CEE61}" type="datetimeFigureOut">
              <a:rPr lang="vi-VN" smtClean="0"/>
              <a:t>18/03/2022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ố hiệu Bản chiế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320D9-07FE-4A27-AB96-A887EE33F88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025022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Hình ảnh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5" name="Chỗ dành sẵn cho Ngày thá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3EE2C-5AF2-4345-8B6A-7589B42CEE61}" type="datetimeFigureOut">
              <a:rPr lang="vi-VN" smtClean="0"/>
              <a:t>18/03/2022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ố hiệu Bản chiế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320D9-07FE-4A27-AB96-A887EE33F88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42127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ề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2"/>
          </p:nvPr>
        </p:nvSpPr>
        <p:spPr>
          <a:xfrm>
            <a:off x="457200" y="635636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63EE2C-5AF2-4345-8B6A-7589B42CEE61}" type="datetimeFigureOut">
              <a:rPr lang="vi-VN" smtClean="0"/>
              <a:t>18/03/2022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3124200" y="635636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4"/>
          </p:nvPr>
        </p:nvSpPr>
        <p:spPr>
          <a:xfrm>
            <a:off x="6553200" y="635636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D320D9-07FE-4A27-AB96-A887EE33F88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63520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7.svg"/><Relationship Id="rId12" Type="http://schemas.openxmlformats.org/officeDocument/2006/relationships/image" Target="../media/image6.png"/><Relationship Id="rId17" Type="http://schemas.openxmlformats.org/officeDocument/2006/relationships/image" Target="../media/image7.png"/><Relationship Id="rId2" Type="http://schemas.openxmlformats.org/officeDocument/2006/relationships/image" Target="../media/image1.png"/><Relationship Id="rId16" Type="http://schemas.openxmlformats.org/officeDocument/2006/relationships/image" Target="../media/image15.svg"/><Relationship Id="rId20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4.png"/><Relationship Id="rId19" Type="http://schemas.openxmlformats.org/officeDocument/2006/relationships/image" Target="../media/image8.png"/><Relationship Id="rId9" Type="http://schemas.openxmlformats.org/officeDocument/2006/relationships/image" Target="../media/image8.svg"/></Relationships>
</file>

<file path=ppt/slides/_rels/slide12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7.svg"/><Relationship Id="rId12" Type="http://schemas.openxmlformats.org/officeDocument/2006/relationships/image" Target="../media/image6.png"/><Relationship Id="rId17" Type="http://schemas.openxmlformats.org/officeDocument/2006/relationships/image" Target="../media/image7.png"/><Relationship Id="rId2" Type="http://schemas.openxmlformats.org/officeDocument/2006/relationships/image" Target="../media/image1.png"/><Relationship Id="rId16" Type="http://schemas.openxmlformats.org/officeDocument/2006/relationships/image" Target="../media/image15.svg"/><Relationship Id="rId20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4.png"/><Relationship Id="rId19" Type="http://schemas.openxmlformats.org/officeDocument/2006/relationships/image" Target="../media/image8.png"/><Relationship Id="rId9" Type="http://schemas.openxmlformats.org/officeDocument/2006/relationships/image" Target="../media/image8.sv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" Target="slide12.xml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gif"/><Relationship Id="rId5" Type="http://schemas.microsoft.com/office/2007/relationships/hdphoto" Target="../media/hdphoto1.wdp"/><Relationship Id="rId4" Type="http://schemas.openxmlformats.org/officeDocument/2006/relationships/image" Target="../media/image10.png"/><Relationship Id="rId9" Type="http://schemas.openxmlformats.org/officeDocument/2006/relationships/slide" Target="slide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14.png"/><Relationship Id="rId3" Type="http://schemas.openxmlformats.org/officeDocument/2006/relationships/audio" Target="../media/audio1.wav"/><Relationship Id="rId7" Type="http://schemas.openxmlformats.org/officeDocument/2006/relationships/image" Target="../media/image25.png"/><Relationship Id="rId12" Type="http://schemas.openxmlformats.org/officeDocument/2006/relationships/slide" Target="slide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13.gif"/><Relationship Id="rId10" Type="http://schemas.openxmlformats.org/officeDocument/2006/relationships/image" Target="../media/image11.gif"/><Relationship Id="rId4" Type="http://schemas.openxmlformats.org/officeDocument/2006/relationships/audio" Target="../media/audio2.wav"/><Relationship Id="rId9" Type="http://schemas.openxmlformats.org/officeDocument/2006/relationships/image" Target="../media/image27.png"/><Relationship Id="rId1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13.gif"/><Relationship Id="rId4" Type="http://schemas.openxmlformats.org/officeDocument/2006/relationships/audio" Target="../media/audio2.wav"/><Relationship Id="rId9" Type="http://schemas.openxmlformats.org/officeDocument/2006/relationships/image" Target="../media/image15.gif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13.gif"/><Relationship Id="rId10" Type="http://schemas.microsoft.com/office/2007/relationships/hdphoto" Target="../media/hdphoto1.wdp"/><Relationship Id="rId4" Type="http://schemas.openxmlformats.org/officeDocument/2006/relationships/audio" Target="../media/audio2.wav"/><Relationship Id="rId9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13.gif"/><Relationship Id="rId10" Type="http://schemas.microsoft.com/office/2007/relationships/hdphoto" Target="../media/hdphoto2.wdp"/><Relationship Id="rId4" Type="http://schemas.openxmlformats.org/officeDocument/2006/relationships/audio" Target="../media/audio2.wav"/><Relationship Id="rId9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6.gif"/><Relationship Id="rId7" Type="http://schemas.openxmlformats.org/officeDocument/2006/relationships/image" Target="../media/image19.pn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11" Type="http://schemas.microsoft.com/office/2007/relationships/hdphoto" Target="../media/hdphoto1.wdp"/><Relationship Id="rId5" Type="http://schemas.openxmlformats.org/officeDocument/2006/relationships/image" Target="../media/image18.png"/><Relationship Id="rId10" Type="http://schemas.openxmlformats.org/officeDocument/2006/relationships/image" Target="../media/image10.png"/><Relationship Id="rId4" Type="http://schemas.openxmlformats.org/officeDocument/2006/relationships/image" Target="../media/image17.gif"/><Relationship Id="rId9" Type="http://schemas.openxmlformats.org/officeDocument/2006/relationships/slide" Target="slide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5.png"/><Relationship Id="rId18" Type="http://schemas.openxmlformats.org/officeDocument/2006/relationships/image" Target="../media/image17.svg"/><Relationship Id="rId3" Type="http://schemas.openxmlformats.org/officeDocument/2006/relationships/image" Target="../media/image1.png"/><Relationship Id="rId21" Type="http://schemas.openxmlformats.org/officeDocument/2006/relationships/image" Target="../media/image9.png"/><Relationship Id="rId7" Type="http://schemas.openxmlformats.org/officeDocument/2006/relationships/image" Target="../media/image2.png"/><Relationship Id="rId12" Type="http://schemas.openxmlformats.org/officeDocument/2006/relationships/image" Target="../media/image10.svg"/><Relationship Id="rId17" Type="http://schemas.openxmlformats.org/officeDocument/2006/relationships/image" Target="../media/image7.png"/><Relationship Id="rId2" Type="http://schemas.openxmlformats.org/officeDocument/2006/relationships/audio" Target="../media/audio1.wav"/><Relationship Id="rId16" Type="http://schemas.openxmlformats.org/officeDocument/2006/relationships/image" Target="../media/image15.svg"/><Relationship Id="rId20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4.png"/><Relationship Id="rId15" Type="http://schemas.openxmlformats.org/officeDocument/2006/relationships/image" Target="../media/image6.png"/><Relationship Id="rId10" Type="http://schemas.openxmlformats.org/officeDocument/2006/relationships/image" Target="../media/image8.svg"/><Relationship Id="rId19" Type="http://schemas.openxmlformats.org/officeDocument/2006/relationships/image" Target="../media/image8.png"/><Relationship Id="rId9" Type="http://schemas.openxmlformats.org/officeDocument/2006/relationships/image" Target="../media/image3.png"/><Relationship Id="rId14" Type="http://schemas.openxmlformats.org/officeDocument/2006/relationships/image" Target="../media/image13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5.png"/><Relationship Id="rId18" Type="http://schemas.openxmlformats.org/officeDocument/2006/relationships/image" Target="../media/image17.svg"/><Relationship Id="rId3" Type="http://schemas.openxmlformats.org/officeDocument/2006/relationships/image" Target="../media/image1.png"/><Relationship Id="rId21" Type="http://schemas.openxmlformats.org/officeDocument/2006/relationships/image" Target="../media/image9.png"/><Relationship Id="rId7" Type="http://schemas.openxmlformats.org/officeDocument/2006/relationships/image" Target="../media/image2.png"/><Relationship Id="rId12" Type="http://schemas.openxmlformats.org/officeDocument/2006/relationships/image" Target="../media/image10.svg"/><Relationship Id="rId17" Type="http://schemas.openxmlformats.org/officeDocument/2006/relationships/image" Target="../media/image7.png"/><Relationship Id="rId2" Type="http://schemas.openxmlformats.org/officeDocument/2006/relationships/audio" Target="../media/audio1.wav"/><Relationship Id="rId16" Type="http://schemas.openxmlformats.org/officeDocument/2006/relationships/image" Target="../media/image15.svg"/><Relationship Id="rId20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4.png"/><Relationship Id="rId15" Type="http://schemas.openxmlformats.org/officeDocument/2006/relationships/image" Target="../media/image6.png"/><Relationship Id="rId10" Type="http://schemas.openxmlformats.org/officeDocument/2006/relationships/image" Target="../media/image8.svg"/><Relationship Id="rId19" Type="http://schemas.openxmlformats.org/officeDocument/2006/relationships/image" Target="../media/image8.png"/><Relationship Id="rId9" Type="http://schemas.openxmlformats.org/officeDocument/2006/relationships/image" Target="../media/image3.png"/><Relationship Id="rId14" Type="http://schemas.openxmlformats.org/officeDocument/2006/relationships/image" Target="../media/image13.sv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8" Type="http://schemas.openxmlformats.org/officeDocument/2006/relationships/image" Target="../media/image17.svg"/><Relationship Id="rId7" Type="http://schemas.openxmlformats.org/officeDocument/2006/relationships/image" Target="../media/image6.svg"/><Relationship Id="rId12" Type="http://schemas.openxmlformats.org/officeDocument/2006/relationships/image" Target="../media/image5.png"/><Relationship Id="rId17" Type="http://schemas.openxmlformats.org/officeDocument/2006/relationships/image" Target="../media/image7.png"/><Relationship Id="rId2" Type="http://schemas.openxmlformats.org/officeDocument/2006/relationships/image" Target="../media/image1.png"/><Relationship Id="rId16" Type="http://schemas.openxmlformats.org/officeDocument/2006/relationships/image" Target="../media/image15.svg"/><Relationship Id="rId20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6.png"/><Relationship Id="rId10" Type="http://schemas.openxmlformats.org/officeDocument/2006/relationships/image" Target="../media/image4.png"/><Relationship Id="rId19" Type="http://schemas.openxmlformats.org/officeDocument/2006/relationships/image" Target="../media/image8.png"/><Relationship Id="rId9" Type="http://schemas.openxmlformats.org/officeDocument/2006/relationships/image" Target="../media/image8.svg"/><Relationship Id="rId14" Type="http://schemas.openxmlformats.org/officeDocument/2006/relationships/image" Target="../media/image13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8" Type="http://schemas.openxmlformats.org/officeDocument/2006/relationships/image" Target="../media/image17.svg"/><Relationship Id="rId21" Type="http://schemas.openxmlformats.org/officeDocument/2006/relationships/image" Target="../media/image16.png"/><Relationship Id="rId7" Type="http://schemas.openxmlformats.org/officeDocument/2006/relationships/image" Target="../media/image6.svg"/><Relationship Id="rId12" Type="http://schemas.openxmlformats.org/officeDocument/2006/relationships/image" Target="../media/image5.png"/><Relationship Id="rId17" Type="http://schemas.openxmlformats.org/officeDocument/2006/relationships/image" Target="../media/image7.png"/><Relationship Id="rId2" Type="http://schemas.openxmlformats.org/officeDocument/2006/relationships/image" Target="../media/image1.png"/><Relationship Id="rId16" Type="http://schemas.openxmlformats.org/officeDocument/2006/relationships/image" Target="../media/image15.svg"/><Relationship Id="rId20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6.png"/><Relationship Id="rId10" Type="http://schemas.openxmlformats.org/officeDocument/2006/relationships/image" Target="../media/image4.png"/><Relationship Id="rId19" Type="http://schemas.openxmlformats.org/officeDocument/2006/relationships/image" Target="../media/image8.png"/><Relationship Id="rId9" Type="http://schemas.openxmlformats.org/officeDocument/2006/relationships/image" Target="../media/image8.svg"/><Relationship Id="rId14" Type="http://schemas.openxmlformats.org/officeDocument/2006/relationships/image" Target="../media/image13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8" Type="http://schemas.openxmlformats.org/officeDocument/2006/relationships/image" Target="../media/image17.svg"/><Relationship Id="rId21" Type="http://schemas.openxmlformats.org/officeDocument/2006/relationships/image" Target="../media/image17.png"/><Relationship Id="rId7" Type="http://schemas.openxmlformats.org/officeDocument/2006/relationships/image" Target="../media/image6.svg"/><Relationship Id="rId12" Type="http://schemas.openxmlformats.org/officeDocument/2006/relationships/image" Target="../media/image6.png"/><Relationship Id="rId17" Type="http://schemas.openxmlformats.org/officeDocument/2006/relationships/image" Target="../media/image7.png"/><Relationship Id="rId2" Type="http://schemas.openxmlformats.org/officeDocument/2006/relationships/image" Target="../media/image1.png"/><Relationship Id="rId16" Type="http://schemas.openxmlformats.org/officeDocument/2006/relationships/image" Target="../media/image15.svg"/><Relationship Id="rId20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4.png"/><Relationship Id="rId19" Type="http://schemas.openxmlformats.org/officeDocument/2006/relationships/image" Target="../media/image8.png"/><Relationship Id="rId9" Type="http://schemas.openxmlformats.org/officeDocument/2006/relationships/image" Target="../media/image8.svg"/></Relationships>
</file>

<file path=ppt/slides/_rels/slide9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7.svg"/><Relationship Id="rId12" Type="http://schemas.openxmlformats.org/officeDocument/2006/relationships/image" Target="../media/image6.png"/><Relationship Id="rId17" Type="http://schemas.openxmlformats.org/officeDocument/2006/relationships/image" Target="../media/image7.png"/><Relationship Id="rId2" Type="http://schemas.openxmlformats.org/officeDocument/2006/relationships/image" Target="../media/image1.png"/><Relationship Id="rId16" Type="http://schemas.openxmlformats.org/officeDocument/2006/relationships/image" Target="../media/image15.svg"/><Relationship Id="rId20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4.png"/><Relationship Id="rId19" Type="http://schemas.openxmlformats.org/officeDocument/2006/relationships/image" Target="../media/image8.png"/><Relationship Id="rId9" Type="http://schemas.openxmlformats.org/officeDocument/2006/relationships/image" Target="../media/image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 rot="380573">
            <a:off x="5199739" y="1670731"/>
            <a:ext cx="3351728" cy="927762"/>
            <a:chOff x="4828717" y="2121378"/>
            <a:chExt cx="4468970" cy="927762"/>
          </a:xfrm>
        </p:grpSpPr>
        <p:sp>
          <p:nvSpPr>
            <p:cNvPr id="5" name="TextBox 4"/>
            <p:cNvSpPr txBox="1"/>
            <p:nvPr/>
          </p:nvSpPr>
          <p:spPr>
            <a:xfrm>
              <a:off x="4828717" y="2125810"/>
              <a:ext cx="442912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 smtClean="0">
                  <a:ln w="228600" cmpd="sng">
                    <a:solidFill>
                      <a:srgbClr val="FFC000">
                        <a:alpha val="51000"/>
                      </a:srgbClr>
                    </a:solidFill>
                  </a:ln>
                  <a:solidFill>
                    <a:schemeClr val="bg1"/>
                  </a:solidFill>
                  <a:latin typeface="UTM Thanh Nhac TL" panose="02040603050506020204" pitchFamily="18" charset="0"/>
                </a:rPr>
                <a:t>TOÁN</a:t>
              </a:r>
              <a:endParaRPr lang="en-US" sz="5400" dirty="0">
                <a:ln w="228600" cmpd="sng">
                  <a:solidFill>
                    <a:srgbClr val="FFC000">
                      <a:alpha val="51000"/>
                    </a:srgbClr>
                  </a:solidFill>
                </a:ln>
                <a:solidFill>
                  <a:schemeClr val="bg1"/>
                </a:solidFill>
                <a:latin typeface="UTM Thanh Nhac TL" panose="02040603050506020204" pitchFamily="18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868562" y="2121378"/>
              <a:ext cx="442912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 smtClean="0">
                  <a:ln w="228600" cmpd="sng">
                    <a:noFill/>
                  </a:ln>
                  <a:solidFill>
                    <a:srgbClr val="C00000"/>
                  </a:solidFill>
                  <a:latin typeface="UTM Thanh Nhac TL" panose="02040603050506020204" pitchFamily="18" charset="0"/>
                </a:rPr>
                <a:t>TOÁN</a:t>
              </a:r>
              <a:endParaRPr lang="en-US" sz="5400" dirty="0">
                <a:ln w="228600" cmpd="sng">
                  <a:noFill/>
                </a:ln>
                <a:solidFill>
                  <a:srgbClr val="C00000"/>
                </a:solidFill>
                <a:latin typeface="UTM Thanh Nhac TL" panose="02040603050506020204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 rot="21089588">
            <a:off x="480179" y="278553"/>
            <a:ext cx="5094188" cy="1862048"/>
            <a:chOff x="2733676" y="3098405"/>
            <a:chExt cx="6792250" cy="1862048"/>
          </a:xfrm>
        </p:grpSpPr>
        <p:sp>
          <p:nvSpPr>
            <p:cNvPr id="8" name="TextBox 7"/>
            <p:cNvSpPr txBox="1"/>
            <p:nvPr/>
          </p:nvSpPr>
          <p:spPr>
            <a:xfrm>
              <a:off x="2733676" y="3098405"/>
              <a:ext cx="6792250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500" dirty="0" err="1" smtClean="0">
                  <a:ln w="206375" cmpd="sng">
                    <a:solidFill>
                      <a:schemeClr val="accent1">
                        <a:lumMod val="40000"/>
                        <a:lumOff val="60000"/>
                        <a:alpha val="70000"/>
                      </a:schemeClr>
                    </a:solidFill>
                  </a:ln>
                  <a:solidFill>
                    <a:schemeClr val="bg1"/>
                  </a:solidFill>
                  <a:latin typeface="UVF Funkydori" panose="02000503000000020003" pitchFamily="2" charset="0"/>
                </a:rPr>
                <a:t>Diện</a:t>
              </a:r>
              <a:r>
                <a:rPr lang="en-US" sz="11500" dirty="0" smtClean="0">
                  <a:ln w="206375" cmpd="sng">
                    <a:solidFill>
                      <a:schemeClr val="accent1">
                        <a:lumMod val="40000"/>
                        <a:lumOff val="60000"/>
                        <a:alpha val="70000"/>
                      </a:schemeClr>
                    </a:solidFill>
                  </a:ln>
                  <a:solidFill>
                    <a:schemeClr val="bg1"/>
                  </a:solidFill>
                  <a:latin typeface="UVF Funkydori" panose="02000503000000020003" pitchFamily="2" charset="0"/>
                </a:rPr>
                <a:t> </a:t>
              </a:r>
              <a:r>
                <a:rPr lang="en-US" sz="11500" dirty="0" err="1" smtClean="0">
                  <a:ln w="206375" cmpd="sng">
                    <a:solidFill>
                      <a:schemeClr val="accent1">
                        <a:lumMod val="40000"/>
                        <a:lumOff val="60000"/>
                        <a:alpha val="70000"/>
                      </a:schemeClr>
                    </a:solidFill>
                  </a:ln>
                  <a:solidFill>
                    <a:schemeClr val="bg1"/>
                  </a:solidFill>
                  <a:latin typeface="UVF Funkydori" panose="02000503000000020003" pitchFamily="2" charset="0"/>
                </a:rPr>
                <a:t>tích</a:t>
              </a:r>
              <a:endParaRPr lang="en-US" sz="11500" dirty="0">
                <a:ln w="206375" cmpd="sng">
                  <a:solidFill>
                    <a:schemeClr val="accent1">
                      <a:lumMod val="40000"/>
                      <a:lumOff val="60000"/>
                      <a:alpha val="70000"/>
                    </a:schemeClr>
                  </a:solidFill>
                </a:ln>
                <a:solidFill>
                  <a:schemeClr val="bg1"/>
                </a:solidFill>
                <a:latin typeface="UVF Funkydori" panose="02000503000000020003" pitchFamily="2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733676" y="3098405"/>
              <a:ext cx="6792250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500" dirty="0" err="1" smtClean="0">
                  <a:ln w="76200" cmpd="sng">
                    <a:noFill/>
                  </a:ln>
                  <a:solidFill>
                    <a:schemeClr val="bg2">
                      <a:lumMod val="25000"/>
                    </a:schemeClr>
                  </a:solidFill>
                  <a:latin typeface="UVF Funkydori" panose="02000503000000020003" pitchFamily="2" charset="0"/>
                </a:rPr>
                <a:t>Diện</a:t>
              </a:r>
              <a:r>
                <a:rPr lang="en-US" sz="11500" dirty="0" smtClean="0">
                  <a:ln w="76200" cmpd="sng">
                    <a:noFill/>
                  </a:ln>
                  <a:solidFill>
                    <a:schemeClr val="bg2">
                      <a:lumMod val="25000"/>
                    </a:schemeClr>
                  </a:solidFill>
                  <a:latin typeface="UVF Funkydori" panose="02000503000000020003" pitchFamily="2" charset="0"/>
                </a:rPr>
                <a:t> </a:t>
              </a:r>
              <a:r>
                <a:rPr lang="en-US" sz="11500" dirty="0" err="1" smtClean="0">
                  <a:ln w="76200" cmpd="sng">
                    <a:noFill/>
                  </a:ln>
                  <a:solidFill>
                    <a:schemeClr val="bg2">
                      <a:lumMod val="25000"/>
                    </a:schemeClr>
                  </a:solidFill>
                  <a:latin typeface="UVF Funkydori" panose="02000503000000020003" pitchFamily="2" charset="0"/>
                </a:rPr>
                <a:t>tích</a:t>
              </a:r>
              <a:endParaRPr lang="en-US" sz="11500" dirty="0">
                <a:ln w="76200" cmpd="sng">
                  <a:noFill/>
                </a:ln>
                <a:solidFill>
                  <a:schemeClr val="bg2">
                    <a:lumMod val="25000"/>
                  </a:schemeClr>
                </a:solidFill>
                <a:latin typeface="UVF Funkydori" panose="02000503000000020003" pitchFamily="2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 rot="21048498">
            <a:off x="1005706" y="1791959"/>
            <a:ext cx="7240695" cy="4766249"/>
            <a:chOff x="2391337" y="510264"/>
            <a:chExt cx="8416361" cy="4766249"/>
          </a:xfrm>
        </p:grpSpPr>
        <p:sp>
          <p:nvSpPr>
            <p:cNvPr id="12" name="TextBox 11"/>
            <p:cNvSpPr txBox="1"/>
            <p:nvPr/>
          </p:nvSpPr>
          <p:spPr>
            <a:xfrm>
              <a:off x="2437860" y="936863"/>
              <a:ext cx="8289600" cy="4339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800" dirty="0" smtClean="0">
                  <a:ln w="206375" cmpd="sng">
                    <a:solidFill>
                      <a:schemeClr val="accent1">
                        <a:lumMod val="40000"/>
                        <a:lumOff val="60000"/>
                        <a:alpha val="70000"/>
                      </a:schemeClr>
                    </a:solidFill>
                  </a:ln>
                  <a:solidFill>
                    <a:schemeClr val="bg1"/>
                  </a:solidFill>
                  <a:latin typeface="UTM Loko" panose="02040603050506020204" pitchFamily="18" charset="0"/>
                </a:rPr>
                <a:t>HÌNH THOI</a:t>
              </a:r>
              <a:endParaRPr lang="en-US" sz="13800" dirty="0">
                <a:ln w="206375" cmpd="sng">
                  <a:solidFill>
                    <a:schemeClr val="accent1">
                      <a:lumMod val="40000"/>
                      <a:lumOff val="60000"/>
                      <a:alpha val="70000"/>
                    </a:schemeClr>
                  </a:solidFill>
                </a:ln>
                <a:solidFill>
                  <a:schemeClr val="bg1"/>
                </a:solidFill>
                <a:latin typeface="UTM Loko" panose="02040603050506020204" pitchFamily="18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391337" y="510264"/>
              <a:ext cx="8416361" cy="4339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800" dirty="0" smtClean="0">
                  <a:ln w="76200" cmpd="sng">
                    <a:noFill/>
                  </a:ln>
                  <a:solidFill>
                    <a:schemeClr val="accent1">
                      <a:lumMod val="75000"/>
                    </a:schemeClr>
                  </a:solidFill>
                  <a:latin typeface="UTM Loko" panose="02040603050506020204" pitchFamily="18" charset="0"/>
                </a:rPr>
                <a:t>HÌNH THOI</a:t>
              </a:r>
              <a:endParaRPr lang="en-US" sz="13800" dirty="0">
                <a:ln w="76200" cmpd="sng">
                  <a:noFill/>
                </a:ln>
                <a:solidFill>
                  <a:schemeClr val="accent1">
                    <a:lumMod val="75000"/>
                  </a:schemeClr>
                </a:solidFill>
                <a:latin typeface="UTM Lok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1240677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 rot="380573">
            <a:off x="3107760" y="1787333"/>
            <a:ext cx="3321844" cy="923331"/>
            <a:chOff x="4876496" y="2713076"/>
            <a:chExt cx="4429125" cy="923331"/>
          </a:xfrm>
        </p:grpSpPr>
        <p:sp>
          <p:nvSpPr>
            <p:cNvPr id="5" name="TextBox 4"/>
            <p:cNvSpPr txBox="1"/>
            <p:nvPr/>
          </p:nvSpPr>
          <p:spPr>
            <a:xfrm>
              <a:off x="4876496" y="2713076"/>
              <a:ext cx="442912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 smtClean="0">
                  <a:ln w="228600" cmpd="sng">
                    <a:solidFill>
                      <a:srgbClr val="FFC000">
                        <a:alpha val="51000"/>
                      </a:srgbClr>
                    </a:solidFill>
                  </a:ln>
                  <a:solidFill>
                    <a:schemeClr val="bg1"/>
                  </a:solidFill>
                  <a:latin typeface="UTM Thanh Nhac TL" panose="02040603050506020204" pitchFamily="18" charset="0"/>
                </a:rPr>
                <a:t>math</a:t>
              </a:r>
              <a:endParaRPr lang="en-US" sz="5400" dirty="0">
                <a:ln w="228600" cmpd="sng">
                  <a:solidFill>
                    <a:srgbClr val="FFC000">
                      <a:alpha val="51000"/>
                    </a:srgbClr>
                  </a:solidFill>
                </a:ln>
                <a:solidFill>
                  <a:schemeClr val="bg1"/>
                </a:solidFill>
                <a:latin typeface="UTM Thanh Nhac TL" panose="02040603050506020204" pitchFamily="18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876496" y="2713077"/>
              <a:ext cx="442912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 smtClean="0">
                  <a:ln w="228600" cmpd="sng">
                    <a:noFill/>
                  </a:ln>
                  <a:solidFill>
                    <a:srgbClr val="C00000"/>
                  </a:solidFill>
                  <a:latin typeface="UTM Thanh Nhac TL" panose="02040603050506020204" pitchFamily="18" charset="0"/>
                </a:rPr>
                <a:t>math</a:t>
              </a:r>
              <a:endParaRPr lang="en-US" sz="5400" dirty="0">
                <a:ln w="228600" cmpd="sng">
                  <a:noFill/>
                </a:ln>
                <a:solidFill>
                  <a:srgbClr val="C00000"/>
                </a:solidFill>
                <a:latin typeface="UTM Thanh Nhac TL" panose="02040603050506020204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 rot="21089588">
            <a:off x="1631866" y="1318078"/>
            <a:ext cx="1352997" cy="1880817"/>
            <a:chOff x="2733676" y="3079636"/>
            <a:chExt cx="6802834" cy="1880817"/>
          </a:xfrm>
        </p:grpSpPr>
        <p:sp>
          <p:nvSpPr>
            <p:cNvPr id="8" name="TextBox 7"/>
            <p:cNvSpPr txBox="1"/>
            <p:nvPr/>
          </p:nvSpPr>
          <p:spPr>
            <a:xfrm>
              <a:off x="2733676" y="3098405"/>
              <a:ext cx="6792250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500" dirty="0" smtClean="0">
                  <a:ln w="206375" cmpd="sng">
                    <a:solidFill>
                      <a:schemeClr val="accent1">
                        <a:lumMod val="40000"/>
                        <a:lumOff val="60000"/>
                        <a:alpha val="70000"/>
                      </a:schemeClr>
                    </a:solidFill>
                  </a:ln>
                  <a:solidFill>
                    <a:schemeClr val="bg1"/>
                  </a:solidFill>
                  <a:latin typeface="UVF Funkydori" panose="02000503000000020003" pitchFamily="2" charset="0"/>
                </a:rPr>
                <a:t>03</a:t>
              </a:r>
              <a:endParaRPr lang="en-US" sz="11500" dirty="0">
                <a:ln w="206375" cmpd="sng">
                  <a:solidFill>
                    <a:schemeClr val="accent1">
                      <a:lumMod val="40000"/>
                      <a:lumOff val="60000"/>
                      <a:alpha val="70000"/>
                    </a:schemeClr>
                  </a:solidFill>
                </a:ln>
                <a:solidFill>
                  <a:schemeClr val="bg1"/>
                </a:solidFill>
                <a:latin typeface="UVF Funkydori" panose="02000503000000020003" pitchFamily="2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744258" y="3079636"/>
              <a:ext cx="6792252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500" dirty="0" smtClean="0">
                  <a:ln w="76200" cmpd="sng">
                    <a:noFill/>
                  </a:ln>
                  <a:solidFill>
                    <a:schemeClr val="accent6">
                      <a:lumMod val="50000"/>
                    </a:schemeClr>
                  </a:solidFill>
                  <a:latin typeface="UVF Funkydori" panose="02000503000000020003" pitchFamily="2" charset="0"/>
                </a:rPr>
                <a:t>03</a:t>
              </a:r>
              <a:endParaRPr lang="en-US" sz="11500" dirty="0">
                <a:ln w="76200" cmpd="sng">
                  <a:noFill/>
                </a:ln>
                <a:solidFill>
                  <a:schemeClr val="accent6">
                    <a:lumMod val="50000"/>
                  </a:schemeClr>
                </a:solidFill>
                <a:latin typeface="UVF Funkydori" panose="02000503000000020003" pitchFamily="2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 rot="21048498">
            <a:off x="1366842" y="1348599"/>
            <a:ext cx="7240695" cy="4339650"/>
            <a:chOff x="2731141" y="1859604"/>
            <a:chExt cx="8416361" cy="4339650"/>
          </a:xfrm>
        </p:grpSpPr>
        <p:sp>
          <p:nvSpPr>
            <p:cNvPr id="12" name="TextBox 11"/>
            <p:cNvSpPr txBox="1"/>
            <p:nvPr/>
          </p:nvSpPr>
          <p:spPr>
            <a:xfrm>
              <a:off x="2733675" y="1859604"/>
              <a:ext cx="8289600" cy="4339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800" dirty="0" err="1" smtClean="0">
                  <a:ln w="206375" cmpd="sng">
                    <a:solidFill>
                      <a:schemeClr val="accent1">
                        <a:lumMod val="40000"/>
                        <a:lumOff val="60000"/>
                        <a:alpha val="70000"/>
                      </a:schemeClr>
                    </a:solidFill>
                  </a:ln>
                  <a:solidFill>
                    <a:schemeClr val="bg1"/>
                  </a:solidFill>
                  <a:latin typeface="UTM Loko" panose="02040603050506020204" pitchFamily="18" charset="0"/>
                </a:rPr>
                <a:t>Luyện</a:t>
              </a:r>
              <a:r>
                <a:rPr lang="en-US" sz="13800" dirty="0" smtClean="0">
                  <a:ln w="206375" cmpd="sng">
                    <a:solidFill>
                      <a:schemeClr val="accent1">
                        <a:lumMod val="40000"/>
                        <a:lumOff val="60000"/>
                        <a:alpha val="70000"/>
                      </a:schemeClr>
                    </a:solidFill>
                  </a:ln>
                  <a:solidFill>
                    <a:schemeClr val="bg1"/>
                  </a:solidFill>
                  <a:latin typeface="UTM Loko" panose="02040603050506020204" pitchFamily="18" charset="0"/>
                </a:rPr>
                <a:t> </a:t>
              </a:r>
              <a:r>
                <a:rPr lang="en-US" sz="13800" dirty="0" err="1" smtClean="0">
                  <a:ln w="206375" cmpd="sng">
                    <a:solidFill>
                      <a:schemeClr val="accent1">
                        <a:lumMod val="40000"/>
                        <a:lumOff val="60000"/>
                        <a:alpha val="70000"/>
                      </a:schemeClr>
                    </a:solidFill>
                  </a:ln>
                  <a:solidFill>
                    <a:schemeClr val="bg1"/>
                  </a:solidFill>
                  <a:latin typeface="UTM Loko" panose="02040603050506020204" pitchFamily="18" charset="0"/>
                </a:rPr>
                <a:t>tập</a:t>
              </a:r>
              <a:endParaRPr lang="en-US" sz="13800" dirty="0">
                <a:ln w="206375" cmpd="sng">
                  <a:solidFill>
                    <a:schemeClr val="accent1">
                      <a:lumMod val="40000"/>
                      <a:lumOff val="60000"/>
                      <a:alpha val="70000"/>
                    </a:schemeClr>
                  </a:solidFill>
                </a:ln>
                <a:solidFill>
                  <a:schemeClr val="bg1"/>
                </a:solidFill>
                <a:latin typeface="UTM Loko" panose="02040603050506020204" pitchFamily="18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731141" y="2859257"/>
              <a:ext cx="8416361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800" dirty="0" err="1" smtClean="0">
                  <a:ln w="76200" cmpd="sng">
                    <a:noFill/>
                  </a:ln>
                  <a:solidFill>
                    <a:schemeClr val="accent6">
                      <a:lumMod val="75000"/>
                    </a:schemeClr>
                  </a:solidFill>
                  <a:latin typeface="UTM Loko" panose="02040603050506020204" pitchFamily="18" charset="0"/>
                </a:rPr>
                <a:t>Luyện</a:t>
              </a:r>
              <a:r>
                <a:rPr lang="en-US" sz="13800" dirty="0" smtClean="0">
                  <a:ln w="76200" cmpd="sng">
                    <a:noFill/>
                  </a:ln>
                  <a:solidFill>
                    <a:schemeClr val="accent6">
                      <a:lumMod val="75000"/>
                    </a:schemeClr>
                  </a:solidFill>
                  <a:latin typeface="UTM Loko" panose="02040603050506020204" pitchFamily="18" charset="0"/>
                </a:rPr>
                <a:t> </a:t>
              </a:r>
              <a:r>
                <a:rPr lang="en-US" sz="13800" dirty="0" err="1" smtClean="0">
                  <a:ln w="76200" cmpd="sng">
                    <a:noFill/>
                  </a:ln>
                  <a:solidFill>
                    <a:schemeClr val="accent6">
                      <a:lumMod val="75000"/>
                    </a:schemeClr>
                  </a:solidFill>
                  <a:latin typeface="UTM Loko" panose="02040603050506020204" pitchFamily="18" charset="0"/>
                </a:rPr>
                <a:t>tập</a:t>
              </a:r>
              <a:endParaRPr lang="en-US" sz="13800" dirty="0">
                <a:ln w="76200" cmpd="sng">
                  <a:noFill/>
                </a:ln>
                <a:solidFill>
                  <a:schemeClr val="accent6">
                    <a:lumMod val="75000"/>
                  </a:schemeClr>
                </a:solidFill>
                <a:latin typeface="UTM Lok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4797158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形 7">
            <a:extLst>
              <a:ext uri="{FF2B5EF4-FFF2-40B4-BE49-F238E27FC236}">
                <a16:creationId xmlns:a16="http://schemas.microsoft.com/office/drawing/2014/main" xmlns="" id="{278856D1-16C4-4004-890E-7BFE572294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13722" y="5598364"/>
            <a:ext cx="1889453" cy="2519270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图形 16">
            <a:extLst>
              <a:ext uri="{FF2B5EF4-FFF2-40B4-BE49-F238E27FC236}">
                <a16:creationId xmlns:a16="http://schemas.microsoft.com/office/drawing/2014/main" xmlns="" id="{EB64F6B9-7F63-44CA-A635-48110DEC12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678046" y="796266"/>
            <a:ext cx="2727084" cy="1124642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xmlns="" id="{7C174A5B-4A7F-4D6F-ACA0-FFC0507ABDEE}"/>
              </a:ext>
            </a:extLst>
          </p:cNvPr>
          <p:cNvSpPr/>
          <p:nvPr/>
        </p:nvSpPr>
        <p:spPr>
          <a:xfrm>
            <a:off x="394476" y="434901"/>
            <a:ext cx="8355052" cy="5988205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9" name="图形 18">
            <a:extLst>
              <a:ext uri="{FF2B5EF4-FFF2-40B4-BE49-F238E27FC236}">
                <a16:creationId xmlns:a16="http://schemas.microsoft.com/office/drawing/2014/main" xmlns="" id="{3D9C48DF-0929-4F11-8646-94C01F87254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104999" y="181777"/>
            <a:ext cx="2179541" cy="747271"/>
          </a:xfrm>
          <a:prstGeom prst="rect">
            <a:avLst/>
          </a:prstGeom>
        </p:spPr>
      </p:pic>
      <p:sp>
        <p:nvSpPr>
          <p:cNvPr id="25" name="矩形 24">
            <a:extLst>
              <a:ext uri="{FF2B5EF4-FFF2-40B4-BE49-F238E27FC236}">
                <a16:creationId xmlns:a16="http://schemas.microsoft.com/office/drawing/2014/main" xmlns="" id="{C5A88579-E9EC-42D0-A040-B96B38C60217}"/>
              </a:ext>
            </a:extLst>
          </p:cNvPr>
          <p:cNvSpPr/>
          <p:nvPr/>
        </p:nvSpPr>
        <p:spPr>
          <a:xfrm>
            <a:off x="394476" y="434899"/>
            <a:ext cx="8355052" cy="598820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22" name="图形 21">
            <a:extLst>
              <a:ext uri="{FF2B5EF4-FFF2-40B4-BE49-F238E27FC236}">
                <a16:creationId xmlns:a16="http://schemas.microsoft.com/office/drawing/2014/main" xmlns="" id="{124455BD-A8F7-4DF8-8EF1-8C8A32BA791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=""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297966" y="6189357"/>
            <a:ext cx="2122478" cy="1112910"/>
          </a:xfrm>
          <a:prstGeom prst="rect">
            <a:avLst/>
          </a:prstGeom>
        </p:spPr>
      </p:pic>
      <p:pic>
        <p:nvPicPr>
          <p:cNvPr id="23" name="图形 22">
            <a:extLst>
              <a:ext uri="{FF2B5EF4-FFF2-40B4-BE49-F238E27FC236}">
                <a16:creationId xmlns:a16="http://schemas.microsoft.com/office/drawing/2014/main" xmlns="" id="{03F0BB65-CDE5-4329-91F0-99FC6272E00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=""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84730" y="1933587"/>
            <a:ext cx="1000125" cy="1495425"/>
          </a:xfrm>
          <a:prstGeom prst="rect">
            <a:avLst/>
          </a:prstGeom>
        </p:spPr>
      </p:pic>
      <p:pic>
        <p:nvPicPr>
          <p:cNvPr id="24" name="图形 23">
            <a:extLst>
              <a:ext uri="{FF2B5EF4-FFF2-40B4-BE49-F238E27FC236}">
                <a16:creationId xmlns:a16="http://schemas.microsoft.com/office/drawing/2014/main" xmlns="" id="{7738D4F7-5FD4-4F0F-BD38-0B199311A20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=""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7889485" y="383104"/>
            <a:ext cx="1317848" cy="1757130"/>
          </a:xfrm>
          <a:prstGeom prst="rect">
            <a:avLst/>
          </a:prstGeom>
        </p:spPr>
      </p:pic>
      <p:sp>
        <p:nvSpPr>
          <p:cNvPr id="48" name="Text Box 27"/>
          <p:cNvSpPr txBox="1">
            <a:spLocks noChangeArrowheads="1"/>
          </p:cNvSpPr>
          <p:nvPr/>
        </p:nvSpPr>
        <p:spPr bwMode="auto">
          <a:xfrm>
            <a:off x="1410462" y="5762418"/>
            <a:ext cx="5715000" cy="366713"/>
          </a:xfrm>
          <a:prstGeom prst="rect">
            <a:avLst/>
          </a:prstGeom>
          <a:noFill/>
          <a:ln>
            <a:noFill/>
          </a:ln>
          <a:effectLst>
            <a:outerShdw dist="45791" dir="2021404" algn="ctr" rotWithShape="0">
              <a:srgbClr val="9999FF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B2B2B2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3333CC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  <p:grpSp>
        <p:nvGrpSpPr>
          <p:cNvPr id="90" name="Group 74"/>
          <p:cNvGrpSpPr>
            <a:grpSpLocks/>
          </p:cNvGrpSpPr>
          <p:nvPr/>
        </p:nvGrpSpPr>
        <p:grpSpPr bwMode="auto">
          <a:xfrm>
            <a:off x="1315264" y="2215046"/>
            <a:ext cx="1649753" cy="2855674"/>
            <a:chOff x="4259" y="1781"/>
            <a:chExt cx="1663" cy="2104"/>
          </a:xfrm>
        </p:grpSpPr>
        <p:grpSp>
          <p:nvGrpSpPr>
            <p:cNvPr id="91" name="Group 71"/>
            <p:cNvGrpSpPr>
              <a:grpSpLocks/>
            </p:cNvGrpSpPr>
            <p:nvPr/>
          </p:nvGrpSpPr>
          <p:grpSpPr bwMode="auto">
            <a:xfrm>
              <a:off x="4259" y="1781"/>
              <a:ext cx="1663" cy="2104"/>
              <a:chOff x="3908" y="1781"/>
              <a:chExt cx="1663" cy="2104"/>
            </a:xfrm>
          </p:grpSpPr>
          <p:sp>
            <p:nvSpPr>
              <p:cNvPr id="94" name="AutoShape 63"/>
              <p:cNvSpPr>
                <a:spLocks noChangeArrowheads="1"/>
              </p:cNvSpPr>
              <p:nvPr/>
            </p:nvSpPr>
            <p:spPr bwMode="auto">
              <a:xfrm>
                <a:off x="4164" y="2081"/>
                <a:ext cx="1044" cy="1567"/>
              </a:xfrm>
              <a:prstGeom prst="diamond">
                <a:avLst/>
              </a:prstGeom>
              <a:noFill/>
              <a:ln w="28575" cap="sq" algn="ctr">
                <a:solidFill>
                  <a:schemeClr val="accent4">
                    <a:lumMod val="75000"/>
                  </a:schemeClr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tx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.VnAvant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.VnAvant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.VnAvant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.VnAvant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.VnAvant" pitchFamily="34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vant" pitchFamily="34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vant" pitchFamily="34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vant" pitchFamily="34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vant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95" name="Text Box 64"/>
              <p:cNvSpPr txBox="1">
                <a:spLocks noChangeArrowheads="1"/>
              </p:cNvSpPr>
              <p:nvPr/>
            </p:nvSpPr>
            <p:spPr bwMode="auto">
              <a:xfrm>
                <a:off x="3908" y="2701"/>
                <a:ext cx="266" cy="272"/>
              </a:xfrm>
              <a:prstGeom prst="rect">
                <a:avLst/>
              </a:prstGeom>
              <a:noFill/>
              <a:ln w="19050" cap="sq" algn="ctr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.VnAvant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.VnAvant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.VnAvant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.VnAvant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.VnAvant" pitchFamily="34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vant" pitchFamily="34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vant" pitchFamily="34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vant" pitchFamily="34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vant" pitchFamily="34" charset="0"/>
                  </a:defRPr>
                </a:lvl9pPr>
              </a:lstStyle>
              <a:p>
                <a:pPr eaLnBrk="1" hangingPunct="1"/>
                <a:r>
                  <a:rPr lang="en-US" altLang="en-US" sz="1800" b="1" dirty="0" smtClean="0">
                    <a:solidFill>
                      <a:srgbClr val="002060"/>
                    </a:solidFill>
                  </a:rPr>
                  <a:t>A</a:t>
                </a:r>
                <a:endParaRPr lang="en-US" altLang="en-US" sz="1800" b="1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96" name="Text Box 65"/>
              <p:cNvSpPr txBox="1">
                <a:spLocks noChangeArrowheads="1"/>
              </p:cNvSpPr>
              <p:nvPr/>
            </p:nvSpPr>
            <p:spPr bwMode="auto">
              <a:xfrm>
                <a:off x="4564" y="3613"/>
                <a:ext cx="335" cy="272"/>
              </a:xfrm>
              <a:prstGeom prst="rect">
                <a:avLst/>
              </a:prstGeom>
              <a:noFill/>
              <a:ln w="19050" cap="sq" algn="ctr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.VnAvant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.VnAvant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.VnAvant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.VnAvant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.VnAvant" pitchFamily="34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vant" pitchFamily="34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vant" pitchFamily="34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vant" pitchFamily="34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vant" pitchFamily="34" charset="0"/>
                  </a:defRPr>
                </a:lvl9pPr>
              </a:lstStyle>
              <a:p>
                <a:pPr eaLnBrk="1" hangingPunct="1"/>
                <a:r>
                  <a:rPr lang="en-US" altLang="en-US" sz="1800" b="1" dirty="0" smtClean="0">
                    <a:solidFill>
                      <a:srgbClr val="002060"/>
                    </a:solidFill>
                  </a:rPr>
                  <a:t>D</a:t>
                </a:r>
                <a:endParaRPr lang="en-US" altLang="en-US" sz="1800" b="1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97" name="Text Box 66"/>
              <p:cNvSpPr txBox="1">
                <a:spLocks noChangeArrowheads="1"/>
              </p:cNvSpPr>
              <p:nvPr/>
            </p:nvSpPr>
            <p:spPr bwMode="auto">
              <a:xfrm>
                <a:off x="4534" y="1781"/>
                <a:ext cx="280" cy="272"/>
              </a:xfrm>
              <a:prstGeom prst="rect">
                <a:avLst/>
              </a:prstGeom>
              <a:noFill/>
              <a:ln w="19050" cap="sq" algn="ctr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.VnAvant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.VnAvant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.VnAvant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.VnAvant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.VnAvant" pitchFamily="34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vant" pitchFamily="34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vant" pitchFamily="34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vant" pitchFamily="34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vant" pitchFamily="34" charset="0"/>
                  </a:defRPr>
                </a:lvl9pPr>
              </a:lstStyle>
              <a:p>
                <a:pPr eaLnBrk="1" hangingPunct="1"/>
                <a:r>
                  <a:rPr lang="en-US" altLang="en-US" sz="1800" b="1" dirty="0" smtClean="0">
                    <a:solidFill>
                      <a:srgbClr val="002060"/>
                    </a:solidFill>
                  </a:rPr>
                  <a:t>B</a:t>
                </a:r>
                <a:endParaRPr lang="en-US" altLang="en-US" sz="1800" b="1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98" name="Text Box 67"/>
              <p:cNvSpPr txBox="1">
                <a:spLocks noChangeArrowheads="1"/>
              </p:cNvSpPr>
              <p:nvPr/>
            </p:nvSpPr>
            <p:spPr bwMode="auto">
              <a:xfrm>
                <a:off x="5223" y="2701"/>
                <a:ext cx="348" cy="272"/>
              </a:xfrm>
              <a:prstGeom prst="rect">
                <a:avLst/>
              </a:prstGeom>
              <a:noFill/>
              <a:ln w="19050" cap="sq" algn="ctr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.VnAvant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.VnAvant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.VnAvant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.VnAvant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.VnAvant" pitchFamily="34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vant" pitchFamily="34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vant" pitchFamily="34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vant" pitchFamily="34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Avant" pitchFamily="34" charset="0"/>
                  </a:defRPr>
                </a:lvl9pPr>
              </a:lstStyle>
              <a:p>
                <a:pPr eaLnBrk="1" hangingPunct="1"/>
                <a:r>
                  <a:rPr lang="en-US" altLang="en-US" sz="1800" b="1" dirty="0" smtClean="0">
                    <a:solidFill>
                      <a:srgbClr val="002060"/>
                    </a:solidFill>
                  </a:rPr>
                  <a:t>C</a:t>
                </a:r>
                <a:endParaRPr lang="en-US" altLang="en-US" sz="1800" b="1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99" name="Line 68"/>
              <p:cNvSpPr>
                <a:spLocks noChangeShapeType="1"/>
              </p:cNvSpPr>
              <p:nvPr/>
            </p:nvSpPr>
            <p:spPr bwMode="auto">
              <a:xfrm flipH="1">
                <a:off x="4682" y="2116"/>
                <a:ext cx="0" cy="1513"/>
              </a:xfrm>
              <a:prstGeom prst="line">
                <a:avLst/>
              </a:prstGeom>
              <a:noFill/>
              <a:ln w="28575" cap="sq">
                <a:solidFill>
                  <a:schemeClr val="accent4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0" name="Line 70"/>
              <p:cNvSpPr>
                <a:spLocks noChangeShapeType="1"/>
              </p:cNvSpPr>
              <p:nvPr/>
            </p:nvSpPr>
            <p:spPr bwMode="auto">
              <a:xfrm>
                <a:off x="4176" y="2856"/>
                <a:ext cx="1032" cy="0"/>
              </a:xfrm>
              <a:prstGeom prst="line">
                <a:avLst/>
              </a:prstGeom>
              <a:noFill/>
              <a:ln w="28575" cap="sq">
                <a:solidFill>
                  <a:schemeClr val="accent4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92" name="Line 72"/>
            <p:cNvSpPr>
              <a:spLocks noChangeShapeType="1"/>
            </p:cNvSpPr>
            <p:nvPr/>
          </p:nvSpPr>
          <p:spPr bwMode="auto">
            <a:xfrm>
              <a:off x="5034" y="2754"/>
              <a:ext cx="108" cy="0"/>
            </a:xfrm>
            <a:prstGeom prst="line">
              <a:avLst/>
            </a:prstGeom>
            <a:noFill/>
            <a:ln w="19050" cap="sq">
              <a:solidFill>
                <a:schemeClr val="accent4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" name="Line 73"/>
            <p:cNvSpPr>
              <a:spLocks noChangeShapeType="1"/>
            </p:cNvSpPr>
            <p:nvPr/>
          </p:nvSpPr>
          <p:spPr bwMode="auto">
            <a:xfrm>
              <a:off x="5142" y="2754"/>
              <a:ext cx="0" cy="96"/>
            </a:xfrm>
            <a:prstGeom prst="line">
              <a:avLst/>
            </a:prstGeom>
            <a:noFill/>
            <a:ln w="19050" cap="sq">
              <a:solidFill>
                <a:schemeClr val="accent4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1" name="Group 39"/>
          <p:cNvGrpSpPr>
            <a:grpSpLocks/>
          </p:cNvGrpSpPr>
          <p:nvPr/>
        </p:nvGrpSpPr>
        <p:grpSpPr bwMode="auto">
          <a:xfrm>
            <a:off x="5323712" y="2358201"/>
            <a:ext cx="2742429" cy="2354923"/>
            <a:chOff x="2694" y="2134"/>
            <a:chExt cx="3183" cy="1758"/>
          </a:xfrm>
        </p:grpSpPr>
        <p:sp>
          <p:nvSpPr>
            <p:cNvPr id="102" name="AutoShape 28"/>
            <p:cNvSpPr>
              <a:spLocks noChangeArrowheads="1"/>
            </p:cNvSpPr>
            <p:nvPr/>
          </p:nvSpPr>
          <p:spPr bwMode="auto">
            <a:xfrm>
              <a:off x="2973" y="2425"/>
              <a:ext cx="2545" cy="1192"/>
            </a:xfrm>
            <a:prstGeom prst="diamond">
              <a:avLst/>
            </a:prstGeom>
            <a:noFill/>
            <a:ln w="28575" cap="sq" algn="ctr">
              <a:solidFill>
                <a:srgbClr val="00B05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.VnAvant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.VnAvant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.VnAvant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.VnAvant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.VnAvant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Avant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Avant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Avant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Avant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03" name="Line 30"/>
            <p:cNvSpPr>
              <a:spLocks noChangeShapeType="1"/>
            </p:cNvSpPr>
            <p:nvPr/>
          </p:nvSpPr>
          <p:spPr bwMode="auto">
            <a:xfrm>
              <a:off x="4254" y="2424"/>
              <a:ext cx="0" cy="1188"/>
            </a:xfrm>
            <a:prstGeom prst="line">
              <a:avLst/>
            </a:prstGeom>
            <a:noFill/>
            <a:ln w="28575" cap="sq">
              <a:solidFill>
                <a:srgbClr val="00B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" name="Line 31"/>
            <p:cNvSpPr>
              <a:spLocks noChangeShapeType="1"/>
            </p:cNvSpPr>
            <p:nvPr/>
          </p:nvSpPr>
          <p:spPr bwMode="auto">
            <a:xfrm flipV="1">
              <a:off x="2982" y="3018"/>
              <a:ext cx="2532" cy="6"/>
            </a:xfrm>
            <a:prstGeom prst="line">
              <a:avLst/>
            </a:prstGeom>
            <a:noFill/>
            <a:ln w="28575" cap="sq">
              <a:solidFill>
                <a:srgbClr val="00B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" name="Text Box 32"/>
            <p:cNvSpPr txBox="1">
              <a:spLocks noChangeArrowheads="1"/>
            </p:cNvSpPr>
            <p:nvPr/>
          </p:nvSpPr>
          <p:spPr bwMode="auto">
            <a:xfrm>
              <a:off x="2694" y="2854"/>
              <a:ext cx="372" cy="309"/>
            </a:xfrm>
            <a:prstGeom prst="rect">
              <a:avLst/>
            </a:prstGeom>
            <a:noFill/>
            <a:ln w="9525" cap="sq" algn="ctr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.VnAvant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.VnAvant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.VnAvant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.VnAvant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.VnAvant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Avant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Avant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Avant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Avant" pitchFamily="34" charset="0"/>
                </a:defRPr>
              </a:lvl9pPr>
            </a:lstStyle>
            <a:p>
              <a:pPr eaLnBrk="1" hangingPunct="1"/>
              <a:r>
                <a:rPr lang="en-US" altLang="en-US" sz="200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A</a:t>
              </a:r>
            </a:p>
          </p:txBody>
        </p:sp>
        <p:sp>
          <p:nvSpPr>
            <p:cNvPr id="106" name="Text Box 33"/>
            <p:cNvSpPr txBox="1">
              <a:spLocks noChangeArrowheads="1"/>
            </p:cNvSpPr>
            <p:nvPr/>
          </p:nvSpPr>
          <p:spPr bwMode="auto">
            <a:xfrm>
              <a:off x="4118" y="2134"/>
              <a:ext cx="426" cy="309"/>
            </a:xfrm>
            <a:prstGeom prst="rect">
              <a:avLst/>
            </a:prstGeom>
            <a:noFill/>
            <a:ln w="9525" cap="sq" algn="ctr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.VnAvant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.VnAvant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.VnAvant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.VnAvant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.VnAvant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Avant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Avant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Avant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Avant" pitchFamily="34" charset="0"/>
                </a:defRPr>
              </a:lvl9pPr>
            </a:lstStyle>
            <a:p>
              <a:pPr eaLnBrk="1" hangingPunct="1"/>
              <a:r>
                <a:rPr lang="en-US" altLang="en-US" sz="20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B</a:t>
              </a:r>
            </a:p>
          </p:txBody>
        </p:sp>
        <p:sp>
          <p:nvSpPr>
            <p:cNvPr id="107" name="Text Box 34"/>
            <p:cNvSpPr txBox="1">
              <a:spLocks noChangeArrowheads="1"/>
            </p:cNvSpPr>
            <p:nvPr/>
          </p:nvSpPr>
          <p:spPr bwMode="auto">
            <a:xfrm>
              <a:off x="4090" y="3583"/>
              <a:ext cx="462" cy="309"/>
            </a:xfrm>
            <a:prstGeom prst="rect">
              <a:avLst/>
            </a:prstGeom>
            <a:noFill/>
            <a:ln w="9525" cap="sq" algn="ctr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.VnAvant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.VnAvant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.VnAvant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.VnAvant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.VnAvant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Avant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Avant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Avant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Avant" pitchFamily="34" charset="0"/>
                </a:defRPr>
              </a:lvl9pPr>
            </a:lstStyle>
            <a:p>
              <a:pPr eaLnBrk="1" hangingPunct="1"/>
              <a:r>
                <a:rPr lang="en-US" altLang="en-US" sz="200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D</a:t>
              </a:r>
            </a:p>
          </p:txBody>
        </p:sp>
        <p:sp>
          <p:nvSpPr>
            <p:cNvPr id="108" name="Text Box 35"/>
            <p:cNvSpPr txBox="1">
              <a:spLocks noChangeArrowheads="1"/>
            </p:cNvSpPr>
            <p:nvPr/>
          </p:nvSpPr>
          <p:spPr bwMode="auto">
            <a:xfrm>
              <a:off x="5529" y="2862"/>
              <a:ext cx="348" cy="309"/>
            </a:xfrm>
            <a:prstGeom prst="rect">
              <a:avLst/>
            </a:prstGeom>
            <a:noFill/>
            <a:ln w="9525" cap="sq" algn="ctr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.VnAvant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.VnAvant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.VnAvant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.VnAvant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.VnAvant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Avant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Avant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Avant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Avant" pitchFamily="34" charset="0"/>
                </a:defRPr>
              </a:lvl9pPr>
            </a:lstStyle>
            <a:p>
              <a:pPr eaLnBrk="1" hangingPunct="1"/>
              <a:r>
                <a:rPr lang="en-US" altLang="en-US" sz="200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C</a:t>
              </a:r>
            </a:p>
          </p:txBody>
        </p:sp>
        <p:sp>
          <p:nvSpPr>
            <p:cNvPr id="109" name="Line 36"/>
            <p:cNvSpPr>
              <a:spLocks noChangeShapeType="1"/>
            </p:cNvSpPr>
            <p:nvPr/>
          </p:nvSpPr>
          <p:spPr bwMode="auto">
            <a:xfrm>
              <a:off x="4266" y="2892"/>
              <a:ext cx="120" cy="0"/>
            </a:xfrm>
            <a:prstGeom prst="line">
              <a:avLst/>
            </a:prstGeom>
            <a:noFill/>
            <a:ln w="19050" cap="sq">
              <a:solidFill>
                <a:srgbClr val="00B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" name="Line 38"/>
            <p:cNvSpPr>
              <a:spLocks noChangeShapeType="1"/>
            </p:cNvSpPr>
            <p:nvPr/>
          </p:nvSpPr>
          <p:spPr bwMode="auto">
            <a:xfrm>
              <a:off x="4392" y="2892"/>
              <a:ext cx="0" cy="126"/>
            </a:xfrm>
            <a:prstGeom prst="line">
              <a:avLst/>
            </a:prstGeom>
            <a:noFill/>
            <a:ln w="19050" cap="sq">
              <a:solidFill>
                <a:srgbClr val="00B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0" name="Text Box 38"/>
          <p:cNvSpPr txBox="1">
            <a:spLocks noChangeArrowheads="1"/>
          </p:cNvSpPr>
          <p:nvPr/>
        </p:nvSpPr>
        <p:spPr bwMode="auto">
          <a:xfrm>
            <a:off x="677602" y="676255"/>
            <a:ext cx="727049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UTM Azuki" panose="02040603050506020204" pitchFamily="18" charset="0"/>
              </a:rPr>
              <a:t>Bài</a:t>
            </a:r>
            <a:r>
              <a:rPr lang="en-US" altLang="en-US" sz="40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UTM Azuki" panose="02040603050506020204" pitchFamily="18" charset="0"/>
              </a:rPr>
              <a:t> </a:t>
            </a:r>
            <a:r>
              <a:rPr lang="en-US" altLang="en-US" sz="40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UTM Azuki" panose="02040603050506020204" pitchFamily="18" charset="0"/>
              </a:rPr>
              <a:t>1.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altLang="en-US" sz="28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altLang="en-US" sz="28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altLang="en-US" sz="28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altLang="en-US" sz="28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2" name="Rectangle 1"/>
          <p:cNvSpPr/>
          <p:nvPr/>
        </p:nvSpPr>
        <p:spPr>
          <a:xfrm>
            <a:off x="975793" y="1431657"/>
            <a:ext cx="26139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a/ </a:t>
            </a:r>
            <a:r>
              <a:rPr lang="en-US" alt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thoi</a:t>
            </a:r>
            <a:r>
              <a:rPr lang="en-US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ABCD, </a:t>
            </a:r>
            <a:r>
              <a:rPr lang="en-US" alt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AC = 3cm;  BD = 4cm</a:t>
            </a:r>
          </a:p>
        </p:txBody>
      </p:sp>
      <p:sp>
        <p:nvSpPr>
          <p:cNvPr id="132" name="Rectangle 131"/>
          <p:cNvSpPr/>
          <p:nvPr/>
        </p:nvSpPr>
        <p:spPr>
          <a:xfrm>
            <a:off x="4944219" y="1437414"/>
            <a:ext cx="28944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</a:t>
            </a:r>
            <a:r>
              <a:rPr lang="en-US" alt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/ </a:t>
            </a:r>
            <a:r>
              <a:rPr lang="en-US" alt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thoi</a:t>
            </a:r>
            <a:r>
              <a:rPr lang="en-US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MNPQ, </a:t>
            </a:r>
            <a:r>
              <a:rPr lang="en-US" alt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MP </a:t>
            </a:r>
            <a:r>
              <a:rPr lang="en-US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</a:t>
            </a:r>
            <a:r>
              <a:rPr lang="en-US" alt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7cm</a:t>
            </a:r>
            <a:r>
              <a:rPr lang="en-US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  </a:t>
            </a:r>
            <a:r>
              <a:rPr lang="en-US" alt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NQ </a:t>
            </a:r>
            <a:r>
              <a:rPr lang="en-US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4cm</a:t>
            </a:r>
          </a:p>
        </p:txBody>
      </p:sp>
      <p:sp>
        <p:nvSpPr>
          <p:cNvPr id="133" name="Rectangle 67"/>
          <p:cNvSpPr>
            <a:spLocks noChangeArrowheads="1"/>
          </p:cNvSpPr>
          <p:nvPr/>
        </p:nvSpPr>
        <p:spPr bwMode="auto">
          <a:xfrm>
            <a:off x="975791" y="4493441"/>
            <a:ext cx="2857500" cy="230832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accent2">
                <a:lumMod val="40000"/>
                <a:lumOff val="60000"/>
              </a:schemeClr>
            </a:solidFill>
            <a:prstDash val="lgDash"/>
          </a:ln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alt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thoi</a:t>
            </a:r>
            <a:r>
              <a:rPr lang="en-US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eaLnBrk="1" hangingPunct="1"/>
            <a:r>
              <a:rPr lang="en-US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( 3 x 4 ) : 2 = 6 ( cm</a:t>
            </a:r>
            <a:r>
              <a:rPr lang="en-US" altLang="en-US" sz="2400" b="1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)</a:t>
            </a:r>
          </a:p>
          <a:p>
            <a:pPr eaLnBrk="1" hangingPunct="1"/>
            <a:r>
              <a:rPr lang="en-US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</a:t>
            </a:r>
            <a:r>
              <a:rPr lang="en-US" alt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 6 cm</a:t>
            </a:r>
            <a:r>
              <a:rPr lang="en-US" altLang="en-US" sz="2400" b="1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34" name="Rectangle 68"/>
          <p:cNvSpPr>
            <a:spLocks noChangeArrowheads="1"/>
          </p:cNvSpPr>
          <p:nvPr/>
        </p:nvSpPr>
        <p:spPr bwMode="auto">
          <a:xfrm>
            <a:off x="5126554" y="4678106"/>
            <a:ext cx="3421856" cy="193899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accent2">
                <a:lumMod val="40000"/>
                <a:lumOff val="60000"/>
              </a:schemeClr>
            </a:solidFill>
            <a:prstDash val="lgDash"/>
          </a:ln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alt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thoi</a:t>
            </a:r>
            <a:r>
              <a:rPr lang="en-US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eaLnBrk="1" hangingPunct="1"/>
            <a:r>
              <a:rPr lang="en-US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( 7 x 4 ) : 2 =  14 ( cm</a:t>
            </a:r>
            <a:r>
              <a:rPr lang="en-US" altLang="en-US" sz="2400" b="1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)</a:t>
            </a:r>
          </a:p>
          <a:p>
            <a:pPr eaLnBrk="1" hangingPunct="1"/>
            <a:r>
              <a:rPr lang="en-US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</a:t>
            </a:r>
            <a:r>
              <a:rPr lang="en-US" alt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 14 cm</a:t>
            </a:r>
            <a:r>
              <a:rPr lang="en-US" altLang="en-US" sz="2400" b="1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6067219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" grpId="0"/>
      <p:bldP spid="2" grpId="0"/>
      <p:bldP spid="132" grpId="0"/>
      <p:bldP spid="133" grpId="0" animBg="1"/>
      <p:bldP spid="13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形 7">
            <a:extLst>
              <a:ext uri="{FF2B5EF4-FFF2-40B4-BE49-F238E27FC236}">
                <a16:creationId xmlns:a16="http://schemas.microsoft.com/office/drawing/2014/main" xmlns="" id="{278856D1-16C4-4004-890E-7BFE572294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13722" y="5598364"/>
            <a:ext cx="1889453" cy="2519270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图形 16">
            <a:extLst>
              <a:ext uri="{FF2B5EF4-FFF2-40B4-BE49-F238E27FC236}">
                <a16:creationId xmlns:a16="http://schemas.microsoft.com/office/drawing/2014/main" xmlns="" id="{EB64F6B9-7F63-44CA-A635-48110DEC12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678046" y="796266"/>
            <a:ext cx="2727084" cy="1124642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xmlns="" id="{7C174A5B-4A7F-4D6F-ACA0-FFC0507ABDEE}"/>
              </a:ext>
            </a:extLst>
          </p:cNvPr>
          <p:cNvSpPr/>
          <p:nvPr/>
        </p:nvSpPr>
        <p:spPr>
          <a:xfrm>
            <a:off x="394476" y="434901"/>
            <a:ext cx="8355052" cy="5988205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9" name="图形 18">
            <a:extLst>
              <a:ext uri="{FF2B5EF4-FFF2-40B4-BE49-F238E27FC236}">
                <a16:creationId xmlns:a16="http://schemas.microsoft.com/office/drawing/2014/main" xmlns="" id="{3D9C48DF-0929-4F11-8646-94C01F87254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104999" y="181777"/>
            <a:ext cx="2179541" cy="747271"/>
          </a:xfrm>
          <a:prstGeom prst="rect">
            <a:avLst/>
          </a:prstGeom>
        </p:spPr>
      </p:pic>
      <p:sp>
        <p:nvSpPr>
          <p:cNvPr id="25" name="矩形 24">
            <a:extLst>
              <a:ext uri="{FF2B5EF4-FFF2-40B4-BE49-F238E27FC236}">
                <a16:creationId xmlns:a16="http://schemas.microsoft.com/office/drawing/2014/main" xmlns="" id="{C5A88579-E9EC-42D0-A040-B96B38C60217}"/>
              </a:ext>
            </a:extLst>
          </p:cNvPr>
          <p:cNvSpPr/>
          <p:nvPr/>
        </p:nvSpPr>
        <p:spPr>
          <a:xfrm>
            <a:off x="359643" y="384257"/>
            <a:ext cx="8355052" cy="598820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22" name="图形 21">
            <a:extLst>
              <a:ext uri="{FF2B5EF4-FFF2-40B4-BE49-F238E27FC236}">
                <a16:creationId xmlns:a16="http://schemas.microsoft.com/office/drawing/2014/main" xmlns="" id="{124455BD-A8F7-4DF8-8EF1-8C8A32BA791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=""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297966" y="6189357"/>
            <a:ext cx="2122478" cy="1112910"/>
          </a:xfrm>
          <a:prstGeom prst="rect">
            <a:avLst/>
          </a:prstGeom>
        </p:spPr>
      </p:pic>
      <p:pic>
        <p:nvPicPr>
          <p:cNvPr id="23" name="图形 22">
            <a:extLst>
              <a:ext uri="{FF2B5EF4-FFF2-40B4-BE49-F238E27FC236}">
                <a16:creationId xmlns:a16="http://schemas.microsoft.com/office/drawing/2014/main" xmlns="" id="{03F0BB65-CDE5-4329-91F0-99FC6272E00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=""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84730" y="1933587"/>
            <a:ext cx="1000125" cy="1495425"/>
          </a:xfrm>
          <a:prstGeom prst="rect">
            <a:avLst/>
          </a:prstGeom>
        </p:spPr>
      </p:pic>
      <p:pic>
        <p:nvPicPr>
          <p:cNvPr id="24" name="图形 23">
            <a:extLst>
              <a:ext uri="{FF2B5EF4-FFF2-40B4-BE49-F238E27FC236}">
                <a16:creationId xmlns:a16="http://schemas.microsoft.com/office/drawing/2014/main" xmlns="" id="{7738D4F7-5FD4-4F0F-BD38-0B199311A20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=""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7889485" y="383104"/>
            <a:ext cx="1317848" cy="1757130"/>
          </a:xfrm>
          <a:prstGeom prst="rect">
            <a:avLst/>
          </a:prstGeom>
        </p:spPr>
      </p:pic>
      <p:sp>
        <p:nvSpPr>
          <p:cNvPr id="48" name="Text Box 27"/>
          <p:cNvSpPr txBox="1">
            <a:spLocks noChangeArrowheads="1"/>
          </p:cNvSpPr>
          <p:nvPr/>
        </p:nvSpPr>
        <p:spPr bwMode="auto">
          <a:xfrm>
            <a:off x="1410462" y="5762418"/>
            <a:ext cx="5715000" cy="366713"/>
          </a:xfrm>
          <a:prstGeom prst="rect">
            <a:avLst/>
          </a:prstGeom>
          <a:noFill/>
          <a:ln>
            <a:noFill/>
          </a:ln>
          <a:effectLst>
            <a:outerShdw dist="45791" dir="2021404" algn="ctr" rotWithShape="0">
              <a:srgbClr val="9999FF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B2B2B2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3333CC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130" name="Text Box 38"/>
          <p:cNvSpPr txBox="1">
            <a:spLocks noChangeArrowheads="1"/>
          </p:cNvSpPr>
          <p:nvPr/>
        </p:nvSpPr>
        <p:spPr bwMode="auto">
          <a:xfrm>
            <a:off x="677602" y="676255"/>
            <a:ext cx="727049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UTM Azuki" panose="02040603050506020204" pitchFamily="18" charset="0"/>
              </a:rPr>
              <a:t>Bài</a:t>
            </a:r>
            <a:r>
              <a:rPr lang="en-US" altLang="en-US" sz="40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UTM Azuki" panose="02040603050506020204" pitchFamily="18" charset="0"/>
              </a:rPr>
              <a:t> </a:t>
            </a:r>
            <a:r>
              <a:rPr lang="en-US" altLang="en-US" sz="40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UTM Azuki" panose="02040603050506020204" pitchFamily="18" charset="0"/>
              </a:rPr>
              <a:t>2. </a:t>
            </a:r>
            <a:r>
              <a:rPr lang="en-US" altLang="en-US" sz="2800" b="1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altLang="en-US" sz="2800" b="1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altLang="en-US" sz="2800" b="1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altLang="en-US" sz="2800" b="1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altLang="en-US" sz="2800" b="1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thoi</a:t>
            </a:r>
            <a:r>
              <a:rPr lang="en-US" altLang="en-US" sz="2800" b="1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altLang="en-US" sz="2800" b="1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2" name="Rectangle 1"/>
          <p:cNvSpPr/>
          <p:nvPr/>
        </p:nvSpPr>
        <p:spPr>
          <a:xfrm>
            <a:off x="735454" y="1396807"/>
            <a:ext cx="63320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buFontTx/>
              <a:buAutoNum type="alphaLcParenR"/>
            </a:pPr>
            <a:r>
              <a:rPr lang="vi-VN" altLang="en-US" sz="2800" b="1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altLang="en-US" sz="2800" b="1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chéo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</a:t>
            </a:r>
            <a:r>
              <a:rPr lang="en-US" altLang="en-US" sz="2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en-US" altLang="en-US" sz="2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altLang="en-US" sz="2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 dm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32" name="Rectangle 131"/>
          <p:cNvSpPr/>
          <p:nvPr/>
        </p:nvSpPr>
        <p:spPr>
          <a:xfrm>
            <a:off x="1122835" y="2009938"/>
            <a:ext cx="661212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vi-VN" altLang="en-US" sz="2800" b="1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r>
              <a:rPr lang="en-US" altLang="en-US" sz="2800" b="1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chéo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4m </a:t>
            </a:r>
            <a:r>
              <a:rPr lang="en-US" altLang="en-US" sz="2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altLang="en-US" sz="2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15 dm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33" name="Rectangle 67"/>
          <p:cNvSpPr>
            <a:spLocks noChangeArrowheads="1"/>
          </p:cNvSpPr>
          <p:nvPr/>
        </p:nvSpPr>
        <p:spPr bwMode="auto">
          <a:xfrm>
            <a:off x="1789804" y="1929118"/>
            <a:ext cx="4203954" cy="1384995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 dirty="0" err="1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altLang="en-US" sz="2800" b="1" dirty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altLang="en-US" sz="2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altLang="en-US" sz="2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thoi</a:t>
            </a:r>
            <a:r>
              <a:rPr lang="en-US" altLang="en-US" sz="2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altLang="en-US" sz="2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altLang="en-US" sz="2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( 5 x 20 ) : 2 </a:t>
            </a:r>
            <a:r>
              <a:rPr lang="en-US" altLang="en-US" sz="2800" b="1" dirty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</a:t>
            </a:r>
            <a:r>
              <a:rPr lang="vi-VN" altLang="en-US" sz="2800" b="1" dirty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50 (dm</a:t>
            </a:r>
            <a:r>
              <a:rPr lang="en-US" altLang="en-US" sz="2800" b="1" baseline="30000" dirty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altLang="en-US" sz="2800" b="1" dirty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 eaLnBrk="1" hangingPunct="1"/>
            <a:r>
              <a:rPr lang="en-US" altLang="en-US" sz="2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</a:t>
            </a:r>
            <a:r>
              <a:rPr lang="en-US" altLang="en-US" sz="28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altLang="en-US" sz="2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altLang="en-US" sz="2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 </a:t>
            </a:r>
            <a:r>
              <a:rPr lang="vi-VN" altLang="en-US" sz="2800" b="1" dirty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50</a:t>
            </a:r>
            <a:r>
              <a:rPr lang="en-US" altLang="en-US" sz="2800" b="1" dirty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en-US" sz="2800" b="1" dirty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r>
              <a:rPr lang="en-US" altLang="en-US" sz="2800" b="1" dirty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altLang="en-US" sz="2800" b="1" baseline="30000" dirty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altLang="en-US" sz="2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34" name="Rectangle 68"/>
          <p:cNvSpPr>
            <a:spLocks noChangeArrowheads="1"/>
          </p:cNvSpPr>
          <p:nvPr/>
        </p:nvSpPr>
        <p:spPr bwMode="auto">
          <a:xfrm>
            <a:off x="1867983" y="3849580"/>
            <a:ext cx="3789868" cy="3108543"/>
          </a:xfrm>
          <a:prstGeom prst="rect">
            <a:avLst/>
          </a:prstGeom>
          <a:noFill/>
          <a:ln w="38100">
            <a:noFill/>
            <a:prstDash val="lgDash"/>
          </a:ln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vi-VN" altLang="en-US" sz="2800" b="1" dirty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Đổi 4m = 40 dm</a:t>
            </a:r>
          </a:p>
          <a:p>
            <a:pPr algn="ctr" eaLnBrk="1" hangingPunct="1"/>
            <a:r>
              <a:rPr lang="en-US" altLang="en-US" sz="2800" b="1" dirty="0" err="1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altLang="en-US" sz="2800" b="1" dirty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altLang="en-US" sz="2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altLang="en-US" sz="2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altLang="en-US" sz="2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thoi</a:t>
            </a:r>
            <a:r>
              <a:rPr lang="en-US" altLang="en-US" sz="2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altLang="en-US" sz="2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 eaLnBrk="1" hangingPunct="1"/>
            <a:r>
              <a:rPr lang="en-US" altLang="en-US" sz="2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( </a:t>
            </a:r>
            <a:r>
              <a:rPr lang="vi-VN" altLang="en-US" sz="2800" b="1" dirty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 x 15 </a:t>
            </a:r>
            <a:r>
              <a:rPr lang="en-US" altLang="en-US" sz="2800" b="1" dirty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r>
              <a:rPr lang="en-US" altLang="en-US" sz="2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2 =  </a:t>
            </a:r>
            <a:r>
              <a:rPr lang="vi-VN" altLang="en-US" sz="2800" b="1" dirty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300</a:t>
            </a:r>
            <a:r>
              <a:rPr lang="en-US" altLang="en-US" sz="2800" b="1" dirty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 </a:t>
            </a:r>
            <a:r>
              <a:rPr lang="vi-VN" altLang="en-US" sz="2800" b="1" dirty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r>
              <a:rPr lang="en-US" altLang="en-US" sz="2800" b="1" dirty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altLang="en-US" sz="2800" b="1" baseline="30000" dirty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altLang="en-US" sz="2800" b="1" dirty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 eaLnBrk="1" hangingPunct="1"/>
            <a:r>
              <a:rPr lang="en-US" altLang="en-US" sz="2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</a:t>
            </a:r>
            <a:r>
              <a:rPr lang="en-US" altLang="en-US" sz="28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altLang="en-US" sz="2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altLang="en-US" sz="2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 </a:t>
            </a:r>
            <a:r>
              <a:rPr lang="vi-VN" altLang="en-US" sz="2800" b="1" dirty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300</a:t>
            </a:r>
            <a:r>
              <a:rPr lang="en-US" altLang="en-US" sz="2800" b="1" dirty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en-US" sz="2800" b="1" dirty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r>
              <a:rPr lang="en-US" altLang="en-US" sz="2800" b="1" dirty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altLang="en-US" sz="2800" b="1" baseline="30000" dirty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altLang="en-US" sz="2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5349082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5.55112E-17 L -0.00507 0.28148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" y="14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" grpId="0"/>
      <p:bldP spid="2" grpId="0"/>
      <p:bldP spid="132" grpId="0"/>
      <p:bldP spid="132" grpId="1"/>
      <p:bldP spid="133" grpId="0"/>
      <p:bldP spid="13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ector củi gỗ, bào gỗ, tấm gỗ - Free.Vector6.com">
            <a:hlinkClick r:id="rId3" action="ppaction://hlinksldjump"/>
            <a:extLst>
              <a:ext uri="{FF2B5EF4-FFF2-40B4-BE49-F238E27FC236}">
                <a16:creationId xmlns:a16="http://schemas.microsoft.com/office/drawing/2014/main" xmlns="" id="{3847C684-767F-FA4B-A574-2CBFE8D683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2045" b="44089" l="52396" r="93291">
                        <a14:foregroundMark x1="56070" y1="39936" x2="56070" y2="39936"/>
                        <a14:foregroundMark x1="52396" y1="41534" x2="52396" y2="415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53" t="19608" r="1896" b="52941"/>
          <a:stretch/>
        </p:blipFill>
        <p:spPr bwMode="auto">
          <a:xfrm>
            <a:off x="5812033" y="4691354"/>
            <a:ext cx="1703294" cy="1362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328C5713-DBD3-494E-B1FA-165A9D6C79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560365" flipH="1">
            <a:off x="641907" y="3445309"/>
            <a:ext cx="2491378" cy="3321837"/>
          </a:xfrm>
          <a:prstGeom prst="rect">
            <a:avLst/>
          </a:prstGeom>
        </p:spPr>
      </p:pic>
      <p:pic>
        <p:nvPicPr>
          <p:cNvPr id="1030" name="a" descr="Potato chips bag Royalty Free Vector Image - VectorStock">
            <a:hlinkClick r:id="" action="ppaction://noaction"/>
            <a:extLst>
              <a:ext uri="{FF2B5EF4-FFF2-40B4-BE49-F238E27FC236}">
                <a16:creationId xmlns:a16="http://schemas.microsoft.com/office/drawing/2014/main" xmlns="" id="{A7C1FCB1-C1F9-564F-A743-F57D7708D2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29" b="86235" l="9804" r="89706">
                        <a14:foregroundMark x1="24510" y1="2834" x2="76471" y2="5668"/>
                        <a14:foregroundMark x1="4412" y1="86235" x2="32353" y2="88259"/>
                        <a14:foregroundMark x1="32353" y1="88259" x2="78431" y2="85425"/>
                        <a14:foregroundMark x1="78431" y1="85425" x2="85294" y2="862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759"/>
          <a:stretch/>
        </p:blipFill>
        <p:spPr bwMode="auto">
          <a:xfrm>
            <a:off x="7661951" y="4691341"/>
            <a:ext cx="1242753" cy="1810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hlinkClick r:id="rId9" action="ppaction://hlinksldjump"/>
          </p:cNvPr>
          <p:cNvSpPr/>
          <p:nvPr/>
        </p:nvSpPr>
        <p:spPr>
          <a:xfrm>
            <a:off x="-856380" y="741640"/>
            <a:ext cx="11185884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 w="0">
                  <a:solidFill>
                    <a:prstClr val="black"/>
                  </a:solidFill>
                </a:ln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VUI ĐỐT LỬA TRẠI</a:t>
            </a:r>
          </a:p>
        </p:txBody>
      </p:sp>
    </p:spTree>
    <p:extLst>
      <p:ext uri="{BB962C8B-B14F-4D97-AF65-F5344CB8AC3E}">
        <p14:creationId xmlns:p14="http://schemas.microsoft.com/office/powerpoint/2010/main" val="425324758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6D11848E-7109-C843-9D95-83693CD70F39}"/>
              </a:ext>
            </a:extLst>
          </p:cNvPr>
          <p:cNvGrpSpPr/>
          <p:nvPr/>
        </p:nvGrpSpPr>
        <p:grpSpPr>
          <a:xfrm>
            <a:off x="1270749" y="2183525"/>
            <a:ext cx="2796988" cy="1818387"/>
            <a:chOff x="1201271" y="2183512"/>
            <a:chExt cx="3729317" cy="181838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Rounded Rectangle 4">
                  <a:extLst>
                    <a:ext uri="{FF2B5EF4-FFF2-40B4-BE49-F238E27FC236}">
                      <a16:creationId xmlns:a16="http://schemas.microsoft.com/office/drawing/2014/main" xmlns="" id="{9619AC34-D954-AC48-8C84-6FCDE999FC19}"/>
                    </a:ext>
                  </a:extLst>
                </p:cNvPr>
                <p:cNvSpPr/>
                <p:nvPr/>
              </p:nvSpPr>
              <p:spPr>
                <a:xfrm>
                  <a:off x="1873624" y="2183512"/>
                  <a:ext cx="3056964" cy="1325563"/>
                </a:xfrm>
                <a:prstGeom prst="roundRect">
                  <a:avLst>
                    <a:gd name="adj" fmla="val 42366"/>
                  </a:avLst>
                </a:prstGeom>
                <a:solidFill>
                  <a:srgbClr val="E99636"/>
                </a:solidFill>
                <a:ln w="38100">
                  <a:solidFill>
                    <a:schemeClr val="tx1"/>
                  </a:solidFill>
                  <a:extLst>
                    <a:ext uri="{C807C97D-BFC1-408E-A445-0C87EB9F89A2}">
                      <ask:lineSketchStyleProps xmlns:ask="http://schemas.microsoft.com/office/drawing/2018/sketchyshapes" xmlns="" sd="1354754446">
                        <a:custGeom>
                          <a:avLst/>
                          <a:gdLst>
                            <a:gd name="connsiteX0" fmla="*/ 0 w 3056964"/>
                            <a:gd name="connsiteY0" fmla="*/ 561588 h 1325563"/>
                            <a:gd name="connsiteX1" fmla="*/ 561588 w 3056964"/>
                            <a:gd name="connsiteY1" fmla="*/ 0 h 1325563"/>
                            <a:gd name="connsiteX2" fmla="*/ 1206184 w 3056964"/>
                            <a:gd name="connsiteY2" fmla="*/ 0 h 1325563"/>
                            <a:gd name="connsiteX3" fmla="*/ 1850780 w 3056964"/>
                            <a:gd name="connsiteY3" fmla="*/ 0 h 1325563"/>
                            <a:gd name="connsiteX4" fmla="*/ 2495376 w 3056964"/>
                            <a:gd name="connsiteY4" fmla="*/ 0 h 1325563"/>
                            <a:gd name="connsiteX5" fmla="*/ 3056964 w 3056964"/>
                            <a:gd name="connsiteY5" fmla="*/ 561588 h 1325563"/>
                            <a:gd name="connsiteX6" fmla="*/ 3056964 w 3056964"/>
                            <a:gd name="connsiteY6" fmla="*/ 763975 h 1325563"/>
                            <a:gd name="connsiteX7" fmla="*/ 2495376 w 3056964"/>
                            <a:gd name="connsiteY7" fmla="*/ 1325563 h 1325563"/>
                            <a:gd name="connsiteX8" fmla="*/ 1812104 w 3056964"/>
                            <a:gd name="connsiteY8" fmla="*/ 1325563 h 1325563"/>
                            <a:gd name="connsiteX9" fmla="*/ 1225522 w 3056964"/>
                            <a:gd name="connsiteY9" fmla="*/ 1325563 h 1325563"/>
                            <a:gd name="connsiteX10" fmla="*/ 561588 w 3056964"/>
                            <a:gd name="connsiteY10" fmla="*/ 1325563 h 1325563"/>
                            <a:gd name="connsiteX11" fmla="*/ 0 w 3056964"/>
                            <a:gd name="connsiteY11" fmla="*/ 763975 h 1325563"/>
                            <a:gd name="connsiteX12" fmla="*/ 0 w 3056964"/>
                            <a:gd name="connsiteY12" fmla="*/ 561588 h 132556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</a:cxnLst>
                          <a:rect l="l" t="t" r="r" b="b"/>
                          <a:pathLst>
                            <a:path w="3056964" h="1325563" fill="none" extrusionOk="0">
                              <a:moveTo>
                                <a:pt x="0" y="561588"/>
                              </a:moveTo>
                              <a:cubicBezTo>
                                <a:pt x="-21898" y="177193"/>
                                <a:pt x="281201" y="6601"/>
                                <a:pt x="561588" y="0"/>
                              </a:cubicBezTo>
                              <a:cubicBezTo>
                                <a:pt x="735880" y="25898"/>
                                <a:pt x="937252" y="265"/>
                                <a:pt x="1206184" y="0"/>
                              </a:cubicBezTo>
                              <a:cubicBezTo>
                                <a:pt x="1475116" y="-265"/>
                                <a:pt x="1677617" y="12116"/>
                                <a:pt x="1850780" y="0"/>
                              </a:cubicBezTo>
                              <a:cubicBezTo>
                                <a:pt x="2023943" y="-12116"/>
                                <a:pt x="2243934" y="9830"/>
                                <a:pt x="2495376" y="0"/>
                              </a:cubicBezTo>
                              <a:cubicBezTo>
                                <a:pt x="2827455" y="61928"/>
                                <a:pt x="3065223" y="263331"/>
                                <a:pt x="3056964" y="561588"/>
                              </a:cubicBezTo>
                              <a:cubicBezTo>
                                <a:pt x="3049387" y="629447"/>
                                <a:pt x="3064151" y="721190"/>
                                <a:pt x="3056964" y="763975"/>
                              </a:cubicBezTo>
                              <a:cubicBezTo>
                                <a:pt x="3116441" y="1048533"/>
                                <a:pt x="2833609" y="1263102"/>
                                <a:pt x="2495376" y="1325563"/>
                              </a:cubicBezTo>
                              <a:cubicBezTo>
                                <a:pt x="2183560" y="1315795"/>
                                <a:pt x="2072883" y="1323323"/>
                                <a:pt x="1812104" y="1325563"/>
                              </a:cubicBezTo>
                              <a:cubicBezTo>
                                <a:pt x="1551325" y="1327803"/>
                                <a:pt x="1500014" y="1336947"/>
                                <a:pt x="1225522" y="1325563"/>
                              </a:cubicBezTo>
                              <a:cubicBezTo>
                                <a:pt x="951030" y="1314179"/>
                                <a:pt x="823904" y="1328535"/>
                                <a:pt x="561588" y="1325563"/>
                              </a:cubicBezTo>
                              <a:cubicBezTo>
                                <a:pt x="323617" y="1312461"/>
                                <a:pt x="-5939" y="1080908"/>
                                <a:pt x="0" y="763975"/>
                              </a:cubicBezTo>
                              <a:cubicBezTo>
                                <a:pt x="8551" y="712170"/>
                                <a:pt x="6200" y="647502"/>
                                <a:pt x="0" y="561588"/>
                              </a:cubicBezTo>
                              <a:close/>
                            </a:path>
                            <a:path w="3056964" h="1325563" stroke="0" extrusionOk="0">
                              <a:moveTo>
                                <a:pt x="0" y="561588"/>
                              </a:moveTo>
                              <a:cubicBezTo>
                                <a:pt x="-13326" y="266574"/>
                                <a:pt x="280687" y="-6310"/>
                                <a:pt x="561588" y="0"/>
                              </a:cubicBezTo>
                              <a:cubicBezTo>
                                <a:pt x="709317" y="9970"/>
                                <a:pt x="899171" y="-9210"/>
                                <a:pt x="1206184" y="0"/>
                              </a:cubicBezTo>
                              <a:cubicBezTo>
                                <a:pt x="1513197" y="9210"/>
                                <a:pt x="1629901" y="-20761"/>
                                <a:pt x="1812104" y="0"/>
                              </a:cubicBezTo>
                              <a:cubicBezTo>
                                <a:pt x="1994307" y="20761"/>
                                <a:pt x="2221706" y="-12445"/>
                                <a:pt x="2495376" y="0"/>
                              </a:cubicBezTo>
                              <a:cubicBezTo>
                                <a:pt x="2825243" y="-26533"/>
                                <a:pt x="3123146" y="216048"/>
                                <a:pt x="3056964" y="561588"/>
                              </a:cubicBezTo>
                              <a:cubicBezTo>
                                <a:pt x="3065502" y="627239"/>
                                <a:pt x="3061073" y="687379"/>
                                <a:pt x="3056964" y="763975"/>
                              </a:cubicBezTo>
                              <a:cubicBezTo>
                                <a:pt x="3072443" y="1052540"/>
                                <a:pt x="2782888" y="1273704"/>
                                <a:pt x="2495376" y="1325563"/>
                              </a:cubicBezTo>
                              <a:cubicBezTo>
                                <a:pt x="2300206" y="1335387"/>
                                <a:pt x="2131886" y="1309368"/>
                                <a:pt x="1812104" y="1325563"/>
                              </a:cubicBezTo>
                              <a:cubicBezTo>
                                <a:pt x="1492322" y="1341758"/>
                                <a:pt x="1407234" y="1338130"/>
                                <a:pt x="1206184" y="1325563"/>
                              </a:cubicBezTo>
                              <a:cubicBezTo>
                                <a:pt x="1005134" y="1312996"/>
                                <a:pt x="877343" y="1350423"/>
                                <a:pt x="561588" y="1325563"/>
                              </a:cubicBezTo>
                              <a:cubicBezTo>
                                <a:pt x="247906" y="1341818"/>
                                <a:pt x="73922" y="1078441"/>
                                <a:pt x="0" y="763975"/>
                              </a:cubicBezTo>
                              <a:cubicBezTo>
                                <a:pt x="-4281" y="722667"/>
                                <a:pt x="-273" y="635946"/>
                                <a:pt x="0" y="561588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Freehan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vi-VN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𝑆</m:t>
                        </m:r>
                        <m:r>
                          <a:rPr kumimoji="0" lang="vi-VN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</m:t>
                        </m:r>
                        <m:r>
                          <a:rPr kumimoji="0" lang="vi-VN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𝑎</m:t>
                        </m:r>
                        <m:r>
                          <a:rPr kumimoji="0" lang="vi-VN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×</m:t>
                        </m:r>
                        <m:r>
                          <a:rPr kumimoji="0" lang="vi-VN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𝑏</m:t>
                        </m:r>
                        <m:r>
                          <a:rPr kumimoji="0" lang="vi-VN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5" name="Rounded Rectangle 4">
                  <a:extLst>
                    <a:ext uri="{FF2B5EF4-FFF2-40B4-BE49-F238E27FC236}">
                      <a16:creationId xmlns:a16="http://schemas.microsoft.com/office/drawing/2014/main" id="{9619AC34-D954-AC48-8C84-6FCDE999FC1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73624" y="2183512"/>
                  <a:ext cx="3056964" cy="1325563"/>
                </a:xfrm>
                <a:prstGeom prst="roundRect">
                  <a:avLst>
                    <a:gd name="adj" fmla="val 42366"/>
                  </a:avLst>
                </a:prstGeom>
                <a:blipFill>
                  <a:blip r:embed="rId6"/>
                  <a:stretch>
                    <a:fillRect/>
                  </a:stretch>
                </a:blipFill>
                <a:ln w="38100">
                  <a:solidFill>
                    <a:schemeClr val="tx1"/>
                  </a:solidFill>
                  <a:extLst>
                    <a:ext uri="{C807C97D-BFC1-408E-A445-0C87EB9F89A2}">
                      <ask:lineSketchStyleProps xmlns="" xmlns:ask="http://schemas.microsoft.com/office/drawing/2018/sketchyshapes" xmlns:a14="http://schemas.microsoft.com/office/drawing/2010/main" sd="1354754446">
                        <a:custGeom>
                          <a:avLst/>
                          <a:gdLst>
                            <a:gd name="connsiteX0" fmla="*/ 0 w 3056964"/>
                            <a:gd name="connsiteY0" fmla="*/ 561588 h 1325563"/>
                            <a:gd name="connsiteX1" fmla="*/ 561588 w 3056964"/>
                            <a:gd name="connsiteY1" fmla="*/ 0 h 1325563"/>
                            <a:gd name="connsiteX2" fmla="*/ 1206184 w 3056964"/>
                            <a:gd name="connsiteY2" fmla="*/ 0 h 1325563"/>
                            <a:gd name="connsiteX3" fmla="*/ 1850780 w 3056964"/>
                            <a:gd name="connsiteY3" fmla="*/ 0 h 1325563"/>
                            <a:gd name="connsiteX4" fmla="*/ 2495376 w 3056964"/>
                            <a:gd name="connsiteY4" fmla="*/ 0 h 1325563"/>
                            <a:gd name="connsiteX5" fmla="*/ 3056964 w 3056964"/>
                            <a:gd name="connsiteY5" fmla="*/ 561588 h 1325563"/>
                            <a:gd name="connsiteX6" fmla="*/ 3056964 w 3056964"/>
                            <a:gd name="connsiteY6" fmla="*/ 763975 h 1325563"/>
                            <a:gd name="connsiteX7" fmla="*/ 2495376 w 3056964"/>
                            <a:gd name="connsiteY7" fmla="*/ 1325563 h 1325563"/>
                            <a:gd name="connsiteX8" fmla="*/ 1812104 w 3056964"/>
                            <a:gd name="connsiteY8" fmla="*/ 1325563 h 1325563"/>
                            <a:gd name="connsiteX9" fmla="*/ 1225522 w 3056964"/>
                            <a:gd name="connsiteY9" fmla="*/ 1325563 h 1325563"/>
                            <a:gd name="connsiteX10" fmla="*/ 561588 w 3056964"/>
                            <a:gd name="connsiteY10" fmla="*/ 1325563 h 1325563"/>
                            <a:gd name="connsiteX11" fmla="*/ 0 w 3056964"/>
                            <a:gd name="connsiteY11" fmla="*/ 763975 h 1325563"/>
                            <a:gd name="connsiteX12" fmla="*/ 0 w 3056964"/>
                            <a:gd name="connsiteY12" fmla="*/ 561588 h 132556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</a:cxnLst>
                          <a:rect l="l" t="t" r="r" b="b"/>
                          <a:pathLst>
                            <a:path w="3056964" h="1325563" fill="none" extrusionOk="0">
                              <a:moveTo>
                                <a:pt x="0" y="561588"/>
                              </a:moveTo>
                              <a:cubicBezTo>
                                <a:pt x="-21898" y="177193"/>
                                <a:pt x="281201" y="6601"/>
                                <a:pt x="561588" y="0"/>
                              </a:cubicBezTo>
                              <a:cubicBezTo>
                                <a:pt x="735880" y="25898"/>
                                <a:pt x="937252" y="265"/>
                                <a:pt x="1206184" y="0"/>
                              </a:cubicBezTo>
                              <a:cubicBezTo>
                                <a:pt x="1475116" y="-265"/>
                                <a:pt x="1677617" y="12116"/>
                                <a:pt x="1850780" y="0"/>
                              </a:cubicBezTo>
                              <a:cubicBezTo>
                                <a:pt x="2023943" y="-12116"/>
                                <a:pt x="2243934" y="9830"/>
                                <a:pt x="2495376" y="0"/>
                              </a:cubicBezTo>
                              <a:cubicBezTo>
                                <a:pt x="2827455" y="61928"/>
                                <a:pt x="3065223" y="263331"/>
                                <a:pt x="3056964" y="561588"/>
                              </a:cubicBezTo>
                              <a:cubicBezTo>
                                <a:pt x="3049387" y="629447"/>
                                <a:pt x="3064151" y="721190"/>
                                <a:pt x="3056964" y="763975"/>
                              </a:cubicBezTo>
                              <a:cubicBezTo>
                                <a:pt x="3116441" y="1048533"/>
                                <a:pt x="2833609" y="1263102"/>
                                <a:pt x="2495376" y="1325563"/>
                              </a:cubicBezTo>
                              <a:cubicBezTo>
                                <a:pt x="2183560" y="1315795"/>
                                <a:pt x="2072883" y="1323323"/>
                                <a:pt x="1812104" y="1325563"/>
                              </a:cubicBezTo>
                              <a:cubicBezTo>
                                <a:pt x="1551325" y="1327803"/>
                                <a:pt x="1500014" y="1336947"/>
                                <a:pt x="1225522" y="1325563"/>
                              </a:cubicBezTo>
                              <a:cubicBezTo>
                                <a:pt x="951030" y="1314179"/>
                                <a:pt x="823904" y="1328535"/>
                                <a:pt x="561588" y="1325563"/>
                              </a:cubicBezTo>
                              <a:cubicBezTo>
                                <a:pt x="323617" y="1312461"/>
                                <a:pt x="-5939" y="1080908"/>
                                <a:pt x="0" y="763975"/>
                              </a:cubicBezTo>
                              <a:cubicBezTo>
                                <a:pt x="8551" y="712170"/>
                                <a:pt x="6200" y="647502"/>
                                <a:pt x="0" y="561588"/>
                              </a:cubicBezTo>
                              <a:close/>
                            </a:path>
                            <a:path w="3056964" h="1325563" stroke="0" extrusionOk="0">
                              <a:moveTo>
                                <a:pt x="0" y="561588"/>
                              </a:moveTo>
                              <a:cubicBezTo>
                                <a:pt x="-13326" y="266574"/>
                                <a:pt x="280687" y="-6310"/>
                                <a:pt x="561588" y="0"/>
                              </a:cubicBezTo>
                              <a:cubicBezTo>
                                <a:pt x="709317" y="9970"/>
                                <a:pt x="899171" y="-9210"/>
                                <a:pt x="1206184" y="0"/>
                              </a:cubicBezTo>
                              <a:cubicBezTo>
                                <a:pt x="1513197" y="9210"/>
                                <a:pt x="1629901" y="-20761"/>
                                <a:pt x="1812104" y="0"/>
                              </a:cubicBezTo>
                              <a:cubicBezTo>
                                <a:pt x="1994307" y="20761"/>
                                <a:pt x="2221706" y="-12445"/>
                                <a:pt x="2495376" y="0"/>
                              </a:cubicBezTo>
                              <a:cubicBezTo>
                                <a:pt x="2825243" y="-26533"/>
                                <a:pt x="3123146" y="216048"/>
                                <a:pt x="3056964" y="561588"/>
                              </a:cubicBezTo>
                              <a:cubicBezTo>
                                <a:pt x="3065502" y="627239"/>
                                <a:pt x="3061073" y="687379"/>
                                <a:pt x="3056964" y="763975"/>
                              </a:cubicBezTo>
                              <a:cubicBezTo>
                                <a:pt x="3072443" y="1052540"/>
                                <a:pt x="2782888" y="1273704"/>
                                <a:pt x="2495376" y="1325563"/>
                              </a:cubicBezTo>
                              <a:cubicBezTo>
                                <a:pt x="2300206" y="1335387"/>
                                <a:pt x="2131886" y="1309368"/>
                                <a:pt x="1812104" y="1325563"/>
                              </a:cubicBezTo>
                              <a:cubicBezTo>
                                <a:pt x="1492322" y="1341758"/>
                                <a:pt x="1407234" y="1338130"/>
                                <a:pt x="1206184" y="1325563"/>
                              </a:cubicBezTo>
                              <a:cubicBezTo>
                                <a:pt x="1005134" y="1312996"/>
                                <a:pt x="877343" y="1350423"/>
                                <a:pt x="561588" y="1325563"/>
                              </a:cubicBezTo>
                              <a:cubicBezTo>
                                <a:pt x="247906" y="1341818"/>
                                <a:pt x="73922" y="1078441"/>
                                <a:pt x="0" y="763975"/>
                              </a:cubicBezTo>
                              <a:cubicBezTo>
                                <a:pt x="-4281" y="722667"/>
                                <a:pt x="-273" y="635946"/>
                                <a:pt x="0" y="561588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Freehand/>
                        </ask:type>
                      </ask:lineSketchStyleProps>
                    </a:ext>
                  </a:extLst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" name="Teardrop 5">
              <a:extLst>
                <a:ext uri="{FF2B5EF4-FFF2-40B4-BE49-F238E27FC236}">
                  <a16:creationId xmlns:a16="http://schemas.microsoft.com/office/drawing/2014/main" xmlns="" id="{8337B14A-0951-E540-A8E4-7F6CEDC401A3}"/>
                </a:ext>
              </a:extLst>
            </p:cNvPr>
            <p:cNvSpPr/>
            <p:nvPr/>
          </p:nvSpPr>
          <p:spPr>
            <a:xfrm>
              <a:off x="1201271" y="2836487"/>
              <a:ext cx="1344706" cy="1165412"/>
            </a:xfrm>
            <a:prstGeom prst="teardrop">
              <a:avLst>
                <a:gd name="adj" fmla="val 30667"/>
              </a:avLst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E996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04052B3A-2C38-C341-929F-15067FDF8B98}"/>
              </a:ext>
            </a:extLst>
          </p:cNvPr>
          <p:cNvGrpSpPr/>
          <p:nvPr/>
        </p:nvGrpSpPr>
        <p:grpSpPr>
          <a:xfrm>
            <a:off x="4572000" y="2183525"/>
            <a:ext cx="2796988" cy="1818387"/>
            <a:chOff x="1201271" y="2183512"/>
            <a:chExt cx="3729317" cy="181838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ounded Rectangle 8">
                  <a:extLst>
                    <a:ext uri="{FF2B5EF4-FFF2-40B4-BE49-F238E27FC236}">
                      <a16:creationId xmlns:a16="http://schemas.microsoft.com/office/drawing/2014/main" xmlns="" id="{48F538C7-B9E5-D845-8F1F-3853916C637B}"/>
                    </a:ext>
                  </a:extLst>
                </p:cNvPr>
                <p:cNvSpPr/>
                <p:nvPr/>
              </p:nvSpPr>
              <p:spPr>
                <a:xfrm>
                  <a:off x="1873624" y="2183512"/>
                  <a:ext cx="3056964" cy="1325563"/>
                </a:xfrm>
                <a:prstGeom prst="roundRect">
                  <a:avLst>
                    <a:gd name="adj" fmla="val 42366"/>
                  </a:avLst>
                </a:prstGeom>
                <a:solidFill>
                  <a:srgbClr val="E99636"/>
                </a:solidFill>
                <a:ln w="38100">
                  <a:solidFill>
                    <a:schemeClr val="tx1"/>
                  </a:solidFill>
                  <a:extLst>
                    <a:ext uri="{C807C97D-BFC1-408E-A445-0C87EB9F89A2}">
                      <ask:lineSketchStyleProps xmlns:ask="http://schemas.microsoft.com/office/drawing/2018/sketchyshapes" xmlns="" sd="1354754446">
                        <a:custGeom>
                          <a:avLst/>
                          <a:gdLst>
                            <a:gd name="connsiteX0" fmla="*/ 0 w 3056964"/>
                            <a:gd name="connsiteY0" fmla="*/ 561588 h 1325563"/>
                            <a:gd name="connsiteX1" fmla="*/ 561588 w 3056964"/>
                            <a:gd name="connsiteY1" fmla="*/ 0 h 1325563"/>
                            <a:gd name="connsiteX2" fmla="*/ 1206184 w 3056964"/>
                            <a:gd name="connsiteY2" fmla="*/ 0 h 1325563"/>
                            <a:gd name="connsiteX3" fmla="*/ 1850780 w 3056964"/>
                            <a:gd name="connsiteY3" fmla="*/ 0 h 1325563"/>
                            <a:gd name="connsiteX4" fmla="*/ 2495376 w 3056964"/>
                            <a:gd name="connsiteY4" fmla="*/ 0 h 1325563"/>
                            <a:gd name="connsiteX5" fmla="*/ 3056964 w 3056964"/>
                            <a:gd name="connsiteY5" fmla="*/ 561588 h 1325563"/>
                            <a:gd name="connsiteX6" fmla="*/ 3056964 w 3056964"/>
                            <a:gd name="connsiteY6" fmla="*/ 763975 h 1325563"/>
                            <a:gd name="connsiteX7" fmla="*/ 2495376 w 3056964"/>
                            <a:gd name="connsiteY7" fmla="*/ 1325563 h 1325563"/>
                            <a:gd name="connsiteX8" fmla="*/ 1812104 w 3056964"/>
                            <a:gd name="connsiteY8" fmla="*/ 1325563 h 1325563"/>
                            <a:gd name="connsiteX9" fmla="*/ 1225522 w 3056964"/>
                            <a:gd name="connsiteY9" fmla="*/ 1325563 h 1325563"/>
                            <a:gd name="connsiteX10" fmla="*/ 561588 w 3056964"/>
                            <a:gd name="connsiteY10" fmla="*/ 1325563 h 1325563"/>
                            <a:gd name="connsiteX11" fmla="*/ 0 w 3056964"/>
                            <a:gd name="connsiteY11" fmla="*/ 763975 h 1325563"/>
                            <a:gd name="connsiteX12" fmla="*/ 0 w 3056964"/>
                            <a:gd name="connsiteY12" fmla="*/ 561588 h 132556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</a:cxnLst>
                          <a:rect l="l" t="t" r="r" b="b"/>
                          <a:pathLst>
                            <a:path w="3056964" h="1325563" fill="none" extrusionOk="0">
                              <a:moveTo>
                                <a:pt x="0" y="561588"/>
                              </a:moveTo>
                              <a:cubicBezTo>
                                <a:pt x="-21898" y="177193"/>
                                <a:pt x="281201" y="6601"/>
                                <a:pt x="561588" y="0"/>
                              </a:cubicBezTo>
                              <a:cubicBezTo>
                                <a:pt x="735880" y="25898"/>
                                <a:pt x="937252" y="265"/>
                                <a:pt x="1206184" y="0"/>
                              </a:cubicBezTo>
                              <a:cubicBezTo>
                                <a:pt x="1475116" y="-265"/>
                                <a:pt x="1677617" y="12116"/>
                                <a:pt x="1850780" y="0"/>
                              </a:cubicBezTo>
                              <a:cubicBezTo>
                                <a:pt x="2023943" y="-12116"/>
                                <a:pt x="2243934" y="9830"/>
                                <a:pt x="2495376" y="0"/>
                              </a:cubicBezTo>
                              <a:cubicBezTo>
                                <a:pt x="2827455" y="61928"/>
                                <a:pt x="3065223" y="263331"/>
                                <a:pt x="3056964" y="561588"/>
                              </a:cubicBezTo>
                              <a:cubicBezTo>
                                <a:pt x="3049387" y="629447"/>
                                <a:pt x="3064151" y="721190"/>
                                <a:pt x="3056964" y="763975"/>
                              </a:cubicBezTo>
                              <a:cubicBezTo>
                                <a:pt x="3116441" y="1048533"/>
                                <a:pt x="2833609" y="1263102"/>
                                <a:pt x="2495376" y="1325563"/>
                              </a:cubicBezTo>
                              <a:cubicBezTo>
                                <a:pt x="2183560" y="1315795"/>
                                <a:pt x="2072883" y="1323323"/>
                                <a:pt x="1812104" y="1325563"/>
                              </a:cubicBezTo>
                              <a:cubicBezTo>
                                <a:pt x="1551325" y="1327803"/>
                                <a:pt x="1500014" y="1336947"/>
                                <a:pt x="1225522" y="1325563"/>
                              </a:cubicBezTo>
                              <a:cubicBezTo>
                                <a:pt x="951030" y="1314179"/>
                                <a:pt x="823904" y="1328535"/>
                                <a:pt x="561588" y="1325563"/>
                              </a:cubicBezTo>
                              <a:cubicBezTo>
                                <a:pt x="323617" y="1312461"/>
                                <a:pt x="-5939" y="1080908"/>
                                <a:pt x="0" y="763975"/>
                              </a:cubicBezTo>
                              <a:cubicBezTo>
                                <a:pt x="8551" y="712170"/>
                                <a:pt x="6200" y="647502"/>
                                <a:pt x="0" y="561588"/>
                              </a:cubicBezTo>
                              <a:close/>
                            </a:path>
                            <a:path w="3056964" h="1325563" stroke="0" extrusionOk="0">
                              <a:moveTo>
                                <a:pt x="0" y="561588"/>
                              </a:moveTo>
                              <a:cubicBezTo>
                                <a:pt x="-13326" y="266574"/>
                                <a:pt x="280687" y="-6310"/>
                                <a:pt x="561588" y="0"/>
                              </a:cubicBezTo>
                              <a:cubicBezTo>
                                <a:pt x="709317" y="9970"/>
                                <a:pt x="899171" y="-9210"/>
                                <a:pt x="1206184" y="0"/>
                              </a:cubicBezTo>
                              <a:cubicBezTo>
                                <a:pt x="1513197" y="9210"/>
                                <a:pt x="1629901" y="-20761"/>
                                <a:pt x="1812104" y="0"/>
                              </a:cubicBezTo>
                              <a:cubicBezTo>
                                <a:pt x="1994307" y="20761"/>
                                <a:pt x="2221706" y="-12445"/>
                                <a:pt x="2495376" y="0"/>
                              </a:cubicBezTo>
                              <a:cubicBezTo>
                                <a:pt x="2825243" y="-26533"/>
                                <a:pt x="3123146" y="216048"/>
                                <a:pt x="3056964" y="561588"/>
                              </a:cubicBezTo>
                              <a:cubicBezTo>
                                <a:pt x="3065502" y="627239"/>
                                <a:pt x="3061073" y="687379"/>
                                <a:pt x="3056964" y="763975"/>
                              </a:cubicBezTo>
                              <a:cubicBezTo>
                                <a:pt x="3072443" y="1052540"/>
                                <a:pt x="2782888" y="1273704"/>
                                <a:pt x="2495376" y="1325563"/>
                              </a:cubicBezTo>
                              <a:cubicBezTo>
                                <a:pt x="2300206" y="1335387"/>
                                <a:pt x="2131886" y="1309368"/>
                                <a:pt x="1812104" y="1325563"/>
                              </a:cubicBezTo>
                              <a:cubicBezTo>
                                <a:pt x="1492322" y="1341758"/>
                                <a:pt x="1407234" y="1338130"/>
                                <a:pt x="1206184" y="1325563"/>
                              </a:cubicBezTo>
                              <a:cubicBezTo>
                                <a:pt x="1005134" y="1312996"/>
                                <a:pt x="877343" y="1350423"/>
                                <a:pt x="561588" y="1325563"/>
                              </a:cubicBezTo>
                              <a:cubicBezTo>
                                <a:pt x="247906" y="1341818"/>
                                <a:pt x="73922" y="1078441"/>
                                <a:pt x="0" y="763975"/>
                              </a:cubicBezTo>
                              <a:cubicBezTo>
                                <a:pt x="-4281" y="722667"/>
                                <a:pt x="-273" y="635946"/>
                                <a:pt x="0" y="561588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Freehan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vi-VN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𝑆</m:t>
                        </m:r>
                        <m:r>
                          <a:rPr kumimoji="0" lang="vi-VN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</m:t>
                        </m:r>
                        <m:r>
                          <a:rPr kumimoji="0" lang="vi-VN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𝑎</m:t>
                        </m:r>
                        <m:r>
                          <a:rPr kumimoji="0" lang="vi-VN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×</m:t>
                        </m:r>
                        <m:r>
                          <a:rPr kumimoji="0" lang="vi-VN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4</m:t>
                        </m:r>
                      </m:oMath>
                    </m:oMathPara>
                  </a14:m>
                  <a:endPara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9" name="Rounded Rectangle 8">
                  <a:extLst>
                    <a:ext uri="{FF2B5EF4-FFF2-40B4-BE49-F238E27FC236}">
                      <a16:creationId xmlns:a16="http://schemas.microsoft.com/office/drawing/2014/main" id="{48F538C7-B9E5-D845-8F1F-3853916C637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73624" y="2183512"/>
                  <a:ext cx="3056964" cy="1325563"/>
                </a:xfrm>
                <a:prstGeom prst="roundRect">
                  <a:avLst>
                    <a:gd name="adj" fmla="val 42366"/>
                  </a:avLst>
                </a:prstGeom>
                <a:blipFill>
                  <a:blip r:embed="rId7"/>
                  <a:stretch>
                    <a:fillRect/>
                  </a:stretch>
                </a:blipFill>
                <a:ln w="38100">
                  <a:solidFill>
                    <a:schemeClr val="tx1"/>
                  </a:solidFill>
                  <a:extLst>
                    <a:ext uri="{C807C97D-BFC1-408E-A445-0C87EB9F89A2}">
                      <ask:lineSketchStyleProps xmlns="" xmlns:ask="http://schemas.microsoft.com/office/drawing/2018/sketchyshapes" xmlns:a14="http://schemas.microsoft.com/office/drawing/2010/main" sd="1354754446">
                        <a:custGeom>
                          <a:avLst/>
                          <a:gdLst>
                            <a:gd name="connsiteX0" fmla="*/ 0 w 3056964"/>
                            <a:gd name="connsiteY0" fmla="*/ 561588 h 1325563"/>
                            <a:gd name="connsiteX1" fmla="*/ 561588 w 3056964"/>
                            <a:gd name="connsiteY1" fmla="*/ 0 h 1325563"/>
                            <a:gd name="connsiteX2" fmla="*/ 1206184 w 3056964"/>
                            <a:gd name="connsiteY2" fmla="*/ 0 h 1325563"/>
                            <a:gd name="connsiteX3" fmla="*/ 1850780 w 3056964"/>
                            <a:gd name="connsiteY3" fmla="*/ 0 h 1325563"/>
                            <a:gd name="connsiteX4" fmla="*/ 2495376 w 3056964"/>
                            <a:gd name="connsiteY4" fmla="*/ 0 h 1325563"/>
                            <a:gd name="connsiteX5" fmla="*/ 3056964 w 3056964"/>
                            <a:gd name="connsiteY5" fmla="*/ 561588 h 1325563"/>
                            <a:gd name="connsiteX6" fmla="*/ 3056964 w 3056964"/>
                            <a:gd name="connsiteY6" fmla="*/ 763975 h 1325563"/>
                            <a:gd name="connsiteX7" fmla="*/ 2495376 w 3056964"/>
                            <a:gd name="connsiteY7" fmla="*/ 1325563 h 1325563"/>
                            <a:gd name="connsiteX8" fmla="*/ 1812104 w 3056964"/>
                            <a:gd name="connsiteY8" fmla="*/ 1325563 h 1325563"/>
                            <a:gd name="connsiteX9" fmla="*/ 1225522 w 3056964"/>
                            <a:gd name="connsiteY9" fmla="*/ 1325563 h 1325563"/>
                            <a:gd name="connsiteX10" fmla="*/ 561588 w 3056964"/>
                            <a:gd name="connsiteY10" fmla="*/ 1325563 h 1325563"/>
                            <a:gd name="connsiteX11" fmla="*/ 0 w 3056964"/>
                            <a:gd name="connsiteY11" fmla="*/ 763975 h 1325563"/>
                            <a:gd name="connsiteX12" fmla="*/ 0 w 3056964"/>
                            <a:gd name="connsiteY12" fmla="*/ 561588 h 132556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</a:cxnLst>
                          <a:rect l="l" t="t" r="r" b="b"/>
                          <a:pathLst>
                            <a:path w="3056964" h="1325563" fill="none" extrusionOk="0">
                              <a:moveTo>
                                <a:pt x="0" y="561588"/>
                              </a:moveTo>
                              <a:cubicBezTo>
                                <a:pt x="-21898" y="177193"/>
                                <a:pt x="281201" y="6601"/>
                                <a:pt x="561588" y="0"/>
                              </a:cubicBezTo>
                              <a:cubicBezTo>
                                <a:pt x="735880" y="25898"/>
                                <a:pt x="937252" y="265"/>
                                <a:pt x="1206184" y="0"/>
                              </a:cubicBezTo>
                              <a:cubicBezTo>
                                <a:pt x="1475116" y="-265"/>
                                <a:pt x="1677617" y="12116"/>
                                <a:pt x="1850780" y="0"/>
                              </a:cubicBezTo>
                              <a:cubicBezTo>
                                <a:pt x="2023943" y="-12116"/>
                                <a:pt x="2243934" y="9830"/>
                                <a:pt x="2495376" y="0"/>
                              </a:cubicBezTo>
                              <a:cubicBezTo>
                                <a:pt x="2827455" y="61928"/>
                                <a:pt x="3065223" y="263331"/>
                                <a:pt x="3056964" y="561588"/>
                              </a:cubicBezTo>
                              <a:cubicBezTo>
                                <a:pt x="3049387" y="629447"/>
                                <a:pt x="3064151" y="721190"/>
                                <a:pt x="3056964" y="763975"/>
                              </a:cubicBezTo>
                              <a:cubicBezTo>
                                <a:pt x="3116441" y="1048533"/>
                                <a:pt x="2833609" y="1263102"/>
                                <a:pt x="2495376" y="1325563"/>
                              </a:cubicBezTo>
                              <a:cubicBezTo>
                                <a:pt x="2183560" y="1315795"/>
                                <a:pt x="2072883" y="1323323"/>
                                <a:pt x="1812104" y="1325563"/>
                              </a:cubicBezTo>
                              <a:cubicBezTo>
                                <a:pt x="1551325" y="1327803"/>
                                <a:pt x="1500014" y="1336947"/>
                                <a:pt x="1225522" y="1325563"/>
                              </a:cubicBezTo>
                              <a:cubicBezTo>
                                <a:pt x="951030" y="1314179"/>
                                <a:pt x="823904" y="1328535"/>
                                <a:pt x="561588" y="1325563"/>
                              </a:cubicBezTo>
                              <a:cubicBezTo>
                                <a:pt x="323617" y="1312461"/>
                                <a:pt x="-5939" y="1080908"/>
                                <a:pt x="0" y="763975"/>
                              </a:cubicBezTo>
                              <a:cubicBezTo>
                                <a:pt x="8551" y="712170"/>
                                <a:pt x="6200" y="647502"/>
                                <a:pt x="0" y="561588"/>
                              </a:cubicBezTo>
                              <a:close/>
                            </a:path>
                            <a:path w="3056964" h="1325563" stroke="0" extrusionOk="0">
                              <a:moveTo>
                                <a:pt x="0" y="561588"/>
                              </a:moveTo>
                              <a:cubicBezTo>
                                <a:pt x="-13326" y="266574"/>
                                <a:pt x="280687" y="-6310"/>
                                <a:pt x="561588" y="0"/>
                              </a:cubicBezTo>
                              <a:cubicBezTo>
                                <a:pt x="709317" y="9970"/>
                                <a:pt x="899171" y="-9210"/>
                                <a:pt x="1206184" y="0"/>
                              </a:cubicBezTo>
                              <a:cubicBezTo>
                                <a:pt x="1513197" y="9210"/>
                                <a:pt x="1629901" y="-20761"/>
                                <a:pt x="1812104" y="0"/>
                              </a:cubicBezTo>
                              <a:cubicBezTo>
                                <a:pt x="1994307" y="20761"/>
                                <a:pt x="2221706" y="-12445"/>
                                <a:pt x="2495376" y="0"/>
                              </a:cubicBezTo>
                              <a:cubicBezTo>
                                <a:pt x="2825243" y="-26533"/>
                                <a:pt x="3123146" y="216048"/>
                                <a:pt x="3056964" y="561588"/>
                              </a:cubicBezTo>
                              <a:cubicBezTo>
                                <a:pt x="3065502" y="627239"/>
                                <a:pt x="3061073" y="687379"/>
                                <a:pt x="3056964" y="763975"/>
                              </a:cubicBezTo>
                              <a:cubicBezTo>
                                <a:pt x="3072443" y="1052540"/>
                                <a:pt x="2782888" y="1273704"/>
                                <a:pt x="2495376" y="1325563"/>
                              </a:cubicBezTo>
                              <a:cubicBezTo>
                                <a:pt x="2300206" y="1335387"/>
                                <a:pt x="2131886" y="1309368"/>
                                <a:pt x="1812104" y="1325563"/>
                              </a:cubicBezTo>
                              <a:cubicBezTo>
                                <a:pt x="1492322" y="1341758"/>
                                <a:pt x="1407234" y="1338130"/>
                                <a:pt x="1206184" y="1325563"/>
                              </a:cubicBezTo>
                              <a:cubicBezTo>
                                <a:pt x="1005134" y="1312996"/>
                                <a:pt x="877343" y="1350423"/>
                                <a:pt x="561588" y="1325563"/>
                              </a:cubicBezTo>
                              <a:cubicBezTo>
                                <a:pt x="247906" y="1341818"/>
                                <a:pt x="73922" y="1078441"/>
                                <a:pt x="0" y="763975"/>
                              </a:cubicBezTo>
                              <a:cubicBezTo>
                                <a:pt x="-4281" y="722667"/>
                                <a:pt x="-273" y="635946"/>
                                <a:pt x="0" y="561588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Freehand/>
                        </ask:type>
                      </ask:lineSketchStyleProps>
                    </a:ext>
                  </a:extLst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Teardrop 9">
              <a:extLst>
                <a:ext uri="{FF2B5EF4-FFF2-40B4-BE49-F238E27FC236}">
                  <a16:creationId xmlns:a16="http://schemas.microsoft.com/office/drawing/2014/main" xmlns="" id="{73CDB480-109B-7645-8E18-407D598C24F0}"/>
                </a:ext>
              </a:extLst>
            </p:cNvPr>
            <p:cNvSpPr/>
            <p:nvPr/>
          </p:nvSpPr>
          <p:spPr>
            <a:xfrm>
              <a:off x="1201271" y="2836487"/>
              <a:ext cx="1344706" cy="1165412"/>
            </a:xfrm>
            <a:prstGeom prst="teardrop">
              <a:avLst>
                <a:gd name="adj" fmla="val 30667"/>
              </a:avLst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E996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053F1CAF-0E88-7943-93C0-E8B5F3722F5F}"/>
              </a:ext>
            </a:extLst>
          </p:cNvPr>
          <p:cNvGrpSpPr/>
          <p:nvPr/>
        </p:nvGrpSpPr>
        <p:grpSpPr>
          <a:xfrm>
            <a:off x="1270749" y="4238517"/>
            <a:ext cx="2796988" cy="1818387"/>
            <a:chOff x="1201271" y="2183512"/>
            <a:chExt cx="3729317" cy="181838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ounded Rectangle 11">
                  <a:extLst>
                    <a:ext uri="{FF2B5EF4-FFF2-40B4-BE49-F238E27FC236}">
                      <a16:creationId xmlns:a16="http://schemas.microsoft.com/office/drawing/2014/main" xmlns="" id="{FA68F0E8-D29F-F042-81A8-644AB33D1078}"/>
                    </a:ext>
                  </a:extLst>
                </p:cNvPr>
                <p:cNvSpPr/>
                <p:nvPr/>
              </p:nvSpPr>
              <p:spPr>
                <a:xfrm>
                  <a:off x="1873624" y="2183512"/>
                  <a:ext cx="3056964" cy="1325563"/>
                </a:xfrm>
                <a:prstGeom prst="roundRect">
                  <a:avLst>
                    <a:gd name="adj" fmla="val 42366"/>
                  </a:avLst>
                </a:prstGeom>
                <a:solidFill>
                  <a:srgbClr val="E99636"/>
                </a:solidFill>
                <a:ln w="38100">
                  <a:solidFill>
                    <a:schemeClr val="tx1"/>
                  </a:solidFill>
                  <a:extLst>
                    <a:ext uri="{C807C97D-BFC1-408E-A445-0C87EB9F89A2}">
                      <ask:lineSketchStyleProps xmlns:ask="http://schemas.microsoft.com/office/drawing/2018/sketchyshapes" xmlns="" sd="1354754446">
                        <a:custGeom>
                          <a:avLst/>
                          <a:gdLst>
                            <a:gd name="connsiteX0" fmla="*/ 0 w 3056964"/>
                            <a:gd name="connsiteY0" fmla="*/ 561588 h 1325563"/>
                            <a:gd name="connsiteX1" fmla="*/ 561588 w 3056964"/>
                            <a:gd name="connsiteY1" fmla="*/ 0 h 1325563"/>
                            <a:gd name="connsiteX2" fmla="*/ 1206184 w 3056964"/>
                            <a:gd name="connsiteY2" fmla="*/ 0 h 1325563"/>
                            <a:gd name="connsiteX3" fmla="*/ 1850780 w 3056964"/>
                            <a:gd name="connsiteY3" fmla="*/ 0 h 1325563"/>
                            <a:gd name="connsiteX4" fmla="*/ 2495376 w 3056964"/>
                            <a:gd name="connsiteY4" fmla="*/ 0 h 1325563"/>
                            <a:gd name="connsiteX5" fmla="*/ 3056964 w 3056964"/>
                            <a:gd name="connsiteY5" fmla="*/ 561588 h 1325563"/>
                            <a:gd name="connsiteX6" fmla="*/ 3056964 w 3056964"/>
                            <a:gd name="connsiteY6" fmla="*/ 763975 h 1325563"/>
                            <a:gd name="connsiteX7" fmla="*/ 2495376 w 3056964"/>
                            <a:gd name="connsiteY7" fmla="*/ 1325563 h 1325563"/>
                            <a:gd name="connsiteX8" fmla="*/ 1812104 w 3056964"/>
                            <a:gd name="connsiteY8" fmla="*/ 1325563 h 1325563"/>
                            <a:gd name="connsiteX9" fmla="*/ 1225522 w 3056964"/>
                            <a:gd name="connsiteY9" fmla="*/ 1325563 h 1325563"/>
                            <a:gd name="connsiteX10" fmla="*/ 561588 w 3056964"/>
                            <a:gd name="connsiteY10" fmla="*/ 1325563 h 1325563"/>
                            <a:gd name="connsiteX11" fmla="*/ 0 w 3056964"/>
                            <a:gd name="connsiteY11" fmla="*/ 763975 h 1325563"/>
                            <a:gd name="connsiteX12" fmla="*/ 0 w 3056964"/>
                            <a:gd name="connsiteY12" fmla="*/ 561588 h 132556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</a:cxnLst>
                          <a:rect l="l" t="t" r="r" b="b"/>
                          <a:pathLst>
                            <a:path w="3056964" h="1325563" fill="none" extrusionOk="0">
                              <a:moveTo>
                                <a:pt x="0" y="561588"/>
                              </a:moveTo>
                              <a:cubicBezTo>
                                <a:pt x="-21898" y="177193"/>
                                <a:pt x="281201" y="6601"/>
                                <a:pt x="561588" y="0"/>
                              </a:cubicBezTo>
                              <a:cubicBezTo>
                                <a:pt x="735880" y="25898"/>
                                <a:pt x="937252" y="265"/>
                                <a:pt x="1206184" y="0"/>
                              </a:cubicBezTo>
                              <a:cubicBezTo>
                                <a:pt x="1475116" y="-265"/>
                                <a:pt x="1677617" y="12116"/>
                                <a:pt x="1850780" y="0"/>
                              </a:cubicBezTo>
                              <a:cubicBezTo>
                                <a:pt x="2023943" y="-12116"/>
                                <a:pt x="2243934" y="9830"/>
                                <a:pt x="2495376" y="0"/>
                              </a:cubicBezTo>
                              <a:cubicBezTo>
                                <a:pt x="2827455" y="61928"/>
                                <a:pt x="3065223" y="263331"/>
                                <a:pt x="3056964" y="561588"/>
                              </a:cubicBezTo>
                              <a:cubicBezTo>
                                <a:pt x="3049387" y="629447"/>
                                <a:pt x="3064151" y="721190"/>
                                <a:pt x="3056964" y="763975"/>
                              </a:cubicBezTo>
                              <a:cubicBezTo>
                                <a:pt x="3116441" y="1048533"/>
                                <a:pt x="2833609" y="1263102"/>
                                <a:pt x="2495376" y="1325563"/>
                              </a:cubicBezTo>
                              <a:cubicBezTo>
                                <a:pt x="2183560" y="1315795"/>
                                <a:pt x="2072883" y="1323323"/>
                                <a:pt x="1812104" y="1325563"/>
                              </a:cubicBezTo>
                              <a:cubicBezTo>
                                <a:pt x="1551325" y="1327803"/>
                                <a:pt x="1500014" y="1336947"/>
                                <a:pt x="1225522" y="1325563"/>
                              </a:cubicBezTo>
                              <a:cubicBezTo>
                                <a:pt x="951030" y="1314179"/>
                                <a:pt x="823904" y="1328535"/>
                                <a:pt x="561588" y="1325563"/>
                              </a:cubicBezTo>
                              <a:cubicBezTo>
                                <a:pt x="323617" y="1312461"/>
                                <a:pt x="-5939" y="1080908"/>
                                <a:pt x="0" y="763975"/>
                              </a:cubicBezTo>
                              <a:cubicBezTo>
                                <a:pt x="8551" y="712170"/>
                                <a:pt x="6200" y="647502"/>
                                <a:pt x="0" y="561588"/>
                              </a:cubicBezTo>
                              <a:close/>
                            </a:path>
                            <a:path w="3056964" h="1325563" stroke="0" extrusionOk="0">
                              <a:moveTo>
                                <a:pt x="0" y="561588"/>
                              </a:moveTo>
                              <a:cubicBezTo>
                                <a:pt x="-13326" y="266574"/>
                                <a:pt x="280687" y="-6310"/>
                                <a:pt x="561588" y="0"/>
                              </a:cubicBezTo>
                              <a:cubicBezTo>
                                <a:pt x="709317" y="9970"/>
                                <a:pt x="899171" y="-9210"/>
                                <a:pt x="1206184" y="0"/>
                              </a:cubicBezTo>
                              <a:cubicBezTo>
                                <a:pt x="1513197" y="9210"/>
                                <a:pt x="1629901" y="-20761"/>
                                <a:pt x="1812104" y="0"/>
                              </a:cubicBezTo>
                              <a:cubicBezTo>
                                <a:pt x="1994307" y="20761"/>
                                <a:pt x="2221706" y="-12445"/>
                                <a:pt x="2495376" y="0"/>
                              </a:cubicBezTo>
                              <a:cubicBezTo>
                                <a:pt x="2825243" y="-26533"/>
                                <a:pt x="3123146" y="216048"/>
                                <a:pt x="3056964" y="561588"/>
                              </a:cubicBezTo>
                              <a:cubicBezTo>
                                <a:pt x="3065502" y="627239"/>
                                <a:pt x="3061073" y="687379"/>
                                <a:pt x="3056964" y="763975"/>
                              </a:cubicBezTo>
                              <a:cubicBezTo>
                                <a:pt x="3072443" y="1052540"/>
                                <a:pt x="2782888" y="1273704"/>
                                <a:pt x="2495376" y="1325563"/>
                              </a:cubicBezTo>
                              <a:cubicBezTo>
                                <a:pt x="2300206" y="1335387"/>
                                <a:pt x="2131886" y="1309368"/>
                                <a:pt x="1812104" y="1325563"/>
                              </a:cubicBezTo>
                              <a:cubicBezTo>
                                <a:pt x="1492322" y="1341758"/>
                                <a:pt x="1407234" y="1338130"/>
                                <a:pt x="1206184" y="1325563"/>
                              </a:cubicBezTo>
                              <a:cubicBezTo>
                                <a:pt x="1005134" y="1312996"/>
                                <a:pt x="877343" y="1350423"/>
                                <a:pt x="561588" y="1325563"/>
                              </a:cubicBezTo>
                              <a:cubicBezTo>
                                <a:pt x="247906" y="1341818"/>
                                <a:pt x="73922" y="1078441"/>
                                <a:pt x="0" y="763975"/>
                              </a:cubicBezTo>
                              <a:cubicBezTo>
                                <a:pt x="-4281" y="722667"/>
                                <a:pt x="-273" y="635946"/>
                                <a:pt x="0" y="561588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Freehan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40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S 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vi-VN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vi-VN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𝑎</m:t>
                          </m:r>
                          <m:r>
                            <a:rPr kumimoji="0" lang="vi-VN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 ×</m:t>
                          </m:r>
                          <m:r>
                            <a:rPr kumimoji="0" lang="vi-VN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h</m:t>
                          </m:r>
                          <m:r>
                            <a:rPr kumimoji="0" lang="vi-VN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 </m:t>
                          </m:r>
                        </m:num>
                        <m:den>
                          <m:r>
                            <a:rPr kumimoji="0" lang="vi-VN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2</m:t>
                          </m:r>
                        </m:den>
                      </m:f>
                    </m:oMath>
                  </a14:m>
                  <a:endPara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2" name="Rounded Rectangle 11">
                  <a:extLst>
                    <a:ext uri="{FF2B5EF4-FFF2-40B4-BE49-F238E27FC236}">
                      <a16:creationId xmlns:a16="http://schemas.microsoft.com/office/drawing/2014/main" id="{FA68F0E8-D29F-F042-81A8-644AB33D107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73624" y="2183512"/>
                  <a:ext cx="3056964" cy="1325563"/>
                </a:xfrm>
                <a:prstGeom prst="roundRect">
                  <a:avLst>
                    <a:gd name="adj" fmla="val 42366"/>
                  </a:avLst>
                </a:prstGeom>
                <a:blipFill>
                  <a:blip r:embed="rId8"/>
                  <a:stretch>
                    <a:fillRect/>
                  </a:stretch>
                </a:blipFill>
                <a:ln w="38100">
                  <a:solidFill>
                    <a:schemeClr val="tx1"/>
                  </a:solidFill>
                  <a:extLst>
                    <a:ext uri="{C807C97D-BFC1-408E-A445-0C87EB9F89A2}">
                      <ask:lineSketchStyleProps xmlns="" xmlns:ask="http://schemas.microsoft.com/office/drawing/2018/sketchyshapes" sd="1354754446">
                        <a:custGeom>
                          <a:avLst/>
                          <a:gdLst>
                            <a:gd name="connsiteX0" fmla="*/ 0 w 3056964"/>
                            <a:gd name="connsiteY0" fmla="*/ 561588 h 1325563"/>
                            <a:gd name="connsiteX1" fmla="*/ 561588 w 3056964"/>
                            <a:gd name="connsiteY1" fmla="*/ 0 h 1325563"/>
                            <a:gd name="connsiteX2" fmla="*/ 1206184 w 3056964"/>
                            <a:gd name="connsiteY2" fmla="*/ 0 h 1325563"/>
                            <a:gd name="connsiteX3" fmla="*/ 1850780 w 3056964"/>
                            <a:gd name="connsiteY3" fmla="*/ 0 h 1325563"/>
                            <a:gd name="connsiteX4" fmla="*/ 2495376 w 3056964"/>
                            <a:gd name="connsiteY4" fmla="*/ 0 h 1325563"/>
                            <a:gd name="connsiteX5" fmla="*/ 3056964 w 3056964"/>
                            <a:gd name="connsiteY5" fmla="*/ 561588 h 1325563"/>
                            <a:gd name="connsiteX6" fmla="*/ 3056964 w 3056964"/>
                            <a:gd name="connsiteY6" fmla="*/ 763975 h 1325563"/>
                            <a:gd name="connsiteX7" fmla="*/ 2495376 w 3056964"/>
                            <a:gd name="connsiteY7" fmla="*/ 1325563 h 1325563"/>
                            <a:gd name="connsiteX8" fmla="*/ 1812104 w 3056964"/>
                            <a:gd name="connsiteY8" fmla="*/ 1325563 h 1325563"/>
                            <a:gd name="connsiteX9" fmla="*/ 1225522 w 3056964"/>
                            <a:gd name="connsiteY9" fmla="*/ 1325563 h 1325563"/>
                            <a:gd name="connsiteX10" fmla="*/ 561588 w 3056964"/>
                            <a:gd name="connsiteY10" fmla="*/ 1325563 h 1325563"/>
                            <a:gd name="connsiteX11" fmla="*/ 0 w 3056964"/>
                            <a:gd name="connsiteY11" fmla="*/ 763975 h 1325563"/>
                            <a:gd name="connsiteX12" fmla="*/ 0 w 3056964"/>
                            <a:gd name="connsiteY12" fmla="*/ 561588 h 132556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</a:cxnLst>
                          <a:rect l="l" t="t" r="r" b="b"/>
                          <a:pathLst>
                            <a:path w="3056964" h="1325563" fill="none" extrusionOk="0">
                              <a:moveTo>
                                <a:pt x="0" y="561588"/>
                              </a:moveTo>
                              <a:cubicBezTo>
                                <a:pt x="-21898" y="177193"/>
                                <a:pt x="281201" y="6601"/>
                                <a:pt x="561588" y="0"/>
                              </a:cubicBezTo>
                              <a:cubicBezTo>
                                <a:pt x="735880" y="25898"/>
                                <a:pt x="937252" y="265"/>
                                <a:pt x="1206184" y="0"/>
                              </a:cubicBezTo>
                              <a:cubicBezTo>
                                <a:pt x="1475116" y="-265"/>
                                <a:pt x="1677617" y="12116"/>
                                <a:pt x="1850780" y="0"/>
                              </a:cubicBezTo>
                              <a:cubicBezTo>
                                <a:pt x="2023943" y="-12116"/>
                                <a:pt x="2243934" y="9830"/>
                                <a:pt x="2495376" y="0"/>
                              </a:cubicBezTo>
                              <a:cubicBezTo>
                                <a:pt x="2827455" y="61928"/>
                                <a:pt x="3065223" y="263331"/>
                                <a:pt x="3056964" y="561588"/>
                              </a:cubicBezTo>
                              <a:cubicBezTo>
                                <a:pt x="3049387" y="629447"/>
                                <a:pt x="3064151" y="721190"/>
                                <a:pt x="3056964" y="763975"/>
                              </a:cubicBezTo>
                              <a:cubicBezTo>
                                <a:pt x="3116441" y="1048533"/>
                                <a:pt x="2833609" y="1263102"/>
                                <a:pt x="2495376" y="1325563"/>
                              </a:cubicBezTo>
                              <a:cubicBezTo>
                                <a:pt x="2183560" y="1315795"/>
                                <a:pt x="2072883" y="1323323"/>
                                <a:pt x="1812104" y="1325563"/>
                              </a:cubicBezTo>
                              <a:cubicBezTo>
                                <a:pt x="1551325" y="1327803"/>
                                <a:pt x="1500014" y="1336947"/>
                                <a:pt x="1225522" y="1325563"/>
                              </a:cubicBezTo>
                              <a:cubicBezTo>
                                <a:pt x="951030" y="1314179"/>
                                <a:pt x="823904" y="1328535"/>
                                <a:pt x="561588" y="1325563"/>
                              </a:cubicBezTo>
                              <a:cubicBezTo>
                                <a:pt x="323617" y="1312461"/>
                                <a:pt x="-5939" y="1080908"/>
                                <a:pt x="0" y="763975"/>
                              </a:cubicBezTo>
                              <a:cubicBezTo>
                                <a:pt x="8551" y="712170"/>
                                <a:pt x="6200" y="647502"/>
                                <a:pt x="0" y="561588"/>
                              </a:cubicBezTo>
                              <a:close/>
                            </a:path>
                            <a:path w="3056964" h="1325563" stroke="0" extrusionOk="0">
                              <a:moveTo>
                                <a:pt x="0" y="561588"/>
                              </a:moveTo>
                              <a:cubicBezTo>
                                <a:pt x="-13326" y="266574"/>
                                <a:pt x="280687" y="-6310"/>
                                <a:pt x="561588" y="0"/>
                              </a:cubicBezTo>
                              <a:cubicBezTo>
                                <a:pt x="709317" y="9970"/>
                                <a:pt x="899171" y="-9210"/>
                                <a:pt x="1206184" y="0"/>
                              </a:cubicBezTo>
                              <a:cubicBezTo>
                                <a:pt x="1513197" y="9210"/>
                                <a:pt x="1629901" y="-20761"/>
                                <a:pt x="1812104" y="0"/>
                              </a:cubicBezTo>
                              <a:cubicBezTo>
                                <a:pt x="1994307" y="20761"/>
                                <a:pt x="2221706" y="-12445"/>
                                <a:pt x="2495376" y="0"/>
                              </a:cubicBezTo>
                              <a:cubicBezTo>
                                <a:pt x="2825243" y="-26533"/>
                                <a:pt x="3123146" y="216048"/>
                                <a:pt x="3056964" y="561588"/>
                              </a:cubicBezTo>
                              <a:cubicBezTo>
                                <a:pt x="3065502" y="627239"/>
                                <a:pt x="3061073" y="687379"/>
                                <a:pt x="3056964" y="763975"/>
                              </a:cubicBezTo>
                              <a:cubicBezTo>
                                <a:pt x="3072443" y="1052540"/>
                                <a:pt x="2782888" y="1273704"/>
                                <a:pt x="2495376" y="1325563"/>
                              </a:cubicBezTo>
                              <a:cubicBezTo>
                                <a:pt x="2300206" y="1335387"/>
                                <a:pt x="2131886" y="1309368"/>
                                <a:pt x="1812104" y="1325563"/>
                              </a:cubicBezTo>
                              <a:cubicBezTo>
                                <a:pt x="1492322" y="1341758"/>
                                <a:pt x="1407234" y="1338130"/>
                                <a:pt x="1206184" y="1325563"/>
                              </a:cubicBezTo>
                              <a:cubicBezTo>
                                <a:pt x="1005134" y="1312996"/>
                                <a:pt x="877343" y="1350423"/>
                                <a:pt x="561588" y="1325563"/>
                              </a:cubicBezTo>
                              <a:cubicBezTo>
                                <a:pt x="247906" y="1341818"/>
                                <a:pt x="73922" y="1078441"/>
                                <a:pt x="0" y="763975"/>
                              </a:cubicBezTo>
                              <a:cubicBezTo>
                                <a:pt x="-4281" y="722667"/>
                                <a:pt x="-273" y="635946"/>
                                <a:pt x="0" y="561588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Freehand/>
                        </ask:type>
                      </ask:lineSketchStyleProps>
                    </a:ext>
                  </a:extLst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" name="Teardrop 12">
              <a:extLst>
                <a:ext uri="{FF2B5EF4-FFF2-40B4-BE49-F238E27FC236}">
                  <a16:creationId xmlns:a16="http://schemas.microsoft.com/office/drawing/2014/main" xmlns="" id="{A73D05A2-8D14-8F48-8959-AB821CC0C2A6}"/>
                </a:ext>
              </a:extLst>
            </p:cNvPr>
            <p:cNvSpPr/>
            <p:nvPr/>
          </p:nvSpPr>
          <p:spPr>
            <a:xfrm>
              <a:off x="1201271" y="2836487"/>
              <a:ext cx="1344706" cy="1165412"/>
            </a:xfrm>
            <a:prstGeom prst="teardrop">
              <a:avLst>
                <a:gd name="adj" fmla="val 30667"/>
              </a:avLst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E996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5A79947F-629A-644D-90C4-2B112DB79932}"/>
              </a:ext>
            </a:extLst>
          </p:cNvPr>
          <p:cNvGrpSpPr/>
          <p:nvPr/>
        </p:nvGrpSpPr>
        <p:grpSpPr>
          <a:xfrm>
            <a:off x="4572000" y="4238517"/>
            <a:ext cx="2796988" cy="1818387"/>
            <a:chOff x="1201271" y="2183512"/>
            <a:chExt cx="3729317" cy="181838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ounded Rectangle 14">
                  <a:extLst>
                    <a:ext uri="{FF2B5EF4-FFF2-40B4-BE49-F238E27FC236}">
                      <a16:creationId xmlns:a16="http://schemas.microsoft.com/office/drawing/2014/main" xmlns="" id="{76B067A8-427D-0E4F-8F0C-99D6F77111DC}"/>
                    </a:ext>
                  </a:extLst>
                </p:cNvPr>
                <p:cNvSpPr/>
                <p:nvPr/>
              </p:nvSpPr>
              <p:spPr>
                <a:xfrm>
                  <a:off x="1873624" y="2183512"/>
                  <a:ext cx="3056964" cy="1325563"/>
                </a:xfrm>
                <a:prstGeom prst="roundRect">
                  <a:avLst>
                    <a:gd name="adj" fmla="val 42366"/>
                  </a:avLst>
                </a:prstGeom>
                <a:solidFill>
                  <a:srgbClr val="E99636"/>
                </a:solidFill>
                <a:ln w="38100">
                  <a:solidFill>
                    <a:schemeClr val="tx1"/>
                  </a:solidFill>
                  <a:extLst>
                    <a:ext uri="{C807C97D-BFC1-408E-A445-0C87EB9F89A2}">
                      <ask:lineSketchStyleProps xmlns:ask="http://schemas.microsoft.com/office/drawing/2018/sketchyshapes" xmlns="" sd="1354754446">
                        <a:custGeom>
                          <a:avLst/>
                          <a:gdLst>
                            <a:gd name="connsiteX0" fmla="*/ 0 w 3056964"/>
                            <a:gd name="connsiteY0" fmla="*/ 561588 h 1325563"/>
                            <a:gd name="connsiteX1" fmla="*/ 561588 w 3056964"/>
                            <a:gd name="connsiteY1" fmla="*/ 0 h 1325563"/>
                            <a:gd name="connsiteX2" fmla="*/ 1206184 w 3056964"/>
                            <a:gd name="connsiteY2" fmla="*/ 0 h 1325563"/>
                            <a:gd name="connsiteX3" fmla="*/ 1850780 w 3056964"/>
                            <a:gd name="connsiteY3" fmla="*/ 0 h 1325563"/>
                            <a:gd name="connsiteX4" fmla="*/ 2495376 w 3056964"/>
                            <a:gd name="connsiteY4" fmla="*/ 0 h 1325563"/>
                            <a:gd name="connsiteX5" fmla="*/ 3056964 w 3056964"/>
                            <a:gd name="connsiteY5" fmla="*/ 561588 h 1325563"/>
                            <a:gd name="connsiteX6" fmla="*/ 3056964 w 3056964"/>
                            <a:gd name="connsiteY6" fmla="*/ 763975 h 1325563"/>
                            <a:gd name="connsiteX7" fmla="*/ 2495376 w 3056964"/>
                            <a:gd name="connsiteY7" fmla="*/ 1325563 h 1325563"/>
                            <a:gd name="connsiteX8" fmla="*/ 1812104 w 3056964"/>
                            <a:gd name="connsiteY8" fmla="*/ 1325563 h 1325563"/>
                            <a:gd name="connsiteX9" fmla="*/ 1225522 w 3056964"/>
                            <a:gd name="connsiteY9" fmla="*/ 1325563 h 1325563"/>
                            <a:gd name="connsiteX10" fmla="*/ 561588 w 3056964"/>
                            <a:gd name="connsiteY10" fmla="*/ 1325563 h 1325563"/>
                            <a:gd name="connsiteX11" fmla="*/ 0 w 3056964"/>
                            <a:gd name="connsiteY11" fmla="*/ 763975 h 1325563"/>
                            <a:gd name="connsiteX12" fmla="*/ 0 w 3056964"/>
                            <a:gd name="connsiteY12" fmla="*/ 561588 h 132556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</a:cxnLst>
                          <a:rect l="l" t="t" r="r" b="b"/>
                          <a:pathLst>
                            <a:path w="3056964" h="1325563" fill="none" extrusionOk="0">
                              <a:moveTo>
                                <a:pt x="0" y="561588"/>
                              </a:moveTo>
                              <a:cubicBezTo>
                                <a:pt x="-21898" y="177193"/>
                                <a:pt x="281201" y="6601"/>
                                <a:pt x="561588" y="0"/>
                              </a:cubicBezTo>
                              <a:cubicBezTo>
                                <a:pt x="735880" y="25898"/>
                                <a:pt x="937252" y="265"/>
                                <a:pt x="1206184" y="0"/>
                              </a:cubicBezTo>
                              <a:cubicBezTo>
                                <a:pt x="1475116" y="-265"/>
                                <a:pt x="1677617" y="12116"/>
                                <a:pt x="1850780" y="0"/>
                              </a:cubicBezTo>
                              <a:cubicBezTo>
                                <a:pt x="2023943" y="-12116"/>
                                <a:pt x="2243934" y="9830"/>
                                <a:pt x="2495376" y="0"/>
                              </a:cubicBezTo>
                              <a:cubicBezTo>
                                <a:pt x="2827455" y="61928"/>
                                <a:pt x="3065223" y="263331"/>
                                <a:pt x="3056964" y="561588"/>
                              </a:cubicBezTo>
                              <a:cubicBezTo>
                                <a:pt x="3049387" y="629447"/>
                                <a:pt x="3064151" y="721190"/>
                                <a:pt x="3056964" y="763975"/>
                              </a:cubicBezTo>
                              <a:cubicBezTo>
                                <a:pt x="3116441" y="1048533"/>
                                <a:pt x="2833609" y="1263102"/>
                                <a:pt x="2495376" y="1325563"/>
                              </a:cubicBezTo>
                              <a:cubicBezTo>
                                <a:pt x="2183560" y="1315795"/>
                                <a:pt x="2072883" y="1323323"/>
                                <a:pt x="1812104" y="1325563"/>
                              </a:cubicBezTo>
                              <a:cubicBezTo>
                                <a:pt x="1551325" y="1327803"/>
                                <a:pt x="1500014" y="1336947"/>
                                <a:pt x="1225522" y="1325563"/>
                              </a:cubicBezTo>
                              <a:cubicBezTo>
                                <a:pt x="951030" y="1314179"/>
                                <a:pt x="823904" y="1328535"/>
                                <a:pt x="561588" y="1325563"/>
                              </a:cubicBezTo>
                              <a:cubicBezTo>
                                <a:pt x="323617" y="1312461"/>
                                <a:pt x="-5939" y="1080908"/>
                                <a:pt x="0" y="763975"/>
                              </a:cubicBezTo>
                              <a:cubicBezTo>
                                <a:pt x="8551" y="712170"/>
                                <a:pt x="6200" y="647502"/>
                                <a:pt x="0" y="561588"/>
                              </a:cubicBezTo>
                              <a:close/>
                            </a:path>
                            <a:path w="3056964" h="1325563" stroke="0" extrusionOk="0">
                              <a:moveTo>
                                <a:pt x="0" y="561588"/>
                              </a:moveTo>
                              <a:cubicBezTo>
                                <a:pt x="-13326" y="266574"/>
                                <a:pt x="280687" y="-6310"/>
                                <a:pt x="561588" y="0"/>
                              </a:cubicBezTo>
                              <a:cubicBezTo>
                                <a:pt x="709317" y="9970"/>
                                <a:pt x="899171" y="-9210"/>
                                <a:pt x="1206184" y="0"/>
                              </a:cubicBezTo>
                              <a:cubicBezTo>
                                <a:pt x="1513197" y="9210"/>
                                <a:pt x="1629901" y="-20761"/>
                                <a:pt x="1812104" y="0"/>
                              </a:cubicBezTo>
                              <a:cubicBezTo>
                                <a:pt x="1994307" y="20761"/>
                                <a:pt x="2221706" y="-12445"/>
                                <a:pt x="2495376" y="0"/>
                              </a:cubicBezTo>
                              <a:cubicBezTo>
                                <a:pt x="2825243" y="-26533"/>
                                <a:pt x="3123146" y="216048"/>
                                <a:pt x="3056964" y="561588"/>
                              </a:cubicBezTo>
                              <a:cubicBezTo>
                                <a:pt x="3065502" y="627239"/>
                                <a:pt x="3061073" y="687379"/>
                                <a:pt x="3056964" y="763975"/>
                              </a:cubicBezTo>
                              <a:cubicBezTo>
                                <a:pt x="3072443" y="1052540"/>
                                <a:pt x="2782888" y="1273704"/>
                                <a:pt x="2495376" y="1325563"/>
                              </a:cubicBezTo>
                              <a:cubicBezTo>
                                <a:pt x="2300206" y="1335387"/>
                                <a:pt x="2131886" y="1309368"/>
                                <a:pt x="1812104" y="1325563"/>
                              </a:cubicBezTo>
                              <a:cubicBezTo>
                                <a:pt x="1492322" y="1341758"/>
                                <a:pt x="1407234" y="1338130"/>
                                <a:pt x="1206184" y="1325563"/>
                              </a:cubicBezTo>
                              <a:cubicBezTo>
                                <a:pt x="1005134" y="1312996"/>
                                <a:pt x="877343" y="1350423"/>
                                <a:pt x="561588" y="1325563"/>
                              </a:cubicBezTo>
                              <a:cubicBezTo>
                                <a:pt x="247906" y="1341818"/>
                                <a:pt x="73922" y="1078441"/>
                                <a:pt x="0" y="763975"/>
                              </a:cubicBezTo>
                              <a:cubicBezTo>
                                <a:pt x="-4281" y="722667"/>
                                <a:pt x="-273" y="635946"/>
                                <a:pt x="0" y="561588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Freehan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40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S 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vi-VN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vi-VN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𝑚</m:t>
                          </m:r>
                          <m:r>
                            <a:rPr kumimoji="0" lang="vi-VN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 × </m:t>
                          </m:r>
                          <m:r>
                            <a:rPr kumimoji="0" lang="vi-VN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𝑛</m:t>
                          </m:r>
                        </m:num>
                        <m:den>
                          <m:r>
                            <a:rPr kumimoji="0" lang="vi-VN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2</m:t>
                          </m:r>
                        </m:den>
                      </m:f>
                    </m:oMath>
                  </a14:m>
                  <a:r>
                    <a:rPr kumimoji="0" lang="vi-VN" sz="40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 </a:t>
                  </a:r>
                  <a:endPara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5" name="Rounded Rectangle 14">
                  <a:extLst>
                    <a:ext uri="{FF2B5EF4-FFF2-40B4-BE49-F238E27FC236}">
                      <a16:creationId xmlns:a16="http://schemas.microsoft.com/office/drawing/2014/main" id="{76B067A8-427D-0E4F-8F0C-99D6F77111D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73624" y="2183512"/>
                  <a:ext cx="3056964" cy="1325563"/>
                </a:xfrm>
                <a:prstGeom prst="roundRect">
                  <a:avLst>
                    <a:gd name="adj" fmla="val 42366"/>
                  </a:avLst>
                </a:prstGeom>
                <a:blipFill>
                  <a:blip r:embed="rId9"/>
                  <a:stretch>
                    <a:fillRect/>
                  </a:stretch>
                </a:blipFill>
                <a:ln w="38100">
                  <a:solidFill>
                    <a:schemeClr val="tx1"/>
                  </a:solidFill>
                  <a:extLst>
                    <a:ext uri="{C807C97D-BFC1-408E-A445-0C87EB9F89A2}">
                      <ask:lineSketchStyleProps xmlns="" xmlns:ask="http://schemas.microsoft.com/office/drawing/2018/sketchyshapes" sd="1354754446">
                        <a:custGeom>
                          <a:avLst/>
                          <a:gdLst>
                            <a:gd name="connsiteX0" fmla="*/ 0 w 3056964"/>
                            <a:gd name="connsiteY0" fmla="*/ 561588 h 1325563"/>
                            <a:gd name="connsiteX1" fmla="*/ 561588 w 3056964"/>
                            <a:gd name="connsiteY1" fmla="*/ 0 h 1325563"/>
                            <a:gd name="connsiteX2" fmla="*/ 1206184 w 3056964"/>
                            <a:gd name="connsiteY2" fmla="*/ 0 h 1325563"/>
                            <a:gd name="connsiteX3" fmla="*/ 1850780 w 3056964"/>
                            <a:gd name="connsiteY3" fmla="*/ 0 h 1325563"/>
                            <a:gd name="connsiteX4" fmla="*/ 2495376 w 3056964"/>
                            <a:gd name="connsiteY4" fmla="*/ 0 h 1325563"/>
                            <a:gd name="connsiteX5" fmla="*/ 3056964 w 3056964"/>
                            <a:gd name="connsiteY5" fmla="*/ 561588 h 1325563"/>
                            <a:gd name="connsiteX6" fmla="*/ 3056964 w 3056964"/>
                            <a:gd name="connsiteY6" fmla="*/ 763975 h 1325563"/>
                            <a:gd name="connsiteX7" fmla="*/ 2495376 w 3056964"/>
                            <a:gd name="connsiteY7" fmla="*/ 1325563 h 1325563"/>
                            <a:gd name="connsiteX8" fmla="*/ 1812104 w 3056964"/>
                            <a:gd name="connsiteY8" fmla="*/ 1325563 h 1325563"/>
                            <a:gd name="connsiteX9" fmla="*/ 1225522 w 3056964"/>
                            <a:gd name="connsiteY9" fmla="*/ 1325563 h 1325563"/>
                            <a:gd name="connsiteX10" fmla="*/ 561588 w 3056964"/>
                            <a:gd name="connsiteY10" fmla="*/ 1325563 h 1325563"/>
                            <a:gd name="connsiteX11" fmla="*/ 0 w 3056964"/>
                            <a:gd name="connsiteY11" fmla="*/ 763975 h 1325563"/>
                            <a:gd name="connsiteX12" fmla="*/ 0 w 3056964"/>
                            <a:gd name="connsiteY12" fmla="*/ 561588 h 132556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</a:cxnLst>
                          <a:rect l="l" t="t" r="r" b="b"/>
                          <a:pathLst>
                            <a:path w="3056964" h="1325563" fill="none" extrusionOk="0">
                              <a:moveTo>
                                <a:pt x="0" y="561588"/>
                              </a:moveTo>
                              <a:cubicBezTo>
                                <a:pt x="-21898" y="177193"/>
                                <a:pt x="281201" y="6601"/>
                                <a:pt x="561588" y="0"/>
                              </a:cubicBezTo>
                              <a:cubicBezTo>
                                <a:pt x="735880" y="25898"/>
                                <a:pt x="937252" y="265"/>
                                <a:pt x="1206184" y="0"/>
                              </a:cubicBezTo>
                              <a:cubicBezTo>
                                <a:pt x="1475116" y="-265"/>
                                <a:pt x="1677617" y="12116"/>
                                <a:pt x="1850780" y="0"/>
                              </a:cubicBezTo>
                              <a:cubicBezTo>
                                <a:pt x="2023943" y="-12116"/>
                                <a:pt x="2243934" y="9830"/>
                                <a:pt x="2495376" y="0"/>
                              </a:cubicBezTo>
                              <a:cubicBezTo>
                                <a:pt x="2827455" y="61928"/>
                                <a:pt x="3065223" y="263331"/>
                                <a:pt x="3056964" y="561588"/>
                              </a:cubicBezTo>
                              <a:cubicBezTo>
                                <a:pt x="3049387" y="629447"/>
                                <a:pt x="3064151" y="721190"/>
                                <a:pt x="3056964" y="763975"/>
                              </a:cubicBezTo>
                              <a:cubicBezTo>
                                <a:pt x="3116441" y="1048533"/>
                                <a:pt x="2833609" y="1263102"/>
                                <a:pt x="2495376" y="1325563"/>
                              </a:cubicBezTo>
                              <a:cubicBezTo>
                                <a:pt x="2183560" y="1315795"/>
                                <a:pt x="2072883" y="1323323"/>
                                <a:pt x="1812104" y="1325563"/>
                              </a:cubicBezTo>
                              <a:cubicBezTo>
                                <a:pt x="1551325" y="1327803"/>
                                <a:pt x="1500014" y="1336947"/>
                                <a:pt x="1225522" y="1325563"/>
                              </a:cubicBezTo>
                              <a:cubicBezTo>
                                <a:pt x="951030" y="1314179"/>
                                <a:pt x="823904" y="1328535"/>
                                <a:pt x="561588" y="1325563"/>
                              </a:cubicBezTo>
                              <a:cubicBezTo>
                                <a:pt x="323617" y="1312461"/>
                                <a:pt x="-5939" y="1080908"/>
                                <a:pt x="0" y="763975"/>
                              </a:cubicBezTo>
                              <a:cubicBezTo>
                                <a:pt x="8551" y="712170"/>
                                <a:pt x="6200" y="647502"/>
                                <a:pt x="0" y="561588"/>
                              </a:cubicBezTo>
                              <a:close/>
                            </a:path>
                            <a:path w="3056964" h="1325563" stroke="0" extrusionOk="0">
                              <a:moveTo>
                                <a:pt x="0" y="561588"/>
                              </a:moveTo>
                              <a:cubicBezTo>
                                <a:pt x="-13326" y="266574"/>
                                <a:pt x="280687" y="-6310"/>
                                <a:pt x="561588" y="0"/>
                              </a:cubicBezTo>
                              <a:cubicBezTo>
                                <a:pt x="709317" y="9970"/>
                                <a:pt x="899171" y="-9210"/>
                                <a:pt x="1206184" y="0"/>
                              </a:cubicBezTo>
                              <a:cubicBezTo>
                                <a:pt x="1513197" y="9210"/>
                                <a:pt x="1629901" y="-20761"/>
                                <a:pt x="1812104" y="0"/>
                              </a:cubicBezTo>
                              <a:cubicBezTo>
                                <a:pt x="1994307" y="20761"/>
                                <a:pt x="2221706" y="-12445"/>
                                <a:pt x="2495376" y="0"/>
                              </a:cubicBezTo>
                              <a:cubicBezTo>
                                <a:pt x="2825243" y="-26533"/>
                                <a:pt x="3123146" y="216048"/>
                                <a:pt x="3056964" y="561588"/>
                              </a:cubicBezTo>
                              <a:cubicBezTo>
                                <a:pt x="3065502" y="627239"/>
                                <a:pt x="3061073" y="687379"/>
                                <a:pt x="3056964" y="763975"/>
                              </a:cubicBezTo>
                              <a:cubicBezTo>
                                <a:pt x="3072443" y="1052540"/>
                                <a:pt x="2782888" y="1273704"/>
                                <a:pt x="2495376" y="1325563"/>
                              </a:cubicBezTo>
                              <a:cubicBezTo>
                                <a:pt x="2300206" y="1335387"/>
                                <a:pt x="2131886" y="1309368"/>
                                <a:pt x="1812104" y="1325563"/>
                              </a:cubicBezTo>
                              <a:cubicBezTo>
                                <a:pt x="1492322" y="1341758"/>
                                <a:pt x="1407234" y="1338130"/>
                                <a:pt x="1206184" y="1325563"/>
                              </a:cubicBezTo>
                              <a:cubicBezTo>
                                <a:pt x="1005134" y="1312996"/>
                                <a:pt x="877343" y="1350423"/>
                                <a:pt x="561588" y="1325563"/>
                              </a:cubicBezTo>
                              <a:cubicBezTo>
                                <a:pt x="247906" y="1341818"/>
                                <a:pt x="73922" y="1078441"/>
                                <a:pt x="0" y="763975"/>
                              </a:cubicBezTo>
                              <a:cubicBezTo>
                                <a:pt x="-4281" y="722667"/>
                                <a:pt x="-273" y="635946"/>
                                <a:pt x="0" y="561588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Freehand/>
                        </ask:type>
                      </ask:lineSketchStyleProps>
                    </a:ext>
                  </a:extLst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" name="Teardrop 15">
              <a:extLst>
                <a:ext uri="{FF2B5EF4-FFF2-40B4-BE49-F238E27FC236}">
                  <a16:creationId xmlns:a16="http://schemas.microsoft.com/office/drawing/2014/main" xmlns="" id="{49E08B4D-73EA-4B48-8BD6-48E811BEB039}"/>
                </a:ext>
              </a:extLst>
            </p:cNvPr>
            <p:cNvSpPr/>
            <p:nvPr/>
          </p:nvSpPr>
          <p:spPr>
            <a:xfrm>
              <a:off x="1201271" y="2836487"/>
              <a:ext cx="1344706" cy="1165412"/>
            </a:xfrm>
            <a:prstGeom prst="teardrop">
              <a:avLst>
                <a:gd name="adj" fmla="val 30667"/>
              </a:avLst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E996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</a:t>
              </a:r>
            </a:p>
          </p:txBody>
        </p:sp>
      </p:grp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xmlns="" id="{21A6E05E-5DC5-2546-8D7E-C18EBC8E95AC}"/>
              </a:ext>
            </a:extLst>
          </p:cNvPr>
          <p:cNvSpPr/>
          <p:nvPr/>
        </p:nvSpPr>
        <p:spPr>
          <a:xfrm>
            <a:off x="2921374" y="482227"/>
            <a:ext cx="3590366" cy="1272989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 thức tính diện tích hình thoi là: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18" name="Picture 17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FE9492AA-DB9D-5444-834B-FA59EE98B05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560365" flipH="1">
            <a:off x="6071526" y="2889827"/>
            <a:ext cx="2491378" cy="332183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97B24960-8C9A-0746-8CA5-F213686219A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60776" y="2081701"/>
            <a:ext cx="1456991" cy="1942654"/>
          </a:xfrm>
          <a:prstGeom prst="rect">
            <a:avLst/>
          </a:prstGeom>
        </p:spPr>
      </p:pic>
      <p:pic>
        <p:nvPicPr>
          <p:cNvPr id="21" name="Picture 20">
            <a:hlinkClick r:id="rId12" action="ppaction://hlinksldjump"/>
            <a:extLst>
              <a:ext uri="{FF2B5EF4-FFF2-40B4-BE49-F238E27FC236}">
                <a16:creationId xmlns:a16="http://schemas.microsoft.com/office/drawing/2014/main" xmlns="" id="{8D66F3F4-1065-844D-A044-4B087E5EBF7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535" b="89968" l="9979" r="89995">
                        <a14:foregroundMark x1="18872" y1="85749" x2="18872" y2="85749"/>
                        <a14:foregroundMark x1="56326" y1="88112" x2="56326" y2="88112"/>
                        <a14:foregroundMark x1="57226" y1="88112" x2="57226" y2="88112"/>
                        <a14:foregroundMark x1="54050" y1="27719" x2="54050" y2="27719"/>
                        <a14:foregroundMark x1="48650" y1="14373" x2="48650" y2="14373"/>
                        <a14:foregroundMark x1="29698" y1="13069" x2="58576" y2="12548"/>
                        <a14:foregroundMark x1="58576" y1="12548" x2="58576" y2="12548"/>
                        <a14:foregroundMark x1="29698" y1="13591" x2="54950" y2="14634"/>
                        <a14:foregroundMark x1="31948" y1="9158" x2="57676" y2="14113"/>
                        <a14:foregroundMark x1="57676" y1="14113" x2="57676" y2="14113"/>
                        <a14:foregroundMark x1="29248" y1="9679" x2="61726" y2="9940"/>
                        <a14:foregroundMark x1="23372" y1="18300" x2="62176" y2="21169"/>
                        <a14:foregroundMark x1="32398" y1="7578" x2="32398" y2="7578"/>
                        <a14:foregroundMark x1="33298" y1="7839" x2="33298" y2="7839"/>
                        <a14:foregroundMark x1="34198" y1="8099" x2="58576" y2="9158"/>
                        <a14:foregroundMark x1="37824" y1="7056" x2="53600" y2="6796"/>
                        <a14:foregroundMark x1="53600" y1="6796" x2="53600" y2="6796"/>
                        <a14:foregroundMark x1="39624" y1="6535" x2="39624" y2="6535"/>
                        <a14:foregroundMark x1="49550" y1="6535" x2="49550" y2="6535"/>
                        <a14:foregroundMark x1="44574" y1="6535" x2="44574" y2="6535"/>
                        <a14:foregroundMark x1="53600" y1="86532" x2="53150" y2="87314"/>
                        <a14:foregroundMark x1="58576" y1="88633" x2="58576" y2="88633"/>
                        <a14:foregroundMark x1="52250" y1="86010" x2="55876" y2="85228"/>
                        <a14:foregroundMark x1="55876" y1="86010" x2="59476" y2="88633"/>
                        <a14:foregroundMark x1="56326" y1="85228" x2="59926" y2="88894"/>
                        <a14:foregroundMark x1="20222" y1="84706" x2="12096" y2="87053"/>
                        <a14:foregroundMark x1="16173" y1="85228" x2="19772" y2="86792"/>
                        <a14:foregroundMark x1="17073" y1="85489" x2="17522" y2="88112"/>
                        <a14:foregroundMark x1="12996" y1="87836" x2="26098" y2="87053"/>
                        <a14:foregroundMark x1="26098" y1="87053" x2="26098" y2="87053"/>
                        <a14:foregroundMark x1="19322" y1="88894" x2="31048" y2="87053"/>
                        <a14:foregroundMark x1="31048" y1="87053" x2="31048" y2="87053"/>
                        <a14:foregroundMark x1="51350" y1="25617" x2="55426" y2="279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27078" y="4530468"/>
            <a:ext cx="1089212" cy="25059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2D4E2C2F-BB86-FE47-ADDF-42320C6679C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92111" y="2059245"/>
            <a:ext cx="1456991" cy="194265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9BD7B8C4-5906-574C-B4AE-564533C4F6A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67148" y="4342693"/>
            <a:ext cx="1456991" cy="194265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183386" y="3122689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590284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6D11848E-7109-C843-9D95-83693CD70F39}"/>
              </a:ext>
            </a:extLst>
          </p:cNvPr>
          <p:cNvGrpSpPr/>
          <p:nvPr/>
        </p:nvGrpSpPr>
        <p:grpSpPr>
          <a:xfrm>
            <a:off x="1270749" y="2183525"/>
            <a:ext cx="2796988" cy="1818387"/>
            <a:chOff x="1201271" y="2183512"/>
            <a:chExt cx="3729317" cy="1818387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xmlns="" id="{9619AC34-D954-AC48-8C84-6FCDE999FC19}"/>
                </a:ext>
              </a:extLst>
            </p:cNvPr>
            <p:cNvSpPr/>
            <p:nvPr/>
          </p:nvSpPr>
          <p:spPr>
            <a:xfrm>
              <a:off x="1873624" y="2183512"/>
              <a:ext cx="3056964" cy="1325563"/>
            </a:xfrm>
            <a:prstGeom prst="roundRect">
              <a:avLst>
                <a:gd name="adj" fmla="val 42366"/>
              </a:avLst>
            </a:prstGeom>
            <a:solidFill>
              <a:srgbClr val="E99636"/>
            </a:solidFill>
            <a:ln w="38100">
              <a:solidFill>
                <a:schemeClr val="tx1"/>
              </a:solidFill>
              <a:extLst>
                <a:ext uri="{C807C97D-BFC1-408E-A445-0C87EB9F89A2}">
                  <ask:lineSketchStyleProps xmlns:mc="http://schemas.openxmlformats.org/markup-compatibility/2006" xmlns:a14="http://schemas.microsoft.com/office/drawing/2010/main" xmlns:ask="http://schemas.microsoft.com/office/drawing/2018/sketchyshapes" xmlns="" sd="1354754446">
                    <a:custGeom>
                      <a:avLst/>
                      <a:gdLst>
                        <a:gd name="connsiteX0" fmla="*/ 0 w 3056964"/>
                        <a:gd name="connsiteY0" fmla="*/ 561588 h 1325563"/>
                        <a:gd name="connsiteX1" fmla="*/ 561588 w 3056964"/>
                        <a:gd name="connsiteY1" fmla="*/ 0 h 1325563"/>
                        <a:gd name="connsiteX2" fmla="*/ 1206184 w 3056964"/>
                        <a:gd name="connsiteY2" fmla="*/ 0 h 1325563"/>
                        <a:gd name="connsiteX3" fmla="*/ 1850780 w 3056964"/>
                        <a:gd name="connsiteY3" fmla="*/ 0 h 1325563"/>
                        <a:gd name="connsiteX4" fmla="*/ 2495376 w 3056964"/>
                        <a:gd name="connsiteY4" fmla="*/ 0 h 1325563"/>
                        <a:gd name="connsiteX5" fmla="*/ 3056964 w 3056964"/>
                        <a:gd name="connsiteY5" fmla="*/ 561588 h 1325563"/>
                        <a:gd name="connsiteX6" fmla="*/ 3056964 w 3056964"/>
                        <a:gd name="connsiteY6" fmla="*/ 763975 h 1325563"/>
                        <a:gd name="connsiteX7" fmla="*/ 2495376 w 3056964"/>
                        <a:gd name="connsiteY7" fmla="*/ 1325563 h 1325563"/>
                        <a:gd name="connsiteX8" fmla="*/ 1812104 w 3056964"/>
                        <a:gd name="connsiteY8" fmla="*/ 1325563 h 1325563"/>
                        <a:gd name="connsiteX9" fmla="*/ 1225522 w 3056964"/>
                        <a:gd name="connsiteY9" fmla="*/ 1325563 h 1325563"/>
                        <a:gd name="connsiteX10" fmla="*/ 561588 w 3056964"/>
                        <a:gd name="connsiteY10" fmla="*/ 1325563 h 1325563"/>
                        <a:gd name="connsiteX11" fmla="*/ 0 w 3056964"/>
                        <a:gd name="connsiteY11" fmla="*/ 763975 h 1325563"/>
                        <a:gd name="connsiteX12" fmla="*/ 0 w 3056964"/>
                        <a:gd name="connsiteY12" fmla="*/ 561588 h 13255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3056964" h="1325563" fill="none" extrusionOk="0">
                          <a:moveTo>
                            <a:pt x="0" y="561588"/>
                          </a:moveTo>
                          <a:cubicBezTo>
                            <a:pt x="-21898" y="177193"/>
                            <a:pt x="281201" y="6601"/>
                            <a:pt x="561588" y="0"/>
                          </a:cubicBezTo>
                          <a:cubicBezTo>
                            <a:pt x="735880" y="25898"/>
                            <a:pt x="937252" y="265"/>
                            <a:pt x="1206184" y="0"/>
                          </a:cubicBezTo>
                          <a:cubicBezTo>
                            <a:pt x="1475116" y="-265"/>
                            <a:pt x="1677617" y="12116"/>
                            <a:pt x="1850780" y="0"/>
                          </a:cubicBezTo>
                          <a:cubicBezTo>
                            <a:pt x="2023943" y="-12116"/>
                            <a:pt x="2243934" y="9830"/>
                            <a:pt x="2495376" y="0"/>
                          </a:cubicBezTo>
                          <a:cubicBezTo>
                            <a:pt x="2827455" y="61928"/>
                            <a:pt x="3065223" y="263331"/>
                            <a:pt x="3056964" y="561588"/>
                          </a:cubicBezTo>
                          <a:cubicBezTo>
                            <a:pt x="3049387" y="629447"/>
                            <a:pt x="3064151" y="721190"/>
                            <a:pt x="3056964" y="763975"/>
                          </a:cubicBezTo>
                          <a:cubicBezTo>
                            <a:pt x="3116441" y="1048533"/>
                            <a:pt x="2833609" y="1263102"/>
                            <a:pt x="2495376" y="1325563"/>
                          </a:cubicBezTo>
                          <a:cubicBezTo>
                            <a:pt x="2183560" y="1315795"/>
                            <a:pt x="2072883" y="1323323"/>
                            <a:pt x="1812104" y="1325563"/>
                          </a:cubicBezTo>
                          <a:cubicBezTo>
                            <a:pt x="1551325" y="1327803"/>
                            <a:pt x="1500014" y="1336947"/>
                            <a:pt x="1225522" y="1325563"/>
                          </a:cubicBezTo>
                          <a:cubicBezTo>
                            <a:pt x="951030" y="1314179"/>
                            <a:pt x="823904" y="1328535"/>
                            <a:pt x="561588" y="1325563"/>
                          </a:cubicBezTo>
                          <a:cubicBezTo>
                            <a:pt x="323617" y="1312461"/>
                            <a:pt x="-5939" y="1080908"/>
                            <a:pt x="0" y="763975"/>
                          </a:cubicBezTo>
                          <a:cubicBezTo>
                            <a:pt x="8551" y="712170"/>
                            <a:pt x="6200" y="647502"/>
                            <a:pt x="0" y="561588"/>
                          </a:cubicBezTo>
                          <a:close/>
                        </a:path>
                        <a:path w="3056964" h="1325563" stroke="0" extrusionOk="0">
                          <a:moveTo>
                            <a:pt x="0" y="561588"/>
                          </a:moveTo>
                          <a:cubicBezTo>
                            <a:pt x="-13326" y="266574"/>
                            <a:pt x="280687" y="-6310"/>
                            <a:pt x="561588" y="0"/>
                          </a:cubicBezTo>
                          <a:cubicBezTo>
                            <a:pt x="709317" y="9970"/>
                            <a:pt x="899171" y="-9210"/>
                            <a:pt x="1206184" y="0"/>
                          </a:cubicBezTo>
                          <a:cubicBezTo>
                            <a:pt x="1513197" y="9210"/>
                            <a:pt x="1629901" y="-20761"/>
                            <a:pt x="1812104" y="0"/>
                          </a:cubicBezTo>
                          <a:cubicBezTo>
                            <a:pt x="1994307" y="20761"/>
                            <a:pt x="2221706" y="-12445"/>
                            <a:pt x="2495376" y="0"/>
                          </a:cubicBezTo>
                          <a:cubicBezTo>
                            <a:pt x="2825243" y="-26533"/>
                            <a:pt x="3123146" y="216048"/>
                            <a:pt x="3056964" y="561588"/>
                          </a:cubicBezTo>
                          <a:cubicBezTo>
                            <a:pt x="3065502" y="627239"/>
                            <a:pt x="3061073" y="687379"/>
                            <a:pt x="3056964" y="763975"/>
                          </a:cubicBezTo>
                          <a:cubicBezTo>
                            <a:pt x="3072443" y="1052540"/>
                            <a:pt x="2782888" y="1273704"/>
                            <a:pt x="2495376" y="1325563"/>
                          </a:cubicBezTo>
                          <a:cubicBezTo>
                            <a:pt x="2300206" y="1335387"/>
                            <a:pt x="2131886" y="1309368"/>
                            <a:pt x="1812104" y="1325563"/>
                          </a:cubicBezTo>
                          <a:cubicBezTo>
                            <a:pt x="1492322" y="1341758"/>
                            <a:pt x="1407234" y="1338130"/>
                            <a:pt x="1206184" y="1325563"/>
                          </a:cubicBezTo>
                          <a:cubicBezTo>
                            <a:pt x="1005134" y="1312996"/>
                            <a:pt x="877343" y="1350423"/>
                            <a:pt x="561588" y="1325563"/>
                          </a:cubicBezTo>
                          <a:cubicBezTo>
                            <a:pt x="247906" y="1341818"/>
                            <a:pt x="73922" y="1078441"/>
                            <a:pt x="0" y="763975"/>
                          </a:cubicBezTo>
                          <a:cubicBezTo>
                            <a:pt x="-4281" y="722667"/>
                            <a:pt x="-273" y="635946"/>
                            <a:pt x="0" y="561588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50</a:t>
              </a:r>
              <a:r>
                <a:rPr kumimoji="0" lang="vi-VN" sz="40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cm</a:t>
              </a:r>
              <a:r>
                <a:rPr kumimoji="0" lang="vi-VN" sz="4000" b="0" i="0" u="none" strike="noStrike" kern="1200" cap="none" spc="0" normalizeH="0" baseline="3000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Teardrop 5">
              <a:extLst>
                <a:ext uri="{FF2B5EF4-FFF2-40B4-BE49-F238E27FC236}">
                  <a16:creationId xmlns:a16="http://schemas.microsoft.com/office/drawing/2014/main" xmlns="" id="{8337B14A-0951-E540-A8E4-7F6CEDC401A3}"/>
                </a:ext>
              </a:extLst>
            </p:cNvPr>
            <p:cNvSpPr/>
            <p:nvPr/>
          </p:nvSpPr>
          <p:spPr>
            <a:xfrm>
              <a:off x="1201271" y="2836487"/>
              <a:ext cx="1344706" cy="1165412"/>
            </a:xfrm>
            <a:prstGeom prst="teardrop">
              <a:avLst>
                <a:gd name="adj" fmla="val 30667"/>
              </a:avLst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E996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04052B3A-2C38-C341-929F-15067FDF8B98}"/>
              </a:ext>
            </a:extLst>
          </p:cNvPr>
          <p:cNvGrpSpPr/>
          <p:nvPr/>
        </p:nvGrpSpPr>
        <p:grpSpPr>
          <a:xfrm>
            <a:off x="4572000" y="2183525"/>
            <a:ext cx="2796988" cy="1818387"/>
            <a:chOff x="1201271" y="2183512"/>
            <a:chExt cx="3729317" cy="1818387"/>
          </a:xfrm>
        </p:grpSpPr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xmlns="" id="{48F538C7-B9E5-D845-8F1F-3853916C637B}"/>
                </a:ext>
              </a:extLst>
            </p:cNvPr>
            <p:cNvSpPr/>
            <p:nvPr/>
          </p:nvSpPr>
          <p:spPr>
            <a:xfrm>
              <a:off x="1873624" y="2183512"/>
              <a:ext cx="3056964" cy="1325563"/>
            </a:xfrm>
            <a:prstGeom prst="roundRect">
              <a:avLst>
                <a:gd name="adj" fmla="val 42366"/>
              </a:avLst>
            </a:prstGeom>
            <a:solidFill>
              <a:srgbClr val="E99636"/>
            </a:solidFill>
            <a:ln w="38100">
              <a:solidFill>
                <a:schemeClr val="tx1"/>
              </a:solidFill>
              <a:extLst>
                <a:ext uri="{C807C97D-BFC1-408E-A445-0C87EB9F89A2}">
                  <ask:lineSketchStyleProps xmlns:mc="http://schemas.openxmlformats.org/markup-compatibility/2006" xmlns:a14="http://schemas.microsoft.com/office/drawing/2010/main" xmlns:ask="http://schemas.microsoft.com/office/drawing/2018/sketchyshapes" xmlns="" sd="1354754446">
                    <a:custGeom>
                      <a:avLst/>
                      <a:gdLst>
                        <a:gd name="connsiteX0" fmla="*/ 0 w 3056964"/>
                        <a:gd name="connsiteY0" fmla="*/ 561588 h 1325563"/>
                        <a:gd name="connsiteX1" fmla="*/ 561588 w 3056964"/>
                        <a:gd name="connsiteY1" fmla="*/ 0 h 1325563"/>
                        <a:gd name="connsiteX2" fmla="*/ 1206184 w 3056964"/>
                        <a:gd name="connsiteY2" fmla="*/ 0 h 1325563"/>
                        <a:gd name="connsiteX3" fmla="*/ 1850780 w 3056964"/>
                        <a:gd name="connsiteY3" fmla="*/ 0 h 1325563"/>
                        <a:gd name="connsiteX4" fmla="*/ 2495376 w 3056964"/>
                        <a:gd name="connsiteY4" fmla="*/ 0 h 1325563"/>
                        <a:gd name="connsiteX5" fmla="*/ 3056964 w 3056964"/>
                        <a:gd name="connsiteY5" fmla="*/ 561588 h 1325563"/>
                        <a:gd name="connsiteX6" fmla="*/ 3056964 w 3056964"/>
                        <a:gd name="connsiteY6" fmla="*/ 763975 h 1325563"/>
                        <a:gd name="connsiteX7" fmla="*/ 2495376 w 3056964"/>
                        <a:gd name="connsiteY7" fmla="*/ 1325563 h 1325563"/>
                        <a:gd name="connsiteX8" fmla="*/ 1812104 w 3056964"/>
                        <a:gd name="connsiteY8" fmla="*/ 1325563 h 1325563"/>
                        <a:gd name="connsiteX9" fmla="*/ 1225522 w 3056964"/>
                        <a:gd name="connsiteY9" fmla="*/ 1325563 h 1325563"/>
                        <a:gd name="connsiteX10" fmla="*/ 561588 w 3056964"/>
                        <a:gd name="connsiteY10" fmla="*/ 1325563 h 1325563"/>
                        <a:gd name="connsiteX11" fmla="*/ 0 w 3056964"/>
                        <a:gd name="connsiteY11" fmla="*/ 763975 h 1325563"/>
                        <a:gd name="connsiteX12" fmla="*/ 0 w 3056964"/>
                        <a:gd name="connsiteY12" fmla="*/ 561588 h 13255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3056964" h="1325563" fill="none" extrusionOk="0">
                          <a:moveTo>
                            <a:pt x="0" y="561588"/>
                          </a:moveTo>
                          <a:cubicBezTo>
                            <a:pt x="-21898" y="177193"/>
                            <a:pt x="281201" y="6601"/>
                            <a:pt x="561588" y="0"/>
                          </a:cubicBezTo>
                          <a:cubicBezTo>
                            <a:pt x="735880" y="25898"/>
                            <a:pt x="937252" y="265"/>
                            <a:pt x="1206184" y="0"/>
                          </a:cubicBezTo>
                          <a:cubicBezTo>
                            <a:pt x="1475116" y="-265"/>
                            <a:pt x="1677617" y="12116"/>
                            <a:pt x="1850780" y="0"/>
                          </a:cubicBezTo>
                          <a:cubicBezTo>
                            <a:pt x="2023943" y="-12116"/>
                            <a:pt x="2243934" y="9830"/>
                            <a:pt x="2495376" y="0"/>
                          </a:cubicBezTo>
                          <a:cubicBezTo>
                            <a:pt x="2827455" y="61928"/>
                            <a:pt x="3065223" y="263331"/>
                            <a:pt x="3056964" y="561588"/>
                          </a:cubicBezTo>
                          <a:cubicBezTo>
                            <a:pt x="3049387" y="629447"/>
                            <a:pt x="3064151" y="721190"/>
                            <a:pt x="3056964" y="763975"/>
                          </a:cubicBezTo>
                          <a:cubicBezTo>
                            <a:pt x="3116441" y="1048533"/>
                            <a:pt x="2833609" y="1263102"/>
                            <a:pt x="2495376" y="1325563"/>
                          </a:cubicBezTo>
                          <a:cubicBezTo>
                            <a:pt x="2183560" y="1315795"/>
                            <a:pt x="2072883" y="1323323"/>
                            <a:pt x="1812104" y="1325563"/>
                          </a:cubicBezTo>
                          <a:cubicBezTo>
                            <a:pt x="1551325" y="1327803"/>
                            <a:pt x="1500014" y="1336947"/>
                            <a:pt x="1225522" y="1325563"/>
                          </a:cubicBezTo>
                          <a:cubicBezTo>
                            <a:pt x="951030" y="1314179"/>
                            <a:pt x="823904" y="1328535"/>
                            <a:pt x="561588" y="1325563"/>
                          </a:cubicBezTo>
                          <a:cubicBezTo>
                            <a:pt x="323617" y="1312461"/>
                            <a:pt x="-5939" y="1080908"/>
                            <a:pt x="0" y="763975"/>
                          </a:cubicBezTo>
                          <a:cubicBezTo>
                            <a:pt x="8551" y="712170"/>
                            <a:pt x="6200" y="647502"/>
                            <a:pt x="0" y="561588"/>
                          </a:cubicBezTo>
                          <a:close/>
                        </a:path>
                        <a:path w="3056964" h="1325563" stroke="0" extrusionOk="0">
                          <a:moveTo>
                            <a:pt x="0" y="561588"/>
                          </a:moveTo>
                          <a:cubicBezTo>
                            <a:pt x="-13326" y="266574"/>
                            <a:pt x="280687" y="-6310"/>
                            <a:pt x="561588" y="0"/>
                          </a:cubicBezTo>
                          <a:cubicBezTo>
                            <a:pt x="709317" y="9970"/>
                            <a:pt x="899171" y="-9210"/>
                            <a:pt x="1206184" y="0"/>
                          </a:cubicBezTo>
                          <a:cubicBezTo>
                            <a:pt x="1513197" y="9210"/>
                            <a:pt x="1629901" y="-20761"/>
                            <a:pt x="1812104" y="0"/>
                          </a:cubicBezTo>
                          <a:cubicBezTo>
                            <a:pt x="1994307" y="20761"/>
                            <a:pt x="2221706" y="-12445"/>
                            <a:pt x="2495376" y="0"/>
                          </a:cubicBezTo>
                          <a:cubicBezTo>
                            <a:pt x="2825243" y="-26533"/>
                            <a:pt x="3123146" y="216048"/>
                            <a:pt x="3056964" y="561588"/>
                          </a:cubicBezTo>
                          <a:cubicBezTo>
                            <a:pt x="3065502" y="627239"/>
                            <a:pt x="3061073" y="687379"/>
                            <a:pt x="3056964" y="763975"/>
                          </a:cubicBezTo>
                          <a:cubicBezTo>
                            <a:pt x="3072443" y="1052540"/>
                            <a:pt x="2782888" y="1273704"/>
                            <a:pt x="2495376" y="1325563"/>
                          </a:cubicBezTo>
                          <a:cubicBezTo>
                            <a:pt x="2300206" y="1335387"/>
                            <a:pt x="2131886" y="1309368"/>
                            <a:pt x="1812104" y="1325563"/>
                          </a:cubicBezTo>
                          <a:cubicBezTo>
                            <a:pt x="1492322" y="1341758"/>
                            <a:pt x="1407234" y="1338130"/>
                            <a:pt x="1206184" y="1325563"/>
                          </a:cubicBezTo>
                          <a:cubicBezTo>
                            <a:pt x="1005134" y="1312996"/>
                            <a:pt x="877343" y="1350423"/>
                            <a:pt x="561588" y="1325563"/>
                          </a:cubicBezTo>
                          <a:cubicBezTo>
                            <a:pt x="247906" y="1341818"/>
                            <a:pt x="73922" y="1078441"/>
                            <a:pt x="0" y="763975"/>
                          </a:cubicBezTo>
                          <a:cubicBezTo>
                            <a:pt x="-4281" y="722667"/>
                            <a:pt x="-273" y="635946"/>
                            <a:pt x="0" y="561588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000" noProof="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55 cm</a:t>
              </a:r>
              <a:r>
                <a:rPr lang="vi-VN" sz="4000" baseline="30000" noProof="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Teardrop 9">
              <a:extLst>
                <a:ext uri="{FF2B5EF4-FFF2-40B4-BE49-F238E27FC236}">
                  <a16:creationId xmlns:a16="http://schemas.microsoft.com/office/drawing/2014/main" xmlns="" id="{73CDB480-109B-7645-8E18-407D598C24F0}"/>
                </a:ext>
              </a:extLst>
            </p:cNvPr>
            <p:cNvSpPr/>
            <p:nvPr/>
          </p:nvSpPr>
          <p:spPr>
            <a:xfrm>
              <a:off x="1201271" y="2836487"/>
              <a:ext cx="1344706" cy="1165412"/>
            </a:xfrm>
            <a:prstGeom prst="teardrop">
              <a:avLst>
                <a:gd name="adj" fmla="val 30667"/>
              </a:avLst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E996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053F1CAF-0E88-7943-93C0-E8B5F3722F5F}"/>
              </a:ext>
            </a:extLst>
          </p:cNvPr>
          <p:cNvGrpSpPr/>
          <p:nvPr/>
        </p:nvGrpSpPr>
        <p:grpSpPr>
          <a:xfrm>
            <a:off x="4681593" y="4405864"/>
            <a:ext cx="2796988" cy="1818387"/>
            <a:chOff x="1201271" y="2183512"/>
            <a:chExt cx="3729317" cy="1818387"/>
          </a:xfrm>
        </p:grpSpPr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xmlns="" id="{FA68F0E8-D29F-F042-81A8-644AB33D1078}"/>
                </a:ext>
              </a:extLst>
            </p:cNvPr>
            <p:cNvSpPr/>
            <p:nvPr/>
          </p:nvSpPr>
          <p:spPr>
            <a:xfrm>
              <a:off x="1873624" y="2183512"/>
              <a:ext cx="3056964" cy="1325563"/>
            </a:xfrm>
            <a:prstGeom prst="roundRect">
              <a:avLst>
                <a:gd name="adj" fmla="val 42366"/>
              </a:avLst>
            </a:prstGeom>
            <a:solidFill>
              <a:srgbClr val="E99636"/>
            </a:solidFill>
            <a:ln w="38100">
              <a:solidFill>
                <a:schemeClr val="tx1"/>
              </a:solidFill>
              <a:extLst>
                <a:ext uri="{C807C97D-BFC1-408E-A445-0C87EB9F89A2}">
                  <ask:lineSketchStyleProps xmlns:mc="http://schemas.openxmlformats.org/markup-compatibility/2006" xmlns:a14="http://schemas.microsoft.com/office/drawing/2010/main" xmlns:ask="http://schemas.microsoft.com/office/drawing/2018/sketchyshapes" xmlns="" sd="1354754446">
                    <a:custGeom>
                      <a:avLst/>
                      <a:gdLst>
                        <a:gd name="connsiteX0" fmla="*/ 0 w 3056964"/>
                        <a:gd name="connsiteY0" fmla="*/ 561588 h 1325563"/>
                        <a:gd name="connsiteX1" fmla="*/ 561588 w 3056964"/>
                        <a:gd name="connsiteY1" fmla="*/ 0 h 1325563"/>
                        <a:gd name="connsiteX2" fmla="*/ 1206184 w 3056964"/>
                        <a:gd name="connsiteY2" fmla="*/ 0 h 1325563"/>
                        <a:gd name="connsiteX3" fmla="*/ 1850780 w 3056964"/>
                        <a:gd name="connsiteY3" fmla="*/ 0 h 1325563"/>
                        <a:gd name="connsiteX4" fmla="*/ 2495376 w 3056964"/>
                        <a:gd name="connsiteY4" fmla="*/ 0 h 1325563"/>
                        <a:gd name="connsiteX5" fmla="*/ 3056964 w 3056964"/>
                        <a:gd name="connsiteY5" fmla="*/ 561588 h 1325563"/>
                        <a:gd name="connsiteX6" fmla="*/ 3056964 w 3056964"/>
                        <a:gd name="connsiteY6" fmla="*/ 763975 h 1325563"/>
                        <a:gd name="connsiteX7" fmla="*/ 2495376 w 3056964"/>
                        <a:gd name="connsiteY7" fmla="*/ 1325563 h 1325563"/>
                        <a:gd name="connsiteX8" fmla="*/ 1812104 w 3056964"/>
                        <a:gd name="connsiteY8" fmla="*/ 1325563 h 1325563"/>
                        <a:gd name="connsiteX9" fmla="*/ 1225522 w 3056964"/>
                        <a:gd name="connsiteY9" fmla="*/ 1325563 h 1325563"/>
                        <a:gd name="connsiteX10" fmla="*/ 561588 w 3056964"/>
                        <a:gd name="connsiteY10" fmla="*/ 1325563 h 1325563"/>
                        <a:gd name="connsiteX11" fmla="*/ 0 w 3056964"/>
                        <a:gd name="connsiteY11" fmla="*/ 763975 h 1325563"/>
                        <a:gd name="connsiteX12" fmla="*/ 0 w 3056964"/>
                        <a:gd name="connsiteY12" fmla="*/ 561588 h 13255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3056964" h="1325563" fill="none" extrusionOk="0">
                          <a:moveTo>
                            <a:pt x="0" y="561588"/>
                          </a:moveTo>
                          <a:cubicBezTo>
                            <a:pt x="-21898" y="177193"/>
                            <a:pt x="281201" y="6601"/>
                            <a:pt x="561588" y="0"/>
                          </a:cubicBezTo>
                          <a:cubicBezTo>
                            <a:pt x="735880" y="25898"/>
                            <a:pt x="937252" y="265"/>
                            <a:pt x="1206184" y="0"/>
                          </a:cubicBezTo>
                          <a:cubicBezTo>
                            <a:pt x="1475116" y="-265"/>
                            <a:pt x="1677617" y="12116"/>
                            <a:pt x="1850780" y="0"/>
                          </a:cubicBezTo>
                          <a:cubicBezTo>
                            <a:pt x="2023943" y="-12116"/>
                            <a:pt x="2243934" y="9830"/>
                            <a:pt x="2495376" y="0"/>
                          </a:cubicBezTo>
                          <a:cubicBezTo>
                            <a:pt x="2827455" y="61928"/>
                            <a:pt x="3065223" y="263331"/>
                            <a:pt x="3056964" y="561588"/>
                          </a:cubicBezTo>
                          <a:cubicBezTo>
                            <a:pt x="3049387" y="629447"/>
                            <a:pt x="3064151" y="721190"/>
                            <a:pt x="3056964" y="763975"/>
                          </a:cubicBezTo>
                          <a:cubicBezTo>
                            <a:pt x="3116441" y="1048533"/>
                            <a:pt x="2833609" y="1263102"/>
                            <a:pt x="2495376" y="1325563"/>
                          </a:cubicBezTo>
                          <a:cubicBezTo>
                            <a:pt x="2183560" y="1315795"/>
                            <a:pt x="2072883" y="1323323"/>
                            <a:pt x="1812104" y="1325563"/>
                          </a:cubicBezTo>
                          <a:cubicBezTo>
                            <a:pt x="1551325" y="1327803"/>
                            <a:pt x="1500014" y="1336947"/>
                            <a:pt x="1225522" y="1325563"/>
                          </a:cubicBezTo>
                          <a:cubicBezTo>
                            <a:pt x="951030" y="1314179"/>
                            <a:pt x="823904" y="1328535"/>
                            <a:pt x="561588" y="1325563"/>
                          </a:cubicBezTo>
                          <a:cubicBezTo>
                            <a:pt x="323617" y="1312461"/>
                            <a:pt x="-5939" y="1080908"/>
                            <a:pt x="0" y="763975"/>
                          </a:cubicBezTo>
                          <a:cubicBezTo>
                            <a:pt x="8551" y="712170"/>
                            <a:pt x="6200" y="647502"/>
                            <a:pt x="0" y="561588"/>
                          </a:cubicBezTo>
                          <a:close/>
                        </a:path>
                        <a:path w="3056964" h="1325563" stroke="0" extrusionOk="0">
                          <a:moveTo>
                            <a:pt x="0" y="561588"/>
                          </a:moveTo>
                          <a:cubicBezTo>
                            <a:pt x="-13326" y="266574"/>
                            <a:pt x="280687" y="-6310"/>
                            <a:pt x="561588" y="0"/>
                          </a:cubicBezTo>
                          <a:cubicBezTo>
                            <a:pt x="709317" y="9970"/>
                            <a:pt x="899171" y="-9210"/>
                            <a:pt x="1206184" y="0"/>
                          </a:cubicBezTo>
                          <a:cubicBezTo>
                            <a:pt x="1513197" y="9210"/>
                            <a:pt x="1629901" y="-20761"/>
                            <a:pt x="1812104" y="0"/>
                          </a:cubicBezTo>
                          <a:cubicBezTo>
                            <a:pt x="1994307" y="20761"/>
                            <a:pt x="2221706" y="-12445"/>
                            <a:pt x="2495376" y="0"/>
                          </a:cubicBezTo>
                          <a:cubicBezTo>
                            <a:pt x="2825243" y="-26533"/>
                            <a:pt x="3123146" y="216048"/>
                            <a:pt x="3056964" y="561588"/>
                          </a:cubicBezTo>
                          <a:cubicBezTo>
                            <a:pt x="3065502" y="627239"/>
                            <a:pt x="3061073" y="687379"/>
                            <a:pt x="3056964" y="763975"/>
                          </a:cubicBezTo>
                          <a:cubicBezTo>
                            <a:pt x="3072443" y="1052540"/>
                            <a:pt x="2782888" y="1273704"/>
                            <a:pt x="2495376" y="1325563"/>
                          </a:cubicBezTo>
                          <a:cubicBezTo>
                            <a:pt x="2300206" y="1335387"/>
                            <a:pt x="2131886" y="1309368"/>
                            <a:pt x="1812104" y="1325563"/>
                          </a:cubicBezTo>
                          <a:cubicBezTo>
                            <a:pt x="1492322" y="1341758"/>
                            <a:pt x="1407234" y="1338130"/>
                            <a:pt x="1206184" y="1325563"/>
                          </a:cubicBezTo>
                          <a:cubicBezTo>
                            <a:pt x="1005134" y="1312996"/>
                            <a:pt x="877343" y="1350423"/>
                            <a:pt x="561588" y="1325563"/>
                          </a:cubicBezTo>
                          <a:cubicBezTo>
                            <a:pt x="247906" y="1341818"/>
                            <a:pt x="73922" y="1078441"/>
                            <a:pt x="0" y="763975"/>
                          </a:cubicBezTo>
                          <a:cubicBezTo>
                            <a:pt x="-4281" y="722667"/>
                            <a:pt x="-273" y="635946"/>
                            <a:pt x="0" y="561588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65</a:t>
              </a:r>
              <a:r>
                <a:rPr kumimoji="0" lang="vi-VN" sz="40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cm</a:t>
              </a:r>
              <a:r>
                <a:rPr kumimoji="0" lang="vi-VN" sz="4000" b="0" i="0" u="none" strike="noStrike" kern="1200" cap="none" spc="0" normalizeH="0" baseline="3000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" name="Teardrop 12">
              <a:extLst>
                <a:ext uri="{FF2B5EF4-FFF2-40B4-BE49-F238E27FC236}">
                  <a16:creationId xmlns:a16="http://schemas.microsoft.com/office/drawing/2014/main" xmlns="" id="{A73D05A2-8D14-8F48-8959-AB821CC0C2A6}"/>
                </a:ext>
              </a:extLst>
            </p:cNvPr>
            <p:cNvSpPr/>
            <p:nvPr/>
          </p:nvSpPr>
          <p:spPr>
            <a:xfrm>
              <a:off x="1201271" y="2836487"/>
              <a:ext cx="1344706" cy="1165412"/>
            </a:xfrm>
            <a:prstGeom prst="teardrop">
              <a:avLst>
                <a:gd name="adj" fmla="val 30667"/>
              </a:avLst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E996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5A79947F-629A-644D-90C4-2B112DB79932}"/>
              </a:ext>
            </a:extLst>
          </p:cNvPr>
          <p:cNvGrpSpPr/>
          <p:nvPr/>
        </p:nvGrpSpPr>
        <p:grpSpPr>
          <a:xfrm>
            <a:off x="1130565" y="4382536"/>
            <a:ext cx="2796988" cy="1818387"/>
            <a:chOff x="1201271" y="2183512"/>
            <a:chExt cx="3729317" cy="1818387"/>
          </a:xfrm>
        </p:grpSpPr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xmlns="" id="{76B067A8-427D-0E4F-8F0C-99D6F77111DC}"/>
                </a:ext>
              </a:extLst>
            </p:cNvPr>
            <p:cNvSpPr/>
            <p:nvPr/>
          </p:nvSpPr>
          <p:spPr>
            <a:xfrm>
              <a:off x="1873624" y="2183512"/>
              <a:ext cx="3056964" cy="1325563"/>
            </a:xfrm>
            <a:prstGeom prst="roundRect">
              <a:avLst>
                <a:gd name="adj" fmla="val 42366"/>
              </a:avLst>
            </a:prstGeom>
            <a:solidFill>
              <a:srgbClr val="E99636"/>
            </a:solidFill>
            <a:ln w="38100">
              <a:solidFill>
                <a:schemeClr val="tx1"/>
              </a:solidFill>
              <a:extLst>
                <a:ext uri="{C807C97D-BFC1-408E-A445-0C87EB9F89A2}">
                  <ask:lineSketchStyleProps xmlns:mc="http://schemas.openxmlformats.org/markup-compatibility/2006" xmlns:a14="http://schemas.microsoft.com/office/drawing/2010/main" xmlns:ask="http://schemas.microsoft.com/office/drawing/2018/sketchyshapes" xmlns="" sd="1354754446">
                    <a:custGeom>
                      <a:avLst/>
                      <a:gdLst>
                        <a:gd name="connsiteX0" fmla="*/ 0 w 3056964"/>
                        <a:gd name="connsiteY0" fmla="*/ 561588 h 1325563"/>
                        <a:gd name="connsiteX1" fmla="*/ 561588 w 3056964"/>
                        <a:gd name="connsiteY1" fmla="*/ 0 h 1325563"/>
                        <a:gd name="connsiteX2" fmla="*/ 1206184 w 3056964"/>
                        <a:gd name="connsiteY2" fmla="*/ 0 h 1325563"/>
                        <a:gd name="connsiteX3" fmla="*/ 1850780 w 3056964"/>
                        <a:gd name="connsiteY3" fmla="*/ 0 h 1325563"/>
                        <a:gd name="connsiteX4" fmla="*/ 2495376 w 3056964"/>
                        <a:gd name="connsiteY4" fmla="*/ 0 h 1325563"/>
                        <a:gd name="connsiteX5" fmla="*/ 3056964 w 3056964"/>
                        <a:gd name="connsiteY5" fmla="*/ 561588 h 1325563"/>
                        <a:gd name="connsiteX6" fmla="*/ 3056964 w 3056964"/>
                        <a:gd name="connsiteY6" fmla="*/ 763975 h 1325563"/>
                        <a:gd name="connsiteX7" fmla="*/ 2495376 w 3056964"/>
                        <a:gd name="connsiteY7" fmla="*/ 1325563 h 1325563"/>
                        <a:gd name="connsiteX8" fmla="*/ 1812104 w 3056964"/>
                        <a:gd name="connsiteY8" fmla="*/ 1325563 h 1325563"/>
                        <a:gd name="connsiteX9" fmla="*/ 1225522 w 3056964"/>
                        <a:gd name="connsiteY9" fmla="*/ 1325563 h 1325563"/>
                        <a:gd name="connsiteX10" fmla="*/ 561588 w 3056964"/>
                        <a:gd name="connsiteY10" fmla="*/ 1325563 h 1325563"/>
                        <a:gd name="connsiteX11" fmla="*/ 0 w 3056964"/>
                        <a:gd name="connsiteY11" fmla="*/ 763975 h 1325563"/>
                        <a:gd name="connsiteX12" fmla="*/ 0 w 3056964"/>
                        <a:gd name="connsiteY12" fmla="*/ 561588 h 13255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3056964" h="1325563" fill="none" extrusionOk="0">
                          <a:moveTo>
                            <a:pt x="0" y="561588"/>
                          </a:moveTo>
                          <a:cubicBezTo>
                            <a:pt x="-21898" y="177193"/>
                            <a:pt x="281201" y="6601"/>
                            <a:pt x="561588" y="0"/>
                          </a:cubicBezTo>
                          <a:cubicBezTo>
                            <a:pt x="735880" y="25898"/>
                            <a:pt x="937252" y="265"/>
                            <a:pt x="1206184" y="0"/>
                          </a:cubicBezTo>
                          <a:cubicBezTo>
                            <a:pt x="1475116" y="-265"/>
                            <a:pt x="1677617" y="12116"/>
                            <a:pt x="1850780" y="0"/>
                          </a:cubicBezTo>
                          <a:cubicBezTo>
                            <a:pt x="2023943" y="-12116"/>
                            <a:pt x="2243934" y="9830"/>
                            <a:pt x="2495376" y="0"/>
                          </a:cubicBezTo>
                          <a:cubicBezTo>
                            <a:pt x="2827455" y="61928"/>
                            <a:pt x="3065223" y="263331"/>
                            <a:pt x="3056964" y="561588"/>
                          </a:cubicBezTo>
                          <a:cubicBezTo>
                            <a:pt x="3049387" y="629447"/>
                            <a:pt x="3064151" y="721190"/>
                            <a:pt x="3056964" y="763975"/>
                          </a:cubicBezTo>
                          <a:cubicBezTo>
                            <a:pt x="3116441" y="1048533"/>
                            <a:pt x="2833609" y="1263102"/>
                            <a:pt x="2495376" y="1325563"/>
                          </a:cubicBezTo>
                          <a:cubicBezTo>
                            <a:pt x="2183560" y="1315795"/>
                            <a:pt x="2072883" y="1323323"/>
                            <a:pt x="1812104" y="1325563"/>
                          </a:cubicBezTo>
                          <a:cubicBezTo>
                            <a:pt x="1551325" y="1327803"/>
                            <a:pt x="1500014" y="1336947"/>
                            <a:pt x="1225522" y="1325563"/>
                          </a:cubicBezTo>
                          <a:cubicBezTo>
                            <a:pt x="951030" y="1314179"/>
                            <a:pt x="823904" y="1328535"/>
                            <a:pt x="561588" y="1325563"/>
                          </a:cubicBezTo>
                          <a:cubicBezTo>
                            <a:pt x="323617" y="1312461"/>
                            <a:pt x="-5939" y="1080908"/>
                            <a:pt x="0" y="763975"/>
                          </a:cubicBezTo>
                          <a:cubicBezTo>
                            <a:pt x="8551" y="712170"/>
                            <a:pt x="6200" y="647502"/>
                            <a:pt x="0" y="561588"/>
                          </a:cubicBezTo>
                          <a:close/>
                        </a:path>
                        <a:path w="3056964" h="1325563" stroke="0" extrusionOk="0">
                          <a:moveTo>
                            <a:pt x="0" y="561588"/>
                          </a:moveTo>
                          <a:cubicBezTo>
                            <a:pt x="-13326" y="266574"/>
                            <a:pt x="280687" y="-6310"/>
                            <a:pt x="561588" y="0"/>
                          </a:cubicBezTo>
                          <a:cubicBezTo>
                            <a:pt x="709317" y="9970"/>
                            <a:pt x="899171" y="-9210"/>
                            <a:pt x="1206184" y="0"/>
                          </a:cubicBezTo>
                          <a:cubicBezTo>
                            <a:pt x="1513197" y="9210"/>
                            <a:pt x="1629901" y="-20761"/>
                            <a:pt x="1812104" y="0"/>
                          </a:cubicBezTo>
                          <a:cubicBezTo>
                            <a:pt x="1994307" y="20761"/>
                            <a:pt x="2221706" y="-12445"/>
                            <a:pt x="2495376" y="0"/>
                          </a:cubicBezTo>
                          <a:cubicBezTo>
                            <a:pt x="2825243" y="-26533"/>
                            <a:pt x="3123146" y="216048"/>
                            <a:pt x="3056964" y="561588"/>
                          </a:cubicBezTo>
                          <a:cubicBezTo>
                            <a:pt x="3065502" y="627239"/>
                            <a:pt x="3061073" y="687379"/>
                            <a:pt x="3056964" y="763975"/>
                          </a:cubicBezTo>
                          <a:cubicBezTo>
                            <a:pt x="3072443" y="1052540"/>
                            <a:pt x="2782888" y="1273704"/>
                            <a:pt x="2495376" y="1325563"/>
                          </a:cubicBezTo>
                          <a:cubicBezTo>
                            <a:pt x="2300206" y="1335387"/>
                            <a:pt x="2131886" y="1309368"/>
                            <a:pt x="1812104" y="1325563"/>
                          </a:cubicBezTo>
                          <a:cubicBezTo>
                            <a:pt x="1492322" y="1341758"/>
                            <a:pt x="1407234" y="1338130"/>
                            <a:pt x="1206184" y="1325563"/>
                          </a:cubicBezTo>
                          <a:cubicBezTo>
                            <a:pt x="1005134" y="1312996"/>
                            <a:pt x="877343" y="1350423"/>
                            <a:pt x="561588" y="1325563"/>
                          </a:cubicBezTo>
                          <a:cubicBezTo>
                            <a:pt x="247906" y="1341818"/>
                            <a:pt x="73922" y="1078441"/>
                            <a:pt x="0" y="763975"/>
                          </a:cubicBezTo>
                          <a:cubicBezTo>
                            <a:pt x="-4281" y="722667"/>
                            <a:pt x="-273" y="635946"/>
                            <a:pt x="0" y="561588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60</a:t>
              </a:r>
              <a:r>
                <a:rPr kumimoji="0" lang="vi-VN" sz="40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cm</a:t>
              </a:r>
              <a:r>
                <a:rPr kumimoji="0" lang="vi-VN" sz="4000" b="0" i="0" u="none" strike="noStrike" kern="1200" cap="none" spc="0" normalizeH="0" baseline="3000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" name="Teardrop 15">
              <a:extLst>
                <a:ext uri="{FF2B5EF4-FFF2-40B4-BE49-F238E27FC236}">
                  <a16:creationId xmlns:a16="http://schemas.microsoft.com/office/drawing/2014/main" xmlns="" id="{49E08B4D-73EA-4B48-8BD6-48E811BEB039}"/>
                </a:ext>
              </a:extLst>
            </p:cNvPr>
            <p:cNvSpPr/>
            <p:nvPr/>
          </p:nvSpPr>
          <p:spPr>
            <a:xfrm>
              <a:off x="1201271" y="2836487"/>
              <a:ext cx="1344706" cy="1165412"/>
            </a:xfrm>
            <a:prstGeom prst="teardrop">
              <a:avLst>
                <a:gd name="adj" fmla="val 30667"/>
              </a:avLst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E996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</a:t>
              </a:r>
            </a:p>
          </p:txBody>
        </p:sp>
      </p:grp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xmlns="" id="{21A6E05E-5DC5-2546-8D7E-C18EBC8E95AC}"/>
              </a:ext>
            </a:extLst>
          </p:cNvPr>
          <p:cNvSpPr/>
          <p:nvPr/>
        </p:nvSpPr>
        <p:spPr>
          <a:xfrm>
            <a:off x="1270749" y="482227"/>
            <a:ext cx="6903988" cy="127298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 d</a:t>
            </a: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iện tích</a:t>
            </a:r>
            <a:r>
              <a:rPr kumimoji="0" lang="vi-VN" sz="40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hình thoi có độ dài hai đường chéo lần lượt là: 15cm; 8cm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97B24960-8C9A-0746-8CA5-F213686219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2066" y="2575535"/>
            <a:ext cx="1456991" cy="1942654"/>
          </a:xfrm>
          <a:prstGeom prst="rect">
            <a:avLst/>
          </a:prstGeom>
        </p:spPr>
      </p:pic>
      <p:pic>
        <p:nvPicPr>
          <p:cNvPr id="21" name="Picture 20">
            <a:hlinkClick r:id="rId6" action="ppaction://hlinksldjump"/>
            <a:extLst>
              <a:ext uri="{FF2B5EF4-FFF2-40B4-BE49-F238E27FC236}">
                <a16:creationId xmlns:a16="http://schemas.microsoft.com/office/drawing/2014/main" xmlns="" id="{8D66F3F4-1065-844D-A044-4B087E5EBF7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535" b="89968" l="9979" r="89995">
                        <a14:foregroundMark x1="18872" y1="85749" x2="18872" y2="85749"/>
                        <a14:foregroundMark x1="56326" y1="88112" x2="56326" y2="88112"/>
                        <a14:foregroundMark x1="57226" y1="88112" x2="57226" y2="88112"/>
                        <a14:foregroundMark x1="54050" y1="27719" x2="54050" y2="27719"/>
                        <a14:foregroundMark x1="48650" y1="14373" x2="48650" y2="14373"/>
                        <a14:foregroundMark x1="29698" y1="13069" x2="58576" y2="12548"/>
                        <a14:foregroundMark x1="58576" y1="12548" x2="58576" y2="12548"/>
                        <a14:foregroundMark x1="29698" y1="13591" x2="54950" y2="14634"/>
                        <a14:foregroundMark x1="31948" y1="9158" x2="57676" y2="14113"/>
                        <a14:foregroundMark x1="57676" y1="14113" x2="57676" y2="14113"/>
                        <a14:foregroundMark x1="29248" y1="9679" x2="61726" y2="9940"/>
                        <a14:foregroundMark x1="23372" y1="18300" x2="62176" y2="21169"/>
                        <a14:foregroundMark x1="32398" y1="7578" x2="32398" y2="7578"/>
                        <a14:foregroundMark x1="33298" y1="7839" x2="33298" y2="7839"/>
                        <a14:foregroundMark x1="34198" y1="8099" x2="58576" y2="9158"/>
                        <a14:foregroundMark x1="37824" y1="7056" x2="53600" y2="6796"/>
                        <a14:foregroundMark x1="53600" y1="6796" x2="53600" y2="6796"/>
                        <a14:foregroundMark x1="39624" y1="6535" x2="39624" y2="6535"/>
                        <a14:foregroundMark x1="49550" y1="6535" x2="49550" y2="6535"/>
                        <a14:foregroundMark x1="44574" y1="6535" x2="44574" y2="6535"/>
                        <a14:foregroundMark x1="53600" y1="86532" x2="53150" y2="87314"/>
                        <a14:foregroundMark x1="58576" y1="88633" x2="58576" y2="88633"/>
                        <a14:foregroundMark x1="52250" y1="86010" x2="55876" y2="85228"/>
                        <a14:foregroundMark x1="55876" y1="86010" x2="59476" y2="88633"/>
                        <a14:foregroundMark x1="56326" y1="85228" x2="59926" y2="88894"/>
                        <a14:foregroundMark x1="20222" y1="84706" x2="12096" y2="87053"/>
                        <a14:foregroundMark x1="16173" y1="85228" x2="19772" y2="86792"/>
                        <a14:foregroundMark x1="17073" y1="85489" x2="17522" y2="88112"/>
                        <a14:foregroundMark x1="12996" y1="87836" x2="26098" y2="87053"/>
                        <a14:foregroundMark x1="26098" y1="87053" x2="26098" y2="87053"/>
                        <a14:foregroundMark x1="19322" y1="88894" x2="31048" y2="87053"/>
                        <a14:foregroundMark x1="31048" y1="87053" x2="31048" y2="87053"/>
                        <a14:foregroundMark x1="51350" y1="25617" x2="55426" y2="279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27078" y="4530468"/>
            <a:ext cx="1089212" cy="25059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2D4E2C2F-BB86-FE47-ADDF-42320C6679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0498" y="2342684"/>
            <a:ext cx="1456991" cy="194265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9BD7B8C4-5906-574C-B4AE-564533C4F6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7639" y="4646877"/>
            <a:ext cx="1456991" cy="194265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EBCAF08-828F-3F41-B7CB-D52BC74CD57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86202" y="4362678"/>
            <a:ext cx="1690069" cy="225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27825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6D11848E-7109-C843-9D95-83693CD70F39}"/>
              </a:ext>
            </a:extLst>
          </p:cNvPr>
          <p:cNvGrpSpPr/>
          <p:nvPr/>
        </p:nvGrpSpPr>
        <p:grpSpPr>
          <a:xfrm>
            <a:off x="1270749" y="2183525"/>
            <a:ext cx="2796988" cy="1818387"/>
            <a:chOff x="1201271" y="2183512"/>
            <a:chExt cx="3729317" cy="1818387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xmlns="" id="{9619AC34-D954-AC48-8C84-6FCDE999FC19}"/>
                </a:ext>
              </a:extLst>
            </p:cNvPr>
            <p:cNvSpPr/>
            <p:nvPr/>
          </p:nvSpPr>
          <p:spPr>
            <a:xfrm>
              <a:off x="1873624" y="2183512"/>
              <a:ext cx="3056964" cy="1325563"/>
            </a:xfrm>
            <a:prstGeom prst="roundRect">
              <a:avLst>
                <a:gd name="adj" fmla="val 42366"/>
              </a:avLst>
            </a:prstGeom>
            <a:solidFill>
              <a:srgbClr val="E99636"/>
            </a:solidFill>
            <a:ln w="38100">
              <a:solidFill>
                <a:schemeClr val="tx1"/>
              </a:solidFill>
              <a:extLst>
                <a:ext uri="{C807C97D-BFC1-408E-A445-0C87EB9F89A2}">
                  <ask:lineSketchStyleProps xmlns:mc="http://schemas.openxmlformats.org/markup-compatibility/2006" xmlns:a14="http://schemas.microsoft.com/office/drawing/2010/main" xmlns:ask="http://schemas.microsoft.com/office/drawing/2018/sketchyshapes" xmlns="" sd="1354754446">
                    <a:custGeom>
                      <a:avLst/>
                      <a:gdLst>
                        <a:gd name="connsiteX0" fmla="*/ 0 w 3056964"/>
                        <a:gd name="connsiteY0" fmla="*/ 561588 h 1325563"/>
                        <a:gd name="connsiteX1" fmla="*/ 561588 w 3056964"/>
                        <a:gd name="connsiteY1" fmla="*/ 0 h 1325563"/>
                        <a:gd name="connsiteX2" fmla="*/ 1206184 w 3056964"/>
                        <a:gd name="connsiteY2" fmla="*/ 0 h 1325563"/>
                        <a:gd name="connsiteX3" fmla="*/ 1850780 w 3056964"/>
                        <a:gd name="connsiteY3" fmla="*/ 0 h 1325563"/>
                        <a:gd name="connsiteX4" fmla="*/ 2495376 w 3056964"/>
                        <a:gd name="connsiteY4" fmla="*/ 0 h 1325563"/>
                        <a:gd name="connsiteX5" fmla="*/ 3056964 w 3056964"/>
                        <a:gd name="connsiteY5" fmla="*/ 561588 h 1325563"/>
                        <a:gd name="connsiteX6" fmla="*/ 3056964 w 3056964"/>
                        <a:gd name="connsiteY6" fmla="*/ 763975 h 1325563"/>
                        <a:gd name="connsiteX7" fmla="*/ 2495376 w 3056964"/>
                        <a:gd name="connsiteY7" fmla="*/ 1325563 h 1325563"/>
                        <a:gd name="connsiteX8" fmla="*/ 1812104 w 3056964"/>
                        <a:gd name="connsiteY8" fmla="*/ 1325563 h 1325563"/>
                        <a:gd name="connsiteX9" fmla="*/ 1225522 w 3056964"/>
                        <a:gd name="connsiteY9" fmla="*/ 1325563 h 1325563"/>
                        <a:gd name="connsiteX10" fmla="*/ 561588 w 3056964"/>
                        <a:gd name="connsiteY10" fmla="*/ 1325563 h 1325563"/>
                        <a:gd name="connsiteX11" fmla="*/ 0 w 3056964"/>
                        <a:gd name="connsiteY11" fmla="*/ 763975 h 1325563"/>
                        <a:gd name="connsiteX12" fmla="*/ 0 w 3056964"/>
                        <a:gd name="connsiteY12" fmla="*/ 561588 h 13255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3056964" h="1325563" fill="none" extrusionOk="0">
                          <a:moveTo>
                            <a:pt x="0" y="561588"/>
                          </a:moveTo>
                          <a:cubicBezTo>
                            <a:pt x="-21898" y="177193"/>
                            <a:pt x="281201" y="6601"/>
                            <a:pt x="561588" y="0"/>
                          </a:cubicBezTo>
                          <a:cubicBezTo>
                            <a:pt x="735880" y="25898"/>
                            <a:pt x="937252" y="265"/>
                            <a:pt x="1206184" y="0"/>
                          </a:cubicBezTo>
                          <a:cubicBezTo>
                            <a:pt x="1475116" y="-265"/>
                            <a:pt x="1677617" y="12116"/>
                            <a:pt x="1850780" y="0"/>
                          </a:cubicBezTo>
                          <a:cubicBezTo>
                            <a:pt x="2023943" y="-12116"/>
                            <a:pt x="2243934" y="9830"/>
                            <a:pt x="2495376" y="0"/>
                          </a:cubicBezTo>
                          <a:cubicBezTo>
                            <a:pt x="2827455" y="61928"/>
                            <a:pt x="3065223" y="263331"/>
                            <a:pt x="3056964" y="561588"/>
                          </a:cubicBezTo>
                          <a:cubicBezTo>
                            <a:pt x="3049387" y="629447"/>
                            <a:pt x="3064151" y="721190"/>
                            <a:pt x="3056964" y="763975"/>
                          </a:cubicBezTo>
                          <a:cubicBezTo>
                            <a:pt x="3116441" y="1048533"/>
                            <a:pt x="2833609" y="1263102"/>
                            <a:pt x="2495376" y="1325563"/>
                          </a:cubicBezTo>
                          <a:cubicBezTo>
                            <a:pt x="2183560" y="1315795"/>
                            <a:pt x="2072883" y="1323323"/>
                            <a:pt x="1812104" y="1325563"/>
                          </a:cubicBezTo>
                          <a:cubicBezTo>
                            <a:pt x="1551325" y="1327803"/>
                            <a:pt x="1500014" y="1336947"/>
                            <a:pt x="1225522" y="1325563"/>
                          </a:cubicBezTo>
                          <a:cubicBezTo>
                            <a:pt x="951030" y="1314179"/>
                            <a:pt x="823904" y="1328535"/>
                            <a:pt x="561588" y="1325563"/>
                          </a:cubicBezTo>
                          <a:cubicBezTo>
                            <a:pt x="323617" y="1312461"/>
                            <a:pt x="-5939" y="1080908"/>
                            <a:pt x="0" y="763975"/>
                          </a:cubicBezTo>
                          <a:cubicBezTo>
                            <a:pt x="8551" y="712170"/>
                            <a:pt x="6200" y="647502"/>
                            <a:pt x="0" y="561588"/>
                          </a:cubicBezTo>
                          <a:close/>
                        </a:path>
                        <a:path w="3056964" h="1325563" stroke="0" extrusionOk="0">
                          <a:moveTo>
                            <a:pt x="0" y="561588"/>
                          </a:moveTo>
                          <a:cubicBezTo>
                            <a:pt x="-13326" y="266574"/>
                            <a:pt x="280687" y="-6310"/>
                            <a:pt x="561588" y="0"/>
                          </a:cubicBezTo>
                          <a:cubicBezTo>
                            <a:pt x="709317" y="9970"/>
                            <a:pt x="899171" y="-9210"/>
                            <a:pt x="1206184" y="0"/>
                          </a:cubicBezTo>
                          <a:cubicBezTo>
                            <a:pt x="1513197" y="9210"/>
                            <a:pt x="1629901" y="-20761"/>
                            <a:pt x="1812104" y="0"/>
                          </a:cubicBezTo>
                          <a:cubicBezTo>
                            <a:pt x="1994307" y="20761"/>
                            <a:pt x="2221706" y="-12445"/>
                            <a:pt x="2495376" y="0"/>
                          </a:cubicBezTo>
                          <a:cubicBezTo>
                            <a:pt x="2825243" y="-26533"/>
                            <a:pt x="3123146" y="216048"/>
                            <a:pt x="3056964" y="561588"/>
                          </a:cubicBezTo>
                          <a:cubicBezTo>
                            <a:pt x="3065502" y="627239"/>
                            <a:pt x="3061073" y="687379"/>
                            <a:pt x="3056964" y="763975"/>
                          </a:cubicBezTo>
                          <a:cubicBezTo>
                            <a:pt x="3072443" y="1052540"/>
                            <a:pt x="2782888" y="1273704"/>
                            <a:pt x="2495376" y="1325563"/>
                          </a:cubicBezTo>
                          <a:cubicBezTo>
                            <a:pt x="2300206" y="1335387"/>
                            <a:pt x="2131886" y="1309368"/>
                            <a:pt x="1812104" y="1325563"/>
                          </a:cubicBezTo>
                          <a:cubicBezTo>
                            <a:pt x="1492322" y="1341758"/>
                            <a:pt x="1407234" y="1338130"/>
                            <a:pt x="1206184" y="1325563"/>
                          </a:cubicBezTo>
                          <a:cubicBezTo>
                            <a:pt x="1005134" y="1312996"/>
                            <a:pt x="877343" y="1350423"/>
                            <a:pt x="561588" y="1325563"/>
                          </a:cubicBezTo>
                          <a:cubicBezTo>
                            <a:pt x="247906" y="1341818"/>
                            <a:pt x="73922" y="1078441"/>
                            <a:pt x="0" y="763975"/>
                          </a:cubicBezTo>
                          <a:cubicBezTo>
                            <a:pt x="-4281" y="722667"/>
                            <a:pt x="-273" y="635946"/>
                            <a:pt x="0" y="561588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300</a:t>
              </a:r>
              <a:r>
                <a:rPr kumimoji="0" lang="vi-VN" sz="40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dm</a:t>
              </a:r>
              <a:r>
                <a:rPr kumimoji="0" lang="vi-VN" sz="4000" b="0" i="0" u="none" strike="noStrike" kern="1200" cap="none" spc="0" normalizeH="0" baseline="3000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Teardrop 5">
              <a:extLst>
                <a:ext uri="{FF2B5EF4-FFF2-40B4-BE49-F238E27FC236}">
                  <a16:creationId xmlns:a16="http://schemas.microsoft.com/office/drawing/2014/main" xmlns="" id="{8337B14A-0951-E540-A8E4-7F6CEDC401A3}"/>
                </a:ext>
              </a:extLst>
            </p:cNvPr>
            <p:cNvSpPr/>
            <p:nvPr/>
          </p:nvSpPr>
          <p:spPr>
            <a:xfrm>
              <a:off x="1201271" y="2836487"/>
              <a:ext cx="1344706" cy="1165412"/>
            </a:xfrm>
            <a:prstGeom prst="teardrop">
              <a:avLst>
                <a:gd name="adj" fmla="val 30667"/>
              </a:avLst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E996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04052B3A-2C38-C341-929F-15067FDF8B98}"/>
              </a:ext>
            </a:extLst>
          </p:cNvPr>
          <p:cNvGrpSpPr/>
          <p:nvPr/>
        </p:nvGrpSpPr>
        <p:grpSpPr>
          <a:xfrm>
            <a:off x="4572000" y="2183525"/>
            <a:ext cx="2796988" cy="1818387"/>
            <a:chOff x="1201271" y="2183512"/>
            <a:chExt cx="3729317" cy="1818387"/>
          </a:xfrm>
        </p:grpSpPr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xmlns="" id="{48F538C7-B9E5-D845-8F1F-3853916C637B}"/>
                </a:ext>
              </a:extLst>
            </p:cNvPr>
            <p:cNvSpPr/>
            <p:nvPr/>
          </p:nvSpPr>
          <p:spPr>
            <a:xfrm>
              <a:off x="1873624" y="2183512"/>
              <a:ext cx="3056964" cy="1325563"/>
            </a:xfrm>
            <a:prstGeom prst="roundRect">
              <a:avLst>
                <a:gd name="adj" fmla="val 42366"/>
              </a:avLst>
            </a:prstGeom>
            <a:solidFill>
              <a:srgbClr val="E99636"/>
            </a:solidFill>
            <a:ln w="38100">
              <a:solidFill>
                <a:schemeClr val="tx1"/>
              </a:solidFill>
              <a:extLst>
                <a:ext uri="{C807C97D-BFC1-408E-A445-0C87EB9F89A2}">
                  <ask:lineSketchStyleProps xmlns:mc="http://schemas.openxmlformats.org/markup-compatibility/2006" xmlns:a14="http://schemas.microsoft.com/office/drawing/2010/main" xmlns:ask="http://schemas.microsoft.com/office/drawing/2018/sketchyshapes" xmlns="" sd="1354754446">
                    <a:custGeom>
                      <a:avLst/>
                      <a:gdLst>
                        <a:gd name="connsiteX0" fmla="*/ 0 w 3056964"/>
                        <a:gd name="connsiteY0" fmla="*/ 561588 h 1325563"/>
                        <a:gd name="connsiteX1" fmla="*/ 561588 w 3056964"/>
                        <a:gd name="connsiteY1" fmla="*/ 0 h 1325563"/>
                        <a:gd name="connsiteX2" fmla="*/ 1206184 w 3056964"/>
                        <a:gd name="connsiteY2" fmla="*/ 0 h 1325563"/>
                        <a:gd name="connsiteX3" fmla="*/ 1850780 w 3056964"/>
                        <a:gd name="connsiteY3" fmla="*/ 0 h 1325563"/>
                        <a:gd name="connsiteX4" fmla="*/ 2495376 w 3056964"/>
                        <a:gd name="connsiteY4" fmla="*/ 0 h 1325563"/>
                        <a:gd name="connsiteX5" fmla="*/ 3056964 w 3056964"/>
                        <a:gd name="connsiteY5" fmla="*/ 561588 h 1325563"/>
                        <a:gd name="connsiteX6" fmla="*/ 3056964 w 3056964"/>
                        <a:gd name="connsiteY6" fmla="*/ 763975 h 1325563"/>
                        <a:gd name="connsiteX7" fmla="*/ 2495376 w 3056964"/>
                        <a:gd name="connsiteY7" fmla="*/ 1325563 h 1325563"/>
                        <a:gd name="connsiteX8" fmla="*/ 1812104 w 3056964"/>
                        <a:gd name="connsiteY8" fmla="*/ 1325563 h 1325563"/>
                        <a:gd name="connsiteX9" fmla="*/ 1225522 w 3056964"/>
                        <a:gd name="connsiteY9" fmla="*/ 1325563 h 1325563"/>
                        <a:gd name="connsiteX10" fmla="*/ 561588 w 3056964"/>
                        <a:gd name="connsiteY10" fmla="*/ 1325563 h 1325563"/>
                        <a:gd name="connsiteX11" fmla="*/ 0 w 3056964"/>
                        <a:gd name="connsiteY11" fmla="*/ 763975 h 1325563"/>
                        <a:gd name="connsiteX12" fmla="*/ 0 w 3056964"/>
                        <a:gd name="connsiteY12" fmla="*/ 561588 h 13255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3056964" h="1325563" fill="none" extrusionOk="0">
                          <a:moveTo>
                            <a:pt x="0" y="561588"/>
                          </a:moveTo>
                          <a:cubicBezTo>
                            <a:pt x="-21898" y="177193"/>
                            <a:pt x="281201" y="6601"/>
                            <a:pt x="561588" y="0"/>
                          </a:cubicBezTo>
                          <a:cubicBezTo>
                            <a:pt x="735880" y="25898"/>
                            <a:pt x="937252" y="265"/>
                            <a:pt x="1206184" y="0"/>
                          </a:cubicBezTo>
                          <a:cubicBezTo>
                            <a:pt x="1475116" y="-265"/>
                            <a:pt x="1677617" y="12116"/>
                            <a:pt x="1850780" y="0"/>
                          </a:cubicBezTo>
                          <a:cubicBezTo>
                            <a:pt x="2023943" y="-12116"/>
                            <a:pt x="2243934" y="9830"/>
                            <a:pt x="2495376" y="0"/>
                          </a:cubicBezTo>
                          <a:cubicBezTo>
                            <a:pt x="2827455" y="61928"/>
                            <a:pt x="3065223" y="263331"/>
                            <a:pt x="3056964" y="561588"/>
                          </a:cubicBezTo>
                          <a:cubicBezTo>
                            <a:pt x="3049387" y="629447"/>
                            <a:pt x="3064151" y="721190"/>
                            <a:pt x="3056964" y="763975"/>
                          </a:cubicBezTo>
                          <a:cubicBezTo>
                            <a:pt x="3116441" y="1048533"/>
                            <a:pt x="2833609" y="1263102"/>
                            <a:pt x="2495376" y="1325563"/>
                          </a:cubicBezTo>
                          <a:cubicBezTo>
                            <a:pt x="2183560" y="1315795"/>
                            <a:pt x="2072883" y="1323323"/>
                            <a:pt x="1812104" y="1325563"/>
                          </a:cubicBezTo>
                          <a:cubicBezTo>
                            <a:pt x="1551325" y="1327803"/>
                            <a:pt x="1500014" y="1336947"/>
                            <a:pt x="1225522" y="1325563"/>
                          </a:cubicBezTo>
                          <a:cubicBezTo>
                            <a:pt x="951030" y="1314179"/>
                            <a:pt x="823904" y="1328535"/>
                            <a:pt x="561588" y="1325563"/>
                          </a:cubicBezTo>
                          <a:cubicBezTo>
                            <a:pt x="323617" y="1312461"/>
                            <a:pt x="-5939" y="1080908"/>
                            <a:pt x="0" y="763975"/>
                          </a:cubicBezTo>
                          <a:cubicBezTo>
                            <a:pt x="8551" y="712170"/>
                            <a:pt x="6200" y="647502"/>
                            <a:pt x="0" y="561588"/>
                          </a:cubicBezTo>
                          <a:close/>
                        </a:path>
                        <a:path w="3056964" h="1325563" stroke="0" extrusionOk="0">
                          <a:moveTo>
                            <a:pt x="0" y="561588"/>
                          </a:moveTo>
                          <a:cubicBezTo>
                            <a:pt x="-13326" y="266574"/>
                            <a:pt x="280687" y="-6310"/>
                            <a:pt x="561588" y="0"/>
                          </a:cubicBezTo>
                          <a:cubicBezTo>
                            <a:pt x="709317" y="9970"/>
                            <a:pt x="899171" y="-9210"/>
                            <a:pt x="1206184" y="0"/>
                          </a:cubicBezTo>
                          <a:cubicBezTo>
                            <a:pt x="1513197" y="9210"/>
                            <a:pt x="1629901" y="-20761"/>
                            <a:pt x="1812104" y="0"/>
                          </a:cubicBezTo>
                          <a:cubicBezTo>
                            <a:pt x="1994307" y="20761"/>
                            <a:pt x="2221706" y="-12445"/>
                            <a:pt x="2495376" y="0"/>
                          </a:cubicBezTo>
                          <a:cubicBezTo>
                            <a:pt x="2825243" y="-26533"/>
                            <a:pt x="3123146" y="216048"/>
                            <a:pt x="3056964" y="561588"/>
                          </a:cubicBezTo>
                          <a:cubicBezTo>
                            <a:pt x="3065502" y="627239"/>
                            <a:pt x="3061073" y="687379"/>
                            <a:pt x="3056964" y="763975"/>
                          </a:cubicBezTo>
                          <a:cubicBezTo>
                            <a:pt x="3072443" y="1052540"/>
                            <a:pt x="2782888" y="1273704"/>
                            <a:pt x="2495376" y="1325563"/>
                          </a:cubicBezTo>
                          <a:cubicBezTo>
                            <a:pt x="2300206" y="1335387"/>
                            <a:pt x="2131886" y="1309368"/>
                            <a:pt x="1812104" y="1325563"/>
                          </a:cubicBezTo>
                          <a:cubicBezTo>
                            <a:pt x="1492322" y="1341758"/>
                            <a:pt x="1407234" y="1338130"/>
                            <a:pt x="1206184" y="1325563"/>
                          </a:cubicBezTo>
                          <a:cubicBezTo>
                            <a:pt x="1005134" y="1312996"/>
                            <a:pt x="877343" y="1350423"/>
                            <a:pt x="561588" y="1325563"/>
                          </a:cubicBezTo>
                          <a:cubicBezTo>
                            <a:pt x="247906" y="1341818"/>
                            <a:pt x="73922" y="1078441"/>
                            <a:pt x="0" y="763975"/>
                          </a:cubicBezTo>
                          <a:cubicBezTo>
                            <a:pt x="-4281" y="722667"/>
                            <a:pt x="-273" y="635946"/>
                            <a:pt x="0" y="561588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 m</a:t>
              </a:r>
              <a:r>
                <a:rPr kumimoji="0" lang="vi-VN" sz="4000" b="0" i="0" u="none" strike="noStrike" kern="1200" cap="none" spc="0" normalizeH="0" baseline="3000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Teardrop 9">
              <a:extLst>
                <a:ext uri="{FF2B5EF4-FFF2-40B4-BE49-F238E27FC236}">
                  <a16:creationId xmlns:a16="http://schemas.microsoft.com/office/drawing/2014/main" xmlns="" id="{73CDB480-109B-7645-8E18-407D598C24F0}"/>
                </a:ext>
              </a:extLst>
            </p:cNvPr>
            <p:cNvSpPr/>
            <p:nvPr/>
          </p:nvSpPr>
          <p:spPr>
            <a:xfrm>
              <a:off x="1201271" y="2836487"/>
              <a:ext cx="1344706" cy="1165412"/>
            </a:xfrm>
            <a:prstGeom prst="teardrop">
              <a:avLst>
                <a:gd name="adj" fmla="val 30667"/>
              </a:avLst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E996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053F1CAF-0E88-7943-93C0-E8B5F3722F5F}"/>
              </a:ext>
            </a:extLst>
          </p:cNvPr>
          <p:cNvGrpSpPr/>
          <p:nvPr/>
        </p:nvGrpSpPr>
        <p:grpSpPr>
          <a:xfrm>
            <a:off x="1270749" y="4238517"/>
            <a:ext cx="2796988" cy="1818387"/>
            <a:chOff x="1201271" y="2183512"/>
            <a:chExt cx="3729317" cy="1818387"/>
          </a:xfrm>
        </p:grpSpPr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xmlns="" id="{FA68F0E8-D29F-F042-81A8-644AB33D1078}"/>
                </a:ext>
              </a:extLst>
            </p:cNvPr>
            <p:cNvSpPr/>
            <p:nvPr/>
          </p:nvSpPr>
          <p:spPr>
            <a:xfrm>
              <a:off x="1873624" y="2183512"/>
              <a:ext cx="3056964" cy="1325563"/>
            </a:xfrm>
            <a:prstGeom prst="roundRect">
              <a:avLst>
                <a:gd name="adj" fmla="val 42366"/>
              </a:avLst>
            </a:prstGeom>
            <a:solidFill>
              <a:srgbClr val="E99636"/>
            </a:solidFill>
            <a:ln w="38100">
              <a:solidFill>
                <a:schemeClr val="tx1"/>
              </a:solidFill>
              <a:extLst>
                <a:ext uri="{C807C97D-BFC1-408E-A445-0C87EB9F89A2}">
                  <ask:lineSketchStyleProps xmlns:mc="http://schemas.openxmlformats.org/markup-compatibility/2006" xmlns:a14="http://schemas.microsoft.com/office/drawing/2010/main" xmlns:ask="http://schemas.microsoft.com/office/drawing/2018/sketchyshapes" xmlns="" sd="1354754446">
                    <a:custGeom>
                      <a:avLst/>
                      <a:gdLst>
                        <a:gd name="connsiteX0" fmla="*/ 0 w 3056964"/>
                        <a:gd name="connsiteY0" fmla="*/ 561588 h 1325563"/>
                        <a:gd name="connsiteX1" fmla="*/ 561588 w 3056964"/>
                        <a:gd name="connsiteY1" fmla="*/ 0 h 1325563"/>
                        <a:gd name="connsiteX2" fmla="*/ 1206184 w 3056964"/>
                        <a:gd name="connsiteY2" fmla="*/ 0 h 1325563"/>
                        <a:gd name="connsiteX3" fmla="*/ 1850780 w 3056964"/>
                        <a:gd name="connsiteY3" fmla="*/ 0 h 1325563"/>
                        <a:gd name="connsiteX4" fmla="*/ 2495376 w 3056964"/>
                        <a:gd name="connsiteY4" fmla="*/ 0 h 1325563"/>
                        <a:gd name="connsiteX5" fmla="*/ 3056964 w 3056964"/>
                        <a:gd name="connsiteY5" fmla="*/ 561588 h 1325563"/>
                        <a:gd name="connsiteX6" fmla="*/ 3056964 w 3056964"/>
                        <a:gd name="connsiteY6" fmla="*/ 763975 h 1325563"/>
                        <a:gd name="connsiteX7" fmla="*/ 2495376 w 3056964"/>
                        <a:gd name="connsiteY7" fmla="*/ 1325563 h 1325563"/>
                        <a:gd name="connsiteX8" fmla="*/ 1812104 w 3056964"/>
                        <a:gd name="connsiteY8" fmla="*/ 1325563 h 1325563"/>
                        <a:gd name="connsiteX9" fmla="*/ 1225522 w 3056964"/>
                        <a:gd name="connsiteY9" fmla="*/ 1325563 h 1325563"/>
                        <a:gd name="connsiteX10" fmla="*/ 561588 w 3056964"/>
                        <a:gd name="connsiteY10" fmla="*/ 1325563 h 1325563"/>
                        <a:gd name="connsiteX11" fmla="*/ 0 w 3056964"/>
                        <a:gd name="connsiteY11" fmla="*/ 763975 h 1325563"/>
                        <a:gd name="connsiteX12" fmla="*/ 0 w 3056964"/>
                        <a:gd name="connsiteY12" fmla="*/ 561588 h 13255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3056964" h="1325563" fill="none" extrusionOk="0">
                          <a:moveTo>
                            <a:pt x="0" y="561588"/>
                          </a:moveTo>
                          <a:cubicBezTo>
                            <a:pt x="-21898" y="177193"/>
                            <a:pt x="281201" y="6601"/>
                            <a:pt x="561588" y="0"/>
                          </a:cubicBezTo>
                          <a:cubicBezTo>
                            <a:pt x="735880" y="25898"/>
                            <a:pt x="937252" y="265"/>
                            <a:pt x="1206184" y="0"/>
                          </a:cubicBezTo>
                          <a:cubicBezTo>
                            <a:pt x="1475116" y="-265"/>
                            <a:pt x="1677617" y="12116"/>
                            <a:pt x="1850780" y="0"/>
                          </a:cubicBezTo>
                          <a:cubicBezTo>
                            <a:pt x="2023943" y="-12116"/>
                            <a:pt x="2243934" y="9830"/>
                            <a:pt x="2495376" y="0"/>
                          </a:cubicBezTo>
                          <a:cubicBezTo>
                            <a:pt x="2827455" y="61928"/>
                            <a:pt x="3065223" y="263331"/>
                            <a:pt x="3056964" y="561588"/>
                          </a:cubicBezTo>
                          <a:cubicBezTo>
                            <a:pt x="3049387" y="629447"/>
                            <a:pt x="3064151" y="721190"/>
                            <a:pt x="3056964" y="763975"/>
                          </a:cubicBezTo>
                          <a:cubicBezTo>
                            <a:pt x="3116441" y="1048533"/>
                            <a:pt x="2833609" y="1263102"/>
                            <a:pt x="2495376" y="1325563"/>
                          </a:cubicBezTo>
                          <a:cubicBezTo>
                            <a:pt x="2183560" y="1315795"/>
                            <a:pt x="2072883" y="1323323"/>
                            <a:pt x="1812104" y="1325563"/>
                          </a:cubicBezTo>
                          <a:cubicBezTo>
                            <a:pt x="1551325" y="1327803"/>
                            <a:pt x="1500014" y="1336947"/>
                            <a:pt x="1225522" y="1325563"/>
                          </a:cubicBezTo>
                          <a:cubicBezTo>
                            <a:pt x="951030" y="1314179"/>
                            <a:pt x="823904" y="1328535"/>
                            <a:pt x="561588" y="1325563"/>
                          </a:cubicBezTo>
                          <a:cubicBezTo>
                            <a:pt x="323617" y="1312461"/>
                            <a:pt x="-5939" y="1080908"/>
                            <a:pt x="0" y="763975"/>
                          </a:cubicBezTo>
                          <a:cubicBezTo>
                            <a:pt x="8551" y="712170"/>
                            <a:pt x="6200" y="647502"/>
                            <a:pt x="0" y="561588"/>
                          </a:cubicBezTo>
                          <a:close/>
                        </a:path>
                        <a:path w="3056964" h="1325563" stroke="0" extrusionOk="0">
                          <a:moveTo>
                            <a:pt x="0" y="561588"/>
                          </a:moveTo>
                          <a:cubicBezTo>
                            <a:pt x="-13326" y="266574"/>
                            <a:pt x="280687" y="-6310"/>
                            <a:pt x="561588" y="0"/>
                          </a:cubicBezTo>
                          <a:cubicBezTo>
                            <a:pt x="709317" y="9970"/>
                            <a:pt x="899171" y="-9210"/>
                            <a:pt x="1206184" y="0"/>
                          </a:cubicBezTo>
                          <a:cubicBezTo>
                            <a:pt x="1513197" y="9210"/>
                            <a:pt x="1629901" y="-20761"/>
                            <a:pt x="1812104" y="0"/>
                          </a:cubicBezTo>
                          <a:cubicBezTo>
                            <a:pt x="1994307" y="20761"/>
                            <a:pt x="2221706" y="-12445"/>
                            <a:pt x="2495376" y="0"/>
                          </a:cubicBezTo>
                          <a:cubicBezTo>
                            <a:pt x="2825243" y="-26533"/>
                            <a:pt x="3123146" y="216048"/>
                            <a:pt x="3056964" y="561588"/>
                          </a:cubicBezTo>
                          <a:cubicBezTo>
                            <a:pt x="3065502" y="627239"/>
                            <a:pt x="3061073" y="687379"/>
                            <a:pt x="3056964" y="763975"/>
                          </a:cubicBezTo>
                          <a:cubicBezTo>
                            <a:pt x="3072443" y="1052540"/>
                            <a:pt x="2782888" y="1273704"/>
                            <a:pt x="2495376" y="1325563"/>
                          </a:cubicBezTo>
                          <a:cubicBezTo>
                            <a:pt x="2300206" y="1335387"/>
                            <a:pt x="2131886" y="1309368"/>
                            <a:pt x="1812104" y="1325563"/>
                          </a:cubicBezTo>
                          <a:cubicBezTo>
                            <a:pt x="1492322" y="1341758"/>
                            <a:pt x="1407234" y="1338130"/>
                            <a:pt x="1206184" y="1325563"/>
                          </a:cubicBezTo>
                          <a:cubicBezTo>
                            <a:pt x="1005134" y="1312996"/>
                            <a:pt x="877343" y="1350423"/>
                            <a:pt x="561588" y="1325563"/>
                          </a:cubicBezTo>
                          <a:cubicBezTo>
                            <a:pt x="247906" y="1341818"/>
                            <a:pt x="73922" y="1078441"/>
                            <a:pt x="0" y="763975"/>
                          </a:cubicBezTo>
                          <a:cubicBezTo>
                            <a:pt x="-4281" y="722667"/>
                            <a:pt x="-273" y="635946"/>
                            <a:pt x="0" y="561588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15</a:t>
              </a:r>
              <a:r>
                <a:rPr kumimoji="0" lang="vi-VN" sz="40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dm</a:t>
              </a:r>
              <a:r>
                <a:rPr kumimoji="0" lang="vi-VN" sz="4000" b="0" i="0" u="none" strike="noStrike" kern="1200" cap="none" spc="0" normalizeH="0" baseline="3000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" name="Teardrop 12">
              <a:extLst>
                <a:ext uri="{FF2B5EF4-FFF2-40B4-BE49-F238E27FC236}">
                  <a16:creationId xmlns:a16="http://schemas.microsoft.com/office/drawing/2014/main" xmlns="" id="{A73D05A2-8D14-8F48-8959-AB821CC0C2A6}"/>
                </a:ext>
              </a:extLst>
            </p:cNvPr>
            <p:cNvSpPr/>
            <p:nvPr/>
          </p:nvSpPr>
          <p:spPr>
            <a:xfrm>
              <a:off x="1201271" y="2836487"/>
              <a:ext cx="1344706" cy="1165412"/>
            </a:xfrm>
            <a:prstGeom prst="teardrop">
              <a:avLst>
                <a:gd name="adj" fmla="val 30667"/>
              </a:avLst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E996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5A79947F-629A-644D-90C4-2B112DB79932}"/>
              </a:ext>
            </a:extLst>
          </p:cNvPr>
          <p:cNvGrpSpPr/>
          <p:nvPr/>
        </p:nvGrpSpPr>
        <p:grpSpPr>
          <a:xfrm>
            <a:off x="4572000" y="4238517"/>
            <a:ext cx="2796988" cy="1818387"/>
            <a:chOff x="1201271" y="2183512"/>
            <a:chExt cx="3729317" cy="1818387"/>
          </a:xfrm>
        </p:grpSpPr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xmlns="" id="{76B067A8-427D-0E4F-8F0C-99D6F77111DC}"/>
                </a:ext>
              </a:extLst>
            </p:cNvPr>
            <p:cNvSpPr/>
            <p:nvPr/>
          </p:nvSpPr>
          <p:spPr>
            <a:xfrm>
              <a:off x="1873624" y="2183512"/>
              <a:ext cx="3056964" cy="1325563"/>
            </a:xfrm>
            <a:prstGeom prst="roundRect">
              <a:avLst>
                <a:gd name="adj" fmla="val 42366"/>
              </a:avLst>
            </a:prstGeom>
            <a:solidFill>
              <a:srgbClr val="E99636"/>
            </a:solidFill>
            <a:ln w="38100">
              <a:solidFill>
                <a:schemeClr val="tx1"/>
              </a:solidFill>
              <a:extLst>
                <a:ext uri="{C807C97D-BFC1-408E-A445-0C87EB9F89A2}">
                  <ask:lineSketchStyleProps xmlns:mc="http://schemas.openxmlformats.org/markup-compatibility/2006" xmlns:a14="http://schemas.microsoft.com/office/drawing/2010/main" xmlns:ask="http://schemas.microsoft.com/office/drawing/2018/sketchyshapes" xmlns="" sd="1354754446">
                    <a:custGeom>
                      <a:avLst/>
                      <a:gdLst>
                        <a:gd name="connsiteX0" fmla="*/ 0 w 3056964"/>
                        <a:gd name="connsiteY0" fmla="*/ 561588 h 1325563"/>
                        <a:gd name="connsiteX1" fmla="*/ 561588 w 3056964"/>
                        <a:gd name="connsiteY1" fmla="*/ 0 h 1325563"/>
                        <a:gd name="connsiteX2" fmla="*/ 1206184 w 3056964"/>
                        <a:gd name="connsiteY2" fmla="*/ 0 h 1325563"/>
                        <a:gd name="connsiteX3" fmla="*/ 1850780 w 3056964"/>
                        <a:gd name="connsiteY3" fmla="*/ 0 h 1325563"/>
                        <a:gd name="connsiteX4" fmla="*/ 2495376 w 3056964"/>
                        <a:gd name="connsiteY4" fmla="*/ 0 h 1325563"/>
                        <a:gd name="connsiteX5" fmla="*/ 3056964 w 3056964"/>
                        <a:gd name="connsiteY5" fmla="*/ 561588 h 1325563"/>
                        <a:gd name="connsiteX6" fmla="*/ 3056964 w 3056964"/>
                        <a:gd name="connsiteY6" fmla="*/ 763975 h 1325563"/>
                        <a:gd name="connsiteX7" fmla="*/ 2495376 w 3056964"/>
                        <a:gd name="connsiteY7" fmla="*/ 1325563 h 1325563"/>
                        <a:gd name="connsiteX8" fmla="*/ 1812104 w 3056964"/>
                        <a:gd name="connsiteY8" fmla="*/ 1325563 h 1325563"/>
                        <a:gd name="connsiteX9" fmla="*/ 1225522 w 3056964"/>
                        <a:gd name="connsiteY9" fmla="*/ 1325563 h 1325563"/>
                        <a:gd name="connsiteX10" fmla="*/ 561588 w 3056964"/>
                        <a:gd name="connsiteY10" fmla="*/ 1325563 h 1325563"/>
                        <a:gd name="connsiteX11" fmla="*/ 0 w 3056964"/>
                        <a:gd name="connsiteY11" fmla="*/ 763975 h 1325563"/>
                        <a:gd name="connsiteX12" fmla="*/ 0 w 3056964"/>
                        <a:gd name="connsiteY12" fmla="*/ 561588 h 13255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3056964" h="1325563" fill="none" extrusionOk="0">
                          <a:moveTo>
                            <a:pt x="0" y="561588"/>
                          </a:moveTo>
                          <a:cubicBezTo>
                            <a:pt x="-21898" y="177193"/>
                            <a:pt x="281201" y="6601"/>
                            <a:pt x="561588" y="0"/>
                          </a:cubicBezTo>
                          <a:cubicBezTo>
                            <a:pt x="735880" y="25898"/>
                            <a:pt x="937252" y="265"/>
                            <a:pt x="1206184" y="0"/>
                          </a:cubicBezTo>
                          <a:cubicBezTo>
                            <a:pt x="1475116" y="-265"/>
                            <a:pt x="1677617" y="12116"/>
                            <a:pt x="1850780" y="0"/>
                          </a:cubicBezTo>
                          <a:cubicBezTo>
                            <a:pt x="2023943" y="-12116"/>
                            <a:pt x="2243934" y="9830"/>
                            <a:pt x="2495376" y="0"/>
                          </a:cubicBezTo>
                          <a:cubicBezTo>
                            <a:pt x="2827455" y="61928"/>
                            <a:pt x="3065223" y="263331"/>
                            <a:pt x="3056964" y="561588"/>
                          </a:cubicBezTo>
                          <a:cubicBezTo>
                            <a:pt x="3049387" y="629447"/>
                            <a:pt x="3064151" y="721190"/>
                            <a:pt x="3056964" y="763975"/>
                          </a:cubicBezTo>
                          <a:cubicBezTo>
                            <a:pt x="3116441" y="1048533"/>
                            <a:pt x="2833609" y="1263102"/>
                            <a:pt x="2495376" y="1325563"/>
                          </a:cubicBezTo>
                          <a:cubicBezTo>
                            <a:pt x="2183560" y="1315795"/>
                            <a:pt x="2072883" y="1323323"/>
                            <a:pt x="1812104" y="1325563"/>
                          </a:cubicBezTo>
                          <a:cubicBezTo>
                            <a:pt x="1551325" y="1327803"/>
                            <a:pt x="1500014" y="1336947"/>
                            <a:pt x="1225522" y="1325563"/>
                          </a:cubicBezTo>
                          <a:cubicBezTo>
                            <a:pt x="951030" y="1314179"/>
                            <a:pt x="823904" y="1328535"/>
                            <a:pt x="561588" y="1325563"/>
                          </a:cubicBezTo>
                          <a:cubicBezTo>
                            <a:pt x="323617" y="1312461"/>
                            <a:pt x="-5939" y="1080908"/>
                            <a:pt x="0" y="763975"/>
                          </a:cubicBezTo>
                          <a:cubicBezTo>
                            <a:pt x="8551" y="712170"/>
                            <a:pt x="6200" y="647502"/>
                            <a:pt x="0" y="561588"/>
                          </a:cubicBezTo>
                          <a:close/>
                        </a:path>
                        <a:path w="3056964" h="1325563" stroke="0" extrusionOk="0">
                          <a:moveTo>
                            <a:pt x="0" y="561588"/>
                          </a:moveTo>
                          <a:cubicBezTo>
                            <a:pt x="-13326" y="266574"/>
                            <a:pt x="280687" y="-6310"/>
                            <a:pt x="561588" y="0"/>
                          </a:cubicBezTo>
                          <a:cubicBezTo>
                            <a:pt x="709317" y="9970"/>
                            <a:pt x="899171" y="-9210"/>
                            <a:pt x="1206184" y="0"/>
                          </a:cubicBezTo>
                          <a:cubicBezTo>
                            <a:pt x="1513197" y="9210"/>
                            <a:pt x="1629901" y="-20761"/>
                            <a:pt x="1812104" y="0"/>
                          </a:cubicBezTo>
                          <a:cubicBezTo>
                            <a:pt x="1994307" y="20761"/>
                            <a:pt x="2221706" y="-12445"/>
                            <a:pt x="2495376" y="0"/>
                          </a:cubicBezTo>
                          <a:cubicBezTo>
                            <a:pt x="2825243" y="-26533"/>
                            <a:pt x="3123146" y="216048"/>
                            <a:pt x="3056964" y="561588"/>
                          </a:cubicBezTo>
                          <a:cubicBezTo>
                            <a:pt x="3065502" y="627239"/>
                            <a:pt x="3061073" y="687379"/>
                            <a:pt x="3056964" y="763975"/>
                          </a:cubicBezTo>
                          <a:cubicBezTo>
                            <a:pt x="3072443" y="1052540"/>
                            <a:pt x="2782888" y="1273704"/>
                            <a:pt x="2495376" y="1325563"/>
                          </a:cubicBezTo>
                          <a:cubicBezTo>
                            <a:pt x="2300206" y="1335387"/>
                            <a:pt x="2131886" y="1309368"/>
                            <a:pt x="1812104" y="1325563"/>
                          </a:cubicBezTo>
                          <a:cubicBezTo>
                            <a:pt x="1492322" y="1341758"/>
                            <a:pt x="1407234" y="1338130"/>
                            <a:pt x="1206184" y="1325563"/>
                          </a:cubicBezTo>
                          <a:cubicBezTo>
                            <a:pt x="1005134" y="1312996"/>
                            <a:pt x="877343" y="1350423"/>
                            <a:pt x="561588" y="1325563"/>
                          </a:cubicBezTo>
                          <a:cubicBezTo>
                            <a:pt x="247906" y="1341818"/>
                            <a:pt x="73922" y="1078441"/>
                            <a:pt x="0" y="763975"/>
                          </a:cubicBezTo>
                          <a:cubicBezTo>
                            <a:pt x="-4281" y="722667"/>
                            <a:pt x="-273" y="635946"/>
                            <a:pt x="0" y="561588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150</a:t>
              </a:r>
              <a:r>
                <a:rPr kumimoji="0" lang="vi-VN" sz="40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dm</a:t>
              </a:r>
              <a:r>
                <a:rPr kumimoji="0" lang="vi-VN" sz="4000" b="0" i="0" u="none" strike="noStrike" kern="1200" cap="none" spc="0" normalizeH="0" baseline="3000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" name="Teardrop 15">
              <a:extLst>
                <a:ext uri="{FF2B5EF4-FFF2-40B4-BE49-F238E27FC236}">
                  <a16:creationId xmlns:a16="http://schemas.microsoft.com/office/drawing/2014/main" xmlns="" id="{49E08B4D-73EA-4B48-8BD6-48E811BEB039}"/>
                </a:ext>
              </a:extLst>
            </p:cNvPr>
            <p:cNvSpPr/>
            <p:nvPr/>
          </p:nvSpPr>
          <p:spPr>
            <a:xfrm>
              <a:off x="1201271" y="2836487"/>
              <a:ext cx="1344706" cy="1165412"/>
            </a:xfrm>
            <a:prstGeom prst="teardrop">
              <a:avLst>
                <a:gd name="adj" fmla="val 30667"/>
              </a:avLst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E996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</a:t>
              </a:r>
            </a:p>
          </p:txBody>
        </p:sp>
      </p:grp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xmlns="" id="{21A6E05E-5DC5-2546-8D7E-C18EBC8E95AC}"/>
              </a:ext>
            </a:extLst>
          </p:cNvPr>
          <p:cNvSpPr/>
          <p:nvPr/>
        </p:nvSpPr>
        <p:spPr>
          <a:xfrm>
            <a:off x="1577347" y="482227"/>
            <a:ext cx="6144767" cy="127298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Diện</a:t>
            </a:r>
            <a:r>
              <a:rPr kumimoji="0" lang="vi-VN" sz="40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tích hình thoi có độ dài hai đường chéo là 3m và 10dm là: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97B24960-8C9A-0746-8CA5-F213686219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4634" y="2359727"/>
            <a:ext cx="1456991" cy="1942654"/>
          </a:xfrm>
          <a:prstGeom prst="rect">
            <a:avLst/>
          </a:prstGeom>
        </p:spPr>
      </p:pic>
      <p:pic>
        <p:nvPicPr>
          <p:cNvPr id="21" name="Picture 20">
            <a:hlinkClick r:id="rId6" action="ppaction://hlinksldjump"/>
            <a:extLst>
              <a:ext uri="{FF2B5EF4-FFF2-40B4-BE49-F238E27FC236}">
                <a16:creationId xmlns:a16="http://schemas.microsoft.com/office/drawing/2014/main" xmlns="" id="{8D66F3F4-1065-844D-A044-4B087E5EBF7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535" b="89968" l="9979" r="89995">
                        <a14:foregroundMark x1="18872" y1="85749" x2="18872" y2="85749"/>
                        <a14:foregroundMark x1="56326" y1="88112" x2="56326" y2="88112"/>
                        <a14:foregroundMark x1="57226" y1="88112" x2="57226" y2="88112"/>
                        <a14:foregroundMark x1="54050" y1="27719" x2="54050" y2="27719"/>
                        <a14:foregroundMark x1="48650" y1="14373" x2="48650" y2="14373"/>
                        <a14:foregroundMark x1="29698" y1="13069" x2="58576" y2="12548"/>
                        <a14:foregroundMark x1="58576" y1="12548" x2="58576" y2="12548"/>
                        <a14:foregroundMark x1="29698" y1="13591" x2="54950" y2="14634"/>
                        <a14:foregroundMark x1="31948" y1="9158" x2="57676" y2="14113"/>
                        <a14:foregroundMark x1="57676" y1="14113" x2="57676" y2="14113"/>
                        <a14:foregroundMark x1="29248" y1="9679" x2="61726" y2="9940"/>
                        <a14:foregroundMark x1="23372" y1="18300" x2="62176" y2="21169"/>
                        <a14:foregroundMark x1="32398" y1="7578" x2="32398" y2="7578"/>
                        <a14:foregroundMark x1="33298" y1="7839" x2="33298" y2="7839"/>
                        <a14:foregroundMark x1="34198" y1="8099" x2="58576" y2="9158"/>
                        <a14:foregroundMark x1="37824" y1="7056" x2="53600" y2="6796"/>
                        <a14:foregroundMark x1="53600" y1="6796" x2="53600" y2="6796"/>
                        <a14:foregroundMark x1="39624" y1="6535" x2="39624" y2="6535"/>
                        <a14:foregroundMark x1="49550" y1="6535" x2="49550" y2="6535"/>
                        <a14:foregroundMark x1="44574" y1="6535" x2="44574" y2="6535"/>
                        <a14:foregroundMark x1="53600" y1="86532" x2="53150" y2="87314"/>
                        <a14:foregroundMark x1="58576" y1="88633" x2="58576" y2="88633"/>
                        <a14:foregroundMark x1="52250" y1="86010" x2="55876" y2="85228"/>
                        <a14:foregroundMark x1="55876" y1="86010" x2="59476" y2="88633"/>
                        <a14:foregroundMark x1="56326" y1="85228" x2="59926" y2="88894"/>
                        <a14:foregroundMark x1="20222" y1="84706" x2="12096" y2="87053"/>
                        <a14:foregroundMark x1="16173" y1="85228" x2="19772" y2="86792"/>
                        <a14:foregroundMark x1="17073" y1="85489" x2="17522" y2="88112"/>
                        <a14:foregroundMark x1="12996" y1="87836" x2="26098" y2="87053"/>
                        <a14:foregroundMark x1="26098" y1="87053" x2="26098" y2="87053"/>
                        <a14:foregroundMark x1="19322" y1="88894" x2="31048" y2="87053"/>
                        <a14:foregroundMark x1="31048" y1="87053" x2="31048" y2="87053"/>
                        <a14:foregroundMark x1="51350" y1="25617" x2="55426" y2="279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27078" y="4530468"/>
            <a:ext cx="1089212" cy="25059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2D4E2C2F-BB86-FE47-ADDF-42320C6679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8289" y="1890869"/>
            <a:ext cx="1456991" cy="194265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9BD7B8C4-5906-574C-B4AE-564533C4F6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9247" y="4703335"/>
            <a:ext cx="1456991" cy="1942654"/>
          </a:xfrm>
          <a:prstGeom prst="rect">
            <a:avLst/>
          </a:prstGeom>
        </p:spPr>
      </p:pic>
      <p:pic>
        <p:nvPicPr>
          <p:cNvPr id="23" name="Picture 2" descr="Vector củi gỗ, bào gỗ, tấm gỗ - Free.Vector6.com">
            <a:extLst>
              <a:ext uri="{FF2B5EF4-FFF2-40B4-BE49-F238E27FC236}">
                <a16:creationId xmlns:a16="http://schemas.microsoft.com/office/drawing/2014/main" xmlns="" id="{E17431D0-7D6A-8642-A0BF-489AAF7641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2045" b="44089" l="52396" r="93291">
                        <a14:foregroundMark x1="56070" y1="39936" x2="56070" y2="39936"/>
                        <a14:foregroundMark x1="52396" y1="41534" x2="52396" y2="415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53" t="19608" r="1896" b="52941"/>
          <a:stretch/>
        </p:blipFill>
        <p:spPr bwMode="auto">
          <a:xfrm>
            <a:off x="6674224" y="4606426"/>
            <a:ext cx="1703294" cy="1362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628942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6D11848E-7109-C843-9D95-83693CD70F39}"/>
              </a:ext>
            </a:extLst>
          </p:cNvPr>
          <p:cNvGrpSpPr/>
          <p:nvPr/>
        </p:nvGrpSpPr>
        <p:grpSpPr>
          <a:xfrm>
            <a:off x="4624872" y="4174002"/>
            <a:ext cx="2796988" cy="1818387"/>
            <a:chOff x="1201271" y="2183512"/>
            <a:chExt cx="3729317" cy="1818387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xmlns="" id="{9619AC34-D954-AC48-8C84-6FCDE999FC19}"/>
                </a:ext>
              </a:extLst>
            </p:cNvPr>
            <p:cNvSpPr/>
            <p:nvPr/>
          </p:nvSpPr>
          <p:spPr>
            <a:xfrm>
              <a:off x="1873624" y="2183512"/>
              <a:ext cx="3056964" cy="1325563"/>
            </a:xfrm>
            <a:prstGeom prst="roundRect">
              <a:avLst>
                <a:gd name="adj" fmla="val 42366"/>
              </a:avLst>
            </a:prstGeom>
            <a:solidFill>
              <a:srgbClr val="E99636"/>
            </a:solidFill>
            <a:ln w="38100">
              <a:solidFill>
                <a:schemeClr val="tx1"/>
              </a:solidFill>
              <a:extLst>
                <a:ext uri="{C807C97D-BFC1-408E-A445-0C87EB9F89A2}">
                  <ask:lineSketchStyleProps xmlns:mc="http://schemas.openxmlformats.org/markup-compatibility/2006" xmlns:a14="http://schemas.microsoft.com/office/drawing/2010/main" xmlns:ask="http://schemas.microsoft.com/office/drawing/2018/sketchyshapes" xmlns="" sd="1354754446">
                    <a:custGeom>
                      <a:avLst/>
                      <a:gdLst>
                        <a:gd name="connsiteX0" fmla="*/ 0 w 3056964"/>
                        <a:gd name="connsiteY0" fmla="*/ 561588 h 1325563"/>
                        <a:gd name="connsiteX1" fmla="*/ 561588 w 3056964"/>
                        <a:gd name="connsiteY1" fmla="*/ 0 h 1325563"/>
                        <a:gd name="connsiteX2" fmla="*/ 1206184 w 3056964"/>
                        <a:gd name="connsiteY2" fmla="*/ 0 h 1325563"/>
                        <a:gd name="connsiteX3" fmla="*/ 1850780 w 3056964"/>
                        <a:gd name="connsiteY3" fmla="*/ 0 h 1325563"/>
                        <a:gd name="connsiteX4" fmla="*/ 2495376 w 3056964"/>
                        <a:gd name="connsiteY4" fmla="*/ 0 h 1325563"/>
                        <a:gd name="connsiteX5" fmla="*/ 3056964 w 3056964"/>
                        <a:gd name="connsiteY5" fmla="*/ 561588 h 1325563"/>
                        <a:gd name="connsiteX6" fmla="*/ 3056964 w 3056964"/>
                        <a:gd name="connsiteY6" fmla="*/ 763975 h 1325563"/>
                        <a:gd name="connsiteX7" fmla="*/ 2495376 w 3056964"/>
                        <a:gd name="connsiteY7" fmla="*/ 1325563 h 1325563"/>
                        <a:gd name="connsiteX8" fmla="*/ 1812104 w 3056964"/>
                        <a:gd name="connsiteY8" fmla="*/ 1325563 h 1325563"/>
                        <a:gd name="connsiteX9" fmla="*/ 1225522 w 3056964"/>
                        <a:gd name="connsiteY9" fmla="*/ 1325563 h 1325563"/>
                        <a:gd name="connsiteX10" fmla="*/ 561588 w 3056964"/>
                        <a:gd name="connsiteY10" fmla="*/ 1325563 h 1325563"/>
                        <a:gd name="connsiteX11" fmla="*/ 0 w 3056964"/>
                        <a:gd name="connsiteY11" fmla="*/ 763975 h 1325563"/>
                        <a:gd name="connsiteX12" fmla="*/ 0 w 3056964"/>
                        <a:gd name="connsiteY12" fmla="*/ 561588 h 13255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3056964" h="1325563" fill="none" extrusionOk="0">
                          <a:moveTo>
                            <a:pt x="0" y="561588"/>
                          </a:moveTo>
                          <a:cubicBezTo>
                            <a:pt x="-21898" y="177193"/>
                            <a:pt x="281201" y="6601"/>
                            <a:pt x="561588" y="0"/>
                          </a:cubicBezTo>
                          <a:cubicBezTo>
                            <a:pt x="735880" y="25898"/>
                            <a:pt x="937252" y="265"/>
                            <a:pt x="1206184" y="0"/>
                          </a:cubicBezTo>
                          <a:cubicBezTo>
                            <a:pt x="1475116" y="-265"/>
                            <a:pt x="1677617" y="12116"/>
                            <a:pt x="1850780" y="0"/>
                          </a:cubicBezTo>
                          <a:cubicBezTo>
                            <a:pt x="2023943" y="-12116"/>
                            <a:pt x="2243934" y="9830"/>
                            <a:pt x="2495376" y="0"/>
                          </a:cubicBezTo>
                          <a:cubicBezTo>
                            <a:pt x="2827455" y="61928"/>
                            <a:pt x="3065223" y="263331"/>
                            <a:pt x="3056964" y="561588"/>
                          </a:cubicBezTo>
                          <a:cubicBezTo>
                            <a:pt x="3049387" y="629447"/>
                            <a:pt x="3064151" y="721190"/>
                            <a:pt x="3056964" y="763975"/>
                          </a:cubicBezTo>
                          <a:cubicBezTo>
                            <a:pt x="3116441" y="1048533"/>
                            <a:pt x="2833609" y="1263102"/>
                            <a:pt x="2495376" y="1325563"/>
                          </a:cubicBezTo>
                          <a:cubicBezTo>
                            <a:pt x="2183560" y="1315795"/>
                            <a:pt x="2072883" y="1323323"/>
                            <a:pt x="1812104" y="1325563"/>
                          </a:cubicBezTo>
                          <a:cubicBezTo>
                            <a:pt x="1551325" y="1327803"/>
                            <a:pt x="1500014" y="1336947"/>
                            <a:pt x="1225522" y="1325563"/>
                          </a:cubicBezTo>
                          <a:cubicBezTo>
                            <a:pt x="951030" y="1314179"/>
                            <a:pt x="823904" y="1328535"/>
                            <a:pt x="561588" y="1325563"/>
                          </a:cubicBezTo>
                          <a:cubicBezTo>
                            <a:pt x="323617" y="1312461"/>
                            <a:pt x="-5939" y="1080908"/>
                            <a:pt x="0" y="763975"/>
                          </a:cubicBezTo>
                          <a:cubicBezTo>
                            <a:pt x="8551" y="712170"/>
                            <a:pt x="6200" y="647502"/>
                            <a:pt x="0" y="561588"/>
                          </a:cubicBezTo>
                          <a:close/>
                        </a:path>
                        <a:path w="3056964" h="1325563" stroke="0" extrusionOk="0">
                          <a:moveTo>
                            <a:pt x="0" y="561588"/>
                          </a:moveTo>
                          <a:cubicBezTo>
                            <a:pt x="-13326" y="266574"/>
                            <a:pt x="280687" y="-6310"/>
                            <a:pt x="561588" y="0"/>
                          </a:cubicBezTo>
                          <a:cubicBezTo>
                            <a:pt x="709317" y="9970"/>
                            <a:pt x="899171" y="-9210"/>
                            <a:pt x="1206184" y="0"/>
                          </a:cubicBezTo>
                          <a:cubicBezTo>
                            <a:pt x="1513197" y="9210"/>
                            <a:pt x="1629901" y="-20761"/>
                            <a:pt x="1812104" y="0"/>
                          </a:cubicBezTo>
                          <a:cubicBezTo>
                            <a:pt x="1994307" y="20761"/>
                            <a:pt x="2221706" y="-12445"/>
                            <a:pt x="2495376" y="0"/>
                          </a:cubicBezTo>
                          <a:cubicBezTo>
                            <a:pt x="2825243" y="-26533"/>
                            <a:pt x="3123146" y="216048"/>
                            <a:pt x="3056964" y="561588"/>
                          </a:cubicBezTo>
                          <a:cubicBezTo>
                            <a:pt x="3065502" y="627239"/>
                            <a:pt x="3061073" y="687379"/>
                            <a:pt x="3056964" y="763975"/>
                          </a:cubicBezTo>
                          <a:cubicBezTo>
                            <a:pt x="3072443" y="1052540"/>
                            <a:pt x="2782888" y="1273704"/>
                            <a:pt x="2495376" y="1325563"/>
                          </a:cubicBezTo>
                          <a:cubicBezTo>
                            <a:pt x="2300206" y="1335387"/>
                            <a:pt x="2131886" y="1309368"/>
                            <a:pt x="1812104" y="1325563"/>
                          </a:cubicBezTo>
                          <a:cubicBezTo>
                            <a:pt x="1492322" y="1341758"/>
                            <a:pt x="1407234" y="1338130"/>
                            <a:pt x="1206184" y="1325563"/>
                          </a:cubicBezTo>
                          <a:cubicBezTo>
                            <a:pt x="1005134" y="1312996"/>
                            <a:pt x="877343" y="1350423"/>
                            <a:pt x="561588" y="1325563"/>
                          </a:cubicBezTo>
                          <a:cubicBezTo>
                            <a:pt x="247906" y="1341818"/>
                            <a:pt x="73922" y="1078441"/>
                            <a:pt x="0" y="763975"/>
                          </a:cubicBezTo>
                          <a:cubicBezTo>
                            <a:pt x="-4281" y="722667"/>
                            <a:pt x="-273" y="635946"/>
                            <a:pt x="0" y="561588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0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Độ dài hai đường chéo là 8cm và 3cm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Teardrop 5">
              <a:extLst>
                <a:ext uri="{FF2B5EF4-FFF2-40B4-BE49-F238E27FC236}">
                  <a16:creationId xmlns:a16="http://schemas.microsoft.com/office/drawing/2014/main" xmlns="" id="{8337B14A-0951-E540-A8E4-7F6CEDC401A3}"/>
                </a:ext>
              </a:extLst>
            </p:cNvPr>
            <p:cNvSpPr/>
            <p:nvPr/>
          </p:nvSpPr>
          <p:spPr>
            <a:xfrm>
              <a:off x="1201271" y="2836487"/>
              <a:ext cx="1344706" cy="1165412"/>
            </a:xfrm>
            <a:prstGeom prst="teardrop">
              <a:avLst>
                <a:gd name="adj" fmla="val 30667"/>
              </a:avLst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E996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04052B3A-2C38-C341-929F-15067FDF8B98}"/>
              </a:ext>
            </a:extLst>
          </p:cNvPr>
          <p:cNvGrpSpPr/>
          <p:nvPr/>
        </p:nvGrpSpPr>
        <p:grpSpPr>
          <a:xfrm>
            <a:off x="4562149" y="2476285"/>
            <a:ext cx="2782892" cy="1773550"/>
            <a:chOff x="1188137" y="2476285"/>
            <a:chExt cx="3710522" cy="1773550"/>
          </a:xfrm>
        </p:grpSpPr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xmlns="" id="{48F538C7-B9E5-D845-8F1F-3853916C637B}"/>
                </a:ext>
              </a:extLst>
            </p:cNvPr>
            <p:cNvSpPr/>
            <p:nvPr/>
          </p:nvSpPr>
          <p:spPr>
            <a:xfrm>
              <a:off x="1841695" y="2476285"/>
              <a:ext cx="3056964" cy="1325563"/>
            </a:xfrm>
            <a:prstGeom prst="roundRect">
              <a:avLst>
                <a:gd name="adj" fmla="val 42366"/>
              </a:avLst>
            </a:prstGeom>
            <a:solidFill>
              <a:srgbClr val="E99636"/>
            </a:solidFill>
            <a:ln w="38100">
              <a:solidFill>
                <a:schemeClr val="tx1"/>
              </a:solidFill>
              <a:extLst>
                <a:ext uri="{C807C97D-BFC1-408E-A445-0C87EB9F89A2}">
                  <ask:lineSketchStyleProps xmlns:mc="http://schemas.openxmlformats.org/markup-compatibility/2006" xmlns:a14="http://schemas.microsoft.com/office/drawing/2010/main" xmlns:ask="http://schemas.microsoft.com/office/drawing/2018/sketchyshapes" xmlns="" sd="1354754446">
                    <a:custGeom>
                      <a:avLst/>
                      <a:gdLst>
                        <a:gd name="connsiteX0" fmla="*/ 0 w 3056964"/>
                        <a:gd name="connsiteY0" fmla="*/ 561588 h 1325563"/>
                        <a:gd name="connsiteX1" fmla="*/ 561588 w 3056964"/>
                        <a:gd name="connsiteY1" fmla="*/ 0 h 1325563"/>
                        <a:gd name="connsiteX2" fmla="*/ 1206184 w 3056964"/>
                        <a:gd name="connsiteY2" fmla="*/ 0 h 1325563"/>
                        <a:gd name="connsiteX3" fmla="*/ 1850780 w 3056964"/>
                        <a:gd name="connsiteY3" fmla="*/ 0 h 1325563"/>
                        <a:gd name="connsiteX4" fmla="*/ 2495376 w 3056964"/>
                        <a:gd name="connsiteY4" fmla="*/ 0 h 1325563"/>
                        <a:gd name="connsiteX5" fmla="*/ 3056964 w 3056964"/>
                        <a:gd name="connsiteY5" fmla="*/ 561588 h 1325563"/>
                        <a:gd name="connsiteX6" fmla="*/ 3056964 w 3056964"/>
                        <a:gd name="connsiteY6" fmla="*/ 763975 h 1325563"/>
                        <a:gd name="connsiteX7" fmla="*/ 2495376 w 3056964"/>
                        <a:gd name="connsiteY7" fmla="*/ 1325563 h 1325563"/>
                        <a:gd name="connsiteX8" fmla="*/ 1812104 w 3056964"/>
                        <a:gd name="connsiteY8" fmla="*/ 1325563 h 1325563"/>
                        <a:gd name="connsiteX9" fmla="*/ 1225522 w 3056964"/>
                        <a:gd name="connsiteY9" fmla="*/ 1325563 h 1325563"/>
                        <a:gd name="connsiteX10" fmla="*/ 561588 w 3056964"/>
                        <a:gd name="connsiteY10" fmla="*/ 1325563 h 1325563"/>
                        <a:gd name="connsiteX11" fmla="*/ 0 w 3056964"/>
                        <a:gd name="connsiteY11" fmla="*/ 763975 h 1325563"/>
                        <a:gd name="connsiteX12" fmla="*/ 0 w 3056964"/>
                        <a:gd name="connsiteY12" fmla="*/ 561588 h 13255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3056964" h="1325563" fill="none" extrusionOk="0">
                          <a:moveTo>
                            <a:pt x="0" y="561588"/>
                          </a:moveTo>
                          <a:cubicBezTo>
                            <a:pt x="-21898" y="177193"/>
                            <a:pt x="281201" y="6601"/>
                            <a:pt x="561588" y="0"/>
                          </a:cubicBezTo>
                          <a:cubicBezTo>
                            <a:pt x="735880" y="25898"/>
                            <a:pt x="937252" y="265"/>
                            <a:pt x="1206184" y="0"/>
                          </a:cubicBezTo>
                          <a:cubicBezTo>
                            <a:pt x="1475116" y="-265"/>
                            <a:pt x="1677617" y="12116"/>
                            <a:pt x="1850780" y="0"/>
                          </a:cubicBezTo>
                          <a:cubicBezTo>
                            <a:pt x="2023943" y="-12116"/>
                            <a:pt x="2243934" y="9830"/>
                            <a:pt x="2495376" y="0"/>
                          </a:cubicBezTo>
                          <a:cubicBezTo>
                            <a:pt x="2827455" y="61928"/>
                            <a:pt x="3065223" y="263331"/>
                            <a:pt x="3056964" y="561588"/>
                          </a:cubicBezTo>
                          <a:cubicBezTo>
                            <a:pt x="3049387" y="629447"/>
                            <a:pt x="3064151" y="721190"/>
                            <a:pt x="3056964" y="763975"/>
                          </a:cubicBezTo>
                          <a:cubicBezTo>
                            <a:pt x="3116441" y="1048533"/>
                            <a:pt x="2833609" y="1263102"/>
                            <a:pt x="2495376" y="1325563"/>
                          </a:cubicBezTo>
                          <a:cubicBezTo>
                            <a:pt x="2183560" y="1315795"/>
                            <a:pt x="2072883" y="1323323"/>
                            <a:pt x="1812104" y="1325563"/>
                          </a:cubicBezTo>
                          <a:cubicBezTo>
                            <a:pt x="1551325" y="1327803"/>
                            <a:pt x="1500014" y="1336947"/>
                            <a:pt x="1225522" y="1325563"/>
                          </a:cubicBezTo>
                          <a:cubicBezTo>
                            <a:pt x="951030" y="1314179"/>
                            <a:pt x="823904" y="1328535"/>
                            <a:pt x="561588" y="1325563"/>
                          </a:cubicBezTo>
                          <a:cubicBezTo>
                            <a:pt x="323617" y="1312461"/>
                            <a:pt x="-5939" y="1080908"/>
                            <a:pt x="0" y="763975"/>
                          </a:cubicBezTo>
                          <a:cubicBezTo>
                            <a:pt x="8551" y="712170"/>
                            <a:pt x="6200" y="647502"/>
                            <a:pt x="0" y="561588"/>
                          </a:cubicBezTo>
                          <a:close/>
                        </a:path>
                        <a:path w="3056964" h="1325563" stroke="0" extrusionOk="0">
                          <a:moveTo>
                            <a:pt x="0" y="561588"/>
                          </a:moveTo>
                          <a:cubicBezTo>
                            <a:pt x="-13326" y="266574"/>
                            <a:pt x="280687" y="-6310"/>
                            <a:pt x="561588" y="0"/>
                          </a:cubicBezTo>
                          <a:cubicBezTo>
                            <a:pt x="709317" y="9970"/>
                            <a:pt x="899171" y="-9210"/>
                            <a:pt x="1206184" y="0"/>
                          </a:cubicBezTo>
                          <a:cubicBezTo>
                            <a:pt x="1513197" y="9210"/>
                            <a:pt x="1629901" y="-20761"/>
                            <a:pt x="1812104" y="0"/>
                          </a:cubicBezTo>
                          <a:cubicBezTo>
                            <a:pt x="1994307" y="20761"/>
                            <a:pt x="2221706" y="-12445"/>
                            <a:pt x="2495376" y="0"/>
                          </a:cubicBezTo>
                          <a:cubicBezTo>
                            <a:pt x="2825243" y="-26533"/>
                            <a:pt x="3123146" y="216048"/>
                            <a:pt x="3056964" y="561588"/>
                          </a:cubicBezTo>
                          <a:cubicBezTo>
                            <a:pt x="3065502" y="627239"/>
                            <a:pt x="3061073" y="687379"/>
                            <a:pt x="3056964" y="763975"/>
                          </a:cubicBezTo>
                          <a:cubicBezTo>
                            <a:pt x="3072443" y="1052540"/>
                            <a:pt x="2782888" y="1273704"/>
                            <a:pt x="2495376" y="1325563"/>
                          </a:cubicBezTo>
                          <a:cubicBezTo>
                            <a:pt x="2300206" y="1335387"/>
                            <a:pt x="2131886" y="1309368"/>
                            <a:pt x="1812104" y="1325563"/>
                          </a:cubicBezTo>
                          <a:cubicBezTo>
                            <a:pt x="1492322" y="1341758"/>
                            <a:pt x="1407234" y="1338130"/>
                            <a:pt x="1206184" y="1325563"/>
                          </a:cubicBezTo>
                          <a:cubicBezTo>
                            <a:pt x="1005134" y="1312996"/>
                            <a:pt x="877343" y="1350423"/>
                            <a:pt x="561588" y="1325563"/>
                          </a:cubicBezTo>
                          <a:cubicBezTo>
                            <a:pt x="247906" y="1341818"/>
                            <a:pt x="73922" y="1078441"/>
                            <a:pt x="0" y="763975"/>
                          </a:cubicBezTo>
                          <a:cubicBezTo>
                            <a:pt x="-4281" y="722667"/>
                            <a:pt x="-273" y="635946"/>
                            <a:pt x="0" y="561588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0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Độ dài hai đường chéo là 4cm và 5cm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ardrop 9">
              <a:extLst>
                <a:ext uri="{FF2B5EF4-FFF2-40B4-BE49-F238E27FC236}">
                  <a16:creationId xmlns:a16="http://schemas.microsoft.com/office/drawing/2014/main" xmlns="" id="{73CDB480-109B-7645-8E18-407D598C24F0}"/>
                </a:ext>
              </a:extLst>
            </p:cNvPr>
            <p:cNvSpPr/>
            <p:nvPr/>
          </p:nvSpPr>
          <p:spPr>
            <a:xfrm>
              <a:off x="1188137" y="3084423"/>
              <a:ext cx="1344706" cy="1165412"/>
            </a:xfrm>
            <a:prstGeom prst="teardrop">
              <a:avLst>
                <a:gd name="adj" fmla="val 30667"/>
              </a:avLst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E996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053F1CAF-0E88-7943-93C0-E8B5F3722F5F}"/>
              </a:ext>
            </a:extLst>
          </p:cNvPr>
          <p:cNvGrpSpPr/>
          <p:nvPr/>
        </p:nvGrpSpPr>
        <p:grpSpPr>
          <a:xfrm>
            <a:off x="1270749" y="4238517"/>
            <a:ext cx="2796988" cy="1818387"/>
            <a:chOff x="1201271" y="2183512"/>
            <a:chExt cx="3729317" cy="1818387"/>
          </a:xfrm>
        </p:grpSpPr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xmlns="" id="{FA68F0E8-D29F-F042-81A8-644AB33D1078}"/>
                </a:ext>
              </a:extLst>
            </p:cNvPr>
            <p:cNvSpPr/>
            <p:nvPr/>
          </p:nvSpPr>
          <p:spPr>
            <a:xfrm>
              <a:off x="1873624" y="2183512"/>
              <a:ext cx="3056964" cy="1325563"/>
            </a:xfrm>
            <a:prstGeom prst="roundRect">
              <a:avLst>
                <a:gd name="adj" fmla="val 42366"/>
              </a:avLst>
            </a:prstGeom>
            <a:solidFill>
              <a:srgbClr val="E99636"/>
            </a:solidFill>
            <a:ln w="38100">
              <a:solidFill>
                <a:schemeClr val="tx1"/>
              </a:solidFill>
              <a:extLst>
                <a:ext uri="{C807C97D-BFC1-408E-A445-0C87EB9F89A2}">
                  <ask:lineSketchStyleProps xmlns:mc="http://schemas.openxmlformats.org/markup-compatibility/2006" xmlns:a14="http://schemas.microsoft.com/office/drawing/2010/main" xmlns:ask="http://schemas.microsoft.com/office/drawing/2018/sketchyshapes" xmlns="" sd="1354754446">
                    <a:custGeom>
                      <a:avLst/>
                      <a:gdLst>
                        <a:gd name="connsiteX0" fmla="*/ 0 w 3056964"/>
                        <a:gd name="connsiteY0" fmla="*/ 561588 h 1325563"/>
                        <a:gd name="connsiteX1" fmla="*/ 561588 w 3056964"/>
                        <a:gd name="connsiteY1" fmla="*/ 0 h 1325563"/>
                        <a:gd name="connsiteX2" fmla="*/ 1206184 w 3056964"/>
                        <a:gd name="connsiteY2" fmla="*/ 0 h 1325563"/>
                        <a:gd name="connsiteX3" fmla="*/ 1850780 w 3056964"/>
                        <a:gd name="connsiteY3" fmla="*/ 0 h 1325563"/>
                        <a:gd name="connsiteX4" fmla="*/ 2495376 w 3056964"/>
                        <a:gd name="connsiteY4" fmla="*/ 0 h 1325563"/>
                        <a:gd name="connsiteX5" fmla="*/ 3056964 w 3056964"/>
                        <a:gd name="connsiteY5" fmla="*/ 561588 h 1325563"/>
                        <a:gd name="connsiteX6" fmla="*/ 3056964 w 3056964"/>
                        <a:gd name="connsiteY6" fmla="*/ 763975 h 1325563"/>
                        <a:gd name="connsiteX7" fmla="*/ 2495376 w 3056964"/>
                        <a:gd name="connsiteY7" fmla="*/ 1325563 h 1325563"/>
                        <a:gd name="connsiteX8" fmla="*/ 1812104 w 3056964"/>
                        <a:gd name="connsiteY8" fmla="*/ 1325563 h 1325563"/>
                        <a:gd name="connsiteX9" fmla="*/ 1225522 w 3056964"/>
                        <a:gd name="connsiteY9" fmla="*/ 1325563 h 1325563"/>
                        <a:gd name="connsiteX10" fmla="*/ 561588 w 3056964"/>
                        <a:gd name="connsiteY10" fmla="*/ 1325563 h 1325563"/>
                        <a:gd name="connsiteX11" fmla="*/ 0 w 3056964"/>
                        <a:gd name="connsiteY11" fmla="*/ 763975 h 1325563"/>
                        <a:gd name="connsiteX12" fmla="*/ 0 w 3056964"/>
                        <a:gd name="connsiteY12" fmla="*/ 561588 h 13255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3056964" h="1325563" fill="none" extrusionOk="0">
                          <a:moveTo>
                            <a:pt x="0" y="561588"/>
                          </a:moveTo>
                          <a:cubicBezTo>
                            <a:pt x="-21898" y="177193"/>
                            <a:pt x="281201" y="6601"/>
                            <a:pt x="561588" y="0"/>
                          </a:cubicBezTo>
                          <a:cubicBezTo>
                            <a:pt x="735880" y="25898"/>
                            <a:pt x="937252" y="265"/>
                            <a:pt x="1206184" y="0"/>
                          </a:cubicBezTo>
                          <a:cubicBezTo>
                            <a:pt x="1475116" y="-265"/>
                            <a:pt x="1677617" y="12116"/>
                            <a:pt x="1850780" y="0"/>
                          </a:cubicBezTo>
                          <a:cubicBezTo>
                            <a:pt x="2023943" y="-12116"/>
                            <a:pt x="2243934" y="9830"/>
                            <a:pt x="2495376" y="0"/>
                          </a:cubicBezTo>
                          <a:cubicBezTo>
                            <a:pt x="2827455" y="61928"/>
                            <a:pt x="3065223" y="263331"/>
                            <a:pt x="3056964" y="561588"/>
                          </a:cubicBezTo>
                          <a:cubicBezTo>
                            <a:pt x="3049387" y="629447"/>
                            <a:pt x="3064151" y="721190"/>
                            <a:pt x="3056964" y="763975"/>
                          </a:cubicBezTo>
                          <a:cubicBezTo>
                            <a:pt x="3116441" y="1048533"/>
                            <a:pt x="2833609" y="1263102"/>
                            <a:pt x="2495376" y="1325563"/>
                          </a:cubicBezTo>
                          <a:cubicBezTo>
                            <a:pt x="2183560" y="1315795"/>
                            <a:pt x="2072883" y="1323323"/>
                            <a:pt x="1812104" y="1325563"/>
                          </a:cubicBezTo>
                          <a:cubicBezTo>
                            <a:pt x="1551325" y="1327803"/>
                            <a:pt x="1500014" y="1336947"/>
                            <a:pt x="1225522" y="1325563"/>
                          </a:cubicBezTo>
                          <a:cubicBezTo>
                            <a:pt x="951030" y="1314179"/>
                            <a:pt x="823904" y="1328535"/>
                            <a:pt x="561588" y="1325563"/>
                          </a:cubicBezTo>
                          <a:cubicBezTo>
                            <a:pt x="323617" y="1312461"/>
                            <a:pt x="-5939" y="1080908"/>
                            <a:pt x="0" y="763975"/>
                          </a:cubicBezTo>
                          <a:cubicBezTo>
                            <a:pt x="8551" y="712170"/>
                            <a:pt x="6200" y="647502"/>
                            <a:pt x="0" y="561588"/>
                          </a:cubicBezTo>
                          <a:close/>
                        </a:path>
                        <a:path w="3056964" h="1325563" stroke="0" extrusionOk="0">
                          <a:moveTo>
                            <a:pt x="0" y="561588"/>
                          </a:moveTo>
                          <a:cubicBezTo>
                            <a:pt x="-13326" y="266574"/>
                            <a:pt x="280687" y="-6310"/>
                            <a:pt x="561588" y="0"/>
                          </a:cubicBezTo>
                          <a:cubicBezTo>
                            <a:pt x="709317" y="9970"/>
                            <a:pt x="899171" y="-9210"/>
                            <a:pt x="1206184" y="0"/>
                          </a:cubicBezTo>
                          <a:cubicBezTo>
                            <a:pt x="1513197" y="9210"/>
                            <a:pt x="1629901" y="-20761"/>
                            <a:pt x="1812104" y="0"/>
                          </a:cubicBezTo>
                          <a:cubicBezTo>
                            <a:pt x="1994307" y="20761"/>
                            <a:pt x="2221706" y="-12445"/>
                            <a:pt x="2495376" y="0"/>
                          </a:cubicBezTo>
                          <a:cubicBezTo>
                            <a:pt x="2825243" y="-26533"/>
                            <a:pt x="3123146" y="216048"/>
                            <a:pt x="3056964" y="561588"/>
                          </a:cubicBezTo>
                          <a:cubicBezTo>
                            <a:pt x="3065502" y="627239"/>
                            <a:pt x="3061073" y="687379"/>
                            <a:pt x="3056964" y="763975"/>
                          </a:cubicBezTo>
                          <a:cubicBezTo>
                            <a:pt x="3072443" y="1052540"/>
                            <a:pt x="2782888" y="1273704"/>
                            <a:pt x="2495376" y="1325563"/>
                          </a:cubicBezTo>
                          <a:cubicBezTo>
                            <a:pt x="2300206" y="1335387"/>
                            <a:pt x="2131886" y="1309368"/>
                            <a:pt x="1812104" y="1325563"/>
                          </a:cubicBezTo>
                          <a:cubicBezTo>
                            <a:pt x="1492322" y="1341758"/>
                            <a:pt x="1407234" y="1338130"/>
                            <a:pt x="1206184" y="1325563"/>
                          </a:cubicBezTo>
                          <a:cubicBezTo>
                            <a:pt x="1005134" y="1312996"/>
                            <a:pt x="877343" y="1350423"/>
                            <a:pt x="561588" y="1325563"/>
                          </a:cubicBezTo>
                          <a:cubicBezTo>
                            <a:pt x="247906" y="1341818"/>
                            <a:pt x="73922" y="1078441"/>
                            <a:pt x="0" y="763975"/>
                          </a:cubicBezTo>
                          <a:cubicBezTo>
                            <a:pt x="-4281" y="722667"/>
                            <a:pt x="-273" y="635946"/>
                            <a:pt x="0" y="561588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0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Độ dài hai đường chéo là 7cm và 4cm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" name="Teardrop 12">
              <a:extLst>
                <a:ext uri="{FF2B5EF4-FFF2-40B4-BE49-F238E27FC236}">
                  <a16:creationId xmlns:a16="http://schemas.microsoft.com/office/drawing/2014/main" xmlns="" id="{A73D05A2-8D14-8F48-8959-AB821CC0C2A6}"/>
                </a:ext>
              </a:extLst>
            </p:cNvPr>
            <p:cNvSpPr/>
            <p:nvPr/>
          </p:nvSpPr>
          <p:spPr>
            <a:xfrm>
              <a:off x="1201271" y="2836487"/>
              <a:ext cx="1344706" cy="1165412"/>
            </a:xfrm>
            <a:prstGeom prst="teardrop">
              <a:avLst>
                <a:gd name="adj" fmla="val 30667"/>
              </a:avLst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E996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5A79947F-629A-644D-90C4-2B112DB79932}"/>
              </a:ext>
            </a:extLst>
          </p:cNvPr>
          <p:cNvGrpSpPr/>
          <p:nvPr/>
        </p:nvGrpSpPr>
        <p:grpSpPr>
          <a:xfrm>
            <a:off x="1270749" y="2476299"/>
            <a:ext cx="2796988" cy="1818387"/>
            <a:chOff x="1201271" y="2183512"/>
            <a:chExt cx="3729317" cy="1818387"/>
          </a:xfrm>
        </p:grpSpPr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xmlns="" id="{76B067A8-427D-0E4F-8F0C-99D6F77111DC}"/>
                </a:ext>
              </a:extLst>
            </p:cNvPr>
            <p:cNvSpPr/>
            <p:nvPr/>
          </p:nvSpPr>
          <p:spPr>
            <a:xfrm>
              <a:off x="1873624" y="2183512"/>
              <a:ext cx="3056964" cy="1325563"/>
            </a:xfrm>
            <a:prstGeom prst="roundRect">
              <a:avLst>
                <a:gd name="adj" fmla="val 42366"/>
              </a:avLst>
            </a:prstGeom>
            <a:solidFill>
              <a:srgbClr val="E99636"/>
            </a:solidFill>
            <a:ln w="38100">
              <a:solidFill>
                <a:schemeClr val="tx1"/>
              </a:solidFill>
              <a:extLst>
                <a:ext uri="{C807C97D-BFC1-408E-A445-0C87EB9F89A2}">
                  <ask:lineSketchStyleProps xmlns:mc="http://schemas.openxmlformats.org/markup-compatibility/2006" xmlns:a14="http://schemas.microsoft.com/office/drawing/2010/main" xmlns:ask="http://schemas.microsoft.com/office/drawing/2018/sketchyshapes" xmlns="" sd="1354754446">
                    <a:custGeom>
                      <a:avLst/>
                      <a:gdLst>
                        <a:gd name="connsiteX0" fmla="*/ 0 w 3056964"/>
                        <a:gd name="connsiteY0" fmla="*/ 561588 h 1325563"/>
                        <a:gd name="connsiteX1" fmla="*/ 561588 w 3056964"/>
                        <a:gd name="connsiteY1" fmla="*/ 0 h 1325563"/>
                        <a:gd name="connsiteX2" fmla="*/ 1206184 w 3056964"/>
                        <a:gd name="connsiteY2" fmla="*/ 0 h 1325563"/>
                        <a:gd name="connsiteX3" fmla="*/ 1850780 w 3056964"/>
                        <a:gd name="connsiteY3" fmla="*/ 0 h 1325563"/>
                        <a:gd name="connsiteX4" fmla="*/ 2495376 w 3056964"/>
                        <a:gd name="connsiteY4" fmla="*/ 0 h 1325563"/>
                        <a:gd name="connsiteX5" fmla="*/ 3056964 w 3056964"/>
                        <a:gd name="connsiteY5" fmla="*/ 561588 h 1325563"/>
                        <a:gd name="connsiteX6" fmla="*/ 3056964 w 3056964"/>
                        <a:gd name="connsiteY6" fmla="*/ 763975 h 1325563"/>
                        <a:gd name="connsiteX7" fmla="*/ 2495376 w 3056964"/>
                        <a:gd name="connsiteY7" fmla="*/ 1325563 h 1325563"/>
                        <a:gd name="connsiteX8" fmla="*/ 1812104 w 3056964"/>
                        <a:gd name="connsiteY8" fmla="*/ 1325563 h 1325563"/>
                        <a:gd name="connsiteX9" fmla="*/ 1225522 w 3056964"/>
                        <a:gd name="connsiteY9" fmla="*/ 1325563 h 1325563"/>
                        <a:gd name="connsiteX10" fmla="*/ 561588 w 3056964"/>
                        <a:gd name="connsiteY10" fmla="*/ 1325563 h 1325563"/>
                        <a:gd name="connsiteX11" fmla="*/ 0 w 3056964"/>
                        <a:gd name="connsiteY11" fmla="*/ 763975 h 1325563"/>
                        <a:gd name="connsiteX12" fmla="*/ 0 w 3056964"/>
                        <a:gd name="connsiteY12" fmla="*/ 561588 h 13255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3056964" h="1325563" fill="none" extrusionOk="0">
                          <a:moveTo>
                            <a:pt x="0" y="561588"/>
                          </a:moveTo>
                          <a:cubicBezTo>
                            <a:pt x="-21898" y="177193"/>
                            <a:pt x="281201" y="6601"/>
                            <a:pt x="561588" y="0"/>
                          </a:cubicBezTo>
                          <a:cubicBezTo>
                            <a:pt x="735880" y="25898"/>
                            <a:pt x="937252" y="265"/>
                            <a:pt x="1206184" y="0"/>
                          </a:cubicBezTo>
                          <a:cubicBezTo>
                            <a:pt x="1475116" y="-265"/>
                            <a:pt x="1677617" y="12116"/>
                            <a:pt x="1850780" y="0"/>
                          </a:cubicBezTo>
                          <a:cubicBezTo>
                            <a:pt x="2023943" y="-12116"/>
                            <a:pt x="2243934" y="9830"/>
                            <a:pt x="2495376" y="0"/>
                          </a:cubicBezTo>
                          <a:cubicBezTo>
                            <a:pt x="2827455" y="61928"/>
                            <a:pt x="3065223" y="263331"/>
                            <a:pt x="3056964" y="561588"/>
                          </a:cubicBezTo>
                          <a:cubicBezTo>
                            <a:pt x="3049387" y="629447"/>
                            <a:pt x="3064151" y="721190"/>
                            <a:pt x="3056964" y="763975"/>
                          </a:cubicBezTo>
                          <a:cubicBezTo>
                            <a:pt x="3116441" y="1048533"/>
                            <a:pt x="2833609" y="1263102"/>
                            <a:pt x="2495376" y="1325563"/>
                          </a:cubicBezTo>
                          <a:cubicBezTo>
                            <a:pt x="2183560" y="1315795"/>
                            <a:pt x="2072883" y="1323323"/>
                            <a:pt x="1812104" y="1325563"/>
                          </a:cubicBezTo>
                          <a:cubicBezTo>
                            <a:pt x="1551325" y="1327803"/>
                            <a:pt x="1500014" y="1336947"/>
                            <a:pt x="1225522" y="1325563"/>
                          </a:cubicBezTo>
                          <a:cubicBezTo>
                            <a:pt x="951030" y="1314179"/>
                            <a:pt x="823904" y="1328535"/>
                            <a:pt x="561588" y="1325563"/>
                          </a:cubicBezTo>
                          <a:cubicBezTo>
                            <a:pt x="323617" y="1312461"/>
                            <a:pt x="-5939" y="1080908"/>
                            <a:pt x="0" y="763975"/>
                          </a:cubicBezTo>
                          <a:cubicBezTo>
                            <a:pt x="8551" y="712170"/>
                            <a:pt x="6200" y="647502"/>
                            <a:pt x="0" y="561588"/>
                          </a:cubicBezTo>
                          <a:close/>
                        </a:path>
                        <a:path w="3056964" h="1325563" stroke="0" extrusionOk="0">
                          <a:moveTo>
                            <a:pt x="0" y="561588"/>
                          </a:moveTo>
                          <a:cubicBezTo>
                            <a:pt x="-13326" y="266574"/>
                            <a:pt x="280687" y="-6310"/>
                            <a:pt x="561588" y="0"/>
                          </a:cubicBezTo>
                          <a:cubicBezTo>
                            <a:pt x="709317" y="9970"/>
                            <a:pt x="899171" y="-9210"/>
                            <a:pt x="1206184" y="0"/>
                          </a:cubicBezTo>
                          <a:cubicBezTo>
                            <a:pt x="1513197" y="9210"/>
                            <a:pt x="1629901" y="-20761"/>
                            <a:pt x="1812104" y="0"/>
                          </a:cubicBezTo>
                          <a:cubicBezTo>
                            <a:pt x="1994307" y="20761"/>
                            <a:pt x="2221706" y="-12445"/>
                            <a:pt x="2495376" y="0"/>
                          </a:cubicBezTo>
                          <a:cubicBezTo>
                            <a:pt x="2825243" y="-26533"/>
                            <a:pt x="3123146" y="216048"/>
                            <a:pt x="3056964" y="561588"/>
                          </a:cubicBezTo>
                          <a:cubicBezTo>
                            <a:pt x="3065502" y="627239"/>
                            <a:pt x="3061073" y="687379"/>
                            <a:pt x="3056964" y="763975"/>
                          </a:cubicBezTo>
                          <a:cubicBezTo>
                            <a:pt x="3072443" y="1052540"/>
                            <a:pt x="2782888" y="1273704"/>
                            <a:pt x="2495376" y="1325563"/>
                          </a:cubicBezTo>
                          <a:cubicBezTo>
                            <a:pt x="2300206" y="1335387"/>
                            <a:pt x="2131886" y="1309368"/>
                            <a:pt x="1812104" y="1325563"/>
                          </a:cubicBezTo>
                          <a:cubicBezTo>
                            <a:pt x="1492322" y="1341758"/>
                            <a:pt x="1407234" y="1338130"/>
                            <a:pt x="1206184" y="1325563"/>
                          </a:cubicBezTo>
                          <a:cubicBezTo>
                            <a:pt x="1005134" y="1312996"/>
                            <a:pt x="877343" y="1350423"/>
                            <a:pt x="561588" y="1325563"/>
                          </a:cubicBezTo>
                          <a:cubicBezTo>
                            <a:pt x="247906" y="1341818"/>
                            <a:pt x="73922" y="1078441"/>
                            <a:pt x="0" y="763975"/>
                          </a:cubicBezTo>
                          <a:cubicBezTo>
                            <a:pt x="-4281" y="722667"/>
                            <a:pt x="-273" y="635946"/>
                            <a:pt x="0" y="561588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0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Độ dài hai đường chéo là 4cm và 4cm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" name="Teardrop 15">
              <a:extLst>
                <a:ext uri="{FF2B5EF4-FFF2-40B4-BE49-F238E27FC236}">
                  <a16:creationId xmlns:a16="http://schemas.microsoft.com/office/drawing/2014/main" xmlns="" id="{49E08B4D-73EA-4B48-8BD6-48E811BEB039}"/>
                </a:ext>
              </a:extLst>
            </p:cNvPr>
            <p:cNvSpPr/>
            <p:nvPr/>
          </p:nvSpPr>
          <p:spPr>
            <a:xfrm>
              <a:off x="1201271" y="2836487"/>
              <a:ext cx="1344706" cy="1165412"/>
            </a:xfrm>
            <a:prstGeom prst="teardrop">
              <a:avLst>
                <a:gd name="adj" fmla="val 30667"/>
              </a:avLst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E996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</a:t>
              </a:r>
            </a:p>
          </p:txBody>
        </p:sp>
      </p:grp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xmlns="" id="{21A6E05E-5DC5-2546-8D7E-C18EBC8E95AC}"/>
              </a:ext>
            </a:extLst>
          </p:cNvPr>
          <p:cNvSpPr/>
          <p:nvPr/>
        </p:nvSpPr>
        <p:spPr>
          <a:xfrm>
            <a:off x="2279278" y="482227"/>
            <a:ext cx="4906036" cy="127298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thoi nào có diện tích nhỏ hơn 10cm</a:t>
            </a:r>
            <a:r>
              <a:rPr lang="vi-VN" sz="4000" b="1" baseline="30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97B24960-8C9A-0746-8CA5-F213686219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2579" y="4582576"/>
            <a:ext cx="1456991" cy="1942654"/>
          </a:xfrm>
          <a:prstGeom prst="rect">
            <a:avLst/>
          </a:prstGeom>
        </p:spPr>
      </p:pic>
      <p:pic>
        <p:nvPicPr>
          <p:cNvPr id="21" name="Picture 20">
            <a:hlinkClick r:id="rId6" action="ppaction://hlinksldjump"/>
            <a:extLst>
              <a:ext uri="{FF2B5EF4-FFF2-40B4-BE49-F238E27FC236}">
                <a16:creationId xmlns:a16="http://schemas.microsoft.com/office/drawing/2014/main" xmlns="" id="{8D66F3F4-1065-844D-A044-4B087E5EBF7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535" b="89968" l="9979" r="89995">
                        <a14:foregroundMark x1="18872" y1="85749" x2="18872" y2="85749"/>
                        <a14:foregroundMark x1="56326" y1="88112" x2="56326" y2="88112"/>
                        <a14:foregroundMark x1="57226" y1="88112" x2="57226" y2="88112"/>
                        <a14:foregroundMark x1="54050" y1="27719" x2="54050" y2="27719"/>
                        <a14:foregroundMark x1="48650" y1="14373" x2="48650" y2="14373"/>
                        <a14:foregroundMark x1="29698" y1="13069" x2="58576" y2="12548"/>
                        <a14:foregroundMark x1="58576" y1="12548" x2="58576" y2="12548"/>
                        <a14:foregroundMark x1="29698" y1="13591" x2="54950" y2="14634"/>
                        <a14:foregroundMark x1="31948" y1="9158" x2="57676" y2="14113"/>
                        <a14:foregroundMark x1="57676" y1="14113" x2="57676" y2="14113"/>
                        <a14:foregroundMark x1="29248" y1="9679" x2="61726" y2="9940"/>
                        <a14:foregroundMark x1="23372" y1="18300" x2="62176" y2="21169"/>
                        <a14:foregroundMark x1="32398" y1="7578" x2="32398" y2="7578"/>
                        <a14:foregroundMark x1="33298" y1="7839" x2="33298" y2="7839"/>
                        <a14:foregroundMark x1="34198" y1="8099" x2="58576" y2="9158"/>
                        <a14:foregroundMark x1="37824" y1="7056" x2="53600" y2="6796"/>
                        <a14:foregroundMark x1="53600" y1="6796" x2="53600" y2="6796"/>
                        <a14:foregroundMark x1="39624" y1="6535" x2="39624" y2="6535"/>
                        <a14:foregroundMark x1="49550" y1="6535" x2="49550" y2="6535"/>
                        <a14:foregroundMark x1="44574" y1="6535" x2="44574" y2="6535"/>
                        <a14:foregroundMark x1="53600" y1="86532" x2="53150" y2="87314"/>
                        <a14:foregroundMark x1="58576" y1="88633" x2="58576" y2="88633"/>
                        <a14:foregroundMark x1="52250" y1="86010" x2="55876" y2="85228"/>
                        <a14:foregroundMark x1="55876" y1="86010" x2="59476" y2="88633"/>
                        <a14:foregroundMark x1="56326" y1="85228" x2="59926" y2="88894"/>
                        <a14:foregroundMark x1="20222" y1="84706" x2="12096" y2="87053"/>
                        <a14:foregroundMark x1="16173" y1="85228" x2="19772" y2="86792"/>
                        <a14:foregroundMark x1="17073" y1="85489" x2="17522" y2="88112"/>
                        <a14:foregroundMark x1="12996" y1="87836" x2="26098" y2="87053"/>
                        <a14:foregroundMark x1="26098" y1="87053" x2="26098" y2="87053"/>
                        <a14:foregroundMark x1="19322" y1="88894" x2="31048" y2="87053"/>
                        <a14:foregroundMark x1="31048" y1="87053" x2="31048" y2="87053"/>
                        <a14:foregroundMark x1="51350" y1="25617" x2="55426" y2="279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27078" y="4530468"/>
            <a:ext cx="1089212" cy="25059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2D4E2C2F-BB86-FE47-ADDF-42320C6679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2579" y="2830521"/>
            <a:ext cx="1456991" cy="194265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9BD7B8C4-5906-574C-B4AE-564533C4F6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7850" y="4615298"/>
            <a:ext cx="1456991" cy="1942654"/>
          </a:xfrm>
          <a:prstGeom prst="rect">
            <a:avLst/>
          </a:prstGeom>
        </p:spPr>
      </p:pic>
      <p:pic>
        <p:nvPicPr>
          <p:cNvPr id="24" name="Picture 6" descr="Potato chips bag Royalty Free Vector Image - VectorStock">
            <a:extLst>
              <a:ext uri="{FF2B5EF4-FFF2-40B4-BE49-F238E27FC236}">
                <a16:creationId xmlns:a16="http://schemas.microsoft.com/office/drawing/2014/main" xmlns="" id="{AFB1597E-E9E1-F14A-995E-E68085D299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429" b="86235" l="9804" r="89706">
                        <a14:foregroundMark x1="24510" y1="2834" x2="76471" y2="5668"/>
                        <a14:foregroundMark x1="4412" y1="86235" x2="32353" y2="88259"/>
                        <a14:foregroundMark x1="32353" y1="88259" x2="78431" y2="85425"/>
                        <a14:foregroundMark x1="78431" y1="85425" x2="85294" y2="862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759"/>
          <a:stretch/>
        </p:blipFill>
        <p:spPr bwMode="auto">
          <a:xfrm>
            <a:off x="3263861" y="2196664"/>
            <a:ext cx="1242753" cy="1810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205263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A2D46CA-BA88-AE4B-A976-0152F4D45D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3409" y="3169239"/>
            <a:ext cx="2275609" cy="30341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D286C44-07C6-6A42-96F6-82992500FF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0802" y="3086112"/>
            <a:ext cx="1671205" cy="40108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EAF5DCA-3653-8440-A12C-C17C55F678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5058" y="3823854"/>
            <a:ext cx="2716356" cy="362180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5BD1CE1-EC9C-F846-B22F-18DD469657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12235" y1="60610" x2="21450" y2="75640"/>
                        <a14:foregroundMark x1="21450" y1="75640" x2="27945" y2="80305"/>
                        <a14:foregroundMark x1="27945" y1="80305" x2="47633" y2="77269"/>
                        <a14:foregroundMark x1="61802" y1="39997" x2="65340" y2="40604"/>
                        <a14:foregroundMark x1="51502" y1="34844" x2="50543" y2="34844"/>
                        <a14:foregroundMark x1="60198" y1="39390" x2="66944" y2="42426"/>
                        <a14:foregroundMark x1="66944" y1="42426" x2="60120" y2="38176"/>
                        <a14:foregroundMark x1="60120" y1="38176" x2="59553" y2="38176"/>
                        <a14:foregroundMark x1="53106" y1="33940" x2="54395" y2="40782"/>
                        <a14:foregroundMark x1="54395" y1="40782" x2="59223" y2="35096"/>
                        <a14:foregroundMark x1="59223" y1="35096" x2="51187" y2="33333"/>
                        <a14:foregroundMark x1="84652" y1="59692" x2="89212" y2="66060"/>
                        <a14:foregroundMark x1="89212" y1="66060" x2="86838" y2="73878"/>
                        <a14:foregroundMark x1="86838" y1="73878" x2="80846" y2="77995"/>
                        <a14:foregroundMark x1="80846" y1="77995" x2="86256" y2="63631"/>
                        <a14:foregroundMark x1="86256" y1="63631" x2="86256" y2="6363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03361" y="4114800"/>
            <a:ext cx="2421703" cy="3429000"/>
          </a:xfrm>
          <a:prstGeom prst="rect">
            <a:avLst/>
          </a:prstGeom>
        </p:spPr>
      </p:pic>
      <p:pic>
        <p:nvPicPr>
          <p:cNvPr id="12" name="a" descr="Potato chips bag Royalty Free Vector Image - VectorStock">
            <a:hlinkClick r:id="" action="ppaction://noaction"/>
            <a:extLst>
              <a:ext uri="{FF2B5EF4-FFF2-40B4-BE49-F238E27FC236}">
                <a16:creationId xmlns:a16="http://schemas.microsoft.com/office/drawing/2014/main" xmlns="" id="{0D201731-F8CC-9545-81B3-A56AD2A8A8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29" b="86235" l="9804" r="89706">
                        <a14:foregroundMark x1="24510" y1="2834" x2="76471" y2="5668"/>
                        <a14:foregroundMark x1="4412" y1="86235" x2="32353" y2="88259"/>
                        <a14:foregroundMark x1="32353" y1="88259" x2="78431" y2="85425"/>
                        <a14:foregroundMark x1="78431" y1="85425" x2="85294" y2="862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759"/>
          <a:stretch/>
        </p:blipFill>
        <p:spPr bwMode="auto">
          <a:xfrm>
            <a:off x="5036962" y="5091557"/>
            <a:ext cx="511568" cy="745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Vector củi gỗ, bào gỗ, tấm gỗ - Free.Vector6.com">
            <a:hlinkClick r:id="rId9" action="ppaction://hlinksldjump"/>
            <a:extLst>
              <a:ext uri="{FF2B5EF4-FFF2-40B4-BE49-F238E27FC236}">
                <a16:creationId xmlns:a16="http://schemas.microsoft.com/office/drawing/2014/main" xmlns="" id="{CCC87619-6744-3A43-A9B5-05CA3B35C5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2045" b="44089" l="52396" r="93291">
                        <a14:foregroundMark x1="56070" y1="39936" x2="56070" y2="39936"/>
                        <a14:foregroundMark x1="52396" y1="41534" x2="52396" y2="415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53" t="19608" r="1896" b="52941"/>
          <a:stretch/>
        </p:blipFill>
        <p:spPr bwMode="auto">
          <a:xfrm>
            <a:off x="937105" y="5836830"/>
            <a:ext cx="931592" cy="745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57927" y="440943"/>
            <a:ext cx="611461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ta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đã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đêm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đốt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lửa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trại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thật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vui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xin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nhé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11497294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 rot="380573">
            <a:off x="3107760" y="1787333"/>
            <a:ext cx="3321844" cy="923331"/>
            <a:chOff x="4876496" y="2713076"/>
            <a:chExt cx="4429125" cy="923331"/>
          </a:xfrm>
        </p:grpSpPr>
        <p:sp>
          <p:nvSpPr>
            <p:cNvPr id="5" name="TextBox 4"/>
            <p:cNvSpPr txBox="1"/>
            <p:nvPr/>
          </p:nvSpPr>
          <p:spPr>
            <a:xfrm>
              <a:off x="4876496" y="2713076"/>
              <a:ext cx="442912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 smtClean="0">
                  <a:ln w="228600" cmpd="sng">
                    <a:solidFill>
                      <a:srgbClr val="FFC000">
                        <a:alpha val="51000"/>
                      </a:srgbClr>
                    </a:solidFill>
                  </a:ln>
                  <a:solidFill>
                    <a:schemeClr val="bg1"/>
                  </a:solidFill>
                  <a:latin typeface="UTM Thanh Nhac TL" panose="02040603050506020204" pitchFamily="18" charset="0"/>
                </a:rPr>
                <a:t>math</a:t>
              </a:r>
              <a:endParaRPr lang="en-US" sz="5400" dirty="0">
                <a:ln w="228600" cmpd="sng">
                  <a:solidFill>
                    <a:srgbClr val="FFC000">
                      <a:alpha val="51000"/>
                    </a:srgbClr>
                  </a:solidFill>
                </a:ln>
                <a:solidFill>
                  <a:schemeClr val="bg1"/>
                </a:solidFill>
                <a:latin typeface="UTM Thanh Nhac TL" panose="02040603050506020204" pitchFamily="18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876496" y="2713077"/>
              <a:ext cx="442912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 smtClean="0">
                  <a:ln w="228600" cmpd="sng">
                    <a:noFill/>
                  </a:ln>
                  <a:solidFill>
                    <a:srgbClr val="C00000"/>
                  </a:solidFill>
                  <a:latin typeface="UTM Thanh Nhac TL" panose="02040603050506020204" pitchFamily="18" charset="0"/>
                </a:rPr>
                <a:t>math</a:t>
              </a:r>
              <a:endParaRPr lang="en-US" sz="5400" dirty="0">
                <a:ln w="228600" cmpd="sng">
                  <a:noFill/>
                </a:ln>
                <a:solidFill>
                  <a:srgbClr val="C00000"/>
                </a:solidFill>
                <a:latin typeface="UTM Thanh Nhac TL" panose="02040603050506020204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 rot="21089588">
            <a:off x="1624210" y="1583328"/>
            <a:ext cx="1358155" cy="1888947"/>
            <a:chOff x="2697161" y="3071506"/>
            <a:chExt cx="6828765" cy="1888947"/>
          </a:xfrm>
        </p:grpSpPr>
        <p:sp>
          <p:nvSpPr>
            <p:cNvPr id="8" name="TextBox 7"/>
            <p:cNvSpPr txBox="1"/>
            <p:nvPr/>
          </p:nvSpPr>
          <p:spPr>
            <a:xfrm>
              <a:off x="2733676" y="3098405"/>
              <a:ext cx="6792250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500" dirty="0" smtClean="0">
                  <a:ln w="206375" cmpd="sng">
                    <a:solidFill>
                      <a:schemeClr val="accent1">
                        <a:lumMod val="40000"/>
                        <a:lumOff val="60000"/>
                        <a:alpha val="70000"/>
                      </a:schemeClr>
                    </a:solidFill>
                  </a:ln>
                  <a:solidFill>
                    <a:schemeClr val="bg1"/>
                  </a:solidFill>
                  <a:latin typeface="UVF Funkydori" panose="02000503000000020003" pitchFamily="2" charset="0"/>
                </a:rPr>
                <a:t>01</a:t>
              </a:r>
              <a:endParaRPr lang="en-US" sz="11500" dirty="0">
                <a:ln w="206375" cmpd="sng">
                  <a:solidFill>
                    <a:schemeClr val="accent1">
                      <a:lumMod val="40000"/>
                      <a:lumOff val="60000"/>
                      <a:alpha val="70000"/>
                    </a:schemeClr>
                  </a:solidFill>
                </a:ln>
                <a:solidFill>
                  <a:schemeClr val="bg1"/>
                </a:solidFill>
                <a:latin typeface="UVF Funkydori" panose="02000503000000020003" pitchFamily="2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697161" y="3071506"/>
              <a:ext cx="6792250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500" dirty="0" smtClean="0">
                  <a:ln w="76200" cmpd="sng"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UVF Funkydori" panose="02000503000000020003" pitchFamily="2" charset="0"/>
                </a:rPr>
                <a:t>01</a:t>
              </a:r>
              <a:endParaRPr lang="en-US" sz="11500" dirty="0">
                <a:ln w="76200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UVF Funkydori" panose="02000503000000020003" pitchFamily="2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 rot="21048498">
            <a:off x="1399532" y="1591809"/>
            <a:ext cx="7240695" cy="4339651"/>
            <a:chOff x="2733674" y="1859604"/>
            <a:chExt cx="8416361" cy="4339651"/>
          </a:xfrm>
        </p:grpSpPr>
        <p:sp>
          <p:nvSpPr>
            <p:cNvPr id="12" name="TextBox 11"/>
            <p:cNvSpPr txBox="1"/>
            <p:nvPr/>
          </p:nvSpPr>
          <p:spPr>
            <a:xfrm>
              <a:off x="2733675" y="1859604"/>
              <a:ext cx="8289600" cy="4339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800" dirty="0" err="1" smtClean="0">
                  <a:ln w="206375" cmpd="sng">
                    <a:solidFill>
                      <a:schemeClr val="accent1">
                        <a:lumMod val="40000"/>
                        <a:lumOff val="60000"/>
                        <a:alpha val="70000"/>
                      </a:schemeClr>
                    </a:solidFill>
                  </a:ln>
                  <a:solidFill>
                    <a:schemeClr val="bg1"/>
                  </a:solidFill>
                  <a:latin typeface="UTM Loko" panose="02040603050506020204" pitchFamily="18" charset="0"/>
                </a:rPr>
                <a:t>Khởi</a:t>
              </a:r>
              <a:r>
                <a:rPr lang="en-US" sz="13800" dirty="0" smtClean="0">
                  <a:ln w="206375" cmpd="sng">
                    <a:solidFill>
                      <a:schemeClr val="accent1">
                        <a:lumMod val="40000"/>
                        <a:lumOff val="60000"/>
                        <a:alpha val="70000"/>
                      </a:schemeClr>
                    </a:solidFill>
                  </a:ln>
                  <a:solidFill>
                    <a:schemeClr val="bg1"/>
                  </a:solidFill>
                  <a:latin typeface="UTM Loko" panose="02040603050506020204" pitchFamily="18" charset="0"/>
                </a:rPr>
                <a:t> </a:t>
              </a:r>
              <a:r>
                <a:rPr lang="en-US" sz="13800" dirty="0" err="1" smtClean="0">
                  <a:ln w="206375" cmpd="sng">
                    <a:solidFill>
                      <a:schemeClr val="accent1">
                        <a:lumMod val="40000"/>
                        <a:lumOff val="60000"/>
                        <a:alpha val="70000"/>
                      </a:schemeClr>
                    </a:solidFill>
                  </a:ln>
                  <a:solidFill>
                    <a:schemeClr val="bg1"/>
                  </a:solidFill>
                  <a:latin typeface="UTM Loko" panose="02040603050506020204" pitchFamily="18" charset="0"/>
                </a:rPr>
                <a:t>động</a:t>
              </a:r>
              <a:endParaRPr lang="en-US" sz="13800" dirty="0">
                <a:ln w="206375" cmpd="sng">
                  <a:solidFill>
                    <a:schemeClr val="accent1">
                      <a:lumMod val="40000"/>
                      <a:lumOff val="60000"/>
                      <a:alpha val="70000"/>
                    </a:schemeClr>
                  </a:solidFill>
                </a:ln>
                <a:solidFill>
                  <a:schemeClr val="bg1"/>
                </a:solidFill>
                <a:latin typeface="UTM Loko" panose="02040603050506020204" pitchFamily="18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733674" y="1859605"/>
              <a:ext cx="8416361" cy="4339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800" dirty="0" err="1" smtClean="0">
                  <a:ln w="76200" cmpd="sng">
                    <a:noFill/>
                  </a:ln>
                  <a:solidFill>
                    <a:schemeClr val="accent2">
                      <a:lumMod val="75000"/>
                    </a:schemeClr>
                  </a:solidFill>
                  <a:latin typeface="UTM Loko" panose="02040603050506020204" pitchFamily="18" charset="0"/>
                </a:rPr>
                <a:t>Khởi</a:t>
              </a:r>
              <a:r>
                <a:rPr lang="en-US" sz="13800" dirty="0" smtClean="0">
                  <a:ln w="76200" cmpd="sng">
                    <a:noFill/>
                  </a:ln>
                  <a:solidFill>
                    <a:schemeClr val="accent2">
                      <a:lumMod val="75000"/>
                    </a:schemeClr>
                  </a:solidFill>
                  <a:latin typeface="UTM Loko" panose="02040603050506020204" pitchFamily="18" charset="0"/>
                </a:rPr>
                <a:t> </a:t>
              </a:r>
              <a:r>
                <a:rPr lang="en-US" sz="13800" dirty="0" err="1" smtClean="0">
                  <a:ln w="76200" cmpd="sng">
                    <a:noFill/>
                  </a:ln>
                  <a:solidFill>
                    <a:schemeClr val="accent2">
                      <a:lumMod val="75000"/>
                    </a:schemeClr>
                  </a:solidFill>
                  <a:latin typeface="UTM Loko" panose="02040603050506020204" pitchFamily="18" charset="0"/>
                </a:rPr>
                <a:t>động</a:t>
              </a:r>
              <a:endParaRPr lang="en-US" sz="13800" dirty="0">
                <a:ln w="76200" cmpd="sng">
                  <a:noFill/>
                </a:ln>
                <a:solidFill>
                  <a:schemeClr val="accent2">
                    <a:lumMod val="75000"/>
                  </a:schemeClr>
                </a:solidFill>
                <a:latin typeface="UTM Lok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6900963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形 4">
            <a:extLst>
              <a:ext uri="{FF2B5EF4-FFF2-40B4-BE49-F238E27FC236}">
                <a16:creationId xmlns:a16="http://schemas.microsoft.com/office/drawing/2014/main" xmlns="" id="{C4746227-A9C7-4B9A-B4B2-80232AE5E4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213722" y="5598364"/>
            <a:ext cx="1889453" cy="2519270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图形 5">
            <a:extLst>
              <a:ext uri="{FF2B5EF4-FFF2-40B4-BE49-F238E27FC236}">
                <a16:creationId xmlns:a16="http://schemas.microsoft.com/office/drawing/2014/main" xmlns="" id="{EF027437-42A2-4B2F-A71C-9747132223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780056" y="3429000"/>
            <a:ext cx="1064419" cy="1390650"/>
          </a:xfrm>
          <a:prstGeom prst="rect">
            <a:avLst/>
          </a:prstGeom>
        </p:spPr>
      </p:pic>
      <p:pic>
        <p:nvPicPr>
          <p:cNvPr id="7" name="图形 6">
            <a:extLst>
              <a:ext uri="{FF2B5EF4-FFF2-40B4-BE49-F238E27FC236}">
                <a16:creationId xmlns:a16="http://schemas.microsoft.com/office/drawing/2014/main" xmlns="" id="{32047683-B7B7-45A1-9166-65248E7B236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678046" y="796266"/>
            <a:ext cx="2727084" cy="1124642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xmlns="" id="{3A056705-DA05-4961-B281-8B0A82F6F453}"/>
              </a:ext>
            </a:extLst>
          </p:cNvPr>
          <p:cNvSpPr/>
          <p:nvPr/>
        </p:nvSpPr>
        <p:spPr>
          <a:xfrm>
            <a:off x="347382" y="442015"/>
            <a:ext cx="8355052" cy="598820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图形 8">
            <a:extLst>
              <a:ext uri="{FF2B5EF4-FFF2-40B4-BE49-F238E27FC236}">
                <a16:creationId xmlns:a16="http://schemas.microsoft.com/office/drawing/2014/main" xmlns="" id="{65C1B118-2B44-4972-9CDB-92E0247D4D8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104999" y="181777"/>
            <a:ext cx="2179541" cy="747271"/>
          </a:xfrm>
          <a:prstGeom prst="rect">
            <a:avLst/>
          </a:prstGeom>
        </p:spPr>
      </p:pic>
      <p:pic>
        <p:nvPicPr>
          <p:cNvPr id="10" name="图形 9">
            <a:extLst>
              <a:ext uri="{FF2B5EF4-FFF2-40B4-BE49-F238E27FC236}">
                <a16:creationId xmlns:a16="http://schemas.microsoft.com/office/drawing/2014/main" xmlns="" id="{6EE12627-047F-441A-A83D-9A2C08155D8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388313" y="5605496"/>
            <a:ext cx="1540262" cy="2141505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图形 11">
            <a:extLst>
              <a:ext uri="{FF2B5EF4-FFF2-40B4-BE49-F238E27FC236}">
                <a16:creationId xmlns:a16="http://schemas.microsoft.com/office/drawing/2014/main" xmlns="" id="{C1A3C70E-3259-4696-B6F5-9CC02DC4C28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=""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23616" y="5798680"/>
            <a:ext cx="2122478" cy="1112910"/>
          </a:xfrm>
          <a:prstGeom prst="rect">
            <a:avLst/>
          </a:prstGeom>
        </p:spPr>
      </p:pic>
      <p:pic>
        <p:nvPicPr>
          <p:cNvPr id="13" name="图形 12">
            <a:extLst>
              <a:ext uri="{FF2B5EF4-FFF2-40B4-BE49-F238E27FC236}">
                <a16:creationId xmlns:a16="http://schemas.microsoft.com/office/drawing/2014/main" xmlns="" id="{89B81FA2-5D2C-4886-82A8-520B377B152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=""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84730" y="1933587"/>
            <a:ext cx="1000125" cy="1495425"/>
          </a:xfrm>
          <a:prstGeom prst="rect">
            <a:avLst/>
          </a:prstGeom>
        </p:spPr>
      </p:pic>
      <p:pic>
        <p:nvPicPr>
          <p:cNvPr id="14" name="图形 13">
            <a:extLst>
              <a:ext uri="{FF2B5EF4-FFF2-40B4-BE49-F238E27FC236}">
                <a16:creationId xmlns:a16="http://schemas.microsoft.com/office/drawing/2014/main" xmlns="" id="{539DF368-8033-415A-8617-6C001F7B631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=""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8206678" y="1802721"/>
            <a:ext cx="1317848" cy="175713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B4A7799C-3F8B-420C-A503-D511DAE53B90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2222" y="2296858"/>
            <a:ext cx="2638085" cy="49244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矩形: 圆角 21">
            <a:extLst>
              <a:ext uri="{FF2B5EF4-FFF2-40B4-BE49-F238E27FC236}">
                <a16:creationId xmlns:a16="http://schemas.microsoft.com/office/drawing/2014/main" xmlns="" id="{D3335B28-1AA4-4223-98CB-F9B6F8743EC4}"/>
              </a:ext>
            </a:extLst>
          </p:cNvPr>
          <p:cNvSpPr/>
          <p:nvPr/>
        </p:nvSpPr>
        <p:spPr>
          <a:xfrm>
            <a:off x="904095" y="4749268"/>
            <a:ext cx="561516" cy="451258"/>
          </a:xfrm>
          <a:prstGeom prst="roundRect">
            <a:avLst>
              <a:gd name="adj" fmla="val 45859"/>
            </a:avLst>
          </a:prstGeom>
          <a:solidFill>
            <a:srgbClr val="F6618B"/>
          </a:solidFill>
          <a:ln>
            <a:noFill/>
          </a:ln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矩形: 圆角 22">
            <a:extLst>
              <a:ext uri="{FF2B5EF4-FFF2-40B4-BE49-F238E27FC236}">
                <a16:creationId xmlns:a16="http://schemas.microsoft.com/office/drawing/2014/main" xmlns="" id="{8FF1B8A9-3B34-461A-8B31-7CA6A13F2439}"/>
              </a:ext>
            </a:extLst>
          </p:cNvPr>
          <p:cNvSpPr/>
          <p:nvPr/>
        </p:nvSpPr>
        <p:spPr>
          <a:xfrm>
            <a:off x="904095" y="2598357"/>
            <a:ext cx="561516" cy="437281"/>
          </a:xfrm>
          <a:prstGeom prst="roundRect">
            <a:avLst>
              <a:gd name="adj" fmla="val 45859"/>
            </a:avLst>
          </a:prstGeom>
          <a:solidFill>
            <a:srgbClr val="FFC245"/>
          </a:solidFill>
          <a:ln>
            <a:noFill/>
          </a:ln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矩形: 圆角 23">
            <a:extLst>
              <a:ext uri="{FF2B5EF4-FFF2-40B4-BE49-F238E27FC236}">
                <a16:creationId xmlns:a16="http://schemas.microsoft.com/office/drawing/2014/main" xmlns="" id="{6B162CB5-7697-4202-AA76-FF0F30D07F40}"/>
              </a:ext>
            </a:extLst>
          </p:cNvPr>
          <p:cNvSpPr/>
          <p:nvPr/>
        </p:nvSpPr>
        <p:spPr>
          <a:xfrm>
            <a:off x="904095" y="3496128"/>
            <a:ext cx="561516" cy="456293"/>
          </a:xfrm>
          <a:prstGeom prst="roundRect">
            <a:avLst>
              <a:gd name="adj" fmla="val 45859"/>
            </a:avLst>
          </a:prstGeom>
          <a:solidFill>
            <a:srgbClr val="5B94FF"/>
          </a:solidFill>
          <a:ln>
            <a:noFill/>
          </a:ln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矩形: 圆角 24">
            <a:extLst>
              <a:ext uri="{FF2B5EF4-FFF2-40B4-BE49-F238E27FC236}">
                <a16:creationId xmlns:a16="http://schemas.microsoft.com/office/drawing/2014/main" xmlns="" id="{64E5E958-CADA-43A5-8D04-47BFC4BAA1A5}"/>
              </a:ext>
            </a:extLst>
          </p:cNvPr>
          <p:cNvSpPr/>
          <p:nvPr/>
        </p:nvSpPr>
        <p:spPr>
          <a:xfrm>
            <a:off x="930205" y="1773760"/>
            <a:ext cx="535526" cy="469379"/>
          </a:xfrm>
          <a:prstGeom prst="roundRect">
            <a:avLst>
              <a:gd name="adj" fmla="val 45859"/>
            </a:avLst>
          </a:prstGeom>
          <a:solidFill>
            <a:srgbClr val="FF8745"/>
          </a:solidFill>
          <a:ln>
            <a:noFill/>
          </a:ln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xmlns="" id="{AB5DD222-6B75-4DA8-A9E7-C4B4A6C2A123}"/>
              </a:ext>
            </a:extLst>
          </p:cNvPr>
          <p:cNvSpPr txBox="1"/>
          <p:nvPr/>
        </p:nvSpPr>
        <p:spPr>
          <a:xfrm>
            <a:off x="1047769" y="1703221"/>
            <a:ext cx="76024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A. </a:t>
            </a:r>
            <a:r>
              <a:rPr kumimoji="0" lang="en-US" altLang="zh-CN" sz="320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Có</a:t>
            </a:r>
            <a:r>
              <a:rPr kumimoji="0" lang="en-US" altLang="zh-CN" sz="320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320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các</a:t>
            </a:r>
            <a:r>
              <a:rPr kumimoji="0" lang="en-US" altLang="zh-CN" sz="320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320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cặp</a:t>
            </a:r>
            <a:r>
              <a:rPr kumimoji="0" lang="en-US" altLang="zh-CN" sz="320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320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cạnh</a:t>
            </a:r>
            <a:r>
              <a:rPr kumimoji="0" lang="en-US" altLang="zh-CN" sz="320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320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đối</a:t>
            </a:r>
            <a:r>
              <a:rPr kumimoji="0" lang="en-US" altLang="zh-CN" sz="320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320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diện</a:t>
            </a:r>
            <a:r>
              <a:rPr kumimoji="0" lang="en-US" altLang="zh-CN" sz="320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song </a:t>
            </a:r>
            <a:r>
              <a:rPr kumimoji="0" lang="en-US" altLang="zh-CN" sz="320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song</a:t>
            </a:r>
            <a:r>
              <a:rPr kumimoji="0" lang="en-US" altLang="zh-CN" sz="320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320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và</a:t>
            </a:r>
            <a:r>
              <a:rPr kumimoji="0" lang="en-US" altLang="zh-CN" sz="320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320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bằng</a:t>
            </a:r>
            <a:r>
              <a:rPr kumimoji="0" lang="en-US" altLang="zh-CN" sz="320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320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nhau</a:t>
            </a:r>
            <a:r>
              <a:rPr kumimoji="0" lang="en-US" altLang="zh-CN" sz="320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.</a:t>
            </a:r>
            <a:endParaRPr kumimoji="0" lang="zh-CN" altLang="en-US" sz="32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字魂70号-灵悦黑体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xmlns="" id="{262B1720-7EC3-400B-A829-7CBFE168457F}"/>
              </a:ext>
            </a:extLst>
          </p:cNvPr>
          <p:cNvSpPr txBox="1"/>
          <p:nvPr/>
        </p:nvSpPr>
        <p:spPr>
          <a:xfrm>
            <a:off x="1000987" y="3447848"/>
            <a:ext cx="55594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nl-NL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C.  Có </a:t>
            </a:r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hai cặp cạnh đối diện song song </a:t>
            </a:r>
            <a:r>
              <a:rPr lang="nl-NL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</a:t>
            </a:r>
          </a:p>
          <a:p>
            <a:pPr lvl="0"/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và </a:t>
            </a:r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4 cạnh bằng nhau.</a:t>
            </a:r>
            <a:endParaRPr kumimoji="0" lang="zh-CN" altLang="en-US" sz="32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字魂70号-灵悦黑体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xmlns="" id="{AD385BAE-4FCF-4889-8010-92D1A9D88129}"/>
              </a:ext>
            </a:extLst>
          </p:cNvPr>
          <p:cNvSpPr txBox="1"/>
          <p:nvPr/>
        </p:nvSpPr>
        <p:spPr>
          <a:xfrm>
            <a:off x="1000987" y="2527006"/>
            <a:ext cx="40062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B.  </a:t>
            </a:r>
            <a:r>
              <a:rPr kumimoji="0" lang="en-US" altLang="zh-CN" sz="320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Có</a:t>
            </a:r>
            <a:r>
              <a:rPr kumimoji="0" lang="en-US" altLang="zh-CN" sz="320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4 </a:t>
            </a:r>
            <a:r>
              <a:rPr kumimoji="0" lang="en-US" altLang="zh-CN" sz="320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góc</a:t>
            </a:r>
            <a:r>
              <a:rPr lang="en-US" altLang="zh-CN" sz="3200" dirty="0">
                <a:solidFill>
                  <a:prstClr val="black"/>
                </a:solidFill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 smtClean="0">
                <a:solidFill>
                  <a:prstClr val="black"/>
                </a:solidFill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vuông</a:t>
            </a:r>
            <a:endParaRPr kumimoji="0" lang="zh-CN" altLang="en-US" sz="32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字魂70号-灵悦黑体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xmlns="" id="{0B794060-64C7-4784-B06B-9F881B148A0D}"/>
              </a:ext>
            </a:extLst>
          </p:cNvPr>
          <p:cNvSpPr txBox="1"/>
          <p:nvPr/>
        </p:nvSpPr>
        <p:spPr>
          <a:xfrm>
            <a:off x="1047769" y="772231"/>
            <a:ext cx="43515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noProof="0" dirty="0" smtClean="0">
                <a:solidFill>
                  <a:schemeClr val="accent2">
                    <a:lumMod val="75000"/>
                  </a:schemeClr>
                </a:solidFill>
                <a:latin typeface="SVN-Cookies" panose="02040603050506020204" pitchFamily="18" charset="0"/>
                <a:ea typeface="字魂70号-灵悦黑体" panose="00000500000000000000" pitchFamily="2" charset="-122"/>
                <a:cs typeface="Arial" panose="020B0604020202020204" pitchFamily="34" charset="0"/>
              </a:rPr>
              <a:t>1. </a:t>
            </a:r>
            <a:r>
              <a:rPr lang="en-US" altLang="zh-CN" sz="3600" noProof="0" dirty="0" err="1" smtClean="0">
                <a:solidFill>
                  <a:schemeClr val="accent2">
                    <a:lumMod val="75000"/>
                  </a:schemeClr>
                </a:solidFill>
                <a:latin typeface="SVN-Cookies" panose="02040603050506020204" pitchFamily="18" charset="0"/>
                <a:ea typeface="字魂70号-灵悦黑体" panose="00000500000000000000" pitchFamily="2" charset="-122"/>
                <a:cs typeface="Arial" panose="020B0604020202020204" pitchFamily="34" charset="0"/>
              </a:rPr>
              <a:t>Hình</a:t>
            </a:r>
            <a:r>
              <a:rPr lang="en-US" altLang="zh-CN" sz="3600" noProof="0" dirty="0" smtClean="0">
                <a:solidFill>
                  <a:schemeClr val="accent2">
                    <a:lumMod val="75000"/>
                  </a:schemeClr>
                </a:solidFill>
                <a:latin typeface="SVN-Cookies" panose="02040603050506020204" pitchFamily="18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3600" noProof="0" dirty="0" err="1" smtClean="0">
                <a:solidFill>
                  <a:schemeClr val="accent2">
                    <a:lumMod val="75000"/>
                  </a:schemeClr>
                </a:solidFill>
                <a:latin typeface="SVN-Cookies" panose="02040603050506020204" pitchFamily="18" charset="0"/>
                <a:ea typeface="字魂70号-灵悦黑体" panose="00000500000000000000" pitchFamily="2" charset="-122"/>
                <a:cs typeface="Arial" panose="020B0604020202020204" pitchFamily="34" charset="0"/>
              </a:rPr>
              <a:t>thoi</a:t>
            </a:r>
            <a:r>
              <a:rPr lang="en-US" altLang="zh-CN" sz="3600" noProof="0" dirty="0" smtClean="0">
                <a:solidFill>
                  <a:schemeClr val="accent2">
                    <a:lumMod val="75000"/>
                  </a:schemeClr>
                </a:solidFill>
                <a:latin typeface="SVN-Cookies" panose="02040603050506020204" pitchFamily="18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3600" noProof="0" dirty="0" err="1" smtClean="0">
                <a:solidFill>
                  <a:schemeClr val="accent2">
                    <a:lumMod val="75000"/>
                  </a:schemeClr>
                </a:solidFill>
                <a:latin typeface="SVN-Cookies" panose="02040603050506020204" pitchFamily="18" charset="0"/>
                <a:ea typeface="字魂70号-灵悦黑体" panose="00000500000000000000" pitchFamily="2" charset="-122"/>
                <a:cs typeface="Arial" panose="020B0604020202020204" pitchFamily="34" charset="0"/>
              </a:rPr>
              <a:t>là</a:t>
            </a:r>
            <a:r>
              <a:rPr lang="en-US" altLang="zh-CN" sz="3600" noProof="0" dirty="0" smtClean="0">
                <a:solidFill>
                  <a:schemeClr val="accent2">
                    <a:lumMod val="75000"/>
                  </a:schemeClr>
                </a:solidFill>
                <a:latin typeface="SVN-Cookies" panose="02040603050506020204" pitchFamily="18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3600" noProof="0" dirty="0" err="1" smtClean="0">
                <a:solidFill>
                  <a:schemeClr val="accent2">
                    <a:lumMod val="75000"/>
                  </a:schemeClr>
                </a:solidFill>
                <a:latin typeface="SVN-Cookies" panose="02040603050506020204" pitchFamily="18" charset="0"/>
                <a:ea typeface="字魂70号-灵悦黑体" panose="00000500000000000000" pitchFamily="2" charset="-122"/>
                <a:cs typeface="Arial" panose="020B0604020202020204" pitchFamily="34" charset="0"/>
              </a:rPr>
              <a:t>hình</a:t>
            </a:r>
            <a:r>
              <a:rPr lang="en-US" altLang="zh-CN" sz="3600" noProof="0" dirty="0" smtClean="0">
                <a:solidFill>
                  <a:schemeClr val="accent2">
                    <a:lumMod val="75000"/>
                  </a:schemeClr>
                </a:solidFill>
                <a:latin typeface="SVN-Cookies" panose="02040603050506020204" pitchFamily="18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…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SVN-Cookies" panose="02040603050506020204" pitchFamily="18" charset="0"/>
              <a:ea typeface="字魂70号-灵悦黑体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xmlns="" id="{16D79E84-B125-4E42-8407-FBD2DF9491A7}"/>
              </a:ext>
            </a:extLst>
          </p:cNvPr>
          <p:cNvSpPr txBox="1"/>
          <p:nvPr/>
        </p:nvSpPr>
        <p:spPr>
          <a:xfrm>
            <a:off x="1000981" y="4669177"/>
            <a:ext cx="592759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D.  </a:t>
            </a:r>
            <a:r>
              <a:rPr kumimoji="0" lang="en-US" altLang="zh-CN" sz="320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Có</a:t>
            </a:r>
            <a:r>
              <a:rPr kumimoji="0" lang="en-US" altLang="zh-CN" sz="320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4 </a:t>
            </a:r>
            <a:r>
              <a:rPr kumimoji="0" lang="en-US" altLang="zh-CN" sz="320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góc</a:t>
            </a:r>
            <a:r>
              <a:rPr kumimoji="0" lang="en-US" altLang="zh-CN" sz="320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320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vuông</a:t>
            </a:r>
            <a:r>
              <a:rPr kumimoji="0" lang="en-US" altLang="zh-CN" sz="320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320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và</a:t>
            </a:r>
            <a:r>
              <a:rPr kumimoji="0" lang="en-US" altLang="zh-CN" sz="320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4 </a:t>
            </a:r>
            <a:r>
              <a:rPr kumimoji="0" lang="en-US" altLang="zh-CN" sz="320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cạnh</a:t>
            </a:r>
            <a:r>
              <a:rPr kumimoji="0" lang="en-US" altLang="zh-CN" sz="320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320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bằng</a:t>
            </a:r>
            <a:r>
              <a:rPr kumimoji="0" lang="en-US" altLang="zh-CN" sz="320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320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nhau</a:t>
            </a:r>
            <a:r>
              <a:rPr kumimoji="0" lang="en-US" altLang="zh-CN" sz="320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.</a:t>
            </a:r>
            <a:endParaRPr kumimoji="0" lang="zh-CN" altLang="en-US" sz="32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字魂70号-灵悦黑体" panose="00000500000000000000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485444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7" presetClass="emph" presetSubtype="0" repeatCount="300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9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0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1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27" presetClass="emph" presetSubtype="0" repeatCount="3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4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5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6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2" grpId="0" animBg="1"/>
      <p:bldP spid="23" grpId="0" animBg="1"/>
      <p:bldP spid="24" grpId="0" animBg="1"/>
      <p:bldP spid="24" grpId="1" animBg="1"/>
      <p:bldP spid="25" grpId="0" animBg="1"/>
      <p:bldP spid="4" grpId="0"/>
      <p:bldP spid="15" grpId="0"/>
      <p:bldP spid="15" grpId="1"/>
      <p:bldP spid="16" grpId="0"/>
      <p:bldP spid="18" grpId="0"/>
      <p:bldP spid="18" grpId="1"/>
      <p:bldP spid="21" grpId="0"/>
      <p:bldP spid="21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形 4">
            <a:extLst>
              <a:ext uri="{FF2B5EF4-FFF2-40B4-BE49-F238E27FC236}">
                <a16:creationId xmlns:a16="http://schemas.microsoft.com/office/drawing/2014/main" xmlns="" id="{C4746227-A9C7-4B9A-B4B2-80232AE5E4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213722" y="5598364"/>
            <a:ext cx="1889453" cy="2519270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图形 5">
            <a:extLst>
              <a:ext uri="{FF2B5EF4-FFF2-40B4-BE49-F238E27FC236}">
                <a16:creationId xmlns:a16="http://schemas.microsoft.com/office/drawing/2014/main" xmlns="" id="{EF027437-42A2-4B2F-A71C-9747132223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780056" y="3429000"/>
            <a:ext cx="1064419" cy="1390650"/>
          </a:xfrm>
          <a:prstGeom prst="rect">
            <a:avLst/>
          </a:prstGeom>
        </p:spPr>
      </p:pic>
      <p:pic>
        <p:nvPicPr>
          <p:cNvPr id="7" name="图形 6">
            <a:extLst>
              <a:ext uri="{FF2B5EF4-FFF2-40B4-BE49-F238E27FC236}">
                <a16:creationId xmlns:a16="http://schemas.microsoft.com/office/drawing/2014/main" xmlns="" id="{32047683-B7B7-45A1-9166-65248E7B236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678046" y="796266"/>
            <a:ext cx="2727084" cy="1124642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xmlns="" id="{3A056705-DA05-4961-B281-8B0A82F6F453}"/>
              </a:ext>
            </a:extLst>
          </p:cNvPr>
          <p:cNvSpPr/>
          <p:nvPr/>
        </p:nvSpPr>
        <p:spPr>
          <a:xfrm>
            <a:off x="347382" y="442015"/>
            <a:ext cx="8355052" cy="598820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图形 8">
            <a:extLst>
              <a:ext uri="{FF2B5EF4-FFF2-40B4-BE49-F238E27FC236}">
                <a16:creationId xmlns:a16="http://schemas.microsoft.com/office/drawing/2014/main" xmlns="" id="{65C1B118-2B44-4972-9CDB-92E0247D4D8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104999" y="181777"/>
            <a:ext cx="2179541" cy="747271"/>
          </a:xfrm>
          <a:prstGeom prst="rect">
            <a:avLst/>
          </a:prstGeom>
        </p:spPr>
      </p:pic>
      <p:pic>
        <p:nvPicPr>
          <p:cNvPr id="10" name="图形 9">
            <a:extLst>
              <a:ext uri="{FF2B5EF4-FFF2-40B4-BE49-F238E27FC236}">
                <a16:creationId xmlns:a16="http://schemas.microsoft.com/office/drawing/2014/main" xmlns="" id="{6EE12627-047F-441A-A83D-9A2C08155D8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388313" y="5605496"/>
            <a:ext cx="1540262" cy="2141505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图形 11">
            <a:extLst>
              <a:ext uri="{FF2B5EF4-FFF2-40B4-BE49-F238E27FC236}">
                <a16:creationId xmlns:a16="http://schemas.microsoft.com/office/drawing/2014/main" xmlns="" id="{C1A3C70E-3259-4696-B6F5-9CC02DC4C28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=""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23616" y="5798680"/>
            <a:ext cx="2122478" cy="1112910"/>
          </a:xfrm>
          <a:prstGeom prst="rect">
            <a:avLst/>
          </a:prstGeom>
        </p:spPr>
      </p:pic>
      <p:pic>
        <p:nvPicPr>
          <p:cNvPr id="13" name="图形 12">
            <a:extLst>
              <a:ext uri="{FF2B5EF4-FFF2-40B4-BE49-F238E27FC236}">
                <a16:creationId xmlns:a16="http://schemas.microsoft.com/office/drawing/2014/main" xmlns="" id="{89B81FA2-5D2C-4886-82A8-520B377B152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=""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84730" y="1933587"/>
            <a:ext cx="1000125" cy="1495425"/>
          </a:xfrm>
          <a:prstGeom prst="rect">
            <a:avLst/>
          </a:prstGeom>
        </p:spPr>
      </p:pic>
      <p:pic>
        <p:nvPicPr>
          <p:cNvPr id="14" name="图形 13">
            <a:extLst>
              <a:ext uri="{FF2B5EF4-FFF2-40B4-BE49-F238E27FC236}">
                <a16:creationId xmlns:a16="http://schemas.microsoft.com/office/drawing/2014/main" xmlns="" id="{539DF368-8033-415A-8617-6C001F7B631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=""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8206678" y="1802721"/>
            <a:ext cx="1317848" cy="175713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B4A7799C-3F8B-420C-A503-D511DAE53B90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2222" y="2296858"/>
            <a:ext cx="2638085" cy="49244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矩形: 圆角 21">
            <a:extLst>
              <a:ext uri="{FF2B5EF4-FFF2-40B4-BE49-F238E27FC236}">
                <a16:creationId xmlns:a16="http://schemas.microsoft.com/office/drawing/2014/main" xmlns="" id="{D3335B28-1AA4-4223-98CB-F9B6F8743EC4}"/>
              </a:ext>
            </a:extLst>
          </p:cNvPr>
          <p:cNvSpPr/>
          <p:nvPr/>
        </p:nvSpPr>
        <p:spPr>
          <a:xfrm>
            <a:off x="904095" y="3528998"/>
            <a:ext cx="561516" cy="451258"/>
          </a:xfrm>
          <a:prstGeom prst="roundRect">
            <a:avLst>
              <a:gd name="adj" fmla="val 45859"/>
            </a:avLst>
          </a:prstGeom>
          <a:solidFill>
            <a:srgbClr val="F6618B"/>
          </a:solidFill>
          <a:ln>
            <a:noFill/>
          </a:ln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矩形: 圆角 22">
            <a:extLst>
              <a:ext uri="{FF2B5EF4-FFF2-40B4-BE49-F238E27FC236}">
                <a16:creationId xmlns:a16="http://schemas.microsoft.com/office/drawing/2014/main" xmlns="" id="{8FF1B8A9-3B34-461A-8B31-7CA6A13F2439}"/>
              </a:ext>
            </a:extLst>
          </p:cNvPr>
          <p:cNvSpPr/>
          <p:nvPr/>
        </p:nvSpPr>
        <p:spPr>
          <a:xfrm>
            <a:off x="904095" y="2598357"/>
            <a:ext cx="561516" cy="437281"/>
          </a:xfrm>
          <a:prstGeom prst="roundRect">
            <a:avLst>
              <a:gd name="adj" fmla="val 45859"/>
            </a:avLst>
          </a:prstGeom>
          <a:solidFill>
            <a:srgbClr val="FFC245"/>
          </a:solidFill>
          <a:ln>
            <a:noFill/>
          </a:ln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矩形: 圆角 23">
            <a:extLst>
              <a:ext uri="{FF2B5EF4-FFF2-40B4-BE49-F238E27FC236}">
                <a16:creationId xmlns:a16="http://schemas.microsoft.com/office/drawing/2014/main" xmlns="" id="{6B162CB5-7697-4202-AA76-FF0F30D07F40}"/>
              </a:ext>
            </a:extLst>
          </p:cNvPr>
          <p:cNvSpPr/>
          <p:nvPr/>
        </p:nvSpPr>
        <p:spPr>
          <a:xfrm>
            <a:off x="891734" y="4409190"/>
            <a:ext cx="561516" cy="456293"/>
          </a:xfrm>
          <a:prstGeom prst="roundRect">
            <a:avLst>
              <a:gd name="adj" fmla="val 45859"/>
            </a:avLst>
          </a:prstGeom>
          <a:solidFill>
            <a:srgbClr val="5B94FF"/>
          </a:solidFill>
          <a:ln>
            <a:noFill/>
          </a:ln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矩形: 圆角 24">
            <a:extLst>
              <a:ext uri="{FF2B5EF4-FFF2-40B4-BE49-F238E27FC236}">
                <a16:creationId xmlns:a16="http://schemas.microsoft.com/office/drawing/2014/main" xmlns="" id="{64E5E958-CADA-43A5-8D04-47BFC4BAA1A5}"/>
              </a:ext>
            </a:extLst>
          </p:cNvPr>
          <p:cNvSpPr/>
          <p:nvPr/>
        </p:nvSpPr>
        <p:spPr>
          <a:xfrm>
            <a:off x="930205" y="1773760"/>
            <a:ext cx="535526" cy="469379"/>
          </a:xfrm>
          <a:prstGeom prst="roundRect">
            <a:avLst>
              <a:gd name="adj" fmla="val 45859"/>
            </a:avLst>
          </a:prstGeom>
          <a:solidFill>
            <a:srgbClr val="FF8745"/>
          </a:solidFill>
          <a:ln>
            <a:noFill/>
          </a:ln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xmlns="" id="{AB5DD222-6B75-4DA8-A9E7-C4B4A6C2A123}"/>
              </a:ext>
            </a:extLst>
          </p:cNvPr>
          <p:cNvSpPr txBox="1"/>
          <p:nvPr/>
        </p:nvSpPr>
        <p:spPr>
          <a:xfrm>
            <a:off x="1047769" y="1703221"/>
            <a:ext cx="76024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A.  </a:t>
            </a:r>
            <a:r>
              <a:rPr kumimoji="0" lang="en-US" altLang="zh-CN" sz="320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Vuông</a:t>
            </a:r>
            <a:r>
              <a:rPr kumimoji="0" lang="en-US" altLang="zh-CN" sz="320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320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góc</a:t>
            </a:r>
            <a:endParaRPr kumimoji="0" lang="zh-CN" altLang="en-US" sz="32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字魂70号-灵悦黑体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xmlns="" id="{262B1720-7EC3-400B-A829-7CBFE168457F}"/>
              </a:ext>
            </a:extLst>
          </p:cNvPr>
          <p:cNvSpPr txBox="1"/>
          <p:nvPr/>
        </p:nvSpPr>
        <p:spPr>
          <a:xfrm>
            <a:off x="1000987" y="4328088"/>
            <a:ext cx="55594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lvl="0" indent="-514350">
              <a:buAutoNum type="alphaUcPeriod" startAt="4"/>
            </a:pPr>
            <a:r>
              <a:rPr lang="nl-NL" altLang="zh-CN" sz="3200" noProof="0" dirty="0" smtClean="0">
                <a:latin typeface="Arial" panose="020B0604020202020204" pitchFamily="34" charset="0"/>
                <a:cs typeface="Arial" panose="020B0604020202020204" pitchFamily="34" charset="0"/>
              </a:rPr>
              <a:t>  Vuông góc với nhau và cắt nhau tại </a:t>
            </a:r>
          </a:p>
          <a:p>
            <a:pPr lvl="0"/>
            <a:r>
              <a:rPr lang="nl-NL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altLang="zh-CN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r>
              <a:rPr lang="nl-NL" altLang="zh-CN" sz="3200" noProof="0" dirty="0" smtClean="0">
                <a:latin typeface="Arial" panose="020B0604020202020204" pitchFamily="34" charset="0"/>
                <a:cs typeface="Arial" panose="020B0604020202020204" pitchFamily="34" charset="0"/>
              </a:rPr>
              <a:t>trung điểm mỗi đường</a:t>
            </a:r>
            <a:endParaRPr kumimoji="0" lang="zh-CN" altLang="en-US" sz="32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字魂70号-灵悦黑体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xmlns="" id="{AD385BAE-4FCF-4889-8010-92D1A9D88129}"/>
              </a:ext>
            </a:extLst>
          </p:cNvPr>
          <p:cNvSpPr txBox="1"/>
          <p:nvPr/>
        </p:nvSpPr>
        <p:spPr>
          <a:xfrm>
            <a:off x="1000987" y="2527006"/>
            <a:ext cx="40062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B.   </a:t>
            </a:r>
            <a:r>
              <a:rPr kumimoji="0" lang="en-US" altLang="zh-CN" sz="320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Bằng</a:t>
            </a:r>
            <a:r>
              <a:rPr kumimoji="0" lang="en-US" altLang="zh-CN" sz="320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320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nhau</a:t>
            </a:r>
            <a:endParaRPr kumimoji="0" lang="zh-CN" altLang="en-US" sz="32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字魂70号-灵悦黑体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xmlns="" id="{0B794060-64C7-4784-B06B-9F881B148A0D}"/>
              </a:ext>
            </a:extLst>
          </p:cNvPr>
          <p:cNvSpPr txBox="1"/>
          <p:nvPr/>
        </p:nvSpPr>
        <p:spPr>
          <a:xfrm>
            <a:off x="584124" y="835331"/>
            <a:ext cx="80962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zh-CN" sz="3600" noProof="0" dirty="0" smtClean="0">
                <a:solidFill>
                  <a:srgbClr val="7030A0"/>
                </a:solidFill>
                <a:latin typeface="SVN-Cookies" panose="02040603050506020204" pitchFamily="18" charset="0"/>
                <a:ea typeface="字魂70号-灵悦黑体" panose="00000500000000000000" pitchFamily="2" charset="-122"/>
                <a:cs typeface="Arial" panose="020B0604020202020204" pitchFamily="34" charset="0"/>
              </a:rPr>
              <a:t>2. </a:t>
            </a:r>
            <a:r>
              <a:rPr lang="nl-NL" sz="3600" dirty="0" smtClean="0">
                <a:solidFill>
                  <a:srgbClr val="7030A0"/>
                </a:solidFill>
                <a:latin typeface="SVN-Cookies" panose="02040603050506020204" pitchFamily="18" charset="0"/>
              </a:rPr>
              <a:t>Hai </a:t>
            </a:r>
            <a:r>
              <a:rPr lang="nl-NL" sz="3600" dirty="0">
                <a:solidFill>
                  <a:srgbClr val="7030A0"/>
                </a:solidFill>
                <a:latin typeface="SVN-Cookies" panose="02040603050506020204" pitchFamily="18" charset="0"/>
              </a:rPr>
              <a:t>đường chéo của hình thoi có đặc điểm gì?</a:t>
            </a:r>
            <a:endParaRPr kumimoji="0" lang="zh-CN" altLang="en-US" sz="3600" b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SVN-Cookies" panose="02040603050506020204" pitchFamily="18" charset="0"/>
              <a:ea typeface="字魂70号-灵悦黑体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xmlns="" id="{16D79E84-B125-4E42-8407-FBD2DF9491A7}"/>
              </a:ext>
            </a:extLst>
          </p:cNvPr>
          <p:cNvSpPr txBox="1"/>
          <p:nvPr/>
        </p:nvSpPr>
        <p:spPr>
          <a:xfrm>
            <a:off x="1002844" y="3475967"/>
            <a:ext cx="59275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dirty="0">
                <a:solidFill>
                  <a:prstClr val="black"/>
                </a:solidFill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C</a:t>
            </a:r>
            <a:r>
              <a:rPr kumimoji="0" lang="en-US" altLang="zh-CN" sz="320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.   Song </a:t>
            </a:r>
            <a:r>
              <a:rPr kumimoji="0" lang="en-US" altLang="zh-CN" sz="320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song</a:t>
            </a:r>
            <a:endParaRPr kumimoji="0" lang="zh-CN" altLang="en-US" sz="32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字魂70号-灵悦黑体" panose="00000500000000000000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983978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7" presetClass="emph" presetSubtype="0" repeatCount="300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9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0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1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27" presetClass="emph" presetSubtype="0" repeatCount="3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4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5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6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2" grpId="0" animBg="1"/>
      <p:bldP spid="23" grpId="0" animBg="1"/>
      <p:bldP spid="24" grpId="0" animBg="1"/>
      <p:bldP spid="24" grpId="1" animBg="1"/>
      <p:bldP spid="25" grpId="0" animBg="1"/>
      <p:bldP spid="4" grpId="0"/>
      <p:bldP spid="15" grpId="0"/>
      <p:bldP spid="15" grpId="1"/>
      <p:bldP spid="16" grpId="0"/>
      <p:bldP spid="18" grpId="0"/>
      <p:bldP spid="18" grpId="1"/>
      <p:bldP spid="21" grpId="0"/>
      <p:bldP spid="21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 rot="380573">
            <a:off x="3107760" y="1787333"/>
            <a:ext cx="3321844" cy="923331"/>
            <a:chOff x="4876496" y="2713076"/>
            <a:chExt cx="4429125" cy="923331"/>
          </a:xfrm>
        </p:grpSpPr>
        <p:sp>
          <p:nvSpPr>
            <p:cNvPr id="5" name="TextBox 4"/>
            <p:cNvSpPr txBox="1"/>
            <p:nvPr/>
          </p:nvSpPr>
          <p:spPr>
            <a:xfrm>
              <a:off x="4876496" y="2713076"/>
              <a:ext cx="442912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 smtClean="0">
                  <a:ln w="228600" cmpd="sng">
                    <a:solidFill>
                      <a:srgbClr val="FFC000">
                        <a:alpha val="51000"/>
                      </a:srgbClr>
                    </a:solidFill>
                  </a:ln>
                  <a:solidFill>
                    <a:schemeClr val="bg1"/>
                  </a:solidFill>
                  <a:latin typeface="UTM Thanh Nhac TL" panose="02040603050506020204" pitchFamily="18" charset="0"/>
                </a:rPr>
                <a:t>math</a:t>
              </a:r>
              <a:endParaRPr lang="en-US" sz="5400" dirty="0">
                <a:ln w="228600" cmpd="sng">
                  <a:solidFill>
                    <a:srgbClr val="FFC000">
                      <a:alpha val="51000"/>
                    </a:srgbClr>
                  </a:solidFill>
                </a:ln>
                <a:solidFill>
                  <a:schemeClr val="bg1"/>
                </a:solidFill>
                <a:latin typeface="UTM Thanh Nhac TL" panose="02040603050506020204" pitchFamily="18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876496" y="2713077"/>
              <a:ext cx="442912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 smtClean="0">
                  <a:ln w="228600" cmpd="sng">
                    <a:noFill/>
                  </a:ln>
                  <a:solidFill>
                    <a:srgbClr val="C00000"/>
                  </a:solidFill>
                  <a:latin typeface="UTM Thanh Nhac TL" panose="02040603050506020204" pitchFamily="18" charset="0"/>
                </a:rPr>
                <a:t>math</a:t>
              </a:r>
              <a:endParaRPr lang="en-US" sz="5400" dirty="0">
                <a:ln w="228600" cmpd="sng">
                  <a:noFill/>
                </a:ln>
                <a:solidFill>
                  <a:srgbClr val="C00000"/>
                </a:solidFill>
                <a:latin typeface="UTM Thanh Nhac TL" panose="02040603050506020204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 rot="21089588">
            <a:off x="1629975" y="1571102"/>
            <a:ext cx="1351709" cy="1900588"/>
            <a:chOff x="2729573" y="3059865"/>
            <a:chExt cx="6796353" cy="1900588"/>
          </a:xfrm>
        </p:grpSpPr>
        <p:sp>
          <p:nvSpPr>
            <p:cNvPr id="8" name="TextBox 7"/>
            <p:cNvSpPr txBox="1"/>
            <p:nvPr/>
          </p:nvSpPr>
          <p:spPr>
            <a:xfrm>
              <a:off x="2733676" y="3098405"/>
              <a:ext cx="6792250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500" dirty="0" smtClean="0">
                  <a:ln w="206375" cmpd="sng">
                    <a:solidFill>
                      <a:schemeClr val="accent1">
                        <a:lumMod val="40000"/>
                        <a:lumOff val="60000"/>
                        <a:alpha val="70000"/>
                      </a:schemeClr>
                    </a:solidFill>
                  </a:ln>
                  <a:solidFill>
                    <a:schemeClr val="bg1"/>
                  </a:solidFill>
                  <a:latin typeface="UVF Funkydori" panose="02000503000000020003" pitchFamily="2" charset="0"/>
                </a:rPr>
                <a:t>02</a:t>
              </a:r>
              <a:endParaRPr lang="en-US" sz="11500" dirty="0">
                <a:ln w="206375" cmpd="sng">
                  <a:solidFill>
                    <a:schemeClr val="accent1">
                      <a:lumMod val="40000"/>
                      <a:lumOff val="60000"/>
                      <a:alpha val="70000"/>
                    </a:schemeClr>
                  </a:solidFill>
                </a:ln>
                <a:solidFill>
                  <a:schemeClr val="bg1"/>
                </a:solidFill>
                <a:latin typeface="UVF Funkydori" panose="02000503000000020003" pitchFamily="2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729573" y="3059865"/>
              <a:ext cx="6792251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500" dirty="0" smtClean="0">
                  <a:ln w="76200" cmpd="sng"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UVF Funkydori" panose="02000503000000020003" pitchFamily="2" charset="0"/>
                </a:rPr>
                <a:t>02</a:t>
              </a:r>
              <a:endParaRPr lang="en-US" sz="11500" dirty="0">
                <a:ln w="76200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UVF Funkydori" panose="02000503000000020003" pitchFamily="2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 rot="21048498">
            <a:off x="1396055" y="1534090"/>
            <a:ext cx="7247655" cy="4396997"/>
            <a:chOff x="2733675" y="1802257"/>
            <a:chExt cx="8424451" cy="4396997"/>
          </a:xfrm>
        </p:grpSpPr>
        <p:sp>
          <p:nvSpPr>
            <p:cNvPr id="12" name="TextBox 11"/>
            <p:cNvSpPr txBox="1"/>
            <p:nvPr/>
          </p:nvSpPr>
          <p:spPr>
            <a:xfrm>
              <a:off x="2733675" y="1859604"/>
              <a:ext cx="8289600" cy="4339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800" dirty="0" err="1" smtClean="0">
                  <a:ln w="206375" cmpd="sng">
                    <a:solidFill>
                      <a:schemeClr val="accent1">
                        <a:lumMod val="40000"/>
                        <a:lumOff val="60000"/>
                        <a:alpha val="70000"/>
                      </a:schemeClr>
                    </a:solidFill>
                  </a:ln>
                  <a:solidFill>
                    <a:schemeClr val="bg1"/>
                  </a:solidFill>
                  <a:latin typeface="UTM Loko" panose="02040603050506020204" pitchFamily="18" charset="0"/>
                </a:rPr>
                <a:t>Khám</a:t>
              </a:r>
              <a:r>
                <a:rPr lang="en-US" sz="13800" dirty="0" smtClean="0">
                  <a:ln w="206375" cmpd="sng">
                    <a:solidFill>
                      <a:schemeClr val="accent1">
                        <a:lumMod val="40000"/>
                        <a:lumOff val="60000"/>
                        <a:alpha val="70000"/>
                      </a:schemeClr>
                    </a:solidFill>
                  </a:ln>
                  <a:solidFill>
                    <a:schemeClr val="bg1"/>
                  </a:solidFill>
                  <a:latin typeface="UTM Loko" panose="02040603050506020204" pitchFamily="18" charset="0"/>
                </a:rPr>
                <a:t> </a:t>
              </a:r>
              <a:r>
                <a:rPr lang="en-US" sz="13800" dirty="0" err="1" smtClean="0">
                  <a:ln w="206375" cmpd="sng">
                    <a:solidFill>
                      <a:schemeClr val="accent1">
                        <a:lumMod val="40000"/>
                        <a:lumOff val="60000"/>
                        <a:alpha val="70000"/>
                      </a:schemeClr>
                    </a:solidFill>
                  </a:ln>
                  <a:solidFill>
                    <a:schemeClr val="bg1"/>
                  </a:solidFill>
                  <a:latin typeface="UTM Loko" panose="02040603050506020204" pitchFamily="18" charset="0"/>
                </a:rPr>
                <a:t>phá</a:t>
              </a:r>
              <a:endParaRPr lang="en-US" sz="13800" dirty="0">
                <a:ln w="206375" cmpd="sng">
                  <a:solidFill>
                    <a:schemeClr val="accent1">
                      <a:lumMod val="40000"/>
                      <a:lumOff val="60000"/>
                      <a:alpha val="70000"/>
                    </a:schemeClr>
                  </a:solidFill>
                </a:ln>
                <a:solidFill>
                  <a:schemeClr val="bg1"/>
                </a:solidFill>
                <a:latin typeface="UTM Loko" panose="02040603050506020204" pitchFamily="18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741765" y="1802257"/>
              <a:ext cx="8416361" cy="4339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800" dirty="0" err="1" smtClean="0">
                  <a:ln w="76200" cmpd="sng">
                    <a:noFill/>
                  </a:ln>
                  <a:solidFill>
                    <a:schemeClr val="accent2">
                      <a:lumMod val="75000"/>
                    </a:schemeClr>
                  </a:solidFill>
                  <a:latin typeface="UTM Loko" panose="02040603050506020204" pitchFamily="18" charset="0"/>
                </a:rPr>
                <a:t>Khám</a:t>
              </a:r>
              <a:r>
                <a:rPr lang="en-US" sz="13800" dirty="0" smtClean="0">
                  <a:ln w="76200" cmpd="sng">
                    <a:noFill/>
                  </a:ln>
                  <a:solidFill>
                    <a:schemeClr val="accent2">
                      <a:lumMod val="75000"/>
                    </a:schemeClr>
                  </a:solidFill>
                  <a:latin typeface="UTM Loko" panose="02040603050506020204" pitchFamily="18" charset="0"/>
                </a:rPr>
                <a:t> </a:t>
              </a:r>
              <a:r>
                <a:rPr lang="en-US" sz="13800" dirty="0" err="1" smtClean="0">
                  <a:ln w="76200" cmpd="sng">
                    <a:noFill/>
                  </a:ln>
                  <a:solidFill>
                    <a:schemeClr val="accent2">
                      <a:lumMod val="75000"/>
                    </a:schemeClr>
                  </a:solidFill>
                  <a:latin typeface="UTM Loko" panose="02040603050506020204" pitchFamily="18" charset="0"/>
                </a:rPr>
                <a:t>phá</a:t>
              </a:r>
              <a:endParaRPr lang="en-US" sz="13800" dirty="0">
                <a:ln w="76200" cmpd="sng">
                  <a:noFill/>
                </a:ln>
                <a:solidFill>
                  <a:schemeClr val="accent2">
                    <a:lumMod val="75000"/>
                  </a:schemeClr>
                </a:solidFill>
                <a:latin typeface="UTM Lok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8694951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形 7">
            <a:extLst>
              <a:ext uri="{FF2B5EF4-FFF2-40B4-BE49-F238E27FC236}">
                <a16:creationId xmlns:a16="http://schemas.microsoft.com/office/drawing/2014/main" xmlns="" id="{278856D1-16C4-4004-890E-7BFE572294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13722" y="5598364"/>
            <a:ext cx="1889453" cy="2519270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图形 15">
            <a:extLst>
              <a:ext uri="{FF2B5EF4-FFF2-40B4-BE49-F238E27FC236}">
                <a16:creationId xmlns:a16="http://schemas.microsoft.com/office/drawing/2014/main" xmlns="" id="{D2085E94-DE8E-47AE-AB79-E7439BF296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780056" y="3429000"/>
            <a:ext cx="1064419" cy="1390650"/>
          </a:xfrm>
          <a:prstGeom prst="rect">
            <a:avLst/>
          </a:prstGeom>
        </p:spPr>
      </p:pic>
      <p:pic>
        <p:nvPicPr>
          <p:cNvPr id="17" name="图形 16">
            <a:extLst>
              <a:ext uri="{FF2B5EF4-FFF2-40B4-BE49-F238E27FC236}">
                <a16:creationId xmlns:a16="http://schemas.microsoft.com/office/drawing/2014/main" xmlns="" id="{EB64F6B9-7F63-44CA-A635-48110DEC12C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678046" y="796266"/>
            <a:ext cx="2727084" cy="1124642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xmlns="" id="{7C174A5B-4A7F-4D6F-ACA0-FFC0507ABDEE}"/>
              </a:ext>
            </a:extLst>
          </p:cNvPr>
          <p:cNvSpPr/>
          <p:nvPr/>
        </p:nvSpPr>
        <p:spPr>
          <a:xfrm>
            <a:off x="394476" y="434901"/>
            <a:ext cx="8355052" cy="5988205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9" name="图形 18">
            <a:extLst>
              <a:ext uri="{FF2B5EF4-FFF2-40B4-BE49-F238E27FC236}">
                <a16:creationId xmlns:a16="http://schemas.microsoft.com/office/drawing/2014/main" xmlns="" id="{3D9C48DF-0929-4F11-8646-94C01F87254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104999" y="181777"/>
            <a:ext cx="2179541" cy="747271"/>
          </a:xfrm>
          <a:prstGeom prst="rect">
            <a:avLst/>
          </a:prstGeom>
        </p:spPr>
      </p:pic>
      <p:sp>
        <p:nvSpPr>
          <p:cNvPr id="25" name="矩形 24">
            <a:extLst>
              <a:ext uri="{FF2B5EF4-FFF2-40B4-BE49-F238E27FC236}">
                <a16:creationId xmlns:a16="http://schemas.microsoft.com/office/drawing/2014/main" xmlns="" id="{C5A88579-E9EC-42D0-A040-B96B38C60217}"/>
              </a:ext>
            </a:extLst>
          </p:cNvPr>
          <p:cNvSpPr/>
          <p:nvPr/>
        </p:nvSpPr>
        <p:spPr>
          <a:xfrm>
            <a:off x="732583" y="906632"/>
            <a:ext cx="7678838" cy="504474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20" name="图形 19">
            <a:extLst>
              <a:ext uri="{FF2B5EF4-FFF2-40B4-BE49-F238E27FC236}">
                <a16:creationId xmlns:a16="http://schemas.microsoft.com/office/drawing/2014/main" xmlns="" id="{BF8ACE04-8BEE-4D96-BB7A-3D5659EA916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388313" y="5605496"/>
            <a:ext cx="1540262" cy="2141505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图形 21">
            <a:extLst>
              <a:ext uri="{FF2B5EF4-FFF2-40B4-BE49-F238E27FC236}">
                <a16:creationId xmlns:a16="http://schemas.microsoft.com/office/drawing/2014/main" xmlns="" id="{124455BD-A8F7-4DF8-8EF1-8C8A32BA791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=""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23616" y="5798680"/>
            <a:ext cx="2122478" cy="1112910"/>
          </a:xfrm>
          <a:prstGeom prst="rect">
            <a:avLst/>
          </a:prstGeom>
        </p:spPr>
      </p:pic>
      <p:pic>
        <p:nvPicPr>
          <p:cNvPr id="23" name="图形 22">
            <a:extLst>
              <a:ext uri="{FF2B5EF4-FFF2-40B4-BE49-F238E27FC236}">
                <a16:creationId xmlns:a16="http://schemas.microsoft.com/office/drawing/2014/main" xmlns="" id="{03F0BB65-CDE5-4329-91F0-99FC6272E00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=""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84730" y="1933587"/>
            <a:ext cx="1000125" cy="1495425"/>
          </a:xfrm>
          <a:prstGeom prst="rect">
            <a:avLst/>
          </a:prstGeom>
        </p:spPr>
      </p:pic>
      <p:pic>
        <p:nvPicPr>
          <p:cNvPr id="24" name="图形 23">
            <a:extLst>
              <a:ext uri="{FF2B5EF4-FFF2-40B4-BE49-F238E27FC236}">
                <a16:creationId xmlns:a16="http://schemas.microsoft.com/office/drawing/2014/main" xmlns="" id="{7738D4F7-5FD4-4F0F-BD38-0B199311A20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=""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8206678" y="1802721"/>
            <a:ext cx="1317848" cy="1757130"/>
          </a:xfrm>
          <a:prstGeom prst="rect">
            <a:avLst/>
          </a:prstGeom>
        </p:spPr>
      </p:pic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1035353" y="1109030"/>
            <a:ext cx="683321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altLang="en-US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sz="2800" b="1" u="sng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altLang="en-US" sz="28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u="sng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 sz="2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 </a:t>
            </a:r>
            <a:r>
              <a:rPr lang="en-US" altLang="en-US" sz="28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thoi</a:t>
            </a:r>
            <a:r>
              <a:rPr lang="en-US" altLang="en-US" sz="2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ABCD </a:t>
            </a:r>
            <a:r>
              <a:rPr lang="en-US" altLang="en-US" sz="28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2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AC= m, BD = n</a:t>
            </a:r>
          </a:p>
        </p:txBody>
      </p:sp>
      <p:sp>
        <p:nvSpPr>
          <p:cNvPr id="21" name="AutoShape 11"/>
          <p:cNvSpPr>
            <a:spLocks noChangeArrowheads="1"/>
          </p:cNvSpPr>
          <p:nvPr/>
        </p:nvSpPr>
        <p:spPr bwMode="auto">
          <a:xfrm>
            <a:off x="4471987" y="2292350"/>
            <a:ext cx="3024188" cy="2952750"/>
          </a:xfrm>
          <a:prstGeom prst="diamond">
            <a:avLst/>
          </a:prstGeom>
          <a:solidFill>
            <a:srgbClr val="FFC00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endParaRPr lang="vi-VN" altLang="en-US" sz="1800">
              <a:solidFill>
                <a:prstClr val="black"/>
              </a:solidFill>
              <a:latin typeface="Tahoma" pitchFamily="34" charset="0"/>
            </a:endParaRPr>
          </a:p>
        </p:txBody>
      </p:sp>
      <p:sp>
        <p:nvSpPr>
          <p:cNvPr id="26" name="Text Box 12"/>
          <p:cNvSpPr txBox="1">
            <a:spLocks noChangeArrowheads="1"/>
          </p:cNvSpPr>
          <p:nvPr/>
        </p:nvSpPr>
        <p:spPr bwMode="auto">
          <a:xfrm>
            <a:off x="5886456" y="5181600"/>
            <a:ext cx="377429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2400" b="1">
                <a:solidFill>
                  <a:srgbClr val="C00000"/>
                </a:solidFill>
                <a:latin typeface="Times New Roman" pitchFamily="18" charset="0"/>
                <a:cs typeface="Arial" charset="0"/>
              </a:rPr>
              <a:t>D</a:t>
            </a:r>
          </a:p>
        </p:txBody>
      </p:sp>
      <p:sp>
        <p:nvSpPr>
          <p:cNvPr id="28" name="Text Box 13"/>
          <p:cNvSpPr txBox="1">
            <a:spLocks noChangeArrowheads="1"/>
          </p:cNvSpPr>
          <p:nvPr/>
        </p:nvSpPr>
        <p:spPr bwMode="auto">
          <a:xfrm>
            <a:off x="4148140" y="3587750"/>
            <a:ext cx="59412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2400" b="1" dirty="0">
                <a:solidFill>
                  <a:srgbClr val="C00000"/>
                </a:solidFill>
                <a:latin typeface="Times New Roman" pitchFamily="18" charset="0"/>
                <a:cs typeface="Arial" charset="0"/>
              </a:rPr>
              <a:t>A</a:t>
            </a:r>
          </a:p>
        </p:txBody>
      </p:sp>
      <p:sp>
        <p:nvSpPr>
          <p:cNvPr id="29" name="Text Box 14"/>
          <p:cNvSpPr txBox="1">
            <a:spLocks noChangeArrowheads="1"/>
          </p:cNvSpPr>
          <p:nvPr/>
        </p:nvSpPr>
        <p:spPr bwMode="auto">
          <a:xfrm>
            <a:off x="7578328" y="3587750"/>
            <a:ext cx="59412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2400" b="1">
                <a:solidFill>
                  <a:srgbClr val="C00000"/>
                </a:solidFill>
                <a:latin typeface="Times New Roman" pitchFamily="18" charset="0"/>
                <a:cs typeface="Arial" charset="0"/>
              </a:rPr>
              <a:t>C</a:t>
            </a:r>
          </a:p>
        </p:txBody>
      </p:sp>
      <p:sp>
        <p:nvSpPr>
          <p:cNvPr id="30" name="Text Box 15"/>
          <p:cNvSpPr txBox="1">
            <a:spLocks noChangeArrowheads="1"/>
          </p:cNvSpPr>
          <p:nvPr/>
        </p:nvSpPr>
        <p:spPr bwMode="auto">
          <a:xfrm>
            <a:off x="5863828" y="1905000"/>
            <a:ext cx="59412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2400" b="1">
                <a:solidFill>
                  <a:srgbClr val="C00000"/>
                </a:solidFill>
                <a:latin typeface="Times New Roman" pitchFamily="18" charset="0"/>
                <a:cs typeface="Arial" charset="0"/>
              </a:rPr>
              <a:t>B</a:t>
            </a:r>
          </a:p>
        </p:txBody>
      </p:sp>
      <p:sp>
        <p:nvSpPr>
          <p:cNvPr id="31" name="Line 16"/>
          <p:cNvSpPr>
            <a:spLocks noChangeShapeType="1"/>
          </p:cNvSpPr>
          <p:nvPr/>
        </p:nvSpPr>
        <p:spPr bwMode="auto">
          <a:xfrm>
            <a:off x="5988845" y="2303463"/>
            <a:ext cx="1191" cy="2951162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Line 17"/>
          <p:cNvSpPr>
            <a:spLocks noChangeShapeType="1"/>
          </p:cNvSpPr>
          <p:nvPr/>
        </p:nvSpPr>
        <p:spPr bwMode="auto">
          <a:xfrm flipV="1">
            <a:off x="4471987" y="3773495"/>
            <a:ext cx="3024188" cy="1587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" name="Text Box 19"/>
          <p:cNvSpPr txBox="1">
            <a:spLocks noChangeArrowheads="1"/>
          </p:cNvSpPr>
          <p:nvPr/>
        </p:nvSpPr>
        <p:spPr bwMode="auto">
          <a:xfrm>
            <a:off x="5673328" y="3733800"/>
            <a:ext cx="27027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2400" b="1" dirty="0">
                <a:solidFill>
                  <a:srgbClr val="C00000"/>
                </a:solidFill>
                <a:latin typeface="Times New Roman" pitchFamily="18" charset="0"/>
                <a:cs typeface="Arial" charset="0"/>
              </a:rPr>
              <a:t>O</a:t>
            </a:r>
          </a:p>
        </p:txBody>
      </p:sp>
      <p:sp>
        <p:nvSpPr>
          <p:cNvPr id="34" name="Line 20"/>
          <p:cNvSpPr>
            <a:spLocks noChangeShapeType="1"/>
          </p:cNvSpPr>
          <p:nvPr/>
        </p:nvSpPr>
        <p:spPr bwMode="auto">
          <a:xfrm>
            <a:off x="4471988" y="3792552"/>
            <a:ext cx="1191" cy="2160587"/>
          </a:xfrm>
          <a:prstGeom prst="line">
            <a:avLst/>
          </a:prstGeom>
          <a:noFill/>
          <a:ln w="19050">
            <a:solidFill>
              <a:srgbClr val="9900CC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" name="Line 21"/>
          <p:cNvSpPr>
            <a:spLocks noChangeShapeType="1"/>
          </p:cNvSpPr>
          <p:nvPr/>
        </p:nvSpPr>
        <p:spPr bwMode="auto">
          <a:xfrm>
            <a:off x="7504510" y="3792552"/>
            <a:ext cx="46434" cy="2181225"/>
          </a:xfrm>
          <a:prstGeom prst="line">
            <a:avLst/>
          </a:prstGeom>
          <a:noFill/>
          <a:ln w="19050">
            <a:solidFill>
              <a:srgbClr val="9900CC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" name="Line 22"/>
          <p:cNvSpPr>
            <a:spLocks noChangeShapeType="1"/>
          </p:cNvSpPr>
          <p:nvPr/>
        </p:nvSpPr>
        <p:spPr bwMode="auto">
          <a:xfrm>
            <a:off x="4471990" y="3765550"/>
            <a:ext cx="3078956" cy="1588"/>
          </a:xfrm>
          <a:prstGeom prst="line">
            <a:avLst/>
          </a:prstGeom>
          <a:noFill/>
          <a:ln w="38100">
            <a:solidFill>
              <a:schemeClr val="accent2">
                <a:lumMod val="50000"/>
              </a:schemeClr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" name="Text Box 23"/>
          <p:cNvSpPr txBox="1">
            <a:spLocks noChangeArrowheads="1"/>
          </p:cNvSpPr>
          <p:nvPr/>
        </p:nvSpPr>
        <p:spPr bwMode="auto">
          <a:xfrm>
            <a:off x="5985272" y="5943600"/>
            <a:ext cx="4857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2400" b="1" dirty="0">
                <a:solidFill>
                  <a:sysClr val="windowText" lastClr="000000"/>
                </a:solidFill>
                <a:latin typeface="Times New Roman" pitchFamily="18" charset="0"/>
                <a:cs typeface="Arial" charset="0"/>
              </a:rPr>
              <a:t>m</a:t>
            </a:r>
          </a:p>
        </p:txBody>
      </p:sp>
      <p:sp>
        <p:nvSpPr>
          <p:cNvPr id="40" name="Line 24"/>
          <p:cNvSpPr>
            <a:spLocks noChangeShapeType="1"/>
          </p:cNvSpPr>
          <p:nvPr/>
        </p:nvSpPr>
        <p:spPr bwMode="auto">
          <a:xfrm flipH="1">
            <a:off x="3770710" y="5243527"/>
            <a:ext cx="2213372" cy="1587"/>
          </a:xfrm>
          <a:prstGeom prst="line">
            <a:avLst/>
          </a:prstGeom>
          <a:noFill/>
          <a:ln w="19050">
            <a:solidFill>
              <a:srgbClr val="9900CC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" name="Line 25"/>
          <p:cNvSpPr>
            <a:spLocks noChangeShapeType="1"/>
          </p:cNvSpPr>
          <p:nvPr/>
        </p:nvSpPr>
        <p:spPr bwMode="auto">
          <a:xfrm flipH="1">
            <a:off x="3764758" y="2330450"/>
            <a:ext cx="2213372" cy="1588"/>
          </a:xfrm>
          <a:prstGeom prst="line">
            <a:avLst/>
          </a:prstGeom>
          <a:noFill/>
          <a:ln w="19050">
            <a:solidFill>
              <a:srgbClr val="9900CC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" name="Line 26"/>
          <p:cNvSpPr>
            <a:spLocks noChangeShapeType="1"/>
          </p:cNvSpPr>
          <p:nvPr/>
        </p:nvSpPr>
        <p:spPr bwMode="auto">
          <a:xfrm>
            <a:off x="5990038" y="2286000"/>
            <a:ext cx="1190" cy="2952750"/>
          </a:xfrm>
          <a:prstGeom prst="line">
            <a:avLst/>
          </a:prstGeom>
          <a:noFill/>
          <a:ln w="38100">
            <a:solidFill>
              <a:schemeClr val="accent2">
                <a:lumMod val="50000"/>
              </a:schemeClr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" name="Text Box 27"/>
          <p:cNvSpPr txBox="1">
            <a:spLocks noChangeArrowheads="1"/>
          </p:cNvSpPr>
          <p:nvPr/>
        </p:nvSpPr>
        <p:spPr bwMode="auto">
          <a:xfrm>
            <a:off x="3480205" y="3460750"/>
            <a:ext cx="269081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2400" b="1" dirty="0">
                <a:solidFill>
                  <a:sysClr val="windowText" lastClr="000000"/>
                </a:solidFill>
                <a:latin typeface="Times New Roman" pitchFamily="18" charset="0"/>
                <a:cs typeface="Arial" charset="0"/>
              </a:rPr>
              <a:t>n</a:t>
            </a:r>
          </a:p>
        </p:txBody>
      </p:sp>
      <p:sp>
        <p:nvSpPr>
          <p:cNvPr id="44" name="Text Box 28"/>
          <p:cNvSpPr txBox="1">
            <a:spLocks noChangeArrowheads="1"/>
          </p:cNvSpPr>
          <p:nvPr/>
        </p:nvSpPr>
        <p:spPr bwMode="auto">
          <a:xfrm>
            <a:off x="1097878" y="2628740"/>
            <a:ext cx="2044219" cy="1323439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4000" b="1" dirty="0">
                <a:solidFill>
                  <a:srgbClr val="C00000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S</a:t>
            </a:r>
            <a:r>
              <a:rPr lang="en-US" altLang="en-US" sz="4000" b="1" baseline="-25000" dirty="0">
                <a:solidFill>
                  <a:srgbClr val="C00000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ABCD  </a:t>
            </a:r>
            <a:r>
              <a:rPr lang="en-US" altLang="en-US" sz="4000" b="1" dirty="0">
                <a:solidFill>
                  <a:srgbClr val="C00000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= ?</a:t>
            </a:r>
          </a:p>
        </p:txBody>
      </p:sp>
      <p:sp>
        <p:nvSpPr>
          <p:cNvPr id="45" name="Freeform 30"/>
          <p:cNvSpPr>
            <a:spLocks/>
          </p:cNvSpPr>
          <p:nvPr/>
        </p:nvSpPr>
        <p:spPr bwMode="auto">
          <a:xfrm>
            <a:off x="5978128" y="3597276"/>
            <a:ext cx="136922" cy="182563"/>
          </a:xfrm>
          <a:custGeom>
            <a:avLst/>
            <a:gdLst>
              <a:gd name="T0" fmla="*/ 0 w 672"/>
              <a:gd name="T1" fmla="*/ 0 h 672"/>
              <a:gd name="T2" fmla="*/ 2147483646 w 672"/>
              <a:gd name="T3" fmla="*/ 0 h 672"/>
              <a:gd name="T4" fmla="*/ 2147483646 w 672"/>
              <a:gd name="T5" fmla="*/ 2147483646 h 672"/>
              <a:gd name="T6" fmla="*/ 0 60000 65536"/>
              <a:gd name="T7" fmla="*/ 0 60000 65536"/>
              <a:gd name="T8" fmla="*/ 0 60000 65536"/>
              <a:gd name="T9" fmla="*/ 0 w 672"/>
              <a:gd name="T10" fmla="*/ 0 h 672"/>
              <a:gd name="T11" fmla="*/ 672 w 672"/>
              <a:gd name="T12" fmla="*/ 672 h 67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72" h="672">
                <a:moveTo>
                  <a:pt x="0" y="0"/>
                </a:moveTo>
                <a:lnTo>
                  <a:pt x="672" y="0"/>
                </a:lnTo>
                <a:lnTo>
                  <a:pt x="672" y="672"/>
                </a:lnTo>
              </a:path>
            </a:pathLst>
          </a:cu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3339197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0066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0000CC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3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6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3 -2.36994E-6 L -0.00157 0.31376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15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0"/>
                            </p:stCondLst>
                            <p:childTnLst>
                              <p:par>
                                <p:cTn id="8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1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4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11111E-6 L -0.24128 0.0044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70" y="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500"/>
                            </p:stCondLst>
                            <p:childTnLst>
                              <p:par>
                                <p:cTn id="9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15" grpId="0"/>
      <p:bldP spid="21" grpId="0" animBg="1"/>
      <p:bldP spid="26" grpId="0"/>
      <p:bldP spid="28" grpId="0"/>
      <p:bldP spid="30" grpId="0"/>
      <p:bldP spid="31" grpId="0" animBg="1"/>
      <p:bldP spid="32" grpId="0" animBg="1"/>
      <p:bldP spid="33" grpId="0"/>
      <p:bldP spid="34" grpId="0" animBg="1"/>
      <p:bldP spid="36" grpId="0" animBg="1"/>
      <p:bldP spid="37" grpId="0" animBg="1"/>
      <p:bldP spid="37" grpId="1" animBg="1"/>
      <p:bldP spid="39" grpId="0"/>
      <p:bldP spid="40" grpId="0" animBg="1"/>
      <p:bldP spid="41" grpId="0" animBg="1"/>
      <p:bldP spid="42" grpId="0" animBg="1"/>
      <p:bldP spid="42" grpId="1" animBg="1"/>
      <p:bldP spid="43" grpId="0"/>
      <p:bldP spid="44" grpId="0" animBg="1"/>
      <p:bldP spid="4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形 7">
            <a:extLst>
              <a:ext uri="{FF2B5EF4-FFF2-40B4-BE49-F238E27FC236}">
                <a16:creationId xmlns:a16="http://schemas.microsoft.com/office/drawing/2014/main" xmlns="" id="{278856D1-16C4-4004-890E-7BFE572294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13722" y="5598364"/>
            <a:ext cx="1889453" cy="2519270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图形 15">
            <a:extLst>
              <a:ext uri="{FF2B5EF4-FFF2-40B4-BE49-F238E27FC236}">
                <a16:creationId xmlns:a16="http://schemas.microsoft.com/office/drawing/2014/main" xmlns="" id="{D2085E94-DE8E-47AE-AB79-E7439BF296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780056" y="3429000"/>
            <a:ext cx="1064419" cy="1390650"/>
          </a:xfrm>
          <a:prstGeom prst="rect">
            <a:avLst/>
          </a:prstGeom>
        </p:spPr>
      </p:pic>
      <p:pic>
        <p:nvPicPr>
          <p:cNvPr id="17" name="图形 16">
            <a:extLst>
              <a:ext uri="{FF2B5EF4-FFF2-40B4-BE49-F238E27FC236}">
                <a16:creationId xmlns:a16="http://schemas.microsoft.com/office/drawing/2014/main" xmlns="" id="{EB64F6B9-7F63-44CA-A635-48110DEC12C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678046" y="796266"/>
            <a:ext cx="2727084" cy="1124642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xmlns="" id="{7C174A5B-4A7F-4D6F-ACA0-FFC0507ABDEE}"/>
              </a:ext>
            </a:extLst>
          </p:cNvPr>
          <p:cNvSpPr/>
          <p:nvPr/>
        </p:nvSpPr>
        <p:spPr>
          <a:xfrm>
            <a:off x="394476" y="434901"/>
            <a:ext cx="8355052" cy="5988205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9" name="图形 18">
            <a:extLst>
              <a:ext uri="{FF2B5EF4-FFF2-40B4-BE49-F238E27FC236}">
                <a16:creationId xmlns:a16="http://schemas.microsoft.com/office/drawing/2014/main" xmlns="" id="{3D9C48DF-0929-4F11-8646-94C01F87254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104999" y="181777"/>
            <a:ext cx="2179541" cy="747271"/>
          </a:xfrm>
          <a:prstGeom prst="rect">
            <a:avLst/>
          </a:prstGeom>
        </p:spPr>
      </p:pic>
      <p:sp>
        <p:nvSpPr>
          <p:cNvPr id="25" name="矩形 24">
            <a:extLst>
              <a:ext uri="{FF2B5EF4-FFF2-40B4-BE49-F238E27FC236}">
                <a16:creationId xmlns:a16="http://schemas.microsoft.com/office/drawing/2014/main" xmlns="" id="{C5A88579-E9EC-42D0-A040-B96B38C60217}"/>
              </a:ext>
            </a:extLst>
          </p:cNvPr>
          <p:cNvSpPr/>
          <p:nvPr/>
        </p:nvSpPr>
        <p:spPr>
          <a:xfrm>
            <a:off x="732583" y="906632"/>
            <a:ext cx="7678838" cy="504474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20" name="图形 19">
            <a:extLst>
              <a:ext uri="{FF2B5EF4-FFF2-40B4-BE49-F238E27FC236}">
                <a16:creationId xmlns:a16="http://schemas.microsoft.com/office/drawing/2014/main" xmlns="" id="{BF8ACE04-8BEE-4D96-BB7A-3D5659EA916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388313" y="5605496"/>
            <a:ext cx="1540262" cy="2141505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图形 21">
            <a:extLst>
              <a:ext uri="{FF2B5EF4-FFF2-40B4-BE49-F238E27FC236}">
                <a16:creationId xmlns:a16="http://schemas.microsoft.com/office/drawing/2014/main" xmlns="" id="{124455BD-A8F7-4DF8-8EF1-8C8A32BA791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=""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23616" y="5798680"/>
            <a:ext cx="2122478" cy="1112910"/>
          </a:xfrm>
          <a:prstGeom prst="rect">
            <a:avLst/>
          </a:prstGeom>
        </p:spPr>
      </p:pic>
      <p:pic>
        <p:nvPicPr>
          <p:cNvPr id="23" name="图形 22">
            <a:extLst>
              <a:ext uri="{FF2B5EF4-FFF2-40B4-BE49-F238E27FC236}">
                <a16:creationId xmlns:a16="http://schemas.microsoft.com/office/drawing/2014/main" xmlns="" id="{03F0BB65-CDE5-4329-91F0-99FC6272E00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=""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84730" y="1933587"/>
            <a:ext cx="1000125" cy="1495425"/>
          </a:xfrm>
          <a:prstGeom prst="rect">
            <a:avLst/>
          </a:prstGeom>
        </p:spPr>
      </p:pic>
      <p:pic>
        <p:nvPicPr>
          <p:cNvPr id="24" name="图形 23">
            <a:extLst>
              <a:ext uri="{FF2B5EF4-FFF2-40B4-BE49-F238E27FC236}">
                <a16:creationId xmlns:a16="http://schemas.microsoft.com/office/drawing/2014/main" xmlns="" id="{7738D4F7-5FD4-4F0F-BD38-0B199311A20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=""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8206678" y="1802721"/>
            <a:ext cx="1317848" cy="1757130"/>
          </a:xfrm>
          <a:prstGeom prst="rect">
            <a:avLst/>
          </a:prstGeom>
        </p:spPr>
      </p:pic>
      <p:sp>
        <p:nvSpPr>
          <p:cNvPr id="44" name="Text Box 28"/>
          <p:cNvSpPr txBox="1">
            <a:spLocks noChangeArrowheads="1"/>
          </p:cNvSpPr>
          <p:nvPr/>
        </p:nvSpPr>
        <p:spPr bwMode="auto">
          <a:xfrm>
            <a:off x="1163512" y="2295557"/>
            <a:ext cx="2245375" cy="341632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spcBef>
                <a:spcPct val="50000"/>
              </a:spcBef>
              <a:buNone/>
            </a:pPr>
            <a:r>
              <a:rPr lang="en-US" altLang="en-US" sz="2400" b="1" dirty="0" err="1" smtClean="0">
                <a:solidFill>
                  <a:srgbClr val="C00000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Cắt</a:t>
            </a:r>
            <a:r>
              <a:rPr lang="en-US" alt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 </a:t>
            </a:r>
            <a:r>
              <a:rPr lang="en-US" altLang="en-US" sz="2400" b="1" dirty="0" err="1" smtClean="0">
                <a:solidFill>
                  <a:srgbClr val="C00000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hình</a:t>
            </a:r>
            <a:r>
              <a:rPr lang="en-US" alt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 tam </a:t>
            </a:r>
            <a:r>
              <a:rPr lang="en-US" altLang="en-US" sz="2400" b="1" dirty="0" err="1" smtClean="0">
                <a:solidFill>
                  <a:srgbClr val="C00000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giác</a:t>
            </a:r>
            <a:r>
              <a:rPr lang="en-US" alt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 AOD </a:t>
            </a:r>
            <a:r>
              <a:rPr lang="en-US" altLang="en-US" sz="2400" b="1" dirty="0" err="1" smtClean="0">
                <a:solidFill>
                  <a:srgbClr val="C00000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và</a:t>
            </a:r>
            <a:r>
              <a:rPr lang="en-US" alt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 </a:t>
            </a:r>
            <a:r>
              <a:rPr lang="en-US" altLang="en-US" sz="2400" b="1" dirty="0" err="1" smtClean="0">
                <a:solidFill>
                  <a:srgbClr val="C00000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hình</a:t>
            </a:r>
            <a:r>
              <a:rPr lang="en-US" alt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 tam </a:t>
            </a:r>
            <a:r>
              <a:rPr lang="en-US" altLang="en-US" sz="2400" b="1" dirty="0" err="1" smtClean="0">
                <a:solidFill>
                  <a:srgbClr val="C00000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giác</a:t>
            </a:r>
            <a:r>
              <a:rPr lang="en-US" alt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 COD </a:t>
            </a:r>
            <a:r>
              <a:rPr lang="en-US" altLang="en-US" sz="2400" b="1" dirty="0" err="1" smtClean="0">
                <a:solidFill>
                  <a:srgbClr val="C00000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rồi</a:t>
            </a:r>
            <a:r>
              <a:rPr lang="en-US" alt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 </a:t>
            </a:r>
            <a:r>
              <a:rPr lang="en-US" altLang="en-US" sz="2400" b="1" dirty="0" err="1" smtClean="0">
                <a:solidFill>
                  <a:srgbClr val="C00000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ghép</a:t>
            </a:r>
            <a:r>
              <a:rPr lang="en-US" alt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 </a:t>
            </a:r>
            <a:r>
              <a:rPr lang="en-US" altLang="en-US" sz="2400" b="1" dirty="0" err="1" smtClean="0">
                <a:solidFill>
                  <a:srgbClr val="C00000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với</a:t>
            </a:r>
            <a:r>
              <a:rPr lang="en-US" alt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 </a:t>
            </a:r>
            <a:r>
              <a:rPr lang="en-US" altLang="en-US" sz="2400" b="1" dirty="0" err="1" smtClean="0">
                <a:solidFill>
                  <a:srgbClr val="C00000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hình</a:t>
            </a:r>
            <a:r>
              <a:rPr lang="en-US" alt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 tam </a:t>
            </a:r>
            <a:r>
              <a:rPr lang="en-US" altLang="en-US" sz="2400" b="1" dirty="0" err="1" smtClean="0">
                <a:solidFill>
                  <a:srgbClr val="C00000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giác</a:t>
            </a:r>
            <a:r>
              <a:rPr lang="en-US" alt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 ABC </a:t>
            </a:r>
            <a:r>
              <a:rPr lang="en-US" altLang="en-US" sz="2400" b="1" dirty="0" err="1" smtClean="0">
                <a:solidFill>
                  <a:srgbClr val="C00000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để</a:t>
            </a:r>
            <a:r>
              <a:rPr lang="en-US" alt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 </a:t>
            </a:r>
            <a:r>
              <a:rPr lang="en-US" altLang="en-US" sz="2400" b="1" dirty="0" err="1" smtClean="0">
                <a:solidFill>
                  <a:srgbClr val="C00000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được</a:t>
            </a:r>
            <a:r>
              <a:rPr lang="en-US" alt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 </a:t>
            </a:r>
            <a:r>
              <a:rPr lang="en-US" altLang="en-US" sz="2400" b="1" dirty="0" err="1" smtClean="0">
                <a:solidFill>
                  <a:srgbClr val="C00000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hình</a:t>
            </a:r>
            <a:r>
              <a:rPr lang="en-US" alt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 </a:t>
            </a:r>
            <a:r>
              <a:rPr lang="en-US" altLang="en-US" sz="2400" b="1" dirty="0" err="1" smtClean="0">
                <a:solidFill>
                  <a:srgbClr val="C00000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chữ</a:t>
            </a:r>
            <a:r>
              <a:rPr lang="en-US" alt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 </a:t>
            </a:r>
            <a:r>
              <a:rPr lang="en-US" altLang="en-US" sz="2400" b="1" dirty="0" err="1" smtClean="0">
                <a:solidFill>
                  <a:srgbClr val="C00000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nhật</a:t>
            </a:r>
            <a:r>
              <a:rPr lang="en-US" alt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 MNCA </a:t>
            </a:r>
            <a:endParaRPr lang="en-US" altLang="en-US" sz="2400" b="1" dirty="0">
              <a:solidFill>
                <a:srgbClr val="C00000"/>
              </a:solidFill>
              <a:latin typeface="Arial" panose="020B0604020202020204" pitchFamily="34" charset="0"/>
              <a:ea typeface="Batang" pitchFamily="18" charset="-127"/>
              <a:cs typeface="Arial" panose="020B0604020202020204" pitchFamily="34" charset="0"/>
            </a:endParaRPr>
          </a:p>
        </p:txBody>
      </p:sp>
      <p:sp>
        <p:nvSpPr>
          <p:cNvPr id="35" name="AutoShape 22"/>
          <p:cNvSpPr>
            <a:spLocks noChangeArrowheads="1"/>
          </p:cNvSpPr>
          <p:nvPr/>
        </p:nvSpPr>
        <p:spPr bwMode="auto">
          <a:xfrm rot="16200000">
            <a:off x="4983754" y="2114583"/>
            <a:ext cx="838200" cy="1200150"/>
          </a:xfrm>
          <a:prstGeom prst="rtTriangle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vi-VN" altLang="en-US" sz="1800">
              <a:latin typeface="Tahoma" pitchFamily="34" charset="0"/>
            </a:endParaRPr>
          </a:p>
        </p:txBody>
      </p:sp>
      <p:sp>
        <p:nvSpPr>
          <p:cNvPr id="38" name="AutoShape 23"/>
          <p:cNvSpPr>
            <a:spLocks noChangeArrowheads="1"/>
          </p:cNvSpPr>
          <p:nvPr/>
        </p:nvSpPr>
        <p:spPr bwMode="auto">
          <a:xfrm rot="5400000">
            <a:off x="6183904" y="2952783"/>
            <a:ext cx="838200" cy="1200150"/>
          </a:xfrm>
          <a:prstGeom prst="rtTriangle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vi-VN" altLang="en-US" sz="1800">
              <a:latin typeface="Tahoma" pitchFamily="34" charset="0"/>
            </a:endParaRPr>
          </a:p>
        </p:txBody>
      </p:sp>
      <p:sp>
        <p:nvSpPr>
          <p:cNvPr id="46" name="AutoShape 24"/>
          <p:cNvSpPr>
            <a:spLocks noChangeArrowheads="1"/>
          </p:cNvSpPr>
          <p:nvPr/>
        </p:nvSpPr>
        <p:spPr bwMode="auto">
          <a:xfrm>
            <a:off x="6002929" y="2295558"/>
            <a:ext cx="1200150" cy="838200"/>
          </a:xfrm>
          <a:prstGeom prst="rtTriangle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vi-VN" altLang="en-US" sz="1800">
              <a:latin typeface="Tahoma" pitchFamily="34" charset="0"/>
            </a:endParaRPr>
          </a:p>
        </p:txBody>
      </p:sp>
      <p:sp>
        <p:nvSpPr>
          <p:cNvPr id="47" name="AutoShape 25"/>
          <p:cNvSpPr>
            <a:spLocks noChangeArrowheads="1"/>
          </p:cNvSpPr>
          <p:nvPr/>
        </p:nvSpPr>
        <p:spPr bwMode="auto">
          <a:xfrm rot="10800000">
            <a:off x="4802779" y="3133758"/>
            <a:ext cx="1200150" cy="838200"/>
          </a:xfrm>
          <a:prstGeom prst="rtTriangle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vi-VN" altLang="en-US" sz="1800">
              <a:latin typeface="Tahoma" pitchFamily="34" charset="0"/>
            </a:endParaRPr>
          </a:p>
        </p:txBody>
      </p:sp>
      <p:sp>
        <p:nvSpPr>
          <p:cNvPr id="48" name="Text Box 26"/>
          <p:cNvSpPr txBox="1">
            <a:spLocks noChangeArrowheads="1"/>
          </p:cNvSpPr>
          <p:nvPr/>
        </p:nvSpPr>
        <p:spPr bwMode="auto">
          <a:xfrm>
            <a:off x="5888629" y="3937036"/>
            <a:ext cx="228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 dirty="0">
                <a:solidFill>
                  <a:srgbClr val="C00000"/>
                </a:solidFill>
                <a:latin typeface="Times New Roman" pitchFamily="18" charset="0"/>
              </a:rPr>
              <a:t>D</a:t>
            </a:r>
          </a:p>
        </p:txBody>
      </p:sp>
      <p:sp>
        <p:nvSpPr>
          <p:cNvPr id="49" name="Text Box 27"/>
          <p:cNvSpPr txBox="1">
            <a:spLocks noChangeArrowheads="1"/>
          </p:cNvSpPr>
          <p:nvPr/>
        </p:nvSpPr>
        <p:spPr bwMode="auto">
          <a:xfrm>
            <a:off x="5862435" y="1920921"/>
            <a:ext cx="228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C00000"/>
                </a:solidFill>
                <a:latin typeface="Times New Roman" pitchFamily="18" charset="0"/>
              </a:rPr>
              <a:t>B</a:t>
            </a:r>
          </a:p>
        </p:txBody>
      </p:sp>
      <p:sp>
        <p:nvSpPr>
          <p:cNvPr id="50" name="Text Box 28"/>
          <p:cNvSpPr txBox="1">
            <a:spLocks noChangeArrowheads="1"/>
          </p:cNvSpPr>
          <p:nvPr/>
        </p:nvSpPr>
        <p:spPr bwMode="auto">
          <a:xfrm>
            <a:off x="7145929" y="2905171"/>
            <a:ext cx="228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FF0000"/>
                </a:solidFill>
                <a:latin typeface="Times New Roman" pitchFamily="18" charset="0"/>
              </a:rPr>
              <a:t>C</a:t>
            </a:r>
          </a:p>
        </p:txBody>
      </p:sp>
      <p:sp>
        <p:nvSpPr>
          <p:cNvPr id="51" name="Text Box 29"/>
          <p:cNvSpPr txBox="1">
            <a:spLocks noChangeArrowheads="1"/>
          </p:cNvSpPr>
          <p:nvPr/>
        </p:nvSpPr>
        <p:spPr bwMode="auto">
          <a:xfrm>
            <a:off x="4574179" y="2905171"/>
            <a:ext cx="228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 dirty="0">
                <a:solidFill>
                  <a:srgbClr val="C00000"/>
                </a:solidFill>
                <a:latin typeface="Times New Roman" pitchFamily="18" charset="0"/>
              </a:rPr>
              <a:t>A</a:t>
            </a:r>
          </a:p>
        </p:txBody>
      </p:sp>
      <p:sp>
        <p:nvSpPr>
          <p:cNvPr id="52" name="Text Box 31"/>
          <p:cNvSpPr txBox="1">
            <a:spLocks noChangeArrowheads="1"/>
          </p:cNvSpPr>
          <p:nvPr/>
        </p:nvSpPr>
        <p:spPr bwMode="auto">
          <a:xfrm>
            <a:off x="5774329" y="2981371"/>
            <a:ext cx="2857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>
                <a:solidFill>
                  <a:srgbClr val="C00000"/>
                </a:solidFill>
                <a:latin typeface="Times New Roman" pitchFamily="18" charset="0"/>
              </a:rPr>
              <a:t>o</a:t>
            </a:r>
          </a:p>
        </p:txBody>
      </p:sp>
      <p:sp>
        <p:nvSpPr>
          <p:cNvPr id="53" name="Line 32"/>
          <p:cNvSpPr>
            <a:spLocks noChangeShapeType="1"/>
          </p:cNvSpPr>
          <p:nvPr/>
        </p:nvSpPr>
        <p:spPr bwMode="auto">
          <a:xfrm>
            <a:off x="4802779" y="3133758"/>
            <a:ext cx="2400300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" name="Rectangle 33"/>
          <p:cNvSpPr>
            <a:spLocks noChangeArrowheads="1"/>
          </p:cNvSpPr>
          <p:nvPr/>
        </p:nvSpPr>
        <p:spPr bwMode="auto">
          <a:xfrm rot="10800000">
            <a:off x="6912711" y="2856465"/>
            <a:ext cx="59503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000000"/>
                </a:solidFill>
                <a:latin typeface="Arial" charset="0"/>
                <a:sym typeface="Wingdings 2" pitchFamily="18" charset="2"/>
              </a:rPr>
              <a:t></a:t>
            </a:r>
            <a:endParaRPr lang="en-US" altLang="en-US">
              <a:solidFill>
                <a:srgbClr val="000000"/>
              </a:solidFill>
              <a:latin typeface="Arial" charset="0"/>
              <a:sym typeface="Wingdings" pitchFamily="2" charset="2"/>
            </a:endParaRPr>
          </a:p>
        </p:txBody>
      </p:sp>
      <p:sp>
        <p:nvSpPr>
          <p:cNvPr id="55" name="AutoShape 34"/>
          <p:cNvSpPr>
            <a:spLocks noChangeArrowheads="1"/>
          </p:cNvSpPr>
          <p:nvPr/>
        </p:nvSpPr>
        <p:spPr bwMode="auto">
          <a:xfrm rot="5400000">
            <a:off x="6183904" y="4629183"/>
            <a:ext cx="838200" cy="1200150"/>
          </a:xfrm>
          <a:prstGeom prst="rtTriangle">
            <a:avLst/>
          </a:prstGeom>
          <a:solidFill>
            <a:schemeClr val="folHlink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vi-VN" altLang="en-US" sz="1800">
              <a:latin typeface="Tahoma" pitchFamily="34" charset="0"/>
            </a:endParaRPr>
          </a:p>
        </p:txBody>
      </p:sp>
      <p:sp>
        <p:nvSpPr>
          <p:cNvPr id="56" name="AutoShape 35"/>
          <p:cNvSpPr>
            <a:spLocks noChangeArrowheads="1"/>
          </p:cNvSpPr>
          <p:nvPr/>
        </p:nvSpPr>
        <p:spPr bwMode="auto">
          <a:xfrm rot="10800000">
            <a:off x="4802779" y="4810158"/>
            <a:ext cx="1200150" cy="838200"/>
          </a:xfrm>
          <a:prstGeom prst="rtTriangle">
            <a:avLst/>
          </a:prstGeom>
          <a:solidFill>
            <a:schemeClr val="folHlink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vi-VN" altLang="en-US" sz="1800">
              <a:latin typeface="Tahoma" pitchFamily="34" charset="0"/>
            </a:endParaRPr>
          </a:p>
        </p:txBody>
      </p:sp>
      <p:sp>
        <p:nvSpPr>
          <p:cNvPr id="57" name="Rectangle 36"/>
          <p:cNvSpPr>
            <a:spLocks noChangeArrowheads="1"/>
          </p:cNvSpPr>
          <p:nvPr/>
        </p:nvSpPr>
        <p:spPr bwMode="auto">
          <a:xfrm rot="16200000">
            <a:off x="5582188" y="5517902"/>
            <a:ext cx="59503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000000"/>
                </a:solidFill>
                <a:latin typeface="Arial" charset="0"/>
                <a:sym typeface="Wingdings 2" pitchFamily="18" charset="2"/>
              </a:rPr>
              <a:t></a:t>
            </a:r>
            <a:endParaRPr lang="en-US" altLang="en-US">
              <a:solidFill>
                <a:srgbClr val="000000"/>
              </a:solidFill>
              <a:latin typeface="Arial" charset="0"/>
              <a:sym typeface="Wingdings" pitchFamily="2" charset="2"/>
            </a:endParaRPr>
          </a:p>
        </p:txBody>
      </p:sp>
      <p:sp>
        <p:nvSpPr>
          <p:cNvPr id="58" name="Line 37"/>
          <p:cNvSpPr>
            <a:spLocks noChangeShapeType="1"/>
          </p:cNvSpPr>
          <p:nvPr/>
        </p:nvSpPr>
        <p:spPr bwMode="auto">
          <a:xfrm flipV="1">
            <a:off x="6002929" y="4810158"/>
            <a:ext cx="0" cy="83820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" name="Text Box 38"/>
          <p:cNvSpPr txBox="1">
            <a:spLocks noChangeArrowheads="1"/>
          </p:cNvSpPr>
          <p:nvPr/>
        </p:nvSpPr>
        <p:spPr bwMode="auto">
          <a:xfrm>
            <a:off x="4517029" y="1924096"/>
            <a:ext cx="3429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C00000"/>
                </a:solidFill>
                <a:latin typeface="Times New Roman" pitchFamily="18" charset="0"/>
              </a:rPr>
              <a:t>M</a:t>
            </a:r>
          </a:p>
        </p:txBody>
      </p:sp>
      <p:sp>
        <p:nvSpPr>
          <p:cNvPr id="60" name="Text Box 39"/>
          <p:cNvSpPr txBox="1">
            <a:spLocks noChangeArrowheads="1"/>
          </p:cNvSpPr>
          <p:nvPr/>
        </p:nvSpPr>
        <p:spPr bwMode="auto">
          <a:xfrm>
            <a:off x="7088779" y="1990771"/>
            <a:ext cx="3429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C00000"/>
                </a:solidFill>
                <a:latin typeface="Times New Roman" pitchFamily="18" charset="0"/>
              </a:rPr>
              <a:t>N</a:t>
            </a:r>
          </a:p>
        </p:txBody>
      </p:sp>
      <p:cxnSp>
        <p:nvCxnSpPr>
          <p:cNvPr id="61" name="Straight Arrow Connector 60"/>
          <p:cNvCxnSpPr/>
          <p:nvPr/>
        </p:nvCxnSpPr>
        <p:spPr>
          <a:xfrm flipV="1">
            <a:off x="4802783" y="3792977"/>
            <a:ext cx="2441531" cy="0"/>
          </a:xfrm>
          <a:prstGeom prst="straightConnector1">
            <a:avLst/>
          </a:prstGeom>
          <a:ln w="38100">
            <a:solidFill>
              <a:srgbClr val="C00000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 Box 31"/>
          <p:cNvSpPr txBox="1">
            <a:spLocks noChangeArrowheads="1"/>
          </p:cNvSpPr>
          <p:nvPr/>
        </p:nvSpPr>
        <p:spPr bwMode="auto">
          <a:xfrm>
            <a:off x="5855803" y="3681798"/>
            <a:ext cx="2857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m</a:t>
            </a:r>
            <a:endParaRPr lang="en-US" altLang="en-US" sz="20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</a:endParaRPr>
          </a:p>
        </p:txBody>
      </p:sp>
      <p:cxnSp>
        <p:nvCxnSpPr>
          <p:cNvPr id="63" name="Straight Arrow Connector 62"/>
          <p:cNvCxnSpPr/>
          <p:nvPr/>
        </p:nvCxnSpPr>
        <p:spPr>
          <a:xfrm flipH="1">
            <a:off x="5998678" y="2314829"/>
            <a:ext cx="5138" cy="834010"/>
          </a:xfrm>
          <a:prstGeom prst="straightConnector1">
            <a:avLst/>
          </a:prstGeom>
          <a:ln w="38100">
            <a:solidFill>
              <a:srgbClr val="C00000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 Box 31"/>
              <p:cNvSpPr txBox="1">
                <a:spLocks noChangeArrowheads="1"/>
              </p:cNvSpPr>
              <p:nvPr/>
            </p:nvSpPr>
            <p:spPr bwMode="auto">
              <a:xfrm>
                <a:off x="6003815" y="2458599"/>
                <a:ext cx="285750" cy="6174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2000" i="1" dirty="0" smtClean="0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altLang="en-US" sz="2000" b="0" i="1" dirty="0" smtClean="0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num>
                        <m:den>
                          <m:r>
                            <a:rPr lang="en-US" altLang="en-US" sz="2000" b="0" i="1" dirty="0" smtClean="0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altLang="en-US" sz="2000" dirty="0">
                  <a:solidFill>
                    <a:schemeClr val="accent4">
                      <a:lumMod val="50000"/>
                    </a:schemeClr>
                  </a:solidFill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64" name="Text 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005087" y="2458586"/>
                <a:ext cx="381000" cy="617413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4210783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5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29 -0.00162 L -0.35039 -0.00209 " pathEditMode="relative" rAng="0" ptsTypes="AA">
                                      <p:cBhvr>
                                        <p:cTn id="37" dur="1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891" y="-23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18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4.44444E-6 L 4.58333E-6 0.24444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22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4.44444E-6 L 4.58333E-6 0.24444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222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43 0.00972 L 1.25E-6 -0.175 " pathEditMode="relative" rAng="0" ptsTypes="AA">
                                      <p:cBhvr>
                                        <p:cTn id="76" dur="1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-9236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1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500"/>
                            </p:stCondLst>
                            <p:childTnLst>
                              <p:par>
                                <p:cTn id="81" presetID="3" presetClass="exit" presetSubtype="1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7 -0.01111 L 0.13281 -0.3662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19" y="-17755"/>
                                    </p:animMotion>
                                  </p:childTnLst>
                                </p:cTn>
                              </p:par>
                              <p:par>
                                <p:cTn id="8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25 0.00417 L -0.13099 -0.3662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62" y="-18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000"/>
                            </p:stCondLst>
                            <p:childTnLst>
                              <p:par>
                                <p:cTn id="9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44" grpId="0"/>
      <p:bldP spid="38" grpId="0" animBg="1"/>
      <p:bldP spid="38" grpId="1" animBg="1"/>
      <p:bldP spid="47" grpId="0" animBg="1"/>
      <p:bldP spid="47" grpId="1" animBg="1"/>
      <p:bldP spid="48" grpId="0"/>
      <p:bldP spid="52" grpId="0"/>
      <p:bldP spid="53" grpId="0" animBg="1"/>
      <p:bldP spid="53" grpId="1" animBg="1"/>
      <p:bldP spid="54" grpId="0"/>
      <p:bldP spid="54" grpId="1"/>
      <p:bldP spid="54" grpId="2"/>
      <p:bldP spid="55" grpId="0" animBg="1"/>
      <p:bldP spid="55" grpId="1" animBg="1"/>
      <p:bldP spid="56" grpId="0" animBg="1"/>
      <p:bldP spid="56" grpId="1" animBg="1"/>
      <p:bldP spid="57" grpId="0"/>
      <p:bldP spid="57" grpId="1"/>
      <p:bldP spid="57" grpId="2"/>
      <p:bldP spid="58" grpId="0" animBg="1"/>
      <p:bldP spid="58" grpId="1" animBg="1"/>
      <p:bldP spid="59" grpId="0"/>
      <p:bldP spid="60" grpId="0"/>
      <p:bldP spid="62" grpId="0"/>
      <p:bldP spid="6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形 7">
            <a:extLst>
              <a:ext uri="{FF2B5EF4-FFF2-40B4-BE49-F238E27FC236}">
                <a16:creationId xmlns:a16="http://schemas.microsoft.com/office/drawing/2014/main" xmlns="" id="{278856D1-16C4-4004-890E-7BFE572294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13722" y="5598364"/>
            <a:ext cx="1889453" cy="2519270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图形 15">
            <a:extLst>
              <a:ext uri="{FF2B5EF4-FFF2-40B4-BE49-F238E27FC236}">
                <a16:creationId xmlns:a16="http://schemas.microsoft.com/office/drawing/2014/main" xmlns="" id="{D2085E94-DE8E-47AE-AB79-E7439BF296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25958" y="2550083"/>
            <a:ext cx="1064419" cy="1390650"/>
          </a:xfrm>
          <a:prstGeom prst="rect">
            <a:avLst/>
          </a:prstGeom>
        </p:spPr>
      </p:pic>
      <p:pic>
        <p:nvPicPr>
          <p:cNvPr id="17" name="图形 16">
            <a:extLst>
              <a:ext uri="{FF2B5EF4-FFF2-40B4-BE49-F238E27FC236}">
                <a16:creationId xmlns:a16="http://schemas.microsoft.com/office/drawing/2014/main" xmlns="" id="{EB64F6B9-7F63-44CA-A635-48110DEC12C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678046" y="796266"/>
            <a:ext cx="2727084" cy="1124642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xmlns="" id="{7C174A5B-4A7F-4D6F-ACA0-FFC0507ABDEE}"/>
              </a:ext>
            </a:extLst>
          </p:cNvPr>
          <p:cNvSpPr/>
          <p:nvPr/>
        </p:nvSpPr>
        <p:spPr>
          <a:xfrm>
            <a:off x="394476" y="434901"/>
            <a:ext cx="8355052" cy="5988205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9" name="图形 18">
            <a:extLst>
              <a:ext uri="{FF2B5EF4-FFF2-40B4-BE49-F238E27FC236}">
                <a16:creationId xmlns:a16="http://schemas.microsoft.com/office/drawing/2014/main" xmlns="" id="{3D9C48DF-0929-4F11-8646-94C01F87254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104999" y="181777"/>
            <a:ext cx="2179541" cy="747271"/>
          </a:xfrm>
          <a:prstGeom prst="rect">
            <a:avLst/>
          </a:prstGeom>
        </p:spPr>
      </p:pic>
      <p:sp>
        <p:nvSpPr>
          <p:cNvPr id="25" name="矩形 24">
            <a:extLst>
              <a:ext uri="{FF2B5EF4-FFF2-40B4-BE49-F238E27FC236}">
                <a16:creationId xmlns:a16="http://schemas.microsoft.com/office/drawing/2014/main" xmlns="" id="{C5A88579-E9EC-42D0-A040-B96B38C60217}"/>
              </a:ext>
            </a:extLst>
          </p:cNvPr>
          <p:cNvSpPr/>
          <p:nvPr/>
        </p:nvSpPr>
        <p:spPr>
          <a:xfrm>
            <a:off x="732583" y="906632"/>
            <a:ext cx="7678838" cy="504474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22" name="图形 21">
            <a:extLst>
              <a:ext uri="{FF2B5EF4-FFF2-40B4-BE49-F238E27FC236}">
                <a16:creationId xmlns:a16="http://schemas.microsoft.com/office/drawing/2014/main" xmlns="" id="{124455BD-A8F7-4DF8-8EF1-8C8A32BA791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=""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23616" y="5798680"/>
            <a:ext cx="2122478" cy="1112910"/>
          </a:xfrm>
          <a:prstGeom prst="rect">
            <a:avLst/>
          </a:prstGeom>
        </p:spPr>
      </p:pic>
      <p:pic>
        <p:nvPicPr>
          <p:cNvPr id="23" name="图形 22">
            <a:extLst>
              <a:ext uri="{FF2B5EF4-FFF2-40B4-BE49-F238E27FC236}">
                <a16:creationId xmlns:a16="http://schemas.microsoft.com/office/drawing/2014/main" xmlns="" id="{03F0BB65-CDE5-4329-91F0-99FC6272E00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=""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84730" y="1933587"/>
            <a:ext cx="1000125" cy="1495425"/>
          </a:xfrm>
          <a:prstGeom prst="rect">
            <a:avLst/>
          </a:prstGeom>
        </p:spPr>
      </p:pic>
      <p:pic>
        <p:nvPicPr>
          <p:cNvPr id="24" name="图形 23">
            <a:extLst>
              <a:ext uri="{FF2B5EF4-FFF2-40B4-BE49-F238E27FC236}">
                <a16:creationId xmlns:a16="http://schemas.microsoft.com/office/drawing/2014/main" xmlns="" id="{7738D4F7-5FD4-4F0F-BD38-0B199311A20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=""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8206678" y="1802721"/>
            <a:ext cx="1317848" cy="1757130"/>
          </a:xfrm>
          <a:prstGeom prst="rect">
            <a:avLst/>
          </a:prstGeom>
        </p:spPr>
      </p:pic>
      <p:sp>
        <p:nvSpPr>
          <p:cNvPr id="35" name="AutoShape 22"/>
          <p:cNvSpPr>
            <a:spLocks noChangeArrowheads="1"/>
          </p:cNvSpPr>
          <p:nvPr/>
        </p:nvSpPr>
        <p:spPr bwMode="auto">
          <a:xfrm rot="16200000">
            <a:off x="3629657" y="1235666"/>
            <a:ext cx="838200" cy="1200150"/>
          </a:xfrm>
          <a:prstGeom prst="rtTriangle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vi-VN" altLang="en-US" sz="1800">
              <a:latin typeface="Tahoma" pitchFamily="34" charset="0"/>
            </a:endParaRPr>
          </a:p>
        </p:txBody>
      </p:sp>
      <p:sp>
        <p:nvSpPr>
          <p:cNvPr id="46" name="AutoShape 24"/>
          <p:cNvSpPr>
            <a:spLocks noChangeArrowheads="1"/>
          </p:cNvSpPr>
          <p:nvPr/>
        </p:nvSpPr>
        <p:spPr bwMode="auto">
          <a:xfrm>
            <a:off x="4648832" y="1416641"/>
            <a:ext cx="1200150" cy="838200"/>
          </a:xfrm>
          <a:prstGeom prst="rtTriangle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vi-VN" altLang="en-US" sz="1800">
              <a:latin typeface="Tahoma" pitchFamily="34" charset="0"/>
            </a:endParaRPr>
          </a:p>
        </p:txBody>
      </p:sp>
      <p:sp>
        <p:nvSpPr>
          <p:cNvPr id="49" name="Text Box 27"/>
          <p:cNvSpPr txBox="1">
            <a:spLocks noChangeArrowheads="1"/>
          </p:cNvSpPr>
          <p:nvPr/>
        </p:nvSpPr>
        <p:spPr bwMode="auto">
          <a:xfrm>
            <a:off x="4508338" y="1042004"/>
            <a:ext cx="228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C00000"/>
                </a:solidFill>
                <a:latin typeface="Times New Roman" pitchFamily="18" charset="0"/>
              </a:rPr>
              <a:t>B</a:t>
            </a:r>
          </a:p>
        </p:txBody>
      </p:sp>
      <p:sp>
        <p:nvSpPr>
          <p:cNvPr id="50" name="Text Box 28"/>
          <p:cNvSpPr txBox="1">
            <a:spLocks noChangeArrowheads="1"/>
          </p:cNvSpPr>
          <p:nvPr/>
        </p:nvSpPr>
        <p:spPr bwMode="auto">
          <a:xfrm>
            <a:off x="5839391" y="2042952"/>
            <a:ext cx="228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C00000"/>
                </a:solidFill>
                <a:latin typeface="Times New Roman" pitchFamily="18" charset="0"/>
              </a:rPr>
              <a:t>C</a:t>
            </a:r>
          </a:p>
        </p:txBody>
      </p:sp>
      <p:sp>
        <p:nvSpPr>
          <p:cNvPr id="51" name="Text Box 29"/>
          <p:cNvSpPr txBox="1">
            <a:spLocks noChangeArrowheads="1"/>
          </p:cNvSpPr>
          <p:nvPr/>
        </p:nvSpPr>
        <p:spPr bwMode="auto">
          <a:xfrm>
            <a:off x="3172522" y="2056066"/>
            <a:ext cx="228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 dirty="0">
                <a:solidFill>
                  <a:srgbClr val="C00000"/>
                </a:solidFill>
                <a:latin typeface="Times New Roman" pitchFamily="18" charset="0"/>
              </a:rPr>
              <a:t>A</a:t>
            </a:r>
          </a:p>
        </p:txBody>
      </p:sp>
      <p:sp>
        <p:nvSpPr>
          <p:cNvPr id="52" name="Text Box 31"/>
          <p:cNvSpPr txBox="1">
            <a:spLocks noChangeArrowheads="1"/>
          </p:cNvSpPr>
          <p:nvPr/>
        </p:nvSpPr>
        <p:spPr bwMode="auto">
          <a:xfrm>
            <a:off x="4461380" y="2102454"/>
            <a:ext cx="2857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>
                <a:solidFill>
                  <a:srgbClr val="C00000"/>
                </a:solidFill>
                <a:latin typeface="Times New Roman" pitchFamily="18" charset="0"/>
              </a:rPr>
              <a:t>o</a:t>
            </a:r>
          </a:p>
        </p:txBody>
      </p:sp>
      <p:sp>
        <p:nvSpPr>
          <p:cNvPr id="53" name="Line 32"/>
          <p:cNvSpPr>
            <a:spLocks noChangeShapeType="1"/>
          </p:cNvSpPr>
          <p:nvPr/>
        </p:nvSpPr>
        <p:spPr bwMode="auto">
          <a:xfrm>
            <a:off x="3448682" y="2254841"/>
            <a:ext cx="2400300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" name="AutoShape 34"/>
          <p:cNvSpPr>
            <a:spLocks noChangeArrowheads="1"/>
          </p:cNvSpPr>
          <p:nvPr/>
        </p:nvSpPr>
        <p:spPr bwMode="auto">
          <a:xfrm rot="5400000">
            <a:off x="3635350" y="1235665"/>
            <a:ext cx="838200" cy="1200150"/>
          </a:xfrm>
          <a:prstGeom prst="rtTriangle">
            <a:avLst/>
          </a:prstGeom>
          <a:solidFill>
            <a:schemeClr val="folHlink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vi-VN" altLang="en-US" sz="1800">
              <a:latin typeface="Tahoma" pitchFamily="34" charset="0"/>
            </a:endParaRPr>
          </a:p>
        </p:txBody>
      </p:sp>
      <p:sp>
        <p:nvSpPr>
          <p:cNvPr id="56" name="AutoShape 35"/>
          <p:cNvSpPr>
            <a:spLocks noChangeArrowheads="1"/>
          </p:cNvSpPr>
          <p:nvPr/>
        </p:nvSpPr>
        <p:spPr bwMode="auto">
          <a:xfrm rot="10800000">
            <a:off x="4675913" y="1416291"/>
            <a:ext cx="1200150" cy="838200"/>
          </a:xfrm>
          <a:prstGeom prst="rtTriangle">
            <a:avLst/>
          </a:prstGeom>
          <a:solidFill>
            <a:schemeClr val="folHlink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vi-VN" altLang="en-US" sz="1800">
              <a:latin typeface="Tahoma" pitchFamily="34" charset="0"/>
            </a:endParaRPr>
          </a:p>
        </p:txBody>
      </p:sp>
      <p:sp>
        <p:nvSpPr>
          <p:cNvPr id="59" name="Text Box 38"/>
          <p:cNvSpPr txBox="1">
            <a:spLocks noChangeArrowheads="1"/>
          </p:cNvSpPr>
          <p:nvPr/>
        </p:nvSpPr>
        <p:spPr bwMode="auto">
          <a:xfrm>
            <a:off x="3162932" y="1045179"/>
            <a:ext cx="3429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C00000"/>
                </a:solidFill>
                <a:latin typeface="Times New Roman" pitchFamily="18" charset="0"/>
              </a:rPr>
              <a:t>M</a:t>
            </a:r>
          </a:p>
        </p:txBody>
      </p:sp>
      <p:sp>
        <p:nvSpPr>
          <p:cNvPr id="60" name="Text Box 39"/>
          <p:cNvSpPr txBox="1">
            <a:spLocks noChangeArrowheads="1"/>
          </p:cNvSpPr>
          <p:nvPr/>
        </p:nvSpPr>
        <p:spPr bwMode="auto">
          <a:xfrm>
            <a:off x="5734682" y="1111854"/>
            <a:ext cx="3429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C00000"/>
                </a:solidFill>
                <a:latin typeface="Times New Roman" pitchFamily="18" charset="0"/>
              </a:rPr>
              <a:t>N</a:t>
            </a:r>
          </a:p>
        </p:txBody>
      </p:sp>
      <p:sp>
        <p:nvSpPr>
          <p:cNvPr id="31" name="WordArt 66"/>
          <p:cNvSpPr>
            <a:spLocks noChangeArrowheads="1" noChangeShapeType="1" noTextEdit="1"/>
          </p:cNvSpPr>
          <p:nvPr/>
        </p:nvSpPr>
        <p:spPr bwMode="auto">
          <a:xfrm>
            <a:off x="1030098" y="2960895"/>
            <a:ext cx="6686550" cy="5334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/>
          <a:lstStyle/>
          <a:p>
            <a:pPr algn="ctr"/>
            <a:r>
              <a:rPr lang="en-US" sz="2800" kern="1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kern="1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kern="1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kern="1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thoi</a:t>
            </a:r>
            <a:r>
              <a:rPr lang="en-US" sz="2800" kern="1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ABCD </a:t>
            </a:r>
            <a:r>
              <a:rPr lang="en-US" sz="2800" kern="1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kern="1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kern="1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kern="1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kern="1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kern="1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nhật</a:t>
            </a:r>
            <a:r>
              <a:rPr lang="en-US" sz="2800" kern="1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MNCA.</a:t>
            </a:r>
          </a:p>
        </p:txBody>
      </p:sp>
      <p:sp>
        <p:nvSpPr>
          <p:cNvPr id="32" name="WordArt 70"/>
          <p:cNvSpPr>
            <a:spLocks noChangeArrowheads="1" noChangeShapeType="1" noTextEdit="1"/>
          </p:cNvSpPr>
          <p:nvPr/>
        </p:nvSpPr>
        <p:spPr bwMode="auto">
          <a:xfrm>
            <a:off x="733724" y="3697205"/>
            <a:ext cx="4114800" cy="3810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/>
          <a:lstStyle/>
          <a:p>
            <a:pPr algn="ctr"/>
            <a:r>
              <a:rPr lang="en-US" sz="2800" kern="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kern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kern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kern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kern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800" kern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MNCA </a:t>
            </a:r>
            <a:r>
              <a:rPr lang="en-US" sz="2800" kern="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kern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grpSp>
        <p:nvGrpSpPr>
          <p:cNvPr id="33" name="Group 71"/>
          <p:cNvGrpSpPr>
            <a:grpSpLocks/>
          </p:cNvGrpSpPr>
          <p:nvPr/>
        </p:nvGrpSpPr>
        <p:grpSpPr bwMode="auto">
          <a:xfrm>
            <a:off x="5048889" y="3519215"/>
            <a:ext cx="815579" cy="526597"/>
            <a:chOff x="3024" y="3389"/>
            <a:chExt cx="685" cy="387"/>
          </a:xfrm>
        </p:grpSpPr>
        <p:grpSp>
          <p:nvGrpSpPr>
            <p:cNvPr id="34" name="Group 72"/>
            <p:cNvGrpSpPr>
              <a:grpSpLocks/>
            </p:cNvGrpSpPr>
            <p:nvPr/>
          </p:nvGrpSpPr>
          <p:grpSpPr bwMode="auto">
            <a:xfrm>
              <a:off x="3469" y="3389"/>
              <a:ext cx="240" cy="387"/>
              <a:chOff x="1850" y="3059"/>
              <a:chExt cx="93" cy="318"/>
            </a:xfrm>
          </p:grpSpPr>
          <p:sp>
            <p:nvSpPr>
              <p:cNvPr id="37" name="WordArt 73"/>
              <p:cNvSpPr>
                <a:spLocks noChangeArrowheads="1" noChangeShapeType="1" noTextEdit="1"/>
              </p:cNvSpPr>
              <p:nvPr/>
            </p:nvSpPr>
            <p:spPr bwMode="auto">
              <a:xfrm rot="21541600">
                <a:off x="1872" y="3059"/>
                <a:ext cx="50" cy="86"/>
              </a:xfrm>
              <a:prstGeom prst="rect">
                <a:avLst/>
              </a:prstGeom>
            </p:spPr>
            <p:txBody>
              <a:bodyPr wrap="none" fromWordArt="1"/>
              <a:lstStyle/>
              <a:p>
                <a:pPr algn="ctr"/>
                <a:r>
                  <a:rPr lang="en-US" sz="2800" kern="10" dirty="0"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  <a:solidFill>
                      <a:srgbClr val="FF0000"/>
                    </a:solidFill>
                    <a:cs typeface="Arial" panose="020B0604020202020204" pitchFamily="34" charset="0"/>
                  </a:rPr>
                  <a:t>n</a:t>
                </a:r>
              </a:p>
            </p:txBody>
          </p:sp>
          <p:sp>
            <p:nvSpPr>
              <p:cNvPr id="39" name="WordArt 74"/>
              <p:cNvSpPr>
                <a:spLocks noChangeArrowheads="1" noChangeShapeType="1" noTextEdit="1"/>
              </p:cNvSpPr>
              <p:nvPr/>
            </p:nvSpPr>
            <p:spPr bwMode="auto">
              <a:xfrm rot="21541600">
                <a:off x="1875" y="3291"/>
                <a:ext cx="50" cy="86"/>
              </a:xfrm>
              <a:prstGeom prst="rect">
                <a:avLst/>
              </a:prstGeom>
            </p:spPr>
            <p:txBody>
              <a:bodyPr wrap="none" fromWordArt="1"/>
              <a:lstStyle/>
              <a:p>
                <a:pPr algn="ctr"/>
                <a:r>
                  <a:rPr lang="en-US" sz="2800" kern="10" dirty="0"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  <a:solidFill>
                      <a:srgbClr val="FF0000"/>
                    </a:solidFill>
                    <a:cs typeface="Arial" panose="020B0604020202020204" pitchFamily="34" charset="0"/>
                  </a:rPr>
                  <a:t>2</a:t>
                </a:r>
              </a:p>
            </p:txBody>
          </p:sp>
          <p:sp>
            <p:nvSpPr>
              <p:cNvPr id="40" name="Line 75"/>
              <p:cNvSpPr>
                <a:spLocks noChangeShapeType="1"/>
              </p:cNvSpPr>
              <p:nvPr/>
            </p:nvSpPr>
            <p:spPr bwMode="auto">
              <a:xfrm>
                <a:off x="1850" y="3338"/>
                <a:ext cx="93" cy="0"/>
              </a:xfrm>
              <a:prstGeom prst="line">
                <a:avLst/>
              </a:prstGeom>
              <a:noFill/>
              <a:ln w="19050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6" name="WordArt 76"/>
            <p:cNvSpPr>
              <a:spLocks noChangeArrowheads="1" noChangeShapeType="1" noTextEdit="1"/>
            </p:cNvSpPr>
            <p:nvPr/>
          </p:nvSpPr>
          <p:spPr bwMode="auto">
            <a:xfrm>
              <a:off x="3024" y="3504"/>
              <a:ext cx="384" cy="153"/>
            </a:xfrm>
            <a:prstGeom prst="rect">
              <a:avLst/>
            </a:prstGeom>
          </p:spPr>
          <p:txBody>
            <a:bodyPr wrap="none" fromWordArt="1"/>
            <a:lstStyle/>
            <a:p>
              <a:pPr algn="ctr"/>
              <a:r>
                <a:rPr lang="en-US" sz="2800" kern="10" dirty="0"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cs typeface="Arial" panose="020B0604020202020204" pitchFamily="34" charset="0"/>
                </a:rPr>
                <a:t>m x</a:t>
              </a:r>
            </a:p>
          </p:txBody>
        </p:sp>
      </p:grpSp>
      <p:sp>
        <p:nvSpPr>
          <p:cNvPr id="41" name="WordArt 84"/>
          <p:cNvSpPr>
            <a:spLocks noChangeArrowheads="1" noChangeShapeType="1" noTextEdit="1"/>
          </p:cNvSpPr>
          <p:nvPr/>
        </p:nvSpPr>
        <p:spPr bwMode="auto">
          <a:xfrm>
            <a:off x="5960841" y="3889172"/>
            <a:ext cx="214313" cy="1651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Arial" panose="020B0604020202020204" pitchFamily="34" charset="0"/>
              </a:rPr>
              <a:t>=</a:t>
            </a:r>
          </a:p>
        </p:txBody>
      </p:sp>
      <p:grpSp>
        <p:nvGrpSpPr>
          <p:cNvPr id="42" name="Group 85"/>
          <p:cNvGrpSpPr>
            <a:grpSpLocks/>
          </p:cNvGrpSpPr>
          <p:nvPr/>
        </p:nvGrpSpPr>
        <p:grpSpPr bwMode="auto">
          <a:xfrm>
            <a:off x="6226639" y="3522875"/>
            <a:ext cx="825227" cy="536575"/>
            <a:chOff x="4777" y="3251"/>
            <a:chExt cx="537" cy="338"/>
          </a:xfrm>
        </p:grpSpPr>
        <p:sp>
          <p:nvSpPr>
            <p:cNvPr id="43" name="WordArt 86"/>
            <p:cNvSpPr>
              <a:spLocks noChangeArrowheads="1" noChangeShapeType="1" noTextEdit="1"/>
            </p:cNvSpPr>
            <p:nvPr/>
          </p:nvSpPr>
          <p:spPr bwMode="auto">
            <a:xfrm rot="21541600">
              <a:off x="4777" y="3251"/>
              <a:ext cx="458" cy="137"/>
            </a:xfrm>
            <a:prstGeom prst="rect">
              <a:avLst/>
            </a:prstGeom>
          </p:spPr>
          <p:txBody>
            <a:bodyPr wrap="none" fromWordArt="1"/>
            <a:lstStyle/>
            <a:p>
              <a:pPr algn="ctr"/>
              <a:r>
                <a:rPr lang="en-US" sz="2800" kern="10" dirty="0"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cs typeface="Arial" panose="020B0604020202020204" pitchFamily="34" charset="0"/>
                </a:rPr>
                <a:t>m x n</a:t>
              </a:r>
            </a:p>
          </p:txBody>
        </p:sp>
        <p:sp>
          <p:nvSpPr>
            <p:cNvPr id="45" name="WordArt 87"/>
            <p:cNvSpPr>
              <a:spLocks noChangeArrowheads="1" noChangeShapeType="1" noTextEdit="1"/>
            </p:cNvSpPr>
            <p:nvPr/>
          </p:nvSpPr>
          <p:spPr bwMode="auto">
            <a:xfrm rot="21541600">
              <a:off x="4964" y="3491"/>
              <a:ext cx="119" cy="98"/>
            </a:xfrm>
            <a:prstGeom prst="rect">
              <a:avLst/>
            </a:prstGeom>
          </p:spPr>
          <p:txBody>
            <a:bodyPr wrap="none" fromWordArt="1"/>
            <a:lstStyle/>
            <a:p>
              <a:pPr algn="ctr"/>
              <a:r>
                <a:rPr lang="en-US" sz="2800" kern="10" dirty="0"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61" name="Line 88"/>
            <p:cNvSpPr>
              <a:spLocks noChangeShapeType="1"/>
            </p:cNvSpPr>
            <p:nvPr/>
          </p:nvSpPr>
          <p:spPr bwMode="auto">
            <a:xfrm>
              <a:off x="4798" y="3549"/>
              <a:ext cx="516" cy="0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2" name="Group 131"/>
          <p:cNvGrpSpPr>
            <a:grpSpLocks/>
          </p:cNvGrpSpPr>
          <p:nvPr/>
        </p:nvGrpSpPr>
        <p:grpSpPr bwMode="auto">
          <a:xfrm>
            <a:off x="5035843" y="4971240"/>
            <a:ext cx="792956" cy="678718"/>
            <a:chOff x="5070" y="3505"/>
            <a:chExt cx="516" cy="261"/>
          </a:xfrm>
        </p:grpSpPr>
        <p:sp>
          <p:nvSpPr>
            <p:cNvPr id="63" name="WordArt 132"/>
            <p:cNvSpPr>
              <a:spLocks noChangeArrowheads="1" noChangeShapeType="1" noTextEdit="1"/>
            </p:cNvSpPr>
            <p:nvPr/>
          </p:nvSpPr>
          <p:spPr bwMode="auto">
            <a:xfrm rot="21541600">
              <a:off x="5080" y="3505"/>
              <a:ext cx="458" cy="137"/>
            </a:xfrm>
            <a:prstGeom prst="rect">
              <a:avLst/>
            </a:prstGeom>
          </p:spPr>
          <p:txBody>
            <a:bodyPr wrap="none" fromWordArt="1"/>
            <a:lstStyle/>
            <a:p>
              <a:pPr algn="ctr"/>
              <a:r>
                <a:rPr lang="en-US" sz="3200" kern="10" dirty="0">
                  <a:ln w="9525">
                    <a:solidFill>
                      <a:srgbClr val="FFC000"/>
                    </a:solidFill>
                    <a:round/>
                    <a:headEnd/>
                    <a:tailEnd/>
                  </a:ln>
                  <a:solidFill>
                    <a:srgbClr val="FFC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m x n</a:t>
              </a:r>
            </a:p>
          </p:txBody>
        </p:sp>
        <p:sp>
          <p:nvSpPr>
            <p:cNvPr id="64" name="WordArt 133"/>
            <p:cNvSpPr>
              <a:spLocks noChangeArrowheads="1" noChangeShapeType="1" noTextEdit="1"/>
            </p:cNvSpPr>
            <p:nvPr/>
          </p:nvSpPr>
          <p:spPr bwMode="auto">
            <a:xfrm rot="21541600">
              <a:off x="5258" y="3668"/>
              <a:ext cx="119" cy="98"/>
            </a:xfrm>
            <a:prstGeom prst="rect">
              <a:avLst/>
            </a:prstGeom>
          </p:spPr>
          <p:txBody>
            <a:bodyPr wrap="none" fromWordArt="1"/>
            <a:lstStyle/>
            <a:p>
              <a:pPr algn="ctr"/>
              <a:r>
                <a:rPr lang="en-US" sz="3200" kern="10" dirty="0">
                  <a:ln w="9525">
                    <a:solidFill>
                      <a:srgbClr val="FFC000"/>
                    </a:solidFill>
                    <a:round/>
                    <a:headEnd/>
                    <a:tailEnd/>
                  </a:ln>
                  <a:solidFill>
                    <a:srgbClr val="FFC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65" name="Line 134"/>
            <p:cNvSpPr>
              <a:spLocks noChangeShapeType="1"/>
            </p:cNvSpPr>
            <p:nvPr/>
          </p:nvSpPr>
          <p:spPr bwMode="auto">
            <a:xfrm>
              <a:off x="5070" y="3711"/>
              <a:ext cx="516" cy="0"/>
            </a:xfrm>
            <a:prstGeom prst="line">
              <a:avLst/>
            </a:prstGeom>
            <a:ln w="38100">
              <a:solidFill>
                <a:srgbClr val="FFC000"/>
              </a:solidFill>
              <a:headEnd/>
              <a:tailEnd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 sz="200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</a:endParaRPr>
            </a:p>
          </p:txBody>
        </p:sp>
      </p:grpSp>
      <p:sp>
        <p:nvSpPr>
          <p:cNvPr id="66" name="WordArt 137"/>
          <p:cNvSpPr>
            <a:spLocks noChangeArrowheads="1" noChangeShapeType="1" noTextEdit="1"/>
          </p:cNvSpPr>
          <p:nvPr/>
        </p:nvSpPr>
        <p:spPr bwMode="auto">
          <a:xfrm>
            <a:off x="2439799" y="4402155"/>
            <a:ext cx="4012406" cy="5238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/>
          <a:lstStyle/>
          <a:p>
            <a:pPr algn="ctr"/>
            <a:r>
              <a:rPr lang="vi-VN" sz="2800" i="1" kern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m, n là 2 đường chéo của hình thoi.</a:t>
            </a:r>
            <a:endParaRPr lang="en-US" sz="2800" i="1" kern="1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WordArt 138"/>
          <p:cNvSpPr>
            <a:spLocks noChangeArrowheads="1" noChangeShapeType="1" noTextEdit="1"/>
          </p:cNvSpPr>
          <p:nvPr/>
        </p:nvSpPr>
        <p:spPr bwMode="auto">
          <a:xfrm>
            <a:off x="847362" y="5165571"/>
            <a:ext cx="4011216" cy="5238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/>
          <a:lstStyle/>
          <a:p>
            <a:pPr algn="ctr"/>
            <a:r>
              <a:rPr lang="en-US" sz="2800" b="1" kern="1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800" b="1" kern="1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b="1" kern="1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1" kern="1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kern="1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thoi</a:t>
            </a:r>
            <a:r>
              <a:rPr lang="en-US" sz="2800" b="1" kern="1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ABCD </a:t>
            </a:r>
            <a:r>
              <a:rPr lang="en-US" sz="2800" b="1" kern="1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kern="1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3434539" y="2567484"/>
            <a:ext cx="2441531" cy="0"/>
          </a:xfrm>
          <a:prstGeom prst="straightConnector1">
            <a:avLst/>
          </a:prstGeom>
          <a:ln w="38100">
            <a:solidFill>
              <a:srgbClr val="0070C0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 Box 31"/>
          <p:cNvSpPr txBox="1">
            <a:spLocks noChangeArrowheads="1"/>
          </p:cNvSpPr>
          <p:nvPr/>
        </p:nvSpPr>
        <p:spPr bwMode="auto">
          <a:xfrm>
            <a:off x="4487558" y="2456305"/>
            <a:ext cx="2857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dirty="0" smtClean="0">
                <a:solidFill>
                  <a:srgbClr val="FF0000"/>
                </a:solidFill>
                <a:latin typeface="Times New Roman" pitchFamily="18" charset="0"/>
              </a:rPr>
              <a:t>m</a:t>
            </a:r>
            <a:endParaRPr lang="en-US" altLang="en-US" sz="2000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cxnSp>
        <p:nvCxnSpPr>
          <p:cNvPr id="69" name="Straight Arrow Connector 68"/>
          <p:cNvCxnSpPr/>
          <p:nvPr/>
        </p:nvCxnSpPr>
        <p:spPr>
          <a:xfrm flipH="1">
            <a:off x="4710565" y="1427523"/>
            <a:ext cx="5138" cy="834010"/>
          </a:xfrm>
          <a:prstGeom prst="straightConnector1">
            <a:avLst/>
          </a:prstGeom>
          <a:ln w="38100">
            <a:solidFill>
              <a:srgbClr val="0070C0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 Box 31"/>
              <p:cNvSpPr txBox="1">
                <a:spLocks noChangeArrowheads="1"/>
              </p:cNvSpPr>
              <p:nvPr/>
            </p:nvSpPr>
            <p:spPr bwMode="auto">
              <a:xfrm>
                <a:off x="4715703" y="1571284"/>
                <a:ext cx="285750" cy="6174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2000" i="1" dirty="0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altLang="en-US" sz="20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num>
                        <m:den>
                          <m:r>
                            <a:rPr lang="en-US" altLang="en-US" sz="20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altLang="en-US" sz="2000" dirty="0">
                  <a:solidFill>
                    <a:srgbClr val="FF0000"/>
                  </a:solidFill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70" name="Text 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87604" y="1571280"/>
                <a:ext cx="381000" cy="617413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7886642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41" grpId="0"/>
      <p:bldP spid="66" grpId="0"/>
      <p:bldP spid="6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形 7">
            <a:extLst>
              <a:ext uri="{FF2B5EF4-FFF2-40B4-BE49-F238E27FC236}">
                <a16:creationId xmlns:a16="http://schemas.microsoft.com/office/drawing/2014/main" xmlns="" id="{278856D1-16C4-4004-890E-7BFE572294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13722" y="5598364"/>
            <a:ext cx="1889453" cy="2519270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图形 16">
            <a:extLst>
              <a:ext uri="{FF2B5EF4-FFF2-40B4-BE49-F238E27FC236}">
                <a16:creationId xmlns:a16="http://schemas.microsoft.com/office/drawing/2014/main" xmlns="" id="{EB64F6B9-7F63-44CA-A635-48110DEC12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678046" y="796266"/>
            <a:ext cx="2727084" cy="1124642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xmlns="" id="{7C174A5B-4A7F-4D6F-ACA0-FFC0507ABDEE}"/>
              </a:ext>
            </a:extLst>
          </p:cNvPr>
          <p:cNvSpPr/>
          <p:nvPr/>
        </p:nvSpPr>
        <p:spPr>
          <a:xfrm>
            <a:off x="394476" y="434901"/>
            <a:ext cx="8355052" cy="5988205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9" name="图形 18">
            <a:extLst>
              <a:ext uri="{FF2B5EF4-FFF2-40B4-BE49-F238E27FC236}">
                <a16:creationId xmlns:a16="http://schemas.microsoft.com/office/drawing/2014/main" xmlns="" id="{3D9C48DF-0929-4F11-8646-94C01F87254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104999" y="181777"/>
            <a:ext cx="2179541" cy="747271"/>
          </a:xfrm>
          <a:prstGeom prst="rect">
            <a:avLst/>
          </a:prstGeom>
        </p:spPr>
      </p:pic>
      <p:sp>
        <p:nvSpPr>
          <p:cNvPr id="25" name="矩形 24">
            <a:extLst>
              <a:ext uri="{FF2B5EF4-FFF2-40B4-BE49-F238E27FC236}">
                <a16:creationId xmlns:a16="http://schemas.microsoft.com/office/drawing/2014/main" xmlns="" id="{C5A88579-E9EC-42D0-A040-B96B38C60217}"/>
              </a:ext>
            </a:extLst>
          </p:cNvPr>
          <p:cNvSpPr/>
          <p:nvPr/>
        </p:nvSpPr>
        <p:spPr>
          <a:xfrm>
            <a:off x="732583" y="906632"/>
            <a:ext cx="7678838" cy="504474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22" name="图形 21">
            <a:extLst>
              <a:ext uri="{FF2B5EF4-FFF2-40B4-BE49-F238E27FC236}">
                <a16:creationId xmlns:a16="http://schemas.microsoft.com/office/drawing/2014/main" xmlns="" id="{124455BD-A8F7-4DF8-8EF1-8C8A32BA791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=""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23616" y="5798680"/>
            <a:ext cx="2122478" cy="1112910"/>
          </a:xfrm>
          <a:prstGeom prst="rect">
            <a:avLst/>
          </a:prstGeom>
        </p:spPr>
      </p:pic>
      <p:pic>
        <p:nvPicPr>
          <p:cNvPr id="23" name="图形 22">
            <a:extLst>
              <a:ext uri="{FF2B5EF4-FFF2-40B4-BE49-F238E27FC236}">
                <a16:creationId xmlns:a16="http://schemas.microsoft.com/office/drawing/2014/main" xmlns="" id="{03F0BB65-CDE5-4329-91F0-99FC6272E00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=""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84730" y="1933587"/>
            <a:ext cx="1000125" cy="1495425"/>
          </a:xfrm>
          <a:prstGeom prst="rect">
            <a:avLst/>
          </a:prstGeom>
        </p:spPr>
      </p:pic>
      <p:pic>
        <p:nvPicPr>
          <p:cNvPr id="24" name="图形 23">
            <a:extLst>
              <a:ext uri="{FF2B5EF4-FFF2-40B4-BE49-F238E27FC236}">
                <a16:creationId xmlns:a16="http://schemas.microsoft.com/office/drawing/2014/main" xmlns="" id="{7738D4F7-5FD4-4F0F-BD38-0B199311A20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=""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7889485" y="383104"/>
            <a:ext cx="1317848" cy="1757130"/>
          </a:xfrm>
          <a:prstGeom prst="rect">
            <a:avLst/>
          </a:prstGeom>
        </p:spPr>
      </p:pic>
      <p:sp>
        <p:nvSpPr>
          <p:cNvPr id="48" name="Text Box 27"/>
          <p:cNvSpPr txBox="1">
            <a:spLocks noChangeArrowheads="1"/>
          </p:cNvSpPr>
          <p:nvPr/>
        </p:nvSpPr>
        <p:spPr bwMode="auto">
          <a:xfrm>
            <a:off x="1410462" y="5762418"/>
            <a:ext cx="5715000" cy="366713"/>
          </a:xfrm>
          <a:prstGeom prst="rect">
            <a:avLst/>
          </a:prstGeom>
          <a:noFill/>
          <a:ln>
            <a:noFill/>
          </a:ln>
          <a:effectLst>
            <a:outerShdw dist="45791" dir="2021404" algn="ctr" rotWithShape="0">
              <a:srgbClr val="9999FF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B2B2B2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3333CC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54" name="Text Box 28"/>
          <p:cNvSpPr txBox="1">
            <a:spLocks noChangeArrowheads="1"/>
          </p:cNvSpPr>
          <p:nvPr/>
        </p:nvSpPr>
        <p:spPr bwMode="auto">
          <a:xfrm>
            <a:off x="1196565" y="5172624"/>
            <a:ext cx="7010117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2B2B2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3333CC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2800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 </a:t>
            </a:r>
            <a:r>
              <a:rPr lang="en-US" sz="2800" dirty="0" err="1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800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800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thoi</a:t>
            </a:r>
            <a:r>
              <a:rPr lang="en-US" sz="2800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; m, n </a:t>
            </a:r>
            <a:r>
              <a:rPr lang="en-US" sz="2800" dirty="0" err="1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2800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2800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800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2800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chéo</a:t>
            </a:r>
            <a:r>
              <a:rPr lang="en-US" sz="2800" dirty="0" smtClean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dirty="0">
              <a:ln w="0"/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57" name="Group 29"/>
          <p:cNvGrpSpPr>
            <a:grpSpLocks/>
          </p:cNvGrpSpPr>
          <p:nvPr/>
        </p:nvGrpSpPr>
        <p:grpSpPr bwMode="auto">
          <a:xfrm>
            <a:off x="1184853" y="1683482"/>
            <a:ext cx="2762250" cy="2057400"/>
            <a:chOff x="324" y="2976"/>
            <a:chExt cx="2320" cy="1296"/>
          </a:xfrm>
        </p:grpSpPr>
        <p:sp>
          <p:nvSpPr>
            <p:cNvPr id="58" name="AutoShape 30"/>
            <p:cNvSpPr>
              <a:spLocks noChangeArrowheads="1"/>
            </p:cNvSpPr>
            <p:nvPr/>
          </p:nvSpPr>
          <p:spPr bwMode="auto">
            <a:xfrm>
              <a:off x="898" y="2985"/>
              <a:ext cx="1728" cy="432"/>
            </a:xfrm>
            <a:prstGeom prst="triangle">
              <a:avLst>
                <a:gd name="adj" fmla="val 50000"/>
              </a:avLst>
            </a:prstGeom>
            <a:solidFill>
              <a:srgbClr val="66FF33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71" name="AutoShape 31"/>
            <p:cNvSpPr>
              <a:spLocks noChangeArrowheads="1"/>
            </p:cNvSpPr>
            <p:nvPr/>
          </p:nvSpPr>
          <p:spPr bwMode="auto">
            <a:xfrm rot="10800000">
              <a:off x="898" y="3417"/>
              <a:ext cx="1728" cy="432"/>
            </a:xfrm>
            <a:prstGeom prst="triangle">
              <a:avLst>
                <a:gd name="adj" fmla="val 50000"/>
              </a:avLst>
            </a:prstGeom>
            <a:solidFill>
              <a:srgbClr val="66FF33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GB" altLang="en-US"/>
            </a:p>
          </p:txBody>
        </p:sp>
        <p:sp>
          <p:nvSpPr>
            <p:cNvPr id="72" name="Line 32"/>
            <p:cNvSpPr>
              <a:spLocks noChangeShapeType="1"/>
            </p:cNvSpPr>
            <p:nvPr/>
          </p:nvSpPr>
          <p:spPr bwMode="auto">
            <a:xfrm>
              <a:off x="1762" y="2976"/>
              <a:ext cx="0" cy="88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" name="Line 33"/>
            <p:cNvSpPr>
              <a:spLocks noChangeShapeType="1"/>
            </p:cNvSpPr>
            <p:nvPr/>
          </p:nvSpPr>
          <p:spPr bwMode="auto">
            <a:xfrm>
              <a:off x="514" y="2976"/>
              <a:ext cx="0" cy="88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" name="Line 34"/>
            <p:cNvSpPr>
              <a:spLocks noChangeShapeType="1"/>
            </p:cNvSpPr>
            <p:nvPr/>
          </p:nvSpPr>
          <p:spPr bwMode="auto">
            <a:xfrm>
              <a:off x="528" y="2985"/>
              <a:ext cx="1225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" name="Line 35"/>
            <p:cNvSpPr>
              <a:spLocks noChangeShapeType="1"/>
            </p:cNvSpPr>
            <p:nvPr/>
          </p:nvSpPr>
          <p:spPr bwMode="auto">
            <a:xfrm>
              <a:off x="523" y="3849"/>
              <a:ext cx="1225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" name="Line 36"/>
            <p:cNvSpPr>
              <a:spLocks noChangeShapeType="1"/>
            </p:cNvSpPr>
            <p:nvPr/>
          </p:nvSpPr>
          <p:spPr bwMode="auto">
            <a:xfrm>
              <a:off x="877" y="4089"/>
              <a:ext cx="1753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" name="Line 37"/>
            <p:cNvSpPr>
              <a:spLocks noChangeShapeType="1"/>
            </p:cNvSpPr>
            <p:nvPr/>
          </p:nvSpPr>
          <p:spPr bwMode="auto">
            <a:xfrm>
              <a:off x="877" y="3417"/>
              <a:ext cx="0" cy="6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" name="Line 38"/>
            <p:cNvSpPr>
              <a:spLocks noChangeShapeType="1"/>
            </p:cNvSpPr>
            <p:nvPr/>
          </p:nvSpPr>
          <p:spPr bwMode="auto">
            <a:xfrm>
              <a:off x="2644" y="3417"/>
              <a:ext cx="0" cy="6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" name="WordArt 39"/>
            <p:cNvSpPr>
              <a:spLocks noChangeArrowheads="1" noChangeShapeType="1" noTextEdit="1"/>
            </p:cNvSpPr>
            <p:nvPr/>
          </p:nvSpPr>
          <p:spPr bwMode="auto">
            <a:xfrm>
              <a:off x="324" y="3369"/>
              <a:ext cx="94" cy="121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800" kern="10"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solidFill>
                    <a:srgbClr val="66FF33"/>
                  </a:solidFill>
                  <a:cs typeface="Arial" panose="020B0604020202020204" pitchFamily="34" charset="0"/>
                </a:rPr>
                <a:t>n</a:t>
              </a:r>
            </a:p>
          </p:txBody>
        </p:sp>
        <p:sp>
          <p:nvSpPr>
            <p:cNvPr id="80" name="WordArt 40"/>
            <p:cNvSpPr>
              <a:spLocks noChangeArrowheads="1" noChangeShapeType="1" noTextEdit="1"/>
            </p:cNvSpPr>
            <p:nvPr/>
          </p:nvSpPr>
          <p:spPr bwMode="auto">
            <a:xfrm>
              <a:off x="1657" y="4168"/>
              <a:ext cx="180" cy="10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800" kern="10"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solidFill>
                    <a:srgbClr val="66FF33"/>
                  </a:solidFill>
                  <a:cs typeface="Arial" panose="020B0604020202020204" pitchFamily="34" charset="0"/>
                </a:rPr>
                <a:t>m</a:t>
              </a:r>
            </a:p>
          </p:txBody>
        </p:sp>
      </p:grpSp>
      <p:sp>
        <p:nvSpPr>
          <p:cNvPr id="81" name="Text Box 41"/>
          <p:cNvSpPr txBox="1">
            <a:spLocks noChangeArrowheads="1"/>
          </p:cNvSpPr>
          <p:nvPr/>
        </p:nvSpPr>
        <p:spPr bwMode="auto">
          <a:xfrm>
            <a:off x="1496187" y="4174282"/>
            <a:ext cx="742950" cy="1200329"/>
          </a:xfrm>
          <a:prstGeom prst="rect">
            <a:avLst/>
          </a:prstGeom>
          <a:noFill/>
          <a:ln>
            <a:noFill/>
          </a:ln>
          <a:effectLst>
            <a:outerShdw dist="45791" dir="202140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>
                <a:ln w="28575">
                  <a:solidFill>
                    <a:srgbClr val="C00000"/>
                  </a:solidFill>
                </a:ln>
                <a:solidFill>
                  <a:srgbClr val="C00000"/>
                </a:solidFill>
              </a:rPr>
              <a:t>S =</a:t>
            </a:r>
          </a:p>
        </p:txBody>
      </p:sp>
      <p:sp>
        <p:nvSpPr>
          <p:cNvPr id="82" name="Line 42"/>
          <p:cNvSpPr>
            <a:spLocks noChangeShapeType="1"/>
          </p:cNvSpPr>
          <p:nvPr/>
        </p:nvSpPr>
        <p:spPr bwMode="auto">
          <a:xfrm>
            <a:off x="2124839" y="4542570"/>
            <a:ext cx="1187577" cy="0"/>
          </a:xfrm>
          <a:prstGeom prst="line">
            <a:avLst/>
          </a:prstGeom>
          <a:noFill/>
          <a:ln w="38100">
            <a:solidFill>
              <a:srgbClr val="C00000"/>
            </a:solidFill>
            <a:round/>
            <a:headEnd/>
            <a:tailEnd/>
          </a:ln>
          <a:effectLst>
            <a:outerShdw dist="45791" dir="202140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n w="28575">
                <a:solidFill>
                  <a:srgbClr val="C00000"/>
                </a:solidFill>
              </a:ln>
              <a:solidFill>
                <a:srgbClr val="C00000"/>
              </a:solidFill>
            </a:endParaRPr>
          </a:p>
        </p:txBody>
      </p:sp>
      <p:sp>
        <p:nvSpPr>
          <p:cNvPr id="83" name="Text Box 43"/>
          <p:cNvSpPr txBox="1">
            <a:spLocks noChangeArrowheads="1"/>
          </p:cNvSpPr>
          <p:nvPr/>
        </p:nvSpPr>
        <p:spPr bwMode="auto">
          <a:xfrm>
            <a:off x="2148166" y="3918999"/>
            <a:ext cx="1314450" cy="641350"/>
          </a:xfrm>
          <a:prstGeom prst="rect">
            <a:avLst/>
          </a:prstGeom>
          <a:noFill/>
          <a:ln>
            <a:noFill/>
          </a:ln>
          <a:effectLst>
            <a:outerShdw dist="45791" dir="202140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vi-VN" altLang="en-US" sz="3600" dirty="0" smtClean="0">
                <a:ln w="28575">
                  <a:solidFill>
                    <a:srgbClr val="C00000"/>
                  </a:solidFill>
                </a:ln>
                <a:solidFill>
                  <a:srgbClr val="C00000"/>
                </a:solidFill>
              </a:rPr>
              <a:t>m x n</a:t>
            </a:r>
            <a:endParaRPr lang="en-US" altLang="en-US" sz="3600" dirty="0">
              <a:ln w="28575">
                <a:solidFill>
                  <a:srgbClr val="C00000"/>
                </a:solidFill>
              </a:ln>
              <a:solidFill>
                <a:srgbClr val="C00000"/>
              </a:solidFill>
            </a:endParaRPr>
          </a:p>
        </p:txBody>
      </p:sp>
      <p:sp>
        <p:nvSpPr>
          <p:cNvPr id="84" name="Text Box 44"/>
          <p:cNvSpPr txBox="1">
            <a:spLocks noChangeArrowheads="1"/>
          </p:cNvSpPr>
          <p:nvPr/>
        </p:nvSpPr>
        <p:spPr bwMode="auto">
          <a:xfrm>
            <a:off x="2547176" y="4547568"/>
            <a:ext cx="457200" cy="519113"/>
          </a:xfrm>
          <a:prstGeom prst="rect">
            <a:avLst/>
          </a:prstGeom>
          <a:noFill/>
          <a:ln>
            <a:noFill/>
          </a:ln>
          <a:effectLst>
            <a:outerShdw dist="45791" dir="202140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dirty="0">
                <a:ln w="28575">
                  <a:solidFill>
                    <a:srgbClr val="C00000"/>
                  </a:solidFill>
                </a:ln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85" name="AutoShape 45"/>
          <p:cNvSpPr>
            <a:spLocks noChangeArrowheads="1"/>
          </p:cNvSpPr>
          <p:nvPr/>
        </p:nvSpPr>
        <p:spPr bwMode="auto">
          <a:xfrm flipH="1">
            <a:off x="4310551" y="2206813"/>
            <a:ext cx="4438976" cy="1892157"/>
          </a:xfrm>
          <a:prstGeom prst="roundRect">
            <a:avLst>
              <a:gd name="adj" fmla="val 7851"/>
            </a:avLst>
          </a:prstGeom>
          <a:solidFill>
            <a:schemeClr val="accent2">
              <a:lumMod val="60000"/>
              <a:lumOff val="40000"/>
            </a:schemeClr>
          </a:solidFill>
          <a:ln w="57150" algn="ctr">
            <a:solidFill>
              <a:schemeClr val="tx1">
                <a:lumMod val="75000"/>
                <a:lumOff val="25000"/>
              </a:schemeClr>
            </a:solidFill>
            <a:miter lim="800000"/>
            <a:headEnd/>
            <a:tailEnd/>
          </a:ln>
          <a:effectLst>
            <a:outerShdw dist="45791" dir="2021404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sz="3200" b="1" dirty="0">
                <a:ln w="0"/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200" b="1" dirty="0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200" b="1" dirty="0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dirty="0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thoi</a:t>
            </a:r>
            <a:r>
              <a:rPr lang="en-US" sz="3200" b="1" dirty="0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b="1" dirty="0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ln w="0"/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200" b="1" i="1" dirty="0">
                <a:ln w="0"/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>
              <a:defRPr/>
            </a:pPr>
            <a:r>
              <a:rPr lang="en-US" sz="3200" b="1" i="1" dirty="0" err="1">
                <a:ln w="0"/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i="1" dirty="0">
                <a:ln w="0"/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ln w="0"/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3200" b="1" i="1" dirty="0">
                <a:ln w="0"/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ln w="0"/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3200" b="1" i="1" dirty="0">
                <a:ln w="0"/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ln w="0"/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b="1" i="1" dirty="0">
                <a:ln w="0"/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ln w="0"/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3200" b="1" i="1" dirty="0">
                <a:ln w="0"/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ln w="0"/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chéo</a:t>
            </a:r>
            <a:r>
              <a:rPr lang="en-US" sz="3200" b="1" i="1" dirty="0">
                <a:ln w="0"/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</a:p>
          <a:p>
            <a:pPr algn="ctr">
              <a:defRPr/>
            </a:pPr>
            <a:r>
              <a:rPr lang="en-US" sz="3200" b="1" i="1" dirty="0" err="1">
                <a:ln w="0"/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200" b="1" i="1" dirty="0">
                <a:ln w="0"/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3200" b="1" dirty="0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3200" b="1" dirty="0" err="1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3200" b="1" dirty="0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b="1" dirty="0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US" sz="3200" b="1" dirty="0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3200" b="1" dirty="0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3200" b="1" dirty="0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07807424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85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85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85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80"/>
                                        <p:tgtEl>
                                          <p:spTgt spid="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80"/>
                                        <p:tgtEl>
                                          <p:spTgt spid="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80"/>
                                        <p:tgtEl>
                                          <p:spTgt spid="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3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3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3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3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3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3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3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3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3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8" dur="80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9" dur="80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80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81" grpId="0"/>
      <p:bldP spid="83" grpId="0"/>
      <p:bldP spid="84" grpId="0"/>
      <p:bldP spid="85" grpId="0" build="allAtOnce" animBg="1"/>
    </p:bldLst>
  </p:timing>
</p:sld>
</file>

<file path=ppt/theme/theme1.xml><?xml version="1.0" encoding="utf-8"?>
<a:theme xmlns:a="http://schemas.openxmlformats.org/drawingml/2006/main" name="Chủ đề của Office">
  <a:themeElements>
    <a:clrScheme name="Văn phòn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hủ đề của Office">
  <a:themeElements>
    <a:clrScheme name="Văn phòn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730</Words>
  <Application>Microsoft Office PowerPoint</Application>
  <PresentationFormat>Trình chiếu trên màn hình (4:3)</PresentationFormat>
  <Paragraphs>162</Paragraphs>
  <Slides>18</Slides>
  <Notes>5</Notes>
  <HiddenSlides>0</HiddenSlides>
  <MMClips>0</MMClips>
  <ScaleCrop>false</ScaleCrop>
  <HeadingPairs>
    <vt:vector size="4" baseType="variant">
      <vt:variant>
        <vt:lpstr>Chủ đề</vt:lpstr>
      </vt:variant>
      <vt:variant>
        <vt:i4>1</vt:i4>
      </vt:variant>
      <vt:variant>
        <vt:lpstr>Tiêu đề Bản chiếu</vt:lpstr>
      </vt:variant>
      <vt:variant>
        <vt:i4>18</vt:i4>
      </vt:variant>
    </vt:vector>
  </HeadingPairs>
  <TitlesOfParts>
    <vt:vector size="19" baseType="lpstr">
      <vt:lpstr>Chủ đề của Office</vt:lpstr>
      <vt:lpstr>Bản trình bày của PowerPoint</vt:lpstr>
      <vt:lpstr>Bản trình bày của PowerPoint</vt:lpstr>
      <vt:lpstr>Bản trình bày của PowerPoint</vt:lpstr>
      <vt:lpstr>Bản trình bày của PowerPoint</vt:lpstr>
      <vt:lpstr>Bản trình bày của PowerPoint</vt:lpstr>
      <vt:lpstr>Bản trình bày của PowerPoint</vt:lpstr>
      <vt:lpstr>Bản trình bày của PowerPoint</vt:lpstr>
      <vt:lpstr>Bản trình bày của PowerPoint</vt:lpstr>
      <vt:lpstr>Bản trình bày của PowerPoint</vt:lpstr>
      <vt:lpstr>Bản trình bày của PowerPoint</vt:lpstr>
      <vt:lpstr>Bản trình bày của PowerPoint</vt:lpstr>
      <vt:lpstr>Bản trình bày của PowerPoint</vt:lpstr>
      <vt:lpstr>Bản trình bày của PowerPoint</vt:lpstr>
      <vt:lpstr>Bản trình bày của PowerPoint</vt:lpstr>
      <vt:lpstr>Bản trình bày của PowerPoint</vt:lpstr>
      <vt:lpstr>Bản trình bày của PowerPoint</vt:lpstr>
      <vt:lpstr>Bản trình bày của PowerPoint</vt:lpstr>
      <vt:lpstr>Bản trình bày của PowerPoint</vt:lpstr>
    </vt:vector>
  </TitlesOfParts>
  <Company>Phienbanmoi.com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Bản trình bày của PowerPoint</dc:title>
  <dc:creator>Windows User</dc:creator>
  <cp:lastModifiedBy>Windows User</cp:lastModifiedBy>
  <cp:revision>1</cp:revision>
  <dcterms:created xsi:type="dcterms:W3CDTF">2022-03-18T12:34:05Z</dcterms:created>
  <dcterms:modified xsi:type="dcterms:W3CDTF">2022-03-18T12:37:41Z</dcterms:modified>
</cp:coreProperties>
</file>