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72" r:id="rId6"/>
    <p:sldId id="262" r:id="rId7"/>
    <p:sldId id="265" r:id="rId8"/>
    <p:sldId id="266" r:id="rId9"/>
    <p:sldId id="267" r:id="rId10"/>
    <p:sldId id="268" r:id="rId11"/>
    <p:sldId id="273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EE37-AD9E-449F-A73C-96DE80F93D0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A7E3-7CF7-4409-9A02-8B5DDCD5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4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EE37-AD9E-449F-A73C-96DE80F93D0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A7E3-7CF7-4409-9A02-8B5DDCD5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3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EE37-AD9E-449F-A73C-96DE80F93D0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A7E3-7CF7-4409-9A02-8B5DDCD5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5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EE37-AD9E-449F-A73C-96DE80F93D0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A7E3-7CF7-4409-9A02-8B5DDCD5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1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EE37-AD9E-449F-A73C-96DE80F93D0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A7E3-7CF7-4409-9A02-8B5DDCD5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EE37-AD9E-449F-A73C-96DE80F93D0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A7E3-7CF7-4409-9A02-8B5DDCD5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2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EE37-AD9E-449F-A73C-96DE80F93D0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A7E3-7CF7-4409-9A02-8B5DDCD5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8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EE37-AD9E-449F-A73C-96DE80F93D0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A7E3-7CF7-4409-9A02-8B5DDCD5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EE37-AD9E-449F-A73C-96DE80F93D0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A7E3-7CF7-4409-9A02-8B5DDCD5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2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EE37-AD9E-449F-A73C-96DE80F93D0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A7E3-7CF7-4409-9A02-8B5DDCD5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8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EE37-AD9E-449F-A73C-96DE80F93D0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A7E3-7CF7-4409-9A02-8B5DDCD5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4EE37-AD9E-449F-A73C-96DE80F93D0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6A7E3-7CF7-4409-9A02-8B5DDCD5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5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/>
          </a:p>
        </p:txBody>
      </p:sp>
      <p:pic>
        <p:nvPicPr>
          <p:cNvPr id="5124" name="Picture 2" descr="F:\Bình Nguyên\dễ thương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13" y="721678"/>
            <a:ext cx="7828574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2785" y="5349875"/>
            <a:ext cx="1358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TỔ 4</a:t>
            </a:r>
          </a:p>
        </p:txBody>
      </p:sp>
    </p:spTree>
    <p:extLst>
      <p:ext uri="{BB962C8B-B14F-4D97-AF65-F5344CB8AC3E}">
        <p14:creationId xmlns:p14="http://schemas.microsoft.com/office/powerpoint/2010/main" val="349150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6294" y="1390081"/>
            <a:ext cx="11721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600" b="1" i="1" kern="0" dirty="0">
                <a:latin typeface="+mj-lt"/>
                <a:cs typeface="Times New Roman" pitchFamily="18" charset="0"/>
              </a:rPr>
              <a:t>2. </a:t>
            </a:r>
            <a:r>
              <a:rPr lang="en-US" sz="3600" b="1" i="1" dirty="0" err="1">
                <a:latin typeface="+mj-lt"/>
                <a:cs typeface="Times New Roman" pitchFamily="18" charset="0"/>
              </a:rPr>
              <a:t>Viết</a:t>
            </a:r>
            <a:r>
              <a:rPr lang="en-US" sz="3600" b="1" i="1" dirty="0">
                <a:latin typeface="+mj-lt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+mj-lt"/>
                <a:cs typeface="Times New Roman" pitchFamily="18" charset="0"/>
              </a:rPr>
              <a:t>một</a:t>
            </a:r>
            <a:r>
              <a:rPr lang="en-US" sz="3600" b="1" i="1" dirty="0">
                <a:latin typeface="+mj-lt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+mj-lt"/>
                <a:cs typeface="Times New Roman" pitchFamily="18" charset="0"/>
              </a:rPr>
              <a:t>đoạn</a:t>
            </a:r>
            <a:r>
              <a:rPr lang="en-US" sz="3600" b="1" i="1" u="sng" dirty="0">
                <a:latin typeface="+mj-lt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+mj-lt"/>
                <a:cs typeface="Times New Roman" pitchFamily="18" charset="0"/>
              </a:rPr>
              <a:t>văn</a:t>
            </a:r>
            <a:r>
              <a:rPr lang="en-US" sz="3600" b="1" i="1" u="sng" dirty="0">
                <a:latin typeface="+mj-lt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+mj-lt"/>
                <a:cs typeface="Times New Roman" pitchFamily="18" charset="0"/>
              </a:rPr>
              <a:t>tả</a:t>
            </a:r>
            <a:r>
              <a:rPr lang="en-US" sz="3600" b="1" i="1" dirty="0">
                <a:latin typeface="+mj-lt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+mj-lt"/>
                <a:cs typeface="Times New Roman" pitchFamily="18" charset="0"/>
              </a:rPr>
              <a:t>một</a:t>
            </a:r>
            <a:r>
              <a:rPr lang="en-US" sz="3600" b="1" i="1" dirty="0">
                <a:latin typeface="+mj-lt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+mj-lt"/>
                <a:cs typeface="Times New Roman" pitchFamily="18" charset="0"/>
              </a:rPr>
              <a:t>loài</a:t>
            </a:r>
            <a:r>
              <a:rPr lang="en-US" sz="3600" b="1" i="1" u="sng" dirty="0">
                <a:latin typeface="+mj-lt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+mj-lt"/>
                <a:cs typeface="Times New Roman" pitchFamily="18" charset="0"/>
              </a:rPr>
              <a:t>hoa</a:t>
            </a:r>
            <a:r>
              <a:rPr lang="en-US" sz="3600" b="1" i="1" u="sng" dirty="0">
                <a:latin typeface="+mj-lt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+mj-lt"/>
                <a:cs typeface="Times New Roman" pitchFamily="18" charset="0"/>
              </a:rPr>
              <a:t>hoặc</a:t>
            </a:r>
            <a:r>
              <a:rPr lang="en-US" sz="3600" b="1" i="1" dirty="0">
                <a:latin typeface="+mj-lt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+mj-lt"/>
                <a:cs typeface="Times New Roman" pitchFamily="18" charset="0"/>
              </a:rPr>
              <a:t>một</a:t>
            </a:r>
            <a:r>
              <a:rPr lang="en-US" sz="3600" b="1" i="1" dirty="0">
                <a:latin typeface="+mj-lt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+mj-lt"/>
                <a:cs typeface="Times New Roman" pitchFamily="18" charset="0"/>
              </a:rPr>
              <a:t>thứ</a:t>
            </a:r>
            <a:r>
              <a:rPr lang="en-US" sz="3600" b="1" i="1" u="sng" dirty="0">
                <a:latin typeface="+mj-lt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+mj-lt"/>
                <a:cs typeface="Times New Roman" pitchFamily="18" charset="0"/>
              </a:rPr>
              <a:t>quả</a:t>
            </a:r>
            <a:r>
              <a:rPr lang="en-US" sz="3600" b="1" i="1" u="sng" dirty="0">
                <a:latin typeface="+mj-lt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+mj-lt"/>
                <a:cs typeface="Times New Roman" pitchFamily="18" charset="0"/>
              </a:rPr>
              <a:t>mà</a:t>
            </a:r>
            <a:r>
              <a:rPr lang="en-US" sz="3600" b="1" i="1" dirty="0">
                <a:latin typeface="+mj-lt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+mj-lt"/>
                <a:cs typeface="Times New Roman" pitchFamily="18" charset="0"/>
              </a:rPr>
              <a:t>em</a:t>
            </a:r>
            <a:r>
              <a:rPr lang="en-US" sz="3600" b="1" i="1" dirty="0">
                <a:latin typeface="+mj-lt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+mj-lt"/>
                <a:cs typeface="Times New Roman" pitchFamily="18" charset="0"/>
              </a:rPr>
              <a:t>yêu</a:t>
            </a:r>
            <a:r>
              <a:rPr lang="en-US" sz="3600" b="1" i="1" dirty="0">
                <a:latin typeface="+mj-lt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+mj-lt"/>
                <a:cs typeface="Times New Roman" pitchFamily="18" charset="0"/>
              </a:rPr>
              <a:t>thích</a:t>
            </a:r>
            <a:r>
              <a:rPr lang="en-US" sz="3600" b="1" i="1" dirty="0"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4009" y="244699"/>
            <a:ext cx="83024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/>
              <a:t>Tập</a:t>
            </a:r>
            <a:r>
              <a:rPr lang="en-US" sz="3200" b="1" dirty="0"/>
              <a:t> </a:t>
            </a:r>
            <a:r>
              <a:rPr lang="en-US" sz="3200" b="1" dirty="0" err="1"/>
              <a:t>làm</a:t>
            </a:r>
            <a:r>
              <a:rPr lang="en-US" sz="3200" b="1" dirty="0"/>
              <a:t> </a:t>
            </a:r>
            <a:r>
              <a:rPr lang="en-US" sz="3200" b="1" dirty="0" err="1"/>
              <a:t>văn</a:t>
            </a:r>
            <a:endParaRPr lang="en-US" sz="3200" b="1" dirty="0"/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LUYỆN TẬP MIÊU TẢ CÁC BỘ PHẬN CỦA CÂY CỐI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851" y="2987525"/>
            <a:ext cx="11692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GỢI Ý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Giới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thiệu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loài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quả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Tả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nổi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bật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nó (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biện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xúc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ấn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23338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i0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358" cy="3086214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70" y="0"/>
            <a:ext cx="4108184" cy="3086214"/>
          </a:xfrm>
          <a:prstGeom prst="rect">
            <a:avLst/>
          </a:prstGeom>
        </p:spPr>
      </p:pic>
      <p:pic>
        <p:nvPicPr>
          <p:cNvPr id="7" name="Picture 6" descr="D:\Picture1.jpg">
            <a:extLst>
              <a:ext uri="{FF2B5EF4-FFF2-40B4-BE49-F238E27FC236}">
                <a16:creationId xmlns:a16="http://schemas.microsoft.com/office/drawing/2014/main" id="{CBFC559C-5131-429B-A34C-D9353832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66" y="-1"/>
            <a:ext cx="4020678" cy="308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09294" y="3086214"/>
            <a:ext cx="2191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0082" y="3086214"/>
            <a:ext cx="2335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vàng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01874" y="3086214"/>
            <a:ext cx="1992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̀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9" descr="Hướng dẫn chăm sóc cây sầu riê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28" y="3687792"/>
            <a:ext cx="3728186" cy="267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30081" y="6334780"/>
            <a:ext cx="2335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Sầu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62" y="3687792"/>
            <a:ext cx="3820837" cy="26914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54" y="3687792"/>
            <a:ext cx="3848400" cy="26914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17120" y="6379254"/>
            <a:ext cx="3354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Trái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vải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tiến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71161" y="6379254"/>
            <a:ext cx="3820837" cy="4619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344706" y="6351027"/>
            <a:ext cx="2335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Quả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4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332582" y="1973105"/>
            <a:ext cx="28969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DẶN DÒ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7279" y="3048998"/>
            <a:ext cx="11423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hết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vừa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1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3436" y="2472744"/>
            <a:ext cx="82754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 MIÊU TẢ CÁC BỘ PHẬN CỦA CÂY CỐI</a:t>
            </a:r>
          </a:p>
        </p:txBody>
      </p:sp>
    </p:spTree>
    <p:extLst>
      <p:ext uri="{BB962C8B-B14F-4D97-AF65-F5344CB8AC3E}">
        <p14:creationId xmlns:p14="http://schemas.microsoft.com/office/powerpoint/2010/main" val="49129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53261" y="2070407"/>
            <a:ext cx="116695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400" b="1" i="1" kern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4009" y="244699"/>
            <a:ext cx="83024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/>
              <a:t>Tập</a:t>
            </a:r>
            <a:r>
              <a:rPr lang="en-US" sz="3200" b="1" dirty="0"/>
              <a:t> </a:t>
            </a:r>
            <a:r>
              <a:rPr lang="en-US" sz="3200" b="1" dirty="0" err="1"/>
              <a:t>làm</a:t>
            </a:r>
            <a:r>
              <a:rPr lang="en-US" sz="3200" b="1" dirty="0"/>
              <a:t> </a:t>
            </a:r>
            <a:r>
              <a:rPr lang="en-US" sz="3200" b="1" dirty="0" err="1"/>
              <a:t>văn</a:t>
            </a:r>
            <a:endParaRPr lang="en-US" sz="3200" b="1" dirty="0"/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LUYỆN TẬP MIÊU TẢ CÁC BỘ PHẬN CỦA CÂY CỐI</a:t>
            </a:r>
          </a:p>
        </p:txBody>
      </p:sp>
    </p:spTree>
    <p:extLst>
      <p:ext uri="{BB962C8B-B14F-4D97-AF65-F5344CB8AC3E}">
        <p14:creationId xmlns:p14="http://schemas.microsoft.com/office/powerpoint/2010/main" val="83511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983151"/>
            <a:ext cx="1209196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lấm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thoang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0564" y="154547"/>
            <a:ext cx="3050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1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546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7358" y="5486399"/>
            <a:ext cx="36247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877347"/>
              </p:ext>
            </p:extLst>
          </p:nvPr>
        </p:nvGraphicFramePr>
        <p:xfrm>
          <a:off x="112803" y="1107583"/>
          <a:ext cx="12079197" cy="5649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9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8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BÀI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HOA SẦU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ĐÂU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79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0000FF"/>
                          </a:solidFill>
                        </a:rPr>
                        <a:t>CÁCH</a:t>
                      </a:r>
                      <a:r>
                        <a:rPr lang="en-US" sz="2200" b="1" baseline="0" dirty="0">
                          <a:solidFill>
                            <a:srgbClr val="0000FF"/>
                          </a:solidFill>
                        </a:rPr>
                        <a:t> TẢ</a:t>
                      </a:r>
                      <a:endParaRPr lang="en-US" sz="2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endParaRPr lang="en-US" sz="2400" baseline="0" dirty="0"/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en-US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41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0000FF"/>
                          </a:solidFill>
                        </a:rPr>
                        <a:t>HÌNH</a:t>
                      </a:r>
                      <a:r>
                        <a:rPr lang="en-US" sz="2200" b="1" baseline="0" dirty="0">
                          <a:solidFill>
                            <a:srgbClr val="0000FF"/>
                          </a:solidFill>
                        </a:rPr>
                        <a:t> ẢNH</a:t>
                      </a:r>
                    </a:p>
                    <a:p>
                      <a:pPr algn="ctr"/>
                      <a:r>
                        <a:rPr lang="en-US" sz="2200" b="1" baseline="0" dirty="0">
                          <a:solidFill>
                            <a:srgbClr val="0000FF"/>
                          </a:solidFill>
                        </a:rPr>
                        <a:t>SO SÁNH</a:t>
                      </a:r>
                      <a:endParaRPr lang="en-US" sz="2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en-US" sz="2000" baseline="0" dirty="0"/>
                    </a:p>
                    <a:p>
                      <a:pPr marL="0" indent="0" algn="just">
                        <a:buFontTx/>
                        <a:buNone/>
                      </a:pPr>
                      <a:endParaRPr lang="en-US" sz="2000" baseline="0" dirty="0"/>
                    </a:p>
                    <a:p>
                      <a:pPr marL="0" indent="0" algn="just">
                        <a:buFontTx/>
                        <a:buNone/>
                      </a:pPr>
                      <a:endParaRPr lang="en-US" sz="2000" baseline="0" dirty="0"/>
                    </a:p>
                    <a:p>
                      <a:pPr marL="0" indent="0" algn="just">
                        <a:buFontTx/>
                        <a:buNone/>
                      </a:pPr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40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0000FF"/>
                          </a:solidFill>
                        </a:rPr>
                        <a:t>HÌNH</a:t>
                      </a:r>
                      <a:r>
                        <a:rPr lang="en-US" sz="2200" b="1" baseline="0" dirty="0">
                          <a:solidFill>
                            <a:srgbClr val="0000FF"/>
                          </a:solidFill>
                        </a:rPr>
                        <a:t> ẢNH</a:t>
                      </a:r>
                    </a:p>
                    <a:p>
                      <a:pPr algn="ctr"/>
                      <a:r>
                        <a:rPr lang="en-US" sz="2200" b="1" baseline="0" dirty="0">
                          <a:solidFill>
                            <a:srgbClr val="0000FF"/>
                          </a:solidFill>
                        </a:rPr>
                        <a:t>NHÂN HOÁ</a:t>
                      </a:r>
                      <a:endParaRPr lang="en-US" sz="2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555391" y="1512815"/>
            <a:ext cx="9340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/>
              <a:t>-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chùm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,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sầu</a:t>
            </a:r>
            <a:r>
              <a:rPr lang="en-US" sz="2800" dirty="0"/>
              <a:t> </a:t>
            </a:r>
            <a:r>
              <a:rPr lang="en-US" sz="2800" dirty="0" err="1"/>
              <a:t>đâu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mọc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chùm</a:t>
            </a:r>
            <a:r>
              <a:rPr lang="en-US" sz="28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1482" y="2343812"/>
            <a:ext cx="5464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mùi</a:t>
            </a:r>
            <a:r>
              <a:rPr lang="en-US" sz="2800" dirty="0"/>
              <a:t> </a:t>
            </a:r>
            <a:r>
              <a:rPr lang="en-US" sz="2800" dirty="0" err="1"/>
              <a:t>thơm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5391" y="2781938"/>
            <a:ext cx="3312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1482" y="3182048"/>
            <a:ext cx="9690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</a:rPr>
              <a:t>- </a:t>
            </a:r>
            <a:r>
              <a:rPr lang="en-US" sz="2800" dirty="0" err="1">
                <a:solidFill>
                  <a:srgbClr val="00B050"/>
                </a:solidFill>
              </a:rPr>
              <a:t>Hoa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nở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như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cười</a:t>
            </a:r>
            <a:r>
              <a:rPr lang="en-US" sz="2800" dirty="0">
                <a:solidFill>
                  <a:srgbClr val="00B050"/>
                </a:solidFill>
              </a:rPr>
              <a:t>, </a:t>
            </a:r>
            <a:r>
              <a:rPr lang="en-US" sz="2800" dirty="0" err="1">
                <a:solidFill>
                  <a:srgbClr val="00B050"/>
                </a:solidFill>
              </a:rPr>
              <a:t>bao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nhiêu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thứ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đó</a:t>
            </a:r>
            <a:r>
              <a:rPr lang="en-US" sz="2800" dirty="0">
                <a:solidFill>
                  <a:srgbClr val="00B050"/>
                </a:solidFill>
              </a:rPr>
              <a:t>, </a:t>
            </a:r>
            <a:r>
              <a:rPr lang="en-US" sz="2800" dirty="0" err="1">
                <a:solidFill>
                  <a:srgbClr val="00B050"/>
                </a:solidFill>
              </a:rPr>
              <a:t>bấy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nhiêu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thương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yêu</a:t>
            </a:r>
            <a:r>
              <a:rPr lang="en-US" sz="2800" dirty="0">
                <a:solidFill>
                  <a:srgbClr val="00B050"/>
                </a:solidFill>
              </a:rPr>
              <a:t>, </a:t>
            </a:r>
            <a:r>
              <a:rPr lang="en-US" sz="2800" dirty="0" err="1">
                <a:solidFill>
                  <a:srgbClr val="00B050"/>
                </a:solidFill>
              </a:rPr>
              <a:t>khiến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người</a:t>
            </a:r>
            <a:r>
              <a:rPr lang="en-US" sz="2800" dirty="0">
                <a:solidFill>
                  <a:srgbClr val="00B050"/>
                </a:solidFill>
              </a:rPr>
              <a:t> ta </a:t>
            </a:r>
            <a:r>
              <a:rPr lang="en-US" sz="2800" dirty="0" err="1">
                <a:solidFill>
                  <a:srgbClr val="FF0000"/>
                </a:solidFill>
              </a:rPr>
              <a:t>cảm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thấy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ngây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ngất</a:t>
            </a:r>
            <a:r>
              <a:rPr lang="en-US" sz="2800" dirty="0">
                <a:solidFill>
                  <a:srgbClr val="00B05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như</a:t>
            </a:r>
            <a:r>
              <a:rPr lang="en-US" sz="2800" dirty="0">
                <a:solidFill>
                  <a:srgbClr val="00B050"/>
                </a:solidFill>
              </a:rPr>
              <a:t> say </a:t>
            </a:r>
            <a:r>
              <a:rPr lang="en-US" sz="2800" dirty="0" err="1">
                <a:solidFill>
                  <a:srgbClr val="00B050"/>
                </a:solidFill>
              </a:rPr>
              <a:t>một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thứ</a:t>
            </a:r>
            <a:r>
              <a:rPr lang="en-US" sz="2800" dirty="0">
                <a:solidFill>
                  <a:srgbClr val="00B050"/>
                </a:solidFill>
              </a:rPr>
              <a:t> men </a:t>
            </a:r>
            <a:r>
              <a:rPr lang="en-US" sz="2800" dirty="0" err="1">
                <a:solidFill>
                  <a:srgbClr val="00B050"/>
                </a:solidFill>
              </a:rPr>
              <a:t>gì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9349" y="4136155"/>
            <a:ext cx="93402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</a:rPr>
              <a:t>- So </a:t>
            </a:r>
            <a:r>
              <a:rPr lang="en-US" sz="2800" dirty="0" err="1">
                <a:solidFill>
                  <a:srgbClr val="00B050"/>
                </a:solidFill>
              </a:rPr>
              <a:t>sánh</a:t>
            </a:r>
            <a:r>
              <a:rPr lang="en-US" sz="2800" dirty="0">
                <a:solidFill>
                  <a:srgbClr val="00B050"/>
                </a:solidFill>
              </a:rPr>
              <a:t> (</a:t>
            </a:r>
            <a:r>
              <a:rPr lang="en-US" sz="2800" dirty="0" err="1">
                <a:solidFill>
                  <a:srgbClr val="00B050"/>
                </a:solidFill>
              </a:rPr>
              <a:t>mùi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thơm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hoa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sầu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đâu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mát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mẻ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cả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hương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cau</a:t>
            </a:r>
            <a:r>
              <a:rPr lang="en-US" sz="2800" dirty="0">
                <a:solidFill>
                  <a:srgbClr val="00B050"/>
                </a:solidFill>
              </a:rPr>
              <a:t>, </a:t>
            </a:r>
            <a:r>
              <a:rPr lang="en-US" sz="2800" dirty="0" err="1">
                <a:solidFill>
                  <a:srgbClr val="00B050"/>
                </a:solidFill>
              </a:rPr>
              <a:t>dịu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dàng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hơn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cả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hương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hoa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mộc</a:t>
            </a:r>
            <a:r>
              <a:rPr lang="en-US" sz="2800" dirty="0">
                <a:solidFill>
                  <a:srgbClr val="00B050"/>
                </a:solidFill>
              </a:rPr>
              <a:t>), </a:t>
            </a:r>
            <a:r>
              <a:rPr lang="en-US" sz="2800" dirty="0" err="1">
                <a:solidFill>
                  <a:srgbClr val="00B050"/>
                </a:solidFill>
              </a:rPr>
              <a:t>mùi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thơm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huyền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diệu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hoà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với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hương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vị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đồng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quê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6305" y="127820"/>
            <a:ext cx="87735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831610"/>
            <a:ext cx="1540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58969" y="787429"/>
            <a:ext cx="3195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1458" y="1687354"/>
            <a:ext cx="119698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nõn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xuê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con.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oẻ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			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2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871548"/>
              </p:ext>
            </p:extLst>
          </p:nvPr>
        </p:nvGraphicFramePr>
        <p:xfrm>
          <a:off x="0" y="1374890"/>
          <a:ext cx="12192000" cy="5483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637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CÀ CHUA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691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TẢ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Wingdings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Wingdings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Wingdings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Wingding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209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ẢNH</a:t>
                      </a:r>
                    </a:p>
                    <a:p>
                      <a:pPr algn="ctr"/>
                      <a:r>
                        <a:rPr lang="en-US" sz="2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 SÁNH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en-US" sz="2300" b="1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en-US" sz="2300" b="1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en-US" sz="2300" b="1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en-US" sz="2300" b="1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691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ẢNH</a:t>
                      </a:r>
                    </a:p>
                    <a:p>
                      <a:pPr algn="ctr"/>
                      <a:r>
                        <a:rPr lang="en-US" sz="2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 HOÁ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sz="2300" b="1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2300" b="1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418316" y="1788554"/>
            <a:ext cx="95029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18316" y="2882081"/>
            <a:ext cx="9472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18316" y="3707734"/>
            <a:ext cx="9693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30036" y="4442911"/>
            <a:ext cx="9661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30036" y="5104364"/>
            <a:ext cx="6477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30036" y="5659463"/>
            <a:ext cx="7681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lùm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30038" y="6252247"/>
            <a:ext cx="4106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0036" y="344327"/>
            <a:ext cx="87735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2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152688" y="1923512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7234" y="2694750"/>
            <a:ext cx="10444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 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9234" y="3246517"/>
            <a:ext cx="3510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endParaRPr lang="en-US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9234" y="3837559"/>
            <a:ext cx="7265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1034" y="4541917"/>
            <a:ext cx="10396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hay so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4009" y="244699"/>
            <a:ext cx="83024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/>
              <a:t>Tập</a:t>
            </a:r>
            <a:r>
              <a:rPr lang="en-US" sz="3200" b="1" dirty="0"/>
              <a:t> </a:t>
            </a:r>
            <a:r>
              <a:rPr lang="en-US" sz="3200" b="1" dirty="0" err="1"/>
              <a:t>làm</a:t>
            </a:r>
            <a:r>
              <a:rPr lang="en-US" sz="3200" b="1" dirty="0"/>
              <a:t> </a:t>
            </a:r>
            <a:r>
              <a:rPr lang="en-US" sz="3200" b="1" dirty="0" err="1"/>
              <a:t>văn</a:t>
            </a:r>
            <a:endParaRPr lang="en-US" sz="3200" b="1" dirty="0"/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LUYỆN TẬP MIÊU TẢ CÁC BỘ PHẬN CỦA CÂY CỐI</a:t>
            </a:r>
          </a:p>
        </p:txBody>
      </p:sp>
    </p:spTree>
    <p:extLst>
      <p:ext uri="{BB962C8B-B14F-4D97-AF65-F5344CB8AC3E}">
        <p14:creationId xmlns:p14="http://schemas.microsoft.com/office/powerpoint/2010/main" val="34331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824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 Thu</cp:lastModifiedBy>
  <cp:revision>10</cp:revision>
  <dcterms:created xsi:type="dcterms:W3CDTF">2022-02-14T13:13:49Z</dcterms:created>
  <dcterms:modified xsi:type="dcterms:W3CDTF">2022-02-20T11:26:18Z</dcterms:modified>
</cp:coreProperties>
</file>