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notesSlides/notesSlide24.xml" ContentType="application/vnd.openxmlformats-officedocument.presentationml.notesSlide+xml"/>
  <Override PartName="/ppt/tags/tag33.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560" r:id="rId3"/>
    <p:sldId id="287" r:id="rId4"/>
    <p:sldId id="261" r:id="rId5"/>
    <p:sldId id="391" r:id="rId6"/>
    <p:sldId id="260" r:id="rId7"/>
    <p:sldId id="422" r:id="rId8"/>
    <p:sldId id="423" r:id="rId9"/>
    <p:sldId id="430" r:id="rId10"/>
    <p:sldId id="412" r:id="rId11"/>
    <p:sldId id="410" r:id="rId12"/>
    <p:sldId id="561" r:id="rId13"/>
    <p:sldId id="424" r:id="rId14"/>
    <p:sldId id="427" r:id="rId15"/>
    <p:sldId id="258" r:id="rId16"/>
    <p:sldId id="294" r:id="rId17"/>
    <p:sldId id="431" r:id="rId18"/>
    <p:sldId id="273" r:id="rId19"/>
    <p:sldId id="433" r:id="rId20"/>
    <p:sldId id="551" r:id="rId21"/>
    <p:sldId id="505" r:id="rId22"/>
    <p:sldId id="288" r:id="rId23"/>
    <p:sldId id="553" r:id="rId24"/>
    <p:sldId id="554" r:id="rId25"/>
    <p:sldId id="280" r:id="rId26"/>
    <p:sldId id="55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4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665E2-4057-4913-B2B5-61A0A836590F}" type="datetimeFigureOut">
              <a:rPr lang="en-US" smtClean="0"/>
              <a:t>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2310E-2633-4ECA-96F9-F334DF9C1D02}" type="slidenum">
              <a:rPr lang="en-US" smtClean="0"/>
              <a:t>‹#›</a:t>
            </a:fld>
            <a:endParaRPr lang="en-US"/>
          </a:p>
        </p:txBody>
      </p:sp>
    </p:spTree>
    <p:extLst>
      <p:ext uri="{BB962C8B-B14F-4D97-AF65-F5344CB8AC3E}">
        <p14:creationId xmlns:p14="http://schemas.microsoft.com/office/powerpoint/2010/main" val="1799865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DA4D72-A2EF-4C13-B66B-374644083D24}" type="slidenum">
              <a:rPr lang="en-US" smtClean="0"/>
              <a:pPr/>
              <a:t>2</a:t>
            </a:fld>
            <a:endParaRPr lang="en-US"/>
          </a:p>
        </p:txBody>
      </p:sp>
    </p:spTree>
    <p:extLst>
      <p:ext uri="{BB962C8B-B14F-4D97-AF65-F5344CB8AC3E}">
        <p14:creationId xmlns:p14="http://schemas.microsoft.com/office/powerpoint/2010/main" val="1971395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Ở </a:t>
            </a:r>
            <a:r>
              <a:rPr lang="en-US" altLang="zh-CN" dirty="0" err="1"/>
              <a:t>đoạn</a:t>
            </a:r>
            <a:r>
              <a:rPr lang="en-US" altLang="zh-CN" dirty="0"/>
              <a:t> 1 </a:t>
            </a:r>
            <a:r>
              <a:rPr lang="en-US" altLang="zh-CN" dirty="0" err="1"/>
              <a:t>có</a:t>
            </a:r>
            <a:r>
              <a:rPr lang="en-US" altLang="zh-CN" dirty="0"/>
              <a:t> </a:t>
            </a:r>
            <a:r>
              <a:rPr lang="en-US" altLang="zh-CN" dirty="0" err="1"/>
              <a:t>câu</a:t>
            </a:r>
            <a:r>
              <a:rPr lang="en-US" altLang="zh-CN" dirty="0"/>
              <a:t> </a:t>
            </a:r>
            <a:r>
              <a:rPr lang="en-US" altLang="zh-CN" dirty="0" err="1"/>
              <a:t>dài</a:t>
            </a:r>
            <a:r>
              <a:rPr lang="en-US" altLang="zh-CN" dirty="0"/>
              <a:t>: </a:t>
            </a:r>
            <a:r>
              <a:rPr lang="en-US" altLang="zh-CN" dirty="0" err="1"/>
              <a:t>chú</a:t>
            </a:r>
            <a:r>
              <a:rPr lang="en-US" altLang="zh-CN" dirty="0"/>
              <a:t> ý </a:t>
            </a:r>
            <a:r>
              <a:rPr lang="en-US" altLang="zh-CN" dirty="0" err="1"/>
              <a:t>ngắt</a:t>
            </a:r>
            <a:r>
              <a:rPr lang="en-US" altLang="zh-CN" dirty="0"/>
              <a:t> </a:t>
            </a:r>
            <a:r>
              <a:rPr lang="en-US" altLang="zh-CN" dirty="0" err="1"/>
              <a:t>nghỉ</a:t>
            </a:r>
            <a:r>
              <a:rPr lang="en-US" altLang="zh-CN" dirty="0"/>
              <a:t> </a:t>
            </a:r>
            <a:r>
              <a:rPr lang="en-US" altLang="zh-CN" dirty="0" err="1"/>
              <a:t>đúng</a:t>
            </a:r>
            <a:r>
              <a:rPr lang="en-US" altLang="zh-CN" dirty="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9019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đây</a:t>
            </a:r>
            <a:r>
              <a:rPr lang="en-US" dirty="0"/>
              <a:t>, </a:t>
            </a:r>
            <a:r>
              <a:rPr lang="en-US" dirty="0" err="1"/>
              <a:t>thầy</a:t>
            </a:r>
            <a:r>
              <a:rPr lang="en-US" dirty="0"/>
              <a:t> </a:t>
            </a:r>
            <a:r>
              <a:rPr lang="en-US" dirty="0" err="1"/>
              <a:t>mời</a:t>
            </a:r>
            <a:r>
              <a:rPr lang="en-US" dirty="0"/>
              <a:t> </a:t>
            </a:r>
            <a:r>
              <a:rPr lang="en-US" dirty="0" err="1"/>
              <a:t>các</a:t>
            </a:r>
            <a:r>
              <a:rPr lang="en-US" dirty="0"/>
              <a:t> </a:t>
            </a:r>
            <a:r>
              <a:rPr lang="en-US" dirty="0" err="1"/>
              <a:t>em</a:t>
            </a:r>
            <a:r>
              <a:rPr lang="en-US" dirty="0"/>
              <a:t> </a:t>
            </a:r>
            <a:r>
              <a:rPr lang="en-US" dirty="0" err="1"/>
              <a:t>cùng</a:t>
            </a:r>
            <a:r>
              <a:rPr lang="en-US" dirty="0"/>
              <a:t> </a:t>
            </a:r>
            <a:r>
              <a:rPr lang="en-US" dirty="0" err="1"/>
              <a:t>bước</a:t>
            </a:r>
            <a:r>
              <a:rPr lang="en-US" dirty="0"/>
              <a:t> sang </a:t>
            </a:r>
            <a:r>
              <a:rPr lang="en-US" dirty="0" err="1"/>
              <a:t>phần</a:t>
            </a:r>
            <a:r>
              <a:rPr lang="en-US" dirty="0"/>
              <a:t> </a:t>
            </a:r>
            <a:r>
              <a:rPr lang="en-US" dirty="0" err="1"/>
              <a:t>tìm</a:t>
            </a:r>
            <a:r>
              <a:rPr lang="en-US" dirty="0"/>
              <a:t> hieu </a:t>
            </a:r>
            <a:r>
              <a:rPr lang="en-US" dirty="0" err="1"/>
              <a:t>bài</a:t>
            </a:r>
            <a:endParaRPr lang="en-US" dirty="0"/>
          </a:p>
        </p:txBody>
      </p:sp>
      <p:sp>
        <p:nvSpPr>
          <p:cNvPr id="4" name="Slide Number Placeholder 3"/>
          <p:cNvSpPr>
            <a:spLocks noGrp="1"/>
          </p:cNvSpPr>
          <p:nvPr>
            <p:ph type="sldNum" sz="quarter" idx="5"/>
          </p:nvPr>
        </p:nvSpPr>
        <p:spPr/>
        <p:txBody>
          <a:bodyPr/>
          <a:lstStyle/>
          <a:p>
            <a:fld id="{F9DA4D72-A2EF-4C13-B66B-374644083D24}" type="slidenum">
              <a:rPr lang="en-US" smtClean="0"/>
              <a:pPr/>
              <a:t>12</a:t>
            </a:fld>
            <a:endParaRPr lang="en-US"/>
          </a:p>
        </p:txBody>
      </p:sp>
    </p:spTree>
    <p:extLst>
      <p:ext uri="{BB962C8B-B14F-4D97-AF65-F5344CB8AC3E}">
        <p14:creationId xmlns:p14="http://schemas.microsoft.com/office/powerpoint/2010/main" val="797443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dirty="0" err="1">
                <a:solidFill>
                  <a:srgbClr val="FF0000"/>
                </a:solidFill>
                <a:latin typeface="Times New Roman" pitchFamily="18" charset="0"/>
                <a:cs typeface="Times New Roman" pitchFamily="18" charset="0"/>
              </a:rPr>
              <a:t>Câu</a:t>
            </a:r>
            <a:r>
              <a:rPr lang="en-US" sz="1200" b="0" u="sng" dirty="0">
                <a:solidFill>
                  <a:srgbClr val="FF0000"/>
                </a:solidFill>
                <a:latin typeface="Times New Roman" pitchFamily="18" charset="0"/>
                <a:cs typeface="Times New Roman" pitchFamily="18" charset="0"/>
              </a:rPr>
              <a:t> 1</a:t>
            </a:r>
            <a:r>
              <a:rPr lang="en-US" sz="1200" b="0" dirty="0">
                <a:solidFill>
                  <a:srgbClr val="FF0000"/>
                </a:solidFill>
                <a:latin typeface="Times New Roman" pitchFamily="18" charset="0"/>
                <a:cs typeface="Times New Roman" pitchFamily="18" charset="0"/>
              </a:rPr>
              <a:t>: </a:t>
            </a:r>
            <a:r>
              <a:rPr lang="en-US" sz="1200" b="0" dirty="0" err="1">
                <a:solidFill>
                  <a:srgbClr val="FF0000"/>
                </a:solidFill>
                <a:latin typeface="Times New Roman" pitchFamily="18" charset="0"/>
                <a:cs typeface="Times New Roman" pitchFamily="18" charset="0"/>
              </a:rPr>
              <a:t>theo</a:t>
            </a:r>
            <a:r>
              <a:rPr lang="en-US" sz="1200" b="0" dirty="0">
                <a:solidFill>
                  <a:srgbClr val="FF0000"/>
                </a:solidFill>
                <a:latin typeface="Times New Roman" pitchFamily="18" charset="0"/>
                <a:cs typeface="Times New Roman" pitchFamily="18" charset="0"/>
              </a:rPr>
              <a:t> </a:t>
            </a:r>
            <a:r>
              <a:rPr lang="en-US" sz="1200" b="0" dirty="0" err="1">
                <a:solidFill>
                  <a:srgbClr val="FF0000"/>
                </a:solidFill>
                <a:latin typeface="Times New Roman" pitchFamily="18" charset="0"/>
                <a:cs typeface="Times New Roman" pitchFamily="18" charset="0"/>
              </a:rPr>
              <a:t>các</a:t>
            </a:r>
            <a:r>
              <a:rPr lang="en-US" sz="1200" b="0" dirty="0">
                <a:solidFill>
                  <a:srgbClr val="FF0000"/>
                </a:solidFill>
                <a:latin typeface="Times New Roman" pitchFamily="18" charset="0"/>
                <a:cs typeface="Times New Roman" pitchFamily="18" charset="0"/>
              </a:rPr>
              <a:t> </a:t>
            </a:r>
            <a:r>
              <a:rPr lang="en-US" sz="1200" b="0" dirty="0" err="1">
                <a:solidFill>
                  <a:srgbClr val="FF0000"/>
                </a:solidFill>
                <a:latin typeface="Times New Roman" pitchFamily="18" charset="0"/>
                <a:cs typeface="Times New Roman" pitchFamily="18" charset="0"/>
              </a:rPr>
              <a:t>em</a:t>
            </a:r>
            <a:r>
              <a:rPr lang="en-US" sz="1200" b="0" dirty="0">
                <a:solidFill>
                  <a:srgbClr val="FF0000"/>
                </a:solidFill>
                <a:latin typeface="Times New Roman" pitchFamily="18" charset="0"/>
                <a:cs typeface="Times New Roman" pitchFamily="18" charset="0"/>
              </a:rPr>
              <a:t>, </a:t>
            </a:r>
            <a:r>
              <a:rPr lang="en-US" sz="1200" b="0" dirty="0" err="1">
                <a:solidFill>
                  <a:srgbClr val="FF0000"/>
                </a:solidFill>
                <a:latin typeface="Times New Roman" pitchFamily="18" charset="0"/>
                <a:cs typeface="Times New Roman" pitchFamily="18" charset="0"/>
              </a:rPr>
              <a:t>Tại</a:t>
            </a:r>
            <a:r>
              <a:rPr lang="en-US" sz="1200" b="0" dirty="0">
                <a:solidFill>
                  <a:srgbClr val="FF0000"/>
                </a:solidFill>
                <a:latin typeface="Times New Roman" pitchFamily="18" charset="0"/>
                <a:cs typeface="Times New Roman" pitchFamily="18" charset="0"/>
              </a:rPr>
              <a:t> </a:t>
            </a:r>
            <a:r>
              <a:rPr lang="en-US" sz="1200" b="0" dirty="0" err="1">
                <a:solidFill>
                  <a:srgbClr val="FF0000"/>
                </a:solidFill>
                <a:latin typeface="Times New Roman" pitchFamily="18" charset="0"/>
                <a:cs typeface="Times New Roman" pitchFamily="18" charset="0"/>
              </a:rPr>
              <a:t>sao</a:t>
            </a:r>
            <a:r>
              <a:rPr lang="en-US" sz="1200" b="0" dirty="0">
                <a:solidFill>
                  <a:srgbClr val="FF0000"/>
                </a:solidFill>
                <a:latin typeface="Times New Roman" pitchFamily="18" charset="0"/>
                <a:cs typeface="Times New Roman" pitchFamily="18" charset="0"/>
              </a:rPr>
              <a:t> </a:t>
            </a:r>
            <a:r>
              <a:rPr lang="en-US" sz="1200" b="0" dirty="0" err="1">
                <a:solidFill>
                  <a:srgbClr val="FF0000"/>
                </a:solidFill>
                <a:latin typeface="Times New Roman" pitchFamily="18" charset="0"/>
                <a:cs typeface="Times New Roman" pitchFamily="18" charset="0"/>
              </a:rPr>
              <a:t>tác</a:t>
            </a:r>
            <a:r>
              <a:rPr lang="en-US" sz="1200" b="0" dirty="0">
                <a:solidFill>
                  <a:srgbClr val="FF0000"/>
                </a:solidFill>
                <a:latin typeface="Times New Roman" pitchFamily="18" charset="0"/>
                <a:cs typeface="Times New Roman" pitchFamily="18" charset="0"/>
              </a:rPr>
              <a:t> </a:t>
            </a:r>
            <a:r>
              <a:rPr lang="en-US" sz="1200" b="0" dirty="0" err="1">
                <a:solidFill>
                  <a:srgbClr val="FF0000"/>
                </a:solidFill>
                <a:latin typeface="Times New Roman" pitchFamily="18" charset="0"/>
                <a:cs typeface="Times New Roman" pitchFamily="18" charset="0"/>
              </a:rPr>
              <a:t>giả</a:t>
            </a:r>
            <a:r>
              <a:rPr lang="en-US" sz="1200" b="0" dirty="0">
                <a:solidFill>
                  <a:srgbClr val="FF0000"/>
                </a:solidFill>
                <a:latin typeface="Times New Roman" pitchFamily="18" charset="0"/>
                <a:cs typeface="Times New Roman" pitchFamily="18" charset="0"/>
              </a:rPr>
              <a:t> </a:t>
            </a:r>
            <a:r>
              <a:rPr lang="en-US" sz="1200" b="0" dirty="0" err="1">
                <a:solidFill>
                  <a:srgbClr val="FF0000"/>
                </a:solidFill>
                <a:latin typeface="Times New Roman" pitchFamily="18" charset="0"/>
                <a:cs typeface="Times New Roman" pitchFamily="18" charset="0"/>
              </a:rPr>
              <a:t>lại</a:t>
            </a:r>
            <a:r>
              <a:rPr lang="en-US" sz="1200" b="0" dirty="0">
                <a:solidFill>
                  <a:srgbClr val="FF0000"/>
                </a:solidFill>
                <a:latin typeface="Times New Roman" pitchFamily="18" charset="0"/>
                <a:cs typeface="Times New Roman" pitchFamily="18" charset="0"/>
              </a:rPr>
              <a:t> </a:t>
            </a:r>
            <a:r>
              <a:rPr lang="en-US" sz="1200" b="0" dirty="0" err="1">
                <a:solidFill>
                  <a:srgbClr val="FF0000"/>
                </a:solidFill>
                <a:latin typeface="Times New Roman" pitchFamily="18" charset="0"/>
                <a:cs typeface="Times New Roman" pitchFamily="18" charset="0"/>
              </a:rPr>
              <a:t>gọi</a:t>
            </a:r>
            <a:r>
              <a:rPr lang="en-US" sz="1200" b="0" dirty="0">
                <a:solidFill>
                  <a:srgbClr val="FF0000"/>
                </a:solidFill>
                <a:latin typeface="Times New Roman" pitchFamily="18" charset="0"/>
                <a:cs typeface="Times New Roman" pitchFamily="18" charset="0"/>
              </a:rPr>
              <a:t> </a:t>
            </a:r>
            <a:r>
              <a:rPr lang="en-US" sz="1200" b="0" dirty="0" err="1">
                <a:solidFill>
                  <a:srgbClr val="FF0000"/>
                </a:solidFill>
                <a:latin typeface="Times New Roman" pitchFamily="18" charset="0"/>
                <a:cs typeface="Times New Roman" pitchFamily="18" charset="0"/>
              </a:rPr>
              <a:t>hoa</a:t>
            </a:r>
            <a:r>
              <a:rPr lang="en-US" sz="1200" b="0" dirty="0">
                <a:solidFill>
                  <a:srgbClr val="FF0000"/>
                </a:solidFill>
                <a:latin typeface="Times New Roman" pitchFamily="18" charset="0"/>
                <a:cs typeface="Times New Roman" pitchFamily="18" charset="0"/>
              </a:rPr>
              <a:t> </a:t>
            </a:r>
            <a:r>
              <a:rPr lang="en-US" sz="1200" b="0" dirty="0" err="1">
                <a:solidFill>
                  <a:srgbClr val="FF0000"/>
                </a:solidFill>
                <a:latin typeface="Times New Roman" pitchFamily="18" charset="0"/>
                <a:cs typeface="Times New Roman" pitchFamily="18" charset="0"/>
              </a:rPr>
              <a:t>phượng</a:t>
            </a:r>
            <a:r>
              <a:rPr lang="en-US" sz="1200" b="0" dirty="0">
                <a:solidFill>
                  <a:srgbClr val="FF0000"/>
                </a:solidFill>
                <a:latin typeface="Times New Roman" pitchFamily="18" charset="0"/>
                <a:cs typeface="Times New Roman" pitchFamily="18" charset="0"/>
              </a:rPr>
              <a:t> </a:t>
            </a:r>
            <a:r>
              <a:rPr lang="en-US" sz="1200" b="0" dirty="0" err="1">
                <a:solidFill>
                  <a:srgbClr val="FF0000"/>
                </a:solidFill>
                <a:latin typeface="Times New Roman" pitchFamily="18" charset="0"/>
                <a:cs typeface="Times New Roman" pitchFamily="18" charset="0"/>
              </a:rPr>
              <a:t>là</a:t>
            </a:r>
            <a:r>
              <a:rPr lang="en-US" sz="1200" b="0" dirty="0">
                <a:solidFill>
                  <a:srgbClr val="FF0000"/>
                </a:solidFill>
                <a:latin typeface="Times New Roman" pitchFamily="18" charset="0"/>
                <a:cs typeface="Times New Roman" pitchFamily="18" charset="0"/>
              </a:rPr>
              <a:t> </a:t>
            </a:r>
            <a:r>
              <a:rPr lang="en-US" sz="1200" b="0" i="1" dirty="0">
                <a:solidFill>
                  <a:srgbClr val="FF0000"/>
                </a:solidFill>
                <a:latin typeface="Times New Roman" pitchFamily="18" charset="0"/>
                <a:cs typeface="Times New Roman" pitchFamily="18" charset="0"/>
              </a:rPr>
              <a:t>“</a:t>
            </a:r>
            <a:r>
              <a:rPr lang="en-US" sz="1200" b="0" i="1" dirty="0" err="1">
                <a:solidFill>
                  <a:srgbClr val="FF0000"/>
                </a:solidFill>
                <a:latin typeface="Times New Roman" pitchFamily="18" charset="0"/>
                <a:cs typeface="Times New Roman" pitchFamily="18" charset="0"/>
              </a:rPr>
              <a:t>hoa</a:t>
            </a:r>
            <a:r>
              <a:rPr lang="en-US" sz="1200" b="0" i="1" dirty="0">
                <a:solidFill>
                  <a:srgbClr val="FF0000"/>
                </a:solidFill>
                <a:latin typeface="Times New Roman" pitchFamily="18" charset="0"/>
                <a:cs typeface="Times New Roman" pitchFamily="18" charset="0"/>
              </a:rPr>
              <a:t> </a:t>
            </a:r>
            <a:r>
              <a:rPr lang="en-US" sz="1200" b="0" i="1" dirty="0" err="1">
                <a:solidFill>
                  <a:srgbClr val="FF0000"/>
                </a:solidFill>
                <a:latin typeface="Times New Roman" pitchFamily="18" charset="0"/>
                <a:cs typeface="Times New Roman" pitchFamily="18" charset="0"/>
              </a:rPr>
              <a:t>học</a:t>
            </a:r>
            <a:r>
              <a:rPr lang="en-US" sz="1200" b="0" i="1" dirty="0">
                <a:solidFill>
                  <a:srgbClr val="FF0000"/>
                </a:solidFill>
                <a:latin typeface="Times New Roman" pitchFamily="18" charset="0"/>
                <a:cs typeface="Times New Roman" pitchFamily="18" charset="0"/>
              </a:rPr>
              <a:t> </a:t>
            </a:r>
            <a:r>
              <a:rPr lang="en-US" sz="1200" b="0" i="1" dirty="0" err="1">
                <a:solidFill>
                  <a:srgbClr val="FF0000"/>
                </a:solidFill>
                <a:latin typeface="Times New Roman" pitchFamily="18" charset="0"/>
                <a:cs typeface="Times New Roman" pitchFamily="18" charset="0"/>
              </a:rPr>
              <a:t>trò</a:t>
            </a:r>
            <a:r>
              <a:rPr lang="en-US" sz="1200" b="0" dirty="0">
                <a:solidFill>
                  <a:srgbClr val="FF0000"/>
                </a:solidFill>
                <a:latin typeface="Times New Roman" pitchFamily="18"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dirty="0" err="1">
                <a:solidFill>
                  <a:srgbClr val="FF0000"/>
                </a:solidFill>
                <a:latin typeface="Times New Roman" pitchFamily="18" charset="0"/>
                <a:cs typeface="Times New Roman" pitchFamily="18" charset="0"/>
              </a:rPr>
              <a:t>Em</a:t>
            </a:r>
            <a:r>
              <a:rPr lang="en-US" sz="1200" b="0" u="none" dirty="0">
                <a:solidFill>
                  <a:srgbClr val="FF0000"/>
                </a:solidFill>
                <a:latin typeface="Times New Roman" pitchFamily="18" charset="0"/>
                <a:cs typeface="Times New Roman" pitchFamily="18" charset="0"/>
              </a:rPr>
              <a:t> </a:t>
            </a:r>
            <a:r>
              <a:rPr lang="en-US" sz="1200" b="0" u="none" dirty="0" err="1">
                <a:solidFill>
                  <a:srgbClr val="FF0000"/>
                </a:solidFill>
                <a:latin typeface="Times New Roman" pitchFamily="18" charset="0"/>
                <a:cs typeface="Times New Roman" pitchFamily="18" charset="0"/>
              </a:rPr>
              <a:t>đọc</a:t>
            </a:r>
            <a:r>
              <a:rPr lang="en-US" sz="1200" b="0" u="none" dirty="0">
                <a:solidFill>
                  <a:srgbClr val="FF0000"/>
                </a:solidFill>
                <a:latin typeface="Times New Roman" pitchFamily="18" charset="0"/>
                <a:cs typeface="Times New Roman" pitchFamily="18" charset="0"/>
              </a:rPr>
              <a:t> </a:t>
            </a:r>
            <a:r>
              <a:rPr lang="en-US" sz="1200" b="0" u="none" dirty="0" err="1">
                <a:solidFill>
                  <a:srgbClr val="FF0000"/>
                </a:solidFill>
                <a:latin typeface="Times New Roman" pitchFamily="18" charset="0"/>
                <a:cs typeface="Times New Roman" pitchFamily="18" charset="0"/>
              </a:rPr>
              <a:t>đoạn</a:t>
            </a:r>
            <a:r>
              <a:rPr lang="en-US" sz="1200" b="0" u="none" dirty="0">
                <a:solidFill>
                  <a:srgbClr val="FF0000"/>
                </a:solidFill>
                <a:latin typeface="Times New Roman" pitchFamily="18" charset="0"/>
                <a:cs typeface="Times New Roman" pitchFamily="18" charset="0"/>
              </a:rPr>
              <a:t> </a:t>
            </a:r>
            <a:r>
              <a:rPr lang="en-US" sz="1200" b="0" u="none" dirty="0" err="1">
                <a:solidFill>
                  <a:srgbClr val="FF0000"/>
                </a:solidFill>
                <a:latin typeface="Times New Roman" pitchFamily="18" charset="0"/>
                <a:cs typeface="Times New Roman" pitchFamily="18" charset="0"/>
              </a:rPr>
              <a:t>văn</a:t>
            </a:r>
            <a:r>
              <a:rPr lang="en-US" sz="1200" b="0" u="none" dirty="0">
                <a:solidFill>
                  <a:srgbClr val="FF0000"/>
                </a:solidFill>
                <a:latin typeface="Times New Roman" pitchFamily="18" charset="0"/>
                <a:cs typeface="Times New Roman" pitchFamily="18" charset="0"/>
              </a:rPr>
              <a:t> </a:t>
            </a:r>
            <a:r>
              <a:rPr lang="en-US" sz="1200" b="0" u="none" dirty="0" err="1">
                <a:solidFill>
                  <a:srgbClr val="FF0000"/>
                </a:solidFill>
                <a:latin typeface="Times New Roman" pitchFamily="18" charset="0"/>
                <a:cs typeface="Times New Roman" pitchFamily="18" charset="0"/>
              </a:rPr>
              <a:t>thứ</a:t>
            </a:r>
            <a:r>
              <a:rPr lang="en-US" sz="1200" b="0" u="none" dirty="0">
                <a:solidFill>
                  <a:srgbClr val="FF0000"/>
                </a:solidFill>
                <a:latin typeface="Times New Roman" pitchFamily="18" charset="0"/>
                <a:cs typeface="Times New Roman" pitchFamily="18" charset="0"/>
              </a:rPr>
              <a:t> 2, </a:t>
            </a:r>
            <a:r>
              <a:rPr lang="en-US" sz="1200" b="0" u="none" dirty="0" err="1">
                <a:solidFill>
                  <a:srgbClr val="FF0000"/>
                </a:solidFill>
                <a:latin typeface="Times New Roman" pitchFamily="18" charset="0"/>
                <a:cs typeface="Times New Roman" pitchFamily="18" charset="0"/>
              </a:rPr>
              <a:t>có</a:t>
            </a:r>
            <a:r>
              <a:rPr lang="en-US" sz="1200" b="0" u="none" dirty="0">
                <a:solidFill>
                  <a:srgbClr val="FF0000"/>
                </a:solidFill>
                <a:latin typeface="Times New Roman" pitchFamily="18" charset="0"/>
                <a:cs typeface="Times New Roman" pitchFamily="18" charset="0"/>
              </a:rPr>
              <a:t> </a:t>
            </a:r>
            <a:r>
              <a:rPr lang="en-US" sz="1200" b="0" u="none" dirty="0" err="1">
                <a:solidFill>
                  <a:srgbClr val="FF0000"/>
                </a:solidFill>
                <a:latin typeface="Times New Roman" pitchFamily="18" charset="0"/>
                <a:cs typeface="Times New Roman" pitchFamily="18" charset="0"/>
              </a:rPr>
              <a:t>gợi</a:t>
            </a:r>
            <a:r>
              <a:rPr lang="en-US" sz="1200" b="0" u="none" dirty="0">
                <a:solidFill>
                  <a:srgbClr val="FF0000"/>
                </a:solidFill>
                <a:latin typeface="Times New Roman" pitchFamily="18" charset="0"/>
                <a:cs typeface="Times New Roman" pitchFamily="18" charset="0"/>
              </a:rPr>
              <a:t> ý </a:t>
            </a:r>
            <a:r>
              <a:rPr lang="en-US" sz="1200" b="0" u="none" dirty="0" err="1">
                <a:solidFill>
                  <a:srgbClr val="FF0000"/>
                </a:solidFill>
                <a:latin typeface="Times New Roman" pitchFamily="18" charset="0"/>
                <a:cs typeface="Times New Roman" pitchFamily="18" charset="0"/>
              </a:rPr>
              <a:t>về</a:t>
            </a:r>
            <a:r>
              <a:rPr lang="en-US" sz="1200" b="0" u="none" dirty="0">
                <a:solidFill>
                  <a:srgbClr val="FF0000"/>
                </a:solidFill>
                <a:latin typeface="Times New Roman" pitchFamily="18" charset="0"/>
                <a:cs typeface="Times New Roman" pitchFamily="18" charset="0"/>
              </a:rPr>
              <a:t> </a:t>
            </a:r>
            <a:r>
              <a:rPr lang="en-US" sz="1200" b="0" u="none" dirty="0" err="1">
                <a:solidFill>
                  <a:srgbClr val="FF0000"/>
                </a:solidFill>
                <a:latin typeface="Times New Roman" pitchFamily="18" charset="0"/>
                <a:cs typeface="Times New Roman" pitchFamily="18" charset="0"/>
              </a:rPr>
              <a:t>lòng</a:t>
            </a:r>
            <a:r>
              <a:rPr lang="en-US" sz="1200" b="0" u="none" dirty="0">
                <a:solidFill>
                  <a:srgbClr val="FF0000"/>
                </a:solidFill>
                <a:latin typeface="Times New Roman" pitchFamily="18" charset="0"/>
                <a:cs typeface="Times New Roman" pitchFamily="18" charset="0"/>
              </a:rPr>
              <a:t> </a:t>
            </a:r>
            <a:r>
              <a:rPr lang="en-US" sz="1200" b="0" u="none" dirty="0" err="1">
                <a:solidFill>
                  <a:srgbClr val="FF0000"/>
                </a:solidFill>
                <a:latin typeface="Times New Roman" pitchFamily="18" charset="0"/>
                <a:cs typeface="Times New Roman" pitchFamily="18" charset="0"/>
              </a:rPr>
              <a:t>cậu</a:t>
            </a:r>
            <a:r>
              <a:rPr lang="en-US" sz="1200" b="0" u="none" dirty="0">
                <a:solidFill>
                  <a:srgbClr val="FF0000"/>
                </a:solidFill>
                <a:latin typeface="Times New Roman" pitchFamily="18" charset="0"/>
                <a:cs typeface="Times New Roman" pitchFamily="18" charset="0"/>
              </a:rPr>
              <a:t> </a:t>
            </a:r>
            <a:r>
              <a:rPr lang="en-US" sz="1200" b="0" u="none" dirty="0" err="1">
                <a:solidFill>
                  <a:srgbClr val="FF0000"/>
                </a:solidFill>
                <a:latin typeface="Times New Roman" pitchFamily="18" charset="0"/>
                <a:cs typeface="Times New Roman" pitchFamily="18" charset="0"/>
              </a:rPr>
              <a:t>học</a:t>
            </a:r>
            <a:r>
              <a:rPr lang="en-US" sz="1200" b="0" u="none" dirty="0">
                <a:solidFill>
                  <a:srgbClr val="FF0000"/>
                </a:solidFill>
                <a:latin typeface="Times New Roman" pitchFamily="18" charset="0"/>
                <a:cs typeface="Times New Roman" pitchFamily="18" charset="0"/>
              </a:rPr>
              <a:t> </a:t>
            </a:r>
            <a:r>
              <a:rPr lang="en-US" sz="1200" b="0" u="none" dirty="0" err="1">
                <a:solidFill>
                  <a:srgbClr val="FF0000"/>
                </a:solidFill>
                <a:latin typeface="Times New Roman" pitchFamily="18" charset="0"/>
                <a:cs typeface="Times New Roman" pitchFamily="18" charset="0"/>
              </a:rPr>
              <a:t>trò</a:t>
            </a:r>
            <a:r>
              <a:rPr lang="en-US" sz="1200" b="0" u="none" dirty="0">
                <a:solidFill>
                  <a:srgbClr val="FF0000"/>
                </a:solidFill>
                <a:latin typeface="Times New Roman" pitchFamily="18" charset="0"/>
                <a:cs typeface="Times New Roman" pitchFamily="18" charset="0"/>
              </a:rPr>
              <a:t> </a:t>
            </a:r>
            <a:r>
              <a:rPr lang="en-US" sz="1200" b="0" u="none" dirty="0" err="1">
                <a:solidFill>
                  <a:srgbClr val="FF0000"/>
                </a:solidFill>
                <a:latin typeface="Times New Roman" pitchFamily="18" charset="0"/>
                <a:cs typeface="Times New Roman" pitchFamily="18" charset="0"/>
              </a:rPr>
              <a:t>để</a:t>
            </a:r>
            <a:r>
              <a:rPr lang="en-US" sz="1200" b="0" u="none" dirty="0">
                <a:solidFill>
                  <a:srgbClr val="FF0000"/>
                </a:solidFill>
                <a:latin typeface="Times New Roman" pitchFamily="18" charset="0"/>
                <a:cs typeface="Times New Roman" pitchFamily="18" charset="0"/>
              </a:rPr>
              <a:t> </a:t>
            </a:r>
            <a:r>
              <a:rPr lang="en-US" sz="1200" b="0" u="none" dirty="0" err="1">
                <a:solidFill>
                  <a:srgbClr val="FF0000"/>
                </a:solidFill>
                <a:latin typeface="Times New Roman" pitchFamily="18" charset="0"/>
                <a:cs typeface="Times New Roman" pitchFamily="18" charset="0"/>
              </a:rPr>
              <a:t>trả</a:t>
            </a:r>
            <a:r>
              <a:rPr lang="en-US" sz="1200" b="0" u="none" dirty="0">
                <a:solidFill>
                  <a:srgbClr val="FF0000"/>
                </a:solidFill>
                <a:latin typeface="Times New Roman" pitchFamily="18" charset="0"/>
                <a:cs typeface="Times New Roman" pitchFamily="18" charset="0"/>
              </a:rPr>
              <a:t> </a:t>
            </a:r>
            <a:r>
              <a:rPr lang="en-US" sz="1200" b="0" u="none" dirty="0" err="1">
                <a:solidFill>
                  <a:srgbClr val="FF0000"/>
                </a:solidFill>
                <a:latin typeface="Times New Roman" pitchFamily="18" charset="0"/>
                <a:cs typeface="Times New Roman" pitchFamily="18" charset="0"/>
              </a:rPr>
              <a:t>lời</a:t>
            </a:r>
            <a:r>
              <a:rPr lang="en-US" sz="1200" b="0" u="none" dirty="0">
                <a:solidFill>
                  <a:srgbClr val="FF0000"/>
                </a:solidFill>
                <a:latin typeface="Times New Roman" pitchFamily="18" charset="0"/>
                <a:cs typeface="Times New Roman" pitchFamily="18" charset="0"/>
              </a:rPr>
              <a:t> </a:t>
            </a:r>
            <a:r>
              <a:rPr lang="en-US" sz="1200" b="0" u="none" dirty="0" err="1">
                <a:solidFill>
                  <a:srgbClr val="FF0000"/>
                </a:solidFill>
                <a:latin typeface="Times New Roman" pitchFamily="18" charset="0"/>
                <a:cs typeface="Times New Roman" pitchFamily="18" charset="0"/>
              </a:rPr>
              <a:t>câu</a:t>
            </a:r>
            <a:r>
              <a:rPr lang="en-US" sz="1200" b="0" u="none" dirty="0">
                <a:solidFill>
                  <a:srgbClr val="FF0000"/>
                </a:solidFill>
                <a:latin typeface="Times New Roman" pitchFamily="18" charset="0"/>
                <a:cs typeface="Times New Roman" pitchFamily="18" charset="0"/>
              </a:rPr>
              <a:t> </a:t>
            </a:r>
            <a:r>
              <a:rPr lang="en-US" sz="1200" b="0" u="none" dirty="0" err="1">
                <a:solidFill>
                  <a:srgbClr val="FF0000"/>
                </a:solidFill>
                <a:latin typeface="Times New Roman" pitchFamily="18" charset="0"/>
                <a:cs typeface="Times New Roman" pitchFamily="18" charset="0"/>
              </a:rPr>
              <a:t>hỏi</a:t>
            </a:r>
            <a:r>
              <a:rPr lang="en-US" sz="1200" b="0" u="none" dirty="0">
                <a:solidFill>
                  <a:srgbClr val="FF0000"/>
                </a:solidFill>
                <a:latin typeface="Times New Roman" pitchFamily="18" charset="0"/>
                <a:cs typeface="Times New Roman" pitchFamily="18" charset="0"/>
              </a:rPr>
              <a:t> </a:t>
            </a:r>
            <a:r>
              <a:rPr lang="en-US" sz="1200" b="0" u="none" dirty="0" err="1">
                <a:solidFill>
                  <a:srgbClr val="FF0000"/>
                </a:solidFill>
                <a:latin typeface="Times New Roman" pitchFamily="18" charset="0"/>
                <a:cs typeface="Times New Roman" pitchFamily="18" charset="0"/>
              </a:rPr>
              <a:t>này</a:t>
            </a:r>
            <a:r>
              <a:rPr lang="en-US" sz="1200" b="0" u="none" dirty="0">
                <a:solidFill>
                  <a:srgbClr val="FF0000"/>
                </a:solidFill>
                <a:latin typeface="Times New Roman" pitchFamily="18"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endParaRPr lang="en-US" sz="1200" dirty="0">
              <a:solidFill>
                <a:srgbClr val="003399"/>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F9DA4D72-A2EF-4C13-B66B-374644083D24}" type="slidenum">
              <a:rPr lang="en-US" smtClean="0"/>
              <a:pPr/>
              <a:t>13</a:t>
            </a:fld>
            <a:endParaRPr lang="en-US"/>
          </a:p>
        </p:txBody>
      </p:sp>
    </p:spTree>
    <p:extLst>
      <p:ext uri="{BB962C8B-B14F-4D97-AF65-F5344CB8AC3E}">
        <p14:creationId xmlns:p14="http://schemas.microsoft.com/office/powerpoint/2010/main" val="3102818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err="1">
                <a:solidFill>
                  <a:srgbClr val="7030A0"/>
                </a:solidFill>
                <a:latin typeface="Times New Roman" pitchFamily="18" charset="0"/>
                <a:cs typeface="Times New Roman" pitchFamily="18" charset="0"/>
              </a:rPr>
              <a:t>Câu</a:t>
            </a:r>
            <a:r>
              <a:rPr lang="en-US" sz="1200" b="0" i="1" dirty="0">
                <a:solidFill>
                  <a:srgbClr val="7030A0"/>
                </a:solidFill>
                <a:latin typeface="Times New Roman" pitchFamily="18" charset="0"/>
                <a:cs typeface="Times New Roman" pitchFamily="18" charset="0"/>
              </a:rPr>
              <a:t> 1: </a:t>
            </a:r>
            <a:r>
              <a:rPr lang="en-US" sz="1200" b="0" i="1" dirty="0" err="1">
                <a:solidFill>
                  <a:srgbClr val="7030A0"/>
                </a:solidFill>
                <a:latin typeface="Times New Roman" pitchFamily="18" charset="0"/>
                <a:cs typeface="Times New Roman" pitchFamily="18" charset="0"/>
              </a:rPr>
              <a:t>Tác</a:t>
            </a:r>
            <a:r>
              <a:rPr lang="en-US" sz="1200" b="0" i="1" dirty="0">
                <a:solidFill>
                  <a:srgbClr val="7030A0"/>
                </a:solidFill>
                <a:latin typeface="Times New Roman" pitchFamily="18" charset="0"/>
                <a:cs typeface="Times New Roman" pitchFamily="18" charset="0"/>
              </a:rPr>
              <a:t> </a:t>
            </a:r>
            <a:r>
              <a:rPr lang="en-US" sz="1200" b="0" i="1" dirty="0" err="1">
                <a:solidFill>
                  <a:srgbClr val="7030A0"/>
                </a:solidFill>
                <a:latin typeface="Times New Roman" pitchFamily="18" charset="0"/>
                <a:cs typeface="Times New Roman" pitchFamily="18" charset="0"/>
              </a:rPr>
              <a:t>giả</a:t>
            </a:r>
            <a:r>
              <a:rPr lang="en-US" sz="1200" b="0" i="1" dirty="0">
                <a:solidFill>
                  <a:srgbClr val="7030A0"/>
                </a:solidFill>
                <a:latin typeface="Times New Roman" pitchFamily="18" charset="0"/>
                <a:cs typeface="Times New Roman" pitchFamily="18" charset="0"/>
              </a:rPr>
              <a:t> </a:t>
            </a:r>
            <a:r>
              <a:rPr lang="en-US" sz="1200" b="0" i="1" dirty="0" err="1">
                <a:solidFill>
                  <a:srgbClr val="7030A0"/>
                </a:solidFill>
                <a:latin typeface="Times New Roman" pitchFamily="18" charset="0"/>
                <a:cs typeface="Times New Roman" pitchFamily="18" charset="0"/>
              </a:rPr>
              <a:t>gọi</a:t>
            </a:r>
            <a:r>
              <a:rPr lang="en-US" sz="1200" b="0" i="1" dirty="0">
                <a:solidFill>
                  <a:srgbClr val="7030A0"/>
                </a:solidFill>
                <a:latin typeface="Times New Roman" pitchFamily="18" charset="0"/>
                <a:cs typeface="Times New Roman" pitchFamily="18" charset="0"/>
              </a:rPr>
              <a:t> </a:t>
            </a:r>
            <a:r>
              <a:rPr lang="en-US" sz="1200" b="0" i="1" dirty="0" err="1">
                <a:solidFill>
                  <a:srgbClr val="7030A0"/>
                </a:solidFill>
                <a:latin typeface="Times New Roman" pitchFamily="18" charset="0"/>
                <a:cs typeface="Times New Roman" pitchFamily="18" charset="0"/>
              </a:rPr>
              <a:t>hoa</a:t>
            </a:r>
            <a:r>
              <a:rPr lang="en-US" sz="1200" b="0" i="1" dirty="0">
                <a:solidFill>
                  <a:srgbClr val="7030A0"/>
                </a:solidFill>
                <a:latin typeface="Times New Roman" pitchFamily="18" charset="0"/>
                <a:cs typeface="Times New Roman" pitchFamily="18" charset="0"/>
              </a:rPr>
              <a:t> </a:t>
            </a:r>
            <a:r>
              <a:rPr lang="en-US" sz="1200" b="0" i="1" dirty="0" err="1">
                <a:solidFill>
                  <a:srgbClr val="7030A0"/>
                </a:solidFill>
                <a:latin typeface="Times New Roman" pitchFamily="18" charset="0"/>
                <a:cs typeface="Times New Roman" pitchFamily="18" charset="0"/>
              </a:rPr>
              <a:t>phượng</a:t>
            </a:r>
            <a:r>
              <a:rPr lang="en-US" sz="1200" b="0" i="1" dirty="0">
                <a:solidFill>
                  <a:srgbClr val="7030A0"/>
                </a:solidFill>
                <a:latin typeface="Times New Roman" pitchFamily="18" charset="0"/>
                <a:cs typeface="Times New Roman" pitchFamily="18" charset="0"/>
              </a:rPr>
              <a:t> </a:t>
            </a:r>
            <a:r>
              <a:rPr lang="en-US" sz="1200" b="0" i="1" dirty="0" err="1">
                <a:solidFill>
                  <a:srgbClr val="7030A0"/>
                </a:solidFill>
                <a:latin typeface="Times New Roman" pitchFamily="18" charset="0"/>
                <a:cs typeface="Times New Roman" pitchFamily="18" charset="0"/>
              </a:rPr>
              <a:t>là</a:t>
            </a:r>
            <a:r>
              <a:rPr lang="en-US" sz="1200" b="0" i="1" dirty="0">
                <a:solidFill>
                  <a:srgbClr val="7030A0"/>
                </a:solidFill>
                <a:latin typeface="Times New Roman" pitchFamily="18" charset="0"/>
                <a:cs typeface="Times New Roman" pitchFamily="18" charset="0"/>
              </a:rPr>
              <a:t> “</a:t>
            </a:r>
            <a:r>
              <a:rPr lang="en-US" sz="1200" b="0" i="1" dirty="0" err="1">
                <a:solidFill>
                  <a:srgbClr val="7030A0"/>
                </a:solidFill>
                <a:latin typeface="Times New Roman" pitchFamily="18" charset="0"/>
                <a:cs typeface="Times New Roman" pitchFamily="18" charset="0"/>
              </a:rPr>
              <a:t>hoa</a:t>
            </a:r>
            <a:r>
              <a:rPr lang="en-US" sz="1200" b="0" i="1" dirty="0">
                <a:solidFill>
                  <a:srgbClr val="7030A0"/>
                </a:solidFill>
                <a:latin typeface="Times New Roman" pitchFamily="18" charset="0"/>
                <a:cs typeface="Times New Roman" pitchFamily="18" charset="0"/>
              </a:rPr>
              <a:t> </a:t>
            </a:r>
            <a:r>
              <a:rPr lang="en-US" sz="1200" b="0" i="1" dirty="0" err="1">
                <a:solidFill>
                  <a:srgbClr val="7030A0"/>
                </a:solidFill>
                <a:latin typeface="Times New Roman" pitchFamily="18" charset="0"/>
                <a:cs typeface="Times New Roman" pitchFamily="18" charset="0"/>
              </a:rPr>
              <a:t>học</a:t>
            </a:r>
            <a:r>
              <a:rPr lang="en-US" sz="1200" b="0" i="1" dirty="0">
                <a:solidFill>
                  <a:srgbClr val="7030A0"/>
                </a:solidFill>
                <a:latin typeface="Times New Roman" pitchFamily="18" charset="0"/>
                <a:cs typeface="Times New Roman" pitchFamily="18" charset="0"/>
              </a:rPr>
              <a:t> </a:t>
            </a:r>
            <a:r>
              <a:rPr lang="en-US" sz="1200" b="0" i="1" dirty="0" err="1">
                <a:solidFill>
                  <a:srgbClr val="7030A0"/>
                </a:solidFill>
                <a:latin typeface="Times New Roman" pitchFamily="18" charset="0"/>
                <a:cs typeface="Times New Roman" pitchFamily="18" charset="0"/>
              </a:rPr>
              <a:t>trò</a:t>
            </a:r>
            <a:r>
              <a:rPr lang="en-US" sz="1200" b="0" i="1" dirty="0">
                <a:solidFill>
                  <a:srgbClr val="7030A0"/>
                </a:solidFill>
                <a:latin typeface="Times New Roman" pitchFamily="18" charset="0"/>
                <a:cs typeface="Times New Roman" pitchFamily="18" charset="0"/>
              </a:rPr>
              <a:t>” </a:t>
            </a:r>
            <a:r>
              <a:rPr lang="en-US" sz="1200" b="0" i="1" dirty="0" err="1">
                <a:solidFill>
                  <a:srgbClr val="7030A0"/>
                </a:solidFill>
                <a:latin typeface="Times New Roman" pitchFamily="18" charset="0"/>
                <a:cs typeface="Times New Roman" pitchFamily="18" charset="0"/>
              </a:rPr>
              <a:t>vì</a:t>
            </a:r>
            <a:r>
              <a:rPr lang="en-US" sz="1200" b="0" i="1" dirty="0">
                <a:solidFill>
                  <a:srgbClr val="7030A0"/>
                </a:solidFill>
                <a:latin typeface="Times New Roman" pitchFamily="18"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a:solidFill>
                  <a:srgbClr val="FF0066"/>
                </a:solidFill>
                <a:latin typeface="Times New Roman" pitchFamily="18" charset="0"/>
                <a:cs typeface="Times New Roman" pitchFamily="18" charset="0"/>
              </a:rPr>
              <a:t>Phượng</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là</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loài</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cây</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rất</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gần</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gũi</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quen</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thuộc</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với</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học</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trò</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Phượng</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thường</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được</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trồng</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trên</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sân</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trường</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và</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nở</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vào</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mùa</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thi</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của</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học</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trò</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Thấy</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màu</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hoa</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phượng</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học</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trò</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nghĩ</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đến</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kì</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thi</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và</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những</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ngày</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nghỉ</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hè</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Hoa</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phượng</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gắn</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với</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kỉ</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niệm</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của</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rất</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nhiều</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học</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trò</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về</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mái</a:t>
            </a:r>
            <a:r>
              <a:rPr lang="en-US" sz="1200" b="0" dirty="0">
                <a:solidFill>
                  <a:srgbClr val="FF0066"/>
                </a:solidFill>
                <a:latin typeface="Times New Roman" pitchFamily="18" charset="0"/>
                <a:cs typeface="Times New Roman" pitchFamily="18" charset="0"/>
              </a:rPr>
              <a:t> </a:t>
            </a:r>
            <a:r>
              <a:rPr lang="en-US" sz="1200" b="0" dirty="0" err="1">
                <a:solidFill>
                  <a:srgbClr val="FF0066"/>
                </a:solidFill>
                <a:latin typeface="Times New Roman" pitchFamily="18" charset="0"/>
                <a:cs typeface="Times New Roman" pitchFamily="18" charset="0"/>
              </a:rPr>
              <a:t>trường</a:t>
            </a:r>
            <a:r>
              <a:rPr lang="en-US" sz="1200" b="0" dirty="0">
                <a:solidFill>
                  <a:srgbClr val="FF0066"/>
                </a:solidFill>
                <a:latin typeface="Times New Roman" pitchFamily="18" charset="0"/>
                <a:cs typeface="Times New Roman" pitchFamily="18" charset="0"/>
              </a:rPr>
              <a:t>.</a:t>
            </a:r>
            <a:endParaRPr lang="en-US" sz="1200" b="0" dirty="0">
              <a:solidFill>
                <a:srgbClr val="FF0066"/>
              </a:solidFill>
            </a:endParaRPr>
          </a:p>
          <a:p>
            <a:endParaRPr lang="en-US" dirty="0"/>
          </a:p>
        </p:txBody>
      </p:sp>
      <p:sp>
        <p:nvSpPr>
          <p:cNvPr id="4" name="Slide Number Placeholder 3"/>
          <p:cNvSpPr>
            <a:spLocks noGrp="1"/>
          </p:cNvSpPr>
          <p:nvPr>
            <p:ph type="sldNum" sz="quarter" idx="5"/>
          </p:nvPr>
        </p:nvSpPr>
        <p:spPr/>
        <p:txBody>
          <a:bodyPr/>
          <a:lstStyle/>
          <a:p>
            <a:fld id="{F9DA4D72-A2EF-4C13-B66B-374644083D24}" type="slidenum">
              <a:rPr lang="en-US" smtClean="0"/>
              <a:pPr/>
              <a:t>14</a:t>
            </a:fld>
            <a:endParaRPr lang="en-US"/>
          </a:p>
        </p:txBody>
      </p:sp>
    </p:spTree>
    <p:extLst>
      <p:ext uri="{BB962C8B-B14F-4D97-AF65-F5344CB8AC3E}">
        <p14:creationId xmlns:p14="http://schemas.microsoft.com/office/powerpoint/2010/main" val="1823209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Vẻ</a:t>
            </a:r>
            <a:r>
              <a:rPr lang="en-US" dirty="0"/>
              <a:t> </a:t>
            </a:r>
            <a:r>
              <a:rPr lang="en-US" dirty="0" err="1"/>
              <a:t>đẹp</a:t>
            </a:r>
            <a:r>
              <a:rPr lang="en-US" dirty="0"/>
              <a:t> </a:t>
            </a:r>
            <a:r>
              <a:rPr lang="en-US" dirty="0" err="1"/>
              <a:t>của</a:t>
            </a:r>
            <a:r>
              <a:rPr lang="en-US" dirty="0"/>
              <a:t> </a:t>
            </a:r>
            <a:r>
              <a:rPr lang="en-US" dirty="0" err="1"/>
              <a:t>hoa</a:t>
            </a:r>
            <a:r>
              <a:rPr lang="en-US" dirty="0"/>
              <a:t> </a:t>
            </a:r>
            <a:r>
              <a:rPr lang="en-US" dirty="0" err="1"/>
              <a:t>phượng</a:t>
            </a:r>
            <a:r>
              <a:rPr lang="en-US" dirty="0"/>
              <a:t> </a:t>
            </a:r>
            <a:r>
              <a:rPr lang="en-US" dirty="0" err="1"/>
              <a:t>có</a:t>
            </a:r>
            <a:r>
              <a:rPr lang="en-US" dirty="0"/>
              <a:t> </a:t>
            </a:r>
            <a:r>
              <a:rPr lang="en-US" dirty="0" err="1"/>
              <a:t>gì</a:t>
            </a:r>
            <a:r>
              <a:rPr lang="en-US" dirty="0"/>
              <a:t> </a:t>
            </a:r>
            <a:r>
              <a:rPr lang="en-US" dirty="0" err="1"/>
              <a:t>đặc</a:t>
            </a:r>
            <a:endParaRPr lang="en-US" dirty="0"/>
          </a:p>
          <a:p>
            <a:r>
              <a:rPr lang="en-US" dirty="0" err="1"/>
              <a:t>cách</a:t>
            </a:r>
            <a:r>
              <a:rPr lang="en-US" dirty="0"/>
              <a:t> </a:t>
            </a:r>
            <a:r>
              <a:rPr lang="en-US" dirty="0" err="1"/>
              <a:t>phượng</a:t>
            </a:r>
            <a:r>
              <a:rPr lang="en-US" dirty="0"/>
              <a:t> </a:t>
            </a:r>
            <a:r>
              <a:rPr lang="en-US" dirty="0" err="1"/>
              <a:t>nở</a:t>
            </a:r>
            <a:r>
              <a:rPr lang="en-US" dirty="0"/>
              <a:t> </a:t>
            </a:r>
            <a:r>
              <a:rPr lang="en-US" dirty="0" err="1"/>
              <a:t>hoa</a:t>
            </a:r>
            <a:r>
              <a:rPr lang="en-US" dirty="0"/>
              <a:t> </a:t>
            </a:r>
            <a:r>
              <a:rPr lang="en-US" dirty="0" err="1"/>
              <a:t>khác</a:t>
            </a:r>
            <a:r>
              <a:rPr lang="en-US" dirty="0"/>
              <a:t> </a:t>
            </a:r>
            <a:r>
              <a:rPr lang="en-US" dirty="0" err="1"/>
              <a:t>với</a:t>
            </a:r>
            <a:r>
              <a:rPr lang="en-US" dirty="0"/>
              <a:t> </a:t>
            </a:r>
            <a:r>
              <a:rPr lang="en-US" dirty="0" err="1"/>
              <a:t>các</a:t>
            </a:r>
            <a:r>
              <a:rPr lang="en-US" dirty="0"/>
              <a:t> </a:t>
            </a:r>
            <a:r>
              <a:rPr lang="en-US" dirty="0" err="1"/>
              <a:t>loài</a:t>
            </a:r>
            <a:r>
              <a:rPr lang="en-US" dirty="0"/>
              <a:t> </a:t>
            </a:r>
            <a:r>
              <a:rPr lang="en-US" dirty="0" err="1"/>
              <a:t>hoa</a:t>
            </a:r>
            <a:r>
              <a:rPr lang="en-US" dirty="0"/>
              <a:t> </a:t>
            </a:r>
            <a:r>
              <a:rPr lang="en-US" dirty="0" err="1"/>
              <a:t>khác</a:t>
            </a:r>
            <a:r>
              <a:rPr lang="en-US" dirty="0"/>
              <a:t> </a:t>
            </a:r>
            <a:r>
              <a:rPr lang="en-US" dirty="0" err="1"/>
              <a:t>thế</a:t>
            </a:r>
            <a:r>
              <a:rPr lang="en-US" dirty="0"/>
              <a:t> </a:t>
            </a:r>
            <a:r>
              <a:rPr lang="en-US" dirty="0" err="1"/>
              <a:t>nào</a:t>
            </a:r>
            <a:r>
              <a:rPr lang="en-US" dirty="0"/>
              <a:t>?: </a:t>
            </a:r>
            <a:r>
              <a:rPr lang="en-US" dirty="0" err="1"/>
              <a:t>Hoa</a:t>
            </a:r>
            <a:r>
              <a:rPr lang="en-US" dirty="0"/>
              <a:t> </a:t>
            </a:r>
            <a:r>
              <a:rPr lang="en-US" dirty="0" err="1"/>
              <a:t>phượng</a:t>
            </a:r>
            <a:r>
              <a:rPr lang="en-US" dirty="0"/>
              <a:t> </a:t>
            </a:r>
            <a:r>
              <a:rPr lang="en-US" dirty="0" err="1"/>
              <a:t>được</a:t>
            </a:r>
            <a:r>
              <a:rPr lang="en-US" dirty="0"/>
              <a:t> so </a:t>
            </a:r>
            <a:r>
              <a:rPr lang="en-US" dirty="0" err="1"/>
              <a:t>sánh</a:t>
            </a:r>
            <a:r>
              <a:rPr lang="en-US" dirty="0"/>
              <a:t> ra </a:t>
            </a:r>
            <a:r>
              <a:rPr lang="en-US" dirty="0" err="1"/>
              <a:t>sao</a:t>
            </a:r>
            <a:r>
              <a:rPr lang="en-US" dirty="0"/>
              <a:t>?</a:t>
            </a:r>
          </a:p>
          <a:p>
            <a:r>
              <a:rPr lang="en-US" dirty="0" err="1"/>
              <a:t>Và</a:t>
            </a:r>
            <a:r>
              <a:rPr lang="en-US" dirty="0"/>
              <a:t> </a:t>
            </a:r>
            <a:r>
              <a:rPr lang="en-US" dirty="0" err="1"/>
              <a:t>Vì</a:t>
            </a:r>
            <a:r>
              <a:rPr lang="en-US" dirty="0"/>
              <a:t> </a:t>
            </a:r>
            <a:r>
              <a:rPr lang="en-US" dirty="0" err="1"/>
              <a:t>sao</a:t>
            </a:r>
            <a:r>
              <a:rPr lang="en-US" dirty="0"/>
              <a:t> </a:t>
            </a:r>
            <a:r>
              <a:rPr lang="en-US" dirty="0" err="1"/>
              <a:t>hoa</a:t>
            </a:r>
            <a:r>
              <a:rPr lang="en-US" dirty="0"/>
              <a:t> </a:t>
            </a:r>
            <a:r>
              <a:rPr lang="en-US" dirty="0" err="1"/>
              <a:t>phượng</a:t>
            </a:r>
            <a:r>
              <a:rPr lang="en-US" dirty="0"/>
              <a:t> </a:t>
            </a:r>
            <a:r>
              <a:rPr lang="en-US" dirty="0" err="1"/>
              <a:t>gợi</a:t>
            </a:r>
            <a:r>
              <a:rPr lang="en-US" dirty="0"/>
              <a:t> </a:t>
            </a:r>
            <a:r>
              <a:rPr lang="en-US" dirty="0" err="1"/>
              <a:t>cảm</a:t>
            </a:r>
            <a:r>
              <a:rPr lang="en-US" dirty="0"/>
              <a:t> </a:t>
            </a:r>
            <a:r>
              <a:rPr lang="en-US" dirty="0" err="1"/>
              <a:t>giác</a:t>
            </a:r>
            <a:r>
              <a:rPr lang="en-US" dirty="0"/>
              <a:t> </a:t>
            </a:r>
            <a:r>
              <a:rPr lang="en-US" dirty="0" err="1"/>
              <a:t>vừa</a:t>
            </a:r>
            <a:r>
              <a:rPr lang="en-US" dirty="0"/>
              <a:t> </a:t>
            </a:r>
            <a:r>
              <a:rPr lang="en-US" dirty="0" err="1"/>
              <a:t>buồn</a:t>
            </a:r>
            <a:r>
              <a:rPr lang="en-US" dirty="0"/>
              <a:t> </a:t>
            </a:r>
            <a:r>
              <a:rPr lang="en-US" dirty="0" err="1"/>
              <a:t>lại</a:t>
            </a:r>
            <a:r>
              <a:rPr lang="en-US" dirty="0"/>
              <a:t> </a:t>
            </a:r>
            <a:r>
              <a:rPr lang="en-US" dirty="0" err="1"/>
              <a:t>vừa</a:t>
            </a:r>
            <a:r>
              <a:rPr lang="en-US" dirty="0"/>
              <a:t> </a:t>
            </a:r>
            <a:r>
              <a:rPr lang="en-US" dirty="0" err="1"/>
              <a:t>vui</a:t>
            </a:r>
            <a:r>
              <a:rPr lang="en-US" dirty="0"/>
              <a:t>?</a:t>
            </a:r>
          </a:p>
          <a:p>
            <a:endParaRPr lang="en-US" dirty="0"/>
          </a:p>
        </p:txBody>
      </p:sp>
      <p:sp>
        <p:nvSpPr>
          <p:cNvPr id="4" name="Slide Number Placeholder 3"/>
          <p:cNvSpPr>
            <a:spLocks noGrp="1"/>
          </p:cNvSpPr>
          <p:nvPr>
            <p:ph type="sldNum" sz="quarter" idx="5"/>
          </p:nvPr>
        </p:nvSpPr>
        <p:spPr/>
        <p:txBody>
          <a:bodyPr/>
          <a:lstStyle/>
          <a:p>
            <a:fld id="{F9DA4D72-A2EF-4C13-B66B-374644083D24}" type="slidenum">
              <a:rPr lang="en-US" smtClean="0"/>
              <a:pPr/>
              <a:t>15</a:t>
            </a:fld>
            <a:endParaRPr lang="en-US"/>
          </a:p>
        </p:txBody>
      </p:sp>
    </p:spTree>
    <p:extLst>
      <p:ext uri="{BB962C8B-B14F-4D97-AF65-F5344CB8AC3E}">
        <p14:creationId xmlns:p14="http://schemas.microsoft.com/office/powerpoint/2010/main" val="662200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90000"/>
              </a:lnSpc>
              <a:spcAft>
                <a:spcPts val="451"/>
              </a:spcAft>
            </a:pPr>
            <a:r>
              <a:rPr lang="en-US" sz="1200" b="0" i="1" dirty="0" err="1">
                <a:solidFill>
                  <a:schemeClr val="accent6">
                    <a:lumMod val="50000"/>
                  </a:schemeClr>
                </a:solidFill>
                <a:latin typeface="UVN Sang Song Nang" panose="03030802040007090B04" pitchFamily="66" charset="0"/>
              </a:rPr>
              <a:t>Vẻ</a:t>
            </a:r>
            <a:r>
              <a:rPr lang="en-US" sz="1200" b="0" i="1" dirty="0">
                <a:solidFill>
                  <a:schemeClr val="accent6">
                    <a:lumMod val="50000"/>
                  </a:schemeClr>
                </a:solidFill>
                <a:latin typeface="UVN Sang Song Nang" panose="03030802040007090B04" pitchFamily="66" charset="0"/>
              </a:rPr>
              <a:t> </a:t>
            </a:r>
            <a:r>
              <a:rPr lang="en-US" sz="1200" b="0" i="1" dirty="0" err="1">
                <a:solidFill>
                  <a:schemeClr val="accent6">
                    <a:lumMod val="50000"/>
                  </a:schemeClr>
                </a:solidFill>
                <a:latin typeface="UVN Sang Song Nang" panose="03030802040007090B04" pitchFamily="66" charset="0"/>
              </a:rPr>
              <a:t>đẹp</a:t>
            </a:r>
            <a:r>
              <a:rPr lang="en-US" sz="1200" b="0" i="1" dirty="0">
                <a:solidFill>
                  <a:schemeClr val="accent6">
                    <a:lumMod val="50000"/>
                  </a:schemeClr>
                </a:solidFill>
                <a:latin typeface="UVN Sang Song Nang" panose="03030802040007090B04" pitchFamily="66" charset="0"/>
              </a:rPr>
              <a:t> </a:t>
            </a:r>
            <a:r>
              <a:rPr lang="en-US" sz="1200" b="0" i="1" dirty="0" err="1">
                <a:solidFill>
                  <a:schemeClr val="accent6">
                    <a:lumMod val="50000"/>
                  </a:schemeClr>
                </a:solidFill>
                <a:latin typeface="UVN Sang Song Nang" panose="03030802040007090B04" pitchFamily="66" charset="0"/>
              </a:rPr>
              <a:t>đặc</a:t>
            </a:r>
            <a:r>
              <a:rPr lang="en-US" sz="1200" b="0" i="1" dirty="0">
                <a:solidFill>
                  <a:schemeClr val="accent6">
                    <a:lumMod val="50000"/>
                  </a:schemeClr>
                </a:solidFill>
                <a:latin typeface="UVN Sang Song Nang" panose="03030802040007090B04" pitchFamily="66" charset="0"/>
              </a:rPr>
              <a:t> </a:t>
            </a:r>
            <a:r>
              <a:rPr lang="en-US" sz="1200" b="0" i="1" dirty="0" err="1">
                <a:solidFill>
                  <a:schemeClr val="accent6">
                    <a:lumMod val="50000"/>
                  </a:schemeClr>
                </a:solidFill>
                <a:latin typeface="UVN Sang Song Nang" panose="03030802040007090B04" pitchFamily="66" charset="0"/>
              </a:rPr>
              <a:t>biệt</a:t>
            </a:r>
            <a:r>
              <a:rPr lang="en-US" sz="1200" b="0" i="1" dirty="0">
                <a:solidFill>
                  <a:schemeClr val="accent6">
                    <a:lumMod val="50000"/>
                  </a:schemeClr>
                </a:solidFill>
                <a:latin typeface="UVN Sang Song Nang" panose="03030802040007090B04" pitchFamily="66" charset="0"/>
              </a:rPr>
              <a:t> </a:t>
            </a:r>
            <a:r>
              <a:rPr lang="en-US" sz="1200" b="0" i="1" dirty="0" err="1">
                <a:solidFill>
                  <a:schemeClr val="accent6">
                    <a:lumMod val="50000"/>
                  </a:schemeClr>
                </a:solidFill>
                <a:latin typeface="UVN Sang Song Nang" panose="03030802040007090B04" pitchFamily="66" charset="0"/>
              </a:rPr>
              <a:t>của</a:t>
            </a:r>
            <a:r>
              <a:rPr lang="en-US" sz="1200" b="0" i="1" dirty="0">
                <a:solidFill>
                  <a:schemeClr val="accent6">
                    <a:lumMod val="50000"/>
                  </a:schemeClr>
                </a:solidFill>
                <a:latin typeface="UVN Sang Song Nang" panose="03030802040007090B04" pitchFamily="66" charset="0"/>
              </a:rPr>
              <a:t> </a:t>
            </a:r>
            <a:r>
              <a:rPr lang="en-US" sz="1200" b="0" i="1" dirty="0" err="1">
                <a:solidFill>
                  <a:schemeClr val="accent6">
                    <a:lumMod val="50000"/>
                  </a:schemeClr>
                </a:solidFill>
                <a:latin typeface="UVN Sang Song Nang" panose="03030802040007090B04" pitchFamily="66" charset="0"/>
              </a:rPr>
              <a:t>hoa</a:t>
            </a:r>
            <a:r>
              <a:rPr lang="en-US" sz="1200" b="0" i="1" dirty="0">
                <a:solidFill>
                  <a:schemeClr val="accent6">
                    <a:lumMod val="50000"/>
                  </a:schemeClr>
                </a:solidFill>
                <a:latin typeface="UVN Sang Song Nang" panose="03030802040007090B04" pitchFamily="66" charset="0"/>
              </a:rPr>
              <a:t> </a:t>
            </a:r>
            <a:r>
              <a:rPr lang="en-US" sz="1200" b="0" i="1" dirty="0" err="1">
                <a:solidFill>
                  <a:schemeClr val="accent6">
                    <a:lumMod val="50000"/>
                  </a:schemeClr>
                </a:solidFill>
                <a:latin typeface="UVN Sang Song Nang" panose="03030802040007090B04" pitchFamily="66" charset="0"/>
              </a:rPr>
              <a:t>phượng</a:t>
            </a:r>
            <a:r>
              <a:rPr lang="en-US" sz="1200" b="0" i="1" dirty="0">
                <a:solidFill>
                  <a:schemeClr val="accent6">
                    <a:lumMod val="50000"/>
                  </a:schemeClr>
                </a:solidFill>
                <a:latin typeface="UVN Sang Song Nang" panose="03030802040007090B04" pitchFamily="66" charset="0"/>
              </a:rPr>
              <a:t> </a:t>
            </a:r>
            <a:r>
              <a:rPr lang="en-US" sz="1200" b="0" i="1" dirty="0" err="1">
                <a:solidFill>
                  <a:schemeClr val="accent6">
                    <a:lumMod val="50000"/>
                  </a:schemeClr>
                </a:solidFill>
                <a:latin typeface="UVN Sang Song Nang" panose="03030802040007090B04" pitchFamily="66" charset="0"/>
              </a:rPr>
              <a:t>được</a:t>
            </a:r>
            <a:r>
              <a:rPr lang="en-US" sz="1200" b="0" i="1" dirty="0">
                <a:solidFill>
                  <a:schemeClr val="accent6">
                    <a:lumMod val="50000"/>
                  </a:schemeClr>
                </a:solidFill>
                <a:latin typeface="UVN Sang Song Nang" panose="03030802040007090B04" pitchFamily="66" charset="0"/>
              </a:rPr>
              <a:t> </a:t>
            </a:r>
            <a:r>
              <a:rPr lang="en-US" sz="1200" b="0" i="1" dirty="0" err="1">
                <a:solidFill>
                  <a:schemeClr val="accent6">
                    <a:lumMod val="50000"/>
                  </a:schemeClr>
                </a:solidFill>
                <a:latin typeface="UVN Sang Song Nang" panose="03030802040007090B04" pitchFamily="66" charset="0"/>
              </a:rPr>
              <a:t>thể</a:t>
            </a:r>
            <a:r>
              <a:rPr lang="en-US" sz="1200" b="0" i="1" dirty="0">
                <a:solidFill>
                  <a:schemeClr val="accent6">
                    <a:lumMod val="50000"/>
                  </a:schemeClr>
                </a:solidFill>
                <a:latin typeface="UVN Sang Song Nang" panose="03030802040007090B04" pitchFamily="66" charset="0"/>
              </a:rPr>
              <a:t> </a:t>
            </a:r>
            <a:r>
              <a:rPr lang="en-US" sz="1200" b="0" i="1" dirty="0" err="1">
                <a:solidFill>
                  <a:schemeClr val="accent6">
                    <a:lumMod val="50000"/>
                  </a:schemeClr>
                </a:solidFill>
                <a:latin typeface="UVN Sang Song Nang" panose="03030802040007090B04" pitchFamily="66" charset="0"/>
              </a:rPr>
              <a:t>hiện</a:t>
            </a:r>
            <a:r>
              <a:rPr lang="en-US" sz="1200" b="0" i="1" dirty="0">
                <a:solidFill>
                  <a:schemeClr val="accent6">
                    <a:lumMod val="50000"/>
                  </a:schemeClr>
                </a:solidFill>
                <a:latin typeface="UVN Sang Song Nang" panose="03030802040007090B04" pitchFamily="66" charset="0"/>
              </a:rPr>
              <a:t> qua </a:t>
            </a:r>
            <a:r>
              <a:rPr lang="en-US" sz="1200" b="0" i="1" dirty="0" err="1">
                <a:solidFill>
                  <a:schemeClr val="accent6">
                    <a:lumMod val="50000"/>
                  </a:schemeClr>
                </a:solidFill>
                <a:latin typeface="UVN Sang Song Nang" panose="03030802040007090B04" pitchFamily="66" charset="0"/>
              </a:rPr>
              <a:t>các</a:t>
            </a:r>
            <a:r>
              <a:rPr lang="en-US" sz="1200" b="0" i="1" dirty="0">
                <a:solidFill>
                  <a:schemeClr val="accent6">
                    <a:lumMod val="50000"/>
                  </a:schemeClr>
                </a:solidFill>
                <a:latin typeface="UVN Sang Song Nang" panose="03030802040007090B04" pitchFamily="66" charset="0"/>
              </a:rPr>
              <a:t> chi </a:t>
            </a:r>
            <a:r>
              <a:rPr lang="en-US" sz="1200" b="0" i="1" dirty="0" err="1">
                <a:solidFill>
                  <a:schemeClr val="accent6">
                    <a:lumMod val="50000"/>
                  </a:schemeClr>
                </a:solidFill>
                <a:latin typeface="UVN Sang Song Nang" panose="03030802040007090B04" pitchFamily="66" charset="0"/>
              </a:rPr>
              <a:t>tiết</a:t>
            </a:r>
            <a:r>
              <a:rPr lang="en-US" sz="1200" b="0" i="1" dirty="0">
                <a:solidFill>
                  <a:schemeClr val="accent6">
                    <a:lumMod val="50000"/>
                  </a:schemeClr>
                </a:solidFill>
                <a:latin typeface="UVN Sang Song Nang" panose="03030802040007090B04" pitchFamily="66" charset="0"/>
              </a:rPr>
              <a:t>:</a:t>
            </a:r>
          </a:p>
          <a:p>
            <a:pPr marL="214300" indent="-228600" algn="just">
              <a:lnSpc>
                <a:spcPct val="90000"/>
              </a:lnSpc>
              <a:spcAft>
                <a:spcPts val="451"/>
              </a:spcAft>
              <a:buFont typeface="Arial" panose="020B0604020202020204" pitchFamily="34" charset="0"/>
              <a:buChar char="•"/>
            </a:pPr>
            <a:r>
              <a:rPr lang="en-US" sz="1200" b="0" dirty="0" err="1">
                <a:solidFill>
                  <a:schemeClr val="accent3">
                    <a:lumMod val="50000"/>
                  </a:schemeClr>
                </a:solidFill>
                <a:latin typeface="UVN Sang Song Nang" panose="03030802040007090B04" pitchFamily="66" charset="0"/>
              </a:rPr>
              <a:t>Hoa</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phượng</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màu</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đỏ</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rực</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đẹp</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không</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phải</a:t>
            </a:r>
            <a:r>
              <a:rPr lang="en-US" sz="1200" b="0" dirty="0">
                <a:solidFill>
                  <a:schemeClr val="accent3">
                    <a:lumMod val="50000"/>
                  </a:schemeClr>
                </a:solidFill>
                <a:latin typeface="UVN Sang Song Nang" panose="03030802040007090B04" pitchFamily="66" charset="0"/>
              </a:rPr>
              <a:t> ở </a:t>
            </a:r>
            <a:r>
              <a:rPr lang="en-US" sz="1200" b="0" dirty="0" err="1">
                <a:solidFill>
                  <a:schemeClr val="accent3">
                    <a:lumMod val="50000"/>
                  </a:schemeClr>
                </a:solidFill>
                <a:latin typeface="UVN Sang Song Nang" panose="03030802040007090B04" pitchFamily="66" charset="0"/>
              </a:rPr>
              <a:t>một</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đoá</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mà</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cả</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một</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loạt</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cả</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một</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vùng</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cả</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một</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góc</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trời</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đỏ</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rực</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Màu</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sắc</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như</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muôn</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ngàn</a:t>
            </a:r>
            <a:r>
              <a:rPr lang="en-US" sz="1200" b="0" dirty="0">
                <a:solidFill>
                  <a:schemeClr val="accent3">
                    <a:lumMod val="50000"/>
                  </a:schemeClr>
                </a:solidFill>
                <a:latin typeface="UVN Sang Song Nang" panose="03030802040007090B04" pitchFamily="66" charset="0"/>
              </a:rPr>
              <a:t> con </a:t>
            </a:r>
            <a:r>
              <a:rPr lang="en-US" sz="1200" b="0" dirty="0" err="1">
                <a:solidFill>
                  <a:schemeClr val="accent3">
                    <a:lumMod val="50000"/>
                  </a:schemeClr>
                </a:solidFill>
                <a:latin typeface="UVN Sang Song Nang" panose="03030802040007090B04" pitchFamily="66" charset="0"/>
              </a:rPr>
              <a:t>bướm</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thắm</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đậu</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khít</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nhau</a:t>
            </a:r>
            <a:r>
              <a:rPr lang="en-US" sz="1200" b="0" dirty="0">
                <a:solidFill>
                  <a:schemeClr val="accent3">
                    <a:lumMod val="50000"/>
                  </a:schemeClr>
                </a:solidFill>
                <a:latin typeface="UVN Sang Song Nang" panose="03030802040007090B04" pitchFamily="66" charset="0"/>
              </a:rPr>
              <a:t>.</a:t>
            </a:r>
          </a:p>
          <a:p>
            <a:pPr marL="214300" indent="-228600" algn="just">
              <a:lnSpc>
                <a:spcPct val="90000"/>
              </a:lnSpc>
              <a:spcAft>
                <a:spcPts val="451"/>
              </a:spcAft>
              <a:buFont typeface="Arial" panose="020B0604020202020204" pitchFamily="34" charset="0"/>
              <a:buChar char="•"/>
            </a:pPr>
            <a:endParaRPr lang="en-US" sz="1200" b="0" dirty="0">
              <a:solidFill>
                <a:schemeClr val="accent3">
                  <a:lumMod val="50000"/>
                </a:schemeClr>
              </a:solidFill>
              <a:latin typeface="UVN Sang Song Nang" panose="03030802040007090B04" pitchFamily="66" charset="0"/>
            </a:endParaRPr>
          </a:p>
          <a:p>
            <a:pPr marL="214300" indent="-228600" algn="just">
              <a:lnSpc>
                <a:spcPct val="90000"/>
              </a:lnSpc>
              <a:spcAft>
                <a:spcPts val="451"/>
              </a:spcAft>
              <a:buFont typeface="Arial" panose="020B0604020202020204" pitchFamily="34" charset="0"/>
              <a:buChar char="•"/>
            </a:pPr>
            <a:r>
              <a:rPr lang="en-US" sz="1200" b="0" dirty="0" err="1">
                <a:solidFill>
                  <a:schemeClr val="accent3">
                    <a:lumMod val="50000"/>
                  </a:schemeClr>
                </a:solidFill>
                <a:latin typeface="UVN Sang Song Nang" panose="03030802040007090B04" pitchFamily="66" charset="0"/>
              </a:rPr>
              <a:t>Hoa</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phượng</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gợi</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cảm</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giác</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vừa</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buồn</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lại</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vừa</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vui</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buồn</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vì</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báo</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hiệu</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sắp</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kết</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thúc</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năm</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học</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sắp</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xa</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mái</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trường</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vui</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vì</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báo</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hiệu</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được</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nghỉ</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hè</a:t>
            </a:r>
            <a:r>
              <a:rPr lang="en-US" sz="1200" b="0" dirty="0">
                <a:solidFill>
                  <a:schemeClr val="accent3">
                    <a:lumMod val="50000"/>
                  </a:schemeClr>
                </a:solidFill>
                <a:latin typeface="UVN Sang Song Nang" panose="03030802040007090B04" pitchFamily="66" charset="0"/>
              </a:rPr>
              <a:t>.</a:t>
            </a:r>
          </a:p>
          <a:p>
            <a:pPr marL="214300" indent="-228600" algn="just">
              <a:lnSpc>
                <a:spcPct val="90000"/>
              </a:lnSpc>
              <a:spcAft>
                <a:spcPts val="451"/>
              </a:spcAft>
              <a:buFont typeface="Arial" panose="020B0604020202020204" pitchFamily="34" charset="0"/>
              <a:buChar char="•"/>
            </a:pPr>
            <a:endParaRPr lang="en-US" sz="1200" b="0" dirty="0">
              <a:solidFill>
                <a:schemeClr val="accent3">
                  <a:lumMod val="50000"/>
                </a:schemeClr>
              </a:solidFill>
              <a:latin typeface="UVN Sang Song Nang" panose="03030802040007090B04" pitchFamily="66" charset="0"/>
            </a:endParaRPr>
          </a:p>
          <a:p>
            <a:pPr indent="-228600" algn="just">
              <a:lnSpc>
                <a:spcPct val="90000"/>
              </a:lnSpc>
              <a:buFont typeface="Arial" panose="020B0604020202020204" pitchFamily="34" charset="0"/>
              <a:buChar char="•"/>
            </a:pPr>
            <a:r>
              <a:rPr lang="en-US" sz="1200" b="0" dirty="0" err="1">
                <a:solidFill>
                  <a:schemeClr val="accent3">
                    <a:lumMod val="50000"/>
                  </a:schemeClr>
                </a:solidFill>
                <a:latin typeface="UVN Sang Song Nang" panose="03030802040007090B04" pitchFamily="66" charset="0"/>
              </a:rPr>
              <a:t>Hoa</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phượng</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nở</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nhanh</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đến</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bất</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ngờ</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màu</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hoa</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phượng</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mạnh</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mẽ</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làm</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khắp</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thành</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phố</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rực</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lên</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như</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đến</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Tết</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nhà</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nhà</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dán</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câu</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đối</a:t>
            </a:r>
            <a:r>
              <a:rPr lang="en-US" sz="1200" b="0" dirty="0">
                <a:solidFill>
                  <a:schemeClr val="accent3">
                    <a:lumMod val="50000"/>
                  </a:schemeClr>
                </a:solidFill>
                <a:latin typeface="UVN Sang Song Nang" panose="03030802040007090B04" pitchFamily="66" charset="0"/>
              </a:rPr>
              <a:t> </a:t>
            </a:r>
            <a:r>
              <a:rPr lang="en-US" sz="1200" b="0" dirty="0" err="1">
                <a:solidFill>
                  <a:schemeClr val="accent3">
                    <a:lumMod val="50000"/>
                  </a:schemeClr>
                </a:solidFill>
                <a:latin typeface="UVN Sang Song Nang" panose="03030802040007090B04" pitchFamily="66" charset="0"/>
              </a:rPr>
              <a:t>đỏ</a:t>
            </a:r>
            <a:r>
              <a:rPr lang="en-US" sz="1200" b="0" dirty="0">
                <a:solidFill>
                  <a:schemeClr val="accent3">
                    <a:lumMod val="50000"/>
                  </a:schemeClr>
                </a:solidFill>
                <a:latin typeface="UVN Sang Song Nang" panose="03030802040007090B04" pitchFamily="66" charset="0"/>
              </a:rPr>
              <a:t>.</a:t>
            </a:r>
          </a:p>
          <a:p>
            <a:endParaRPr lang="en-US" dirty="0"/>
          </a:p>
        </p:txBody>
      </p:sp>
      <p:sp>
        <p:nvSpPr>
          <p:cNvPr id="4" name="Slide Number Placeholder 3"/>
          <p:cNvSpPr>
            <a:spLocks noGrp="1"/>
          </p:cNvSpPr>
          <p:nvPr>
            <p:ph type="sldNum" sz="quarter" idx="5"/>
          </p:nvPr>
        </p:nvSpPr>
        <p:spPr/>
        <p:txBody>
          <a:bodyPr/>
          <a:lstStyle/>
          <a:p>
            <a:fld id="{F9DA4D72-A2EF-4C13-B66B-374644083D24}" type="slidenum">
              <a:rPr lang="en-US" smtClean="0"/>
              <a:pPr/>
              <a:t>16</a:t>
            </a:fld>
            <a:endParaRPr lang="en-US"/>
          </a:p>
        </p:txBody>
      </p:sp>
    </p:spTree>
    <p:extLst>
      <p:ext uri="{BB962C8B-B14F-4D97-AF65-F5344CB8AC3E}">
        <p14:creationId xmlns:p14="http://schemas.microsoft.com/office/powerpoint/2010/main" val="1339400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defTabSz="1219170"/>
            <a:r>
              <a:rPr lang="en-US" sz="1200" b="0" dirty="0" err="1">
                <a:ln>
                  <a:solidFill>
                    <a:srgbClr val="FF0066"/>
                  </a:solidFill>
                </a:ln>
                <a:solidFill>
                  <a:prstClr val="white"/>
                </a:solidFill>
                <a:latin typeface="Calibri"/>
              </a:rPr>
              <a:t>Màu</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của</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hoa</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phượng</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thay</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đổi</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như</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thế</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nào</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theo</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thời</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gian</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Em</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đọc</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lại</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đoạn</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văn</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thứ</a:t>
            </a:r>
            <a:r>
              <a:rPr lang="en-US" sz="1200" b="0" dirty="0">
                <a:ln>
                  <a:solidFill>
                    <a:srgbClr val="FF0066"/>
                  </a:solidFill>
                </a:ln>
                <a:solidFill>
                  <a:prstClr val="white"/>
                </a:solidFill>
                <a:latin typeface="Calibri"/>
              </a:rPr>
              <a:t> 3 </a:t>
            </a:r>
            <a:r>
              <a:rPr lang="en-US" sz="1200" b="0" dirty="0" err="1">
                <a:ln>
                  <a:solidFill>
                    <a:srgbClr val="FF0066"/>
                  </a:solidFill>
                </a:ln>
                <a:solidFill>
                  <a:prstClr val="white"/>
                </a:solidFill>
                <a:latin typeface="Calibri"/>
              </a:rPr>
              <a:t>và</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hãy</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trả</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lời</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câu</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hỏi</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này</a:t>
            </a:r>
            <a:r>
              <a:rPr lang="en-US" sz="1200" b="0" dirty="0">
                <a:ln>
                  <a:solidFill>
                    <a:srgbClr val="FF0066"/>
                  </a:solidFill>
                </a:ln>
                <a:solidFill>
                  <a:prstClr val="white"/>
                </a:solidFill>
                <a:latin typeface="Calibri"/>
              </a:rPr>
              <a:t> </a:t>
            </a:r>
            <a:r>
              <a:rPr lang="en-US" sz="1200" b="0" dirty="0" err="1">
                <a:ln>
                  <a:solidFill>
                    <a:srgbClr val="FF0066"/>
                  </a:solidFill>
                </a:ln>
                <a:solidFill>
                  <a:prstClr val="white"/>
                </a:solidFill>
                <a:latin typeface="Calibri"/>
              </a:rPr>
              <a:t>nhé</a:t>
            </a:r>
            <a:endParaRPr lang="en-US" sz="1200" b="0" dirty="0">
              <a:ln>
                <a:solidFill>
                  <a:srgbClr val="FF0066"/>
                </a:solidFill>
              </a:ln>
              <a:solidFill>
                <a:prstClr val="white"/>
              </a:solidFill>
              <a:latin typeface="Calibri"/>
            </a:endParaRPr>
          </a:p>
          <a:p>
            <a:pPr algn="just" defTabSz="1219170"/>
            <a:r>
              <a:rPr kumimoji="0" lang="vi-VN"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đỏ</a:t>
            </a:r>
            <a:endParaRPr lang="en-US" sz="1200" b="1" dirty="0">
              <a:ln>
                <a:solidFill>
                  <a:srgbClr val="FF0066"/>
                </a:solidFill>
              </a:ln>
              <a:solidFill>
                <a:prstClr val="white"/>
              </a:solidFill>
              <a:latin typeface="Calibri"/>
            </a:endParaRPr>
          </a:p>
        </p:txBody>
      </p:sp>
      <p:sp>
        <p:nvSpPr>
          <p:cNvPr id="4" name="Slide Number Placeholder 3"/>
          <p:cNvSpPr>
            <a:spLocks noGrp="1"/>
          </p:cNvSpPr>
          <p:nvPr>
            <p:ph type="sldNum" sz="quarter" idx="5"/>
          </p:nvPr>
        </p:nvSpPr>
        <p:spPr/>
        <p:txBody>
          <a:bodyPr/>
          <a:lstStyle/>
          <a:p>
            <a:fld id="{F9DA4D72-A2EF-4C13-B66B-374644083D24}" type="slidenum">
              <a:rPr lang="en-US" smtClean="0"/>
              <a:pPr/>
              <a:t>17</a:t>
            </a:fld>
            <a:endParaRPr lang="en-US"/>
          </a:p>
        </p:txBody>
      </p:sp>
    </p:spTree>
    <p:extLst>
      <p:ext uri="{BB962C8B-B14F-4D97-AF65-F5344CB8AC3E}">
        <p14:creationId xmlns:p14="http://schemas.microsoft.com/office/powerpoint/2010/main" val="2036777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err="1">
                <a:solidFill>
                  <a:schemeClr val="tx2">
                    <a:lumMod val="50000"/>
                  </a:schemeClr>
                </a:solidFill>
                <a:latin typeface="UVN Sang Song" panose="03030602030607090B05" pitchFamily="66" charset="0"/>
                <a:cs typeface="Times New Roman" pitchFamily="18" charset="0"/>
              </a:rPr>
              <a:t>Bình</a:t>
            </a:r>
            <a:r>
              <a:rPr lang="en-US" sz="1200" b="0" dirty="0">
                <a:solidFill>
                  <a:schemeClr val="tx2">
                    <a:lumMod val="50000"/>
                  </a:schemeClr>
                </a:solidFill>
                <a:latin typeface="UVN Sang Song" panose="03030602030607090B05" pitchFamily="66" charset="0"/>
                <a:cs typeface="Times New Roman" pitchFamily="18" charset="0"/>
              </a:rPr>
              <a:t> </a:t>
            </a:r>
            <a:r>
              <a:rPr lang="en-US" sz="1200" b="0" dirty="0" err="1">
                <a:solidFill>
                  <a:schemeClr val="tx2">
                    <a:lumMod val="50000"/>
                  </a:schemeClr>
                </a:solidFill>
                <a:latin typeface="UVN Sang Song" panose="03030602030607090B05" pitchFamily="66" charset="0"/>
                <a:cs typeface="Times New Roman" pitchFamily="18" charset="0"/>
              </a:rPr>
              <a:t>minh</a:t>
            </a:r>
            <a:r>
              <a:rPr lang="en-US" sz="1200" b="0" dirty="0">
                <a:solidFill>
                  <a:schemeClr val="tx2">
                    <a:lumMod val="50000"/>
                  </a:schemeClr>
                </a:solidFill>
                <a:latin typeface="UVN Sang Song" panose="03030602030607090B05" pitchFamily="66" charset="0"/>
                <a:cs typeface="Times New Roman" pitchFamily="18" charset="0"/>
              </a:rPr>
              <a:t> </a:t>
            </a:r>
            <a:r>
              <a:rPr lang="en-US" sz="1200" b="0" dirty="0" err="1">
                <a:solidFill>
                  <a:schemeClr val="tx2">
                    <a:lumMod val="50000"/>
                  </a:schemeClr>
                </a:solidFill>
                <a:latin typeface="UVN Sang Song" panose="03030602030607090B05" pitchFamily="66" charset="0"/>
                <a:cs typeface="Times New Roman" pitchFamily="18" charset="0"/>
              </a:rPr>
              <a:t>của</a:t>
            </a:r>
            <a:r>
              <a:rPr lang="en-US" sz="1200" b="0" dirty="0">
                <a:solidFill>
                  <a:schemeClr val="tx2">
                    <a:lumMod val="50000"/>
                  </a:schemeClr>
                </a:solidFill>
                <a:latin typeface="UVN Sang Song" panose="03030602030607090B05" pitchFamily="66" charset="0"/>
                <a:cs typeface="Times New Roman" pitchFamily="18" charset="0"/>
              </a:rPr>
              <a:t> </a:t>
            </a:r>
            <a:r>
              <a:rPr lang="en-US" sz="1200" b="0" dirty="0" err="1">
                <a:solidFill>
                  <a:schemeClr val="tx2">
                    <a:lumMod val="50000"/>
                  </a:schemeClr>
                </a:solidFill>
                <a:latin typeface="UVN Sang Song" panose="03030602030607090B05" pitchFamily="66" charset="0"/>
                <a:cs typeface="Times New Roman" pitchFamily="18" charset="0"/>
              </a:rPr>
              <a:t>hoa</a:t>
            </a:r>
            <a:r>
              <a:rPr lang="en-US" sz="1200" b="0" dirty="0">
                <a:solidFill>
                  <a:schemeClr val="tx2">
                    <a:lumMod val="50000"/>
                  </a:schemeClr>
                </a:solidFill>
                <a:latin typeface="UVN Sang Song" panose="03030602030607090B05" pitchFamily="66" charset="0"/>
                <a:cs typeface="Times New Roman" pitchFamily="18" charset="0"/>
              </a:rPr>
              <a:t> </a:t>
            </a:r>
            <a:r>
              <a:rPr lang="en-US" sz="1200" b="0" dirty="0" err="1">
                <a:solidFill>
                  <a:schemeClr val="tx2">
                    <a:lumMod val="50000"/>
                  </a:schemeClr>
                </a:solidFill>
                <a:latin typeface="UVN Sang Song" panose="03030602030607090B05" pitchFamily="66" charset="0"/>
                <a:cs typeface="Times New Roman" pitchFamily="18" charset="0"/>
              </a:rPr>
              <a:t>phượng</a:t>
            </a:r>
            <a:r>
              <a:rPr lang="en-US" sz="1200" b="0" dirty="0">
                <a:solidFill>
                  <a:schemeClr val="tx2">
                    <a:lumMod val="50000"/>
                  </a:schemeClr>
                </a:solidFill>
                <a:latin typeface="UVN Sang Song" panose="03030602030607090B05" pitchFamily="66" charset="0"/>
                <a:cs typeface="Times New Roman" pitchFamily="18" charset="0"/>
              </a:rPr>
              <a:t> </a:t>
            </a:r>
            <a:r>
              <a:rPr lang="en-US" sz="1200" b="0" dirty="0" err="1">
                <a:solidFill>
                  <a:schemeClr val="tx2">
                    <a:lumMod val="50000"/>
                  </a:schemeClr>
                </a:solidFill>
                <a:latin typeface="UVN Sang Song" panose="03030602030607090B05" pitchFamily="66" charset="0"/>
                <a:cs typeface="Times New Roman" pitchFamily="18" charset="0"/>
              </a:rPr>
              <a:t>là</a:t>
            </a:r>
            <a:r>
              <a:rPr lang="en-US" sz="1200" b="0" dirty="0">
                <a:solidFill>
                  <a:schemeClr val="tx2">
                    <a:lumMod val="50000"/>
                  </a:schemeClr>
                </a:solidFill>
                <a:latin typeface="UVN Sang Song" panose="03030602030607090B05" pitchFamily="66" charset="0"/>
                <a:cs typeface="Times New Roman" pitchFamily="18" charset="0"/>
              </a:rPr>
              <a:t> </a:t>
            </a:r>
            <a:r>
              <a:rPr lang="en-US" sz="1200" b="0" dirty="0" err="1">
                <a:solidFill>
                  <a:schemeClr val="tx2">
                    <a:lumMod val="50000"/>
                  </a:schemeClr>
                </a:solidFill>
                <a:latin typeface="UVN Sang Song" panose="03030602030607090B05" pitchFamily="66" charset="0"/>
                <a:cs typeface="Times New Roman" pitchFamily="18" charset="0"/>
              </a:rPr>
              <a:t>màu</a:t>
            </a:r>
            <a:r>
              <a:rPr lang="en-US" sz="1200" b="0" dirty="0">
                <a:solidFill>
                  <a:schemeClr val="tx2">
                    <a:lumMod val="50000"/>
                  </a:schemeClr>
                </a:solidFill>
                <a:latin typeface="UVN Sang Song" panose="03030602030607090B05" pitchFamily="66" charset="0"/>
                <a:cs typeface="Times New Roman" pitchFamily="18" charset="0"/>
              </a:rPr>
              <a:t> </a:t>
            </a:r>
            <a:r>
              <a:rPr lang="en-US" sz="1200" b="0" dirty="0" err="1">
                <a:solidFill>
                  <a:schemeClr val="tx2">
                    <a:lumMod val="50000"/>
                  </a:schemeClr>
                </a:solidFill>
                <a:latin typeface="UVN Sang Song" panose="03030602030607090B05" pitchFamily="66" charset="0"/>
                <a:cs typeface="Times New Roman" pitchFamily="18" charset="0"/>
              </a:rPr>
              <a:t>đỏ</a:t>
            </a:r>
            <a:r>
              <a:rPr lang="en-US" sz="1200" b="0" dirty="0">
                <a:solidFill>
                  <a:schemeClr val="tx2">
                    <a:lumMod val="50000"/>
                  </a:schemeClr>
                </a:solidFill>
                <a:latin typeface="UVN Sang Song" panose="03030602030607090B05" pitchFamily="66" charset="0"/>
                <a:cs typeface="Times New Roman" pitchFamily="18" charset="0"/>
              </a:rPr>
              <a:t> </a:t>
            </a:r>
            <a:r>
              <a:rPr lang="en-US" sz="1200" b="0" dirty="0" err="1">
                <a:solidFill>
                  <a:schemeClr val="tx2">
                    <a:lumMod val="50000"/>
                  </a:schemeClr>
                </a:solidFill>
                <a:latin typeface="UVN Sang Song" panose="03030602030607090B05" pitchFamily="66" charset="0"/>
                <a:cs typeface="Times New Roman" pitchFamily="18" charset="0"/>
              </a:rPr>
              <a:t>còn</a:t>
            </a:r>
            <a:r>
              <a:rPr lang="en-US" sz="1200" b="0" dirty="0">
                <a:solidFill>
                  <a:schemeClr val="tx2">
                    <a:lumMod val="50000"/>
                  </a:schemeClr>
                </a:solidFill>
                <a:latin typeface="UVN Sang Song" panose="03030602030607090B05" pitchFamily="66" charset="0"/>
                <a:cs typeface="Times New Roman" pitchFamily="18" charset="0"/>
              </a:rPr>
              <a:t> non.</a:t>
            </a:r>
          </a:p>
          <a:p>
            <a:r>
              <a:rPr lang="en-US" sz="1200" b="0" dirty="0" err="1">
                <a:solidFill>
                  <a:schemeClr val="tx2">
                    <a:lumMod val="50000"/>
                  </a:schemeClr>
                </a:solidFill>
                <a:latin typeface="UVN Sang Song" panose="03030602030607090B05" pitchFamily="66" charset="0"/>
                <a:cs typeface="Times New Roman" pitchFamily="18" charset="0"/>
              </a:rPr>
              <a:t>Nếu</a:t>
            </a:r>
            <a:r>
              <a:rPr lang="en-US" sz="1200" b="0" dirty="0">
                <a:solidFill>
                  <a:schemeClr val="tx2">
                    <a:lumMod val="50000"/>
                  </a:schemeClr>
                </a:solidFill>
                <a:latin typeface="UVN Sang Song" panose="03030602030607090B05" pitchFamily="66" charset="0"/>
                <a:cs typeface="Times New Roman" pitchFamily="18" charset="0"/>
              </a:rPr>
              <a:t> </a:t>
            </a:r>
            <a:r>
              <a:rPr lang="en-US" sz="1200" b="0" dirty="0" err="1">
                <a:solidFill>
                  <a:schemeClr val="tx2">
                    <a:lumMod val="50000"/>
                  </a:schemeClr>
                </a:solidFill>
                <a:latin typeface="UVN Sang Song" panose="03030602030607090B05" pitchFamily="66" charset="0"/>
                <a:cs typeface="Times New Roman" pitchFamily="18" charset="0"/>
              </a:rPr>
              <a:t>có</a:t>
            </a:r>
            <a:r>
              <a:rPr lang="en-US" sz="1200" b="0" dirty="0">
                <a:solidFill>
                  <a:schemeClr val="tx2">
                    <a:lumMod val="50000"/>
                  </a:schemeClr>
                </a:solidFill>
                <a:latin typeface="UVN Sang Song" panose="03030602030607090B05" pitchFamily="66" charset="0"/>
                <a:cs typeface="Times New Roman" pitchFamily="18" charset="0"/>
              </a:rPr>
              <a:t> </a:t>
            </a:r>
            <a:r>
              <a:rPr lang="en-US" sz="1200" b="0" dirty="0" err="1">
                <a:solidFill>
                  <a:schemeClr val="tx2">
                    <a:lumMod val="50000"/>
                  </a:schemeClr>
                </a:solidFill>
                <a:latin typeface="UVN Sang Song" panose="03030602030607090B05" pitchFamily="66" charset="0"/>
                <a:cs typeface="Times New Roman" pitchFamily="18" charset="0"/>
              </a:rPr>
              <a:t>mưa</a:t>
            </a:r>
            <a:r>
              <a:rPr lang="en-US" sz="1200" b="0" dirty="0">
                <a:solidFill>
                  <a:schemeClr val="tx2">
                    <a:lumMod val="50000"/>
                  </a:schemeClr>
                </a:solidFill>
                <a:latin typeface="UVN Sang Song" panose="03030602030607090B05" pitchFamily="66" charset="0"/>
                <a:cs typeface="Times New Roman" pitchFamily="18" charset="0"/>
              </a:rPr>
              <a:t>, </a:t>
            </a:r>
            <a:r>
              <a:rPr lang="en-US" sz="1200" b="0" dirty="0" err="1">
                <a:solidFill>
                  <a:schemeClr val="tx2">
                    <a:lumMod val="50000"/>
                  </a:schemeClr>
                </a:solidFill>
                <a:latin typeface="UVN Sang Song" panose="03030602030607090B05" pitchFamily="66" charset="0"/>
                <a:cs typeface="Times New Roman" pitchFamily="18" charset="0"/>
              </a:rPr>
              <a:t>lại</a:t>
            </a:r>
            <a:r>
              <a:rPr lang="en-US" sz="1200" b="0" dirty="0">
                <a:solidFill>
                  <a:schemeClr val="tx2">
                    <a:lumMod val="50000"/>
                  </a:schemeClr>
                </a:solidFill>
                <a:latin typeface="UVN Sang Song" panose="03030602030607090B05" pitchFamily="66" charset="0"/>
                <a:cs typeface="Times New Roman" pitchFamily="18" charset="0"/>
              </a:rPr>
              <a:t> </a:t>
            </a:r>
            <a:r>
              <a:rPr lang="en-US" sz="1200" b="0" dirty="0" err="1">
                <a:solidFill>
                  <a:schemeClr val="tx2">
                    <a:lumMod val="50000"/>
                  </a:schemeClr>
                </a:solidFill>
                <a:latin typeface="UVN Sang Song" panose="03030602030607090B05" pitchFamily="66" charset="0"/>
                <a:cs typeface="Times New Roman" pitchFamily="18" charset="0"/>
              </a:rPr>
              <a:t>càng</a:t>
            </a:r>
            <a:r>
              <a:rPr lang="en-US" sz="1200" b="0" dirty="0">
                <a:solidFill>
                  <a:schemeClr val="tx2">
                    <a:lumMod val="50000"/>
                  </a:schemeClr>
                </a:solidFill>
                <a:latin typeface="UVN Sang Song" panose="03030602030607090B05" pitchFamily="66" charset="0"/>
                <a:cs typeface="Times New Roman" pitchFamily="18" charset="0"/>
              </a:rPr>
              <a:t> </a:t>
            </a:r>
            <a:r>
              <a:rPr lang="en-US" sz="1200" b="0" dirty="0" err="1">
                <a:solidFill>
                  <a:schemeClr val="tx2">
                    <a:lumMod val="50000"/>
                  </a:schemeClr>
                </a:solidFill>
                <a:latin typeface="UVN Sang Song" panose="03030602030607090B05" pitchFamily="66" charset="0"/>
                <a:cs typeface="Times New Roman" pitchFamily="18" charset="0"/>
              </a:rPr>
              <a:t>tươi</a:t>
            </a:r>
            <a:r>
              <a:rPr lang="en-US" sz="1200" b="0" dirty="0">
                <a:solidFill>
                  <a:schemeClr val="tx2">
                    <a:lumMod val="50000"/>
                  </a:schemeClr>
                </a:solidFill>
                <a:latin typeface="UVN Sang Song" panose="03030602030607090B05" pitchFamily="66" charset="0"/>
                <a:cs typeface="Times New Roman" pitchFamily="18" charset="0"/>
              </a:rPr>
              <a:t> </a:t>
            </a:r>
            <a:r>
              <a:rPr lang="en-US" sz="1200" b="0" dirty="0" err="1">
                <a:solidFill>
                  <a:schemeClr val="tx2">
                    <a:lumMod val="50000"/>
                  </a:schemeClr>
                </a:solidFill>
                <a:latin typeface="UVN Sang Song" panose="03030602030607090B05" pitchFamily="66" charset="0"/>
                <a:cs typeface="Times New Roman" pitchFamily="18" charset="0"/>
              </a:rPr>
              <a:t>dịu</a:t>
            </a:r>
            <a:endParaRPr lang="en-US" sz="1200" b="0" dirty="0">
              <a:solidFill>
                <a:schemeClr val="tx2">
                  <a:lumMod val="50000"/>
                </a:schemeClr>
              </a:solidFill>
              <a:latin typeface="UVN Sang Song" panose="03030602030607090B05" pitchFamily="66"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a:solidFill>
                  <a:schemeClr val="accent3">
                    <a:lumMod val="50000"/>
                  </a:schemeClr>
                </a:solidFill>
                <a:latin typeface="UVN Sang Song" panose="03030602030607090B05" pitchFamily="66" charset="0"/>
                <a:cs typeface="Times New Roman" pitchFamily="18" charset="0"/>
              </a:rPr>
              <a:t>Ngày</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xuân</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dần</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hết</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số</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hoa</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tăng</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lên</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màu</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cũng</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đậm</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dần</a:t>
            </a:r>
            <a:r>
              <a:rPr lang="en-US" sz="1200" b="0" dirty="0">
                <a:solidFill>
                  <a:schemeClr val="accent3">
                    <a:lumMod val="50000"/>
                  </a:schemeClr>
                </a:solidFill>
                <a:latin typeface="UVN Sang Song" panose="03030602030607090B05" pitchFamily="66"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dirty="0">
                <a:solidFill>
                  <a:srgbClr val="FF0000"/>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Hoà</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nhịp</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với</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mặt</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trời</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chói</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lọi</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màu</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phượng</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mạnh</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mẽ</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kêu</a:t>
            </a:r>
            <a:r>
              <a:rPr lang="en-US" sz="1200" b="0" dirty="0">
                <a:solidFill>
                  <a:schemeClr val="accent3">
                    <a:lumMod val="50000"/>
                  </a:schemeClr>
                </a:solidFill>
                <a:latin typeface="UVN Sang Song" panose="03030602030607090B05" pitchFamily="66" charset="0"/>
                <a:cs typeface="Times New Roman" pitchFamily="18" charset="0"/>
              </a:rPr>
              <a:t> vang: </a:t>
            </a:r>
            <a:r>
              <a:rPr lang="en-US" sz="1200" b="0" dirty="0" err="1">
                <a:solidFill>
                  <a:schemeClr val="accent3">
                    <a:lumMod val="50000"/>
                  </a:schemeClr>
                </a:solidFill>
                <a:latin typeface="UVN Sang Song" panose="03030602030607090B05" pitchFamily="66" charset="0"/>
                <a:cs typeface="Times New Roman" pitchFamily="18" charset="0"/>
              </a:rPr>
              <a:t>Hè</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đến</a:t>
            </a:r>
            <a:r>
              <a:rPr lang="en-US" sz="1200" b="0" dirty="0">
                <a:solidFill>
                  <a:schemeClr val="accent3">
                    <a:lumMod val="50000"/>
                  </a:schemeClr>
                </a:solidFill>
                <a:latin typeface="UVN Sang Song" panose="03030602030607090B05" pitchFamily="66" charset="0"/>
                <a:cs typeface="Times New Roman" pitchFamily="18" charset="0"/>
              </a:rPr>
              <a:t> </a:t>
            </a:r>
            <a:r>
              <a:rPr lang="en-US" sz="1200" b="0" dirty="0" err="1">
                <a:solidFill>
                  <a:schemeClr val="accent3">
                    <a:lumMod val="50000"/>
                  </a:schemeClr>
                </a:solidFill>
                <a:latin typeface="UVN Sang Song" panose="03030602030607090B05" pitchFamily="66" charset="0"/>
                <a:cs typeface="Times New Roman" pitchFamily="18" charset="0"/>
              </a:rPr>
              <a:t>rồi</a:t>
            </a:r>
            <a:r>
              <a:rPr lang="en-US" sz="1200" b="0" dirty="0">
                <a:solidFill>
                  <a:schemeClr val="accent3">
                    <a:lumMod val="50000"/>
                  </a:schemeClr>
                </a:solidFill>
                <a:latin typeface="UVN Sang Song" panose="03030602030607090B05" pitchFamily="66" charset="0"/>
                <a:cs typeface="Times New Roman" pitchFamily="18" charset="0"/>
              </a:rPr>
              <a:t>!</a:t>
            </a:r>
          </a:p>
          <a:p>
            <a:endParaRPr lang="en-US" dirty="0"/>
          </a:p>
        </p:txBody>
      </p:sp>
      <p:sp>
        <p:nvSpPr>
          <p:cNvPr id="4" name="Slide Number Placeholder 3"/>
          <p:cNvSpPr>
            <a:spLocks noGrp="1"/>
          </p:cNvSpPr>
          <p:nvPr>
            <p:ph type="sldNum" sz="quarter" idx="5"/>
          </p:nvPr>
        </p:nvSpPr>
        <p:spPr/>
        <p:txBody>
          <a:bodyPr/>
          <a:lstStyle/>
          <a:p>
            <a:fld id="{F9DA4D72-A2EF-4C13-B66B-374644083D24}" type="slidenum">
              <a:rPr lang="en-US" smtClean="0"/>
              <a:pPr/>
              <a:t>18</a:t>
            </a:fld>
            <a:endParaRPr lang="en-US"/>
          </a:p>
        </p:txBody>
      </p:sp>
    </p:spTree>
    <p:extLst>
      <p:ext uri="{BB962C8B-B14F-4D97-AF65-F5344CB8AC3E}">
        <p14:creationId xmlns:p14="http://schemas.microsoft.com/office/powerpoint/2010/main" val="1646393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Aft>
                <a:spcPts val="600"/>
              </a:spcAft>
              <a:buFont typeface="Arial" panose="020B0604020202020204" pitchFamily="34" charset="0"/>
              <a:buNone/>
            </a:pPr>
            <a:r>
              <a:rPr lang="en-US" b="0" dirty="0" err="1"/>
              <a:t>Màu</a:t>
            </a:r>
            <a:r>
              <a:rPr lang="en-US" b="0" dirty="0"/>
              <a:t> </a:t>
            </a:r>
            <a:r>
              <a:rPr lang="en-US" b="0" dirty="0" err="1"/>
              <a:t>của</a:t>
            </a:r>
            <a:r>
              <a:rPr lang="en-US" b="0" dirty="0"/>
              <a:t> </a:t>
            </a:r>
            <a:r>
              <a:rPr lang="en-US" b="0" dirty="0" err="1"/>
              <a:t>hoa</a:t>
            </a:r>
            <a:r>
              <a:rPr lang="en-US" b="0" dirty="0"/>
              <a:t> </a:t>
            </a:r>
            <a:r>
              <a:rPr lang="en-US" b="0" dirty="0" err="1"/>
              <a:t>phượng</a:t>
            </a:r>
            <a:r>
              <a:rPr lang="en-US" b="0" dirty="0"/>
              <a:t> </a:t>
            </a:r>
            <a:r>
              <a:rPr lang="en-US" b="0" dirty="0" err="1"/>
              <a:t>thay</a:t>
            </a:r>
            <a:r>
              <a:rPr lang="en-US" b="0" dirty="0"/>
              <a:t> </a:t>
            </a:r>
            <a:r>
              <a:rPr lang="en-US" b="0" dirty="0" err="1"/>
              <a:t>đổi</a:t>
            </a:r>
            <a:r>
              <a:rPr lang="en-US" b="0" dirty="0"/>
              <a:t> </a:t>
            </a:r>
            <a:r>
              <a:rPr lang="en-US" b="0" dirty="0" err="1"/>
              <a:t>theo</a:t>
            </a:r>
            <a:r>
              <a:rPr lang="en-US" b="0" dirty="0"/>
              <a:t> </a:t>
            </a:r>
            <a:r>
              <a:rPr lang="en-US" b="0" dirty="0" err="1"/>
              <a:t>thời</a:t>
            </a:r>
            <a:r>
              <a:rPr lang="en-US" b="0" dirty="0"/>
              <a:t> </a:t>
            </a:r>
            <a:r>
              <a:rPr lang="en-US" b="0" dirty="0" err="1"/>
              <a:t>gian</a:t>
            </a:r>
            <a:r>
              <a:rPr lang="en-US" b="0" dirty="0"/>
              <a:t> </a:t>
            </a:r>
            <a:r>
              <a:rPr lang="en-US" b="0" dirty="0" err="1"/>
              <a:t>được</a:t>
            </a:r>
            <a:r>
              <a:rPr lang="en-US" b="0" dirty="0"/>
              <a:t> </a:t>
            </a:r>
            <a:r>
              <a:rPr lang="en-US" b="0" dirty="0" err="1"/>
              <a:t>xuân</a:t>
            </a:r>
            <a:r>
              <a:rPr lang="en-US" b="0" dirty="0"/>
              <a:t> </a:t>
            </a:r>
            <a:r>
              <a:rPr lang="en-US" b="0" dirty="0" err="1"/>
              <a:t>diệu</a:t>
            </a:r>
            <a:r>
              <a:rPr lang="en-US" b="0" dirty="0"/>
              <a:t> </a:t>
            </a:r>
            <a:r>
              <a:rPr lang="en-US" b="0" dirty="0" err="1"/>
              <a:t>miêu</a:t>
            </a:r>
            <a:r>
              <a:rPr lang="en-US" b="0" dirty="0"/>
              <a:t> </a:t>
            </a:r>
            <a:r>
              <a:rPr lang="en-US" b="0" dirty="0" err="1"/>
              <a:t>tả</a:t>
            </a:r>
            <a:r>
              <a:rPr lang="en-US" b="0" dirty="0"/>
              <a:t> </a:t>
            </a:r>
            <a:r>
              <a:rPr lang="en-US" b="0" dirty="0" err="1"/>
              <a:t>như</a:t>
            </a:r>
            <a:r>
              <a:rPr lang="en-US" b="0" dirty="0"/>
              <a:t> </a:t>
            </a:r>
            <a:r>
              <a:rPr lang="en-US" b="0" dirty="0" err="1"/>
              <a:t>sự</a:t>
            </a:r>
            <a:r>
              <a:rPr lang="en-US" b="0" dirty="0"/>
              <a:t> </a:t>
            </a:r>
            <a:r>
              <a:rPr lang="en-US" b="0" dirty="0" err="1"/>
              <a:t>thay</a:t>
            </a:r>
            <a:r>
              <a:rPr lang="en-US" b="0" dirty="0"/>
              <a:t> </a:t>
            </a:r>
            <a:r>
              <a:rPr lang="en-US" b="0" dirty="0" err="1"/>
              <a:t>đổi</a:t>
            </a:r>
            <a:r>
              <a:rPr lang="en-US" b="0" dirty="0"/>
              <a:t> </a:t>
            </a:r>
            <a:r>
              <a:rPr lang="en-US" b="0" dirty="0" err="1"/>
              <a:t>mùa</a:t>
            </a:r>
            <a:r>
              <a:rPr lang="en-US" b="0" dirty="0"/>
              <a:t> </a:t>
            </a:r>
            <a:r>
              <a:rPr lang="en-US" b="0" dirty="0" err="1"/>
              <a:t>từ</a:t>
            </a:r>
            <a:r>
              <a:rPr lang="en-US" b="0" dirty="0"/>
              <a:t> </a:t>
            </a:r>
            <a:r>
              <a:rPr lang="en-US" b="0" dirty="0" err="1"/>
              <a:t>cuối</a:t>
            </a:r>
            <a:r>
              <a:rPr lang="en-US" b="0" dirty="0"/>
              <a:t> </a:t>
            </a:r>
            <a:r>
              <a:rPr lang="en-US" b="0" dirty="0" err="1"/>
              <a:t>mùa</a:t>
            </a:r>
            <a:r>
              <a:rPr lang="en-US" b="0" dirty="0"/>
              <a:t> </a:t>
            </a:r>
            <a:r>
              <a:rPr lang="en-US" b="0" dirty="0" err="1"/>
              <a:t>xuân</a:t>
            </a:r>
            <a:r>
              <a:rPr lang="en-US" b="0" dirty="0"/>
              <a:t> sang </a:t>
            </a:r>
            <a:r>
              <a:rPr lang="en-US" b="0" dirty="0" err="1"/>
              <a:t>hết</a:t>
            </a:r>
            <a:r>
              <a:rPr lang="en-US" b="0" dirty="0"/>
              <a:t> </a:t>
            </a:r>
            <a:r>
              <a:rPr lang="en-US" b="0" dirty="0" err="1"/>
              <a:t>mùa</a:t>
            </a:r>
            <a:r>
              <a:rPr lang="en-US" b="0" dirty="0"/>
              <a:t> </a:t>
            </a:r>
            <a:r>
              <a:rPr lang="en-US" b="0" dirty="0" err="1"/>
              <a:t>hè</a:t>
            </a:r>
            <a:r>
              <a:rPr lang="en-US" b="0" dirty="0"/>
              <a:t>, </a:t>
            </a:r>
            <a:r>
              <a:rPr lang="en-US" b="0" dirty="0" err="1"/>
              <a:t>hoa</a:t>
            </a:r>
            <a:r>
              <a:rPr lang="en-US" b="0" dirty="0"/>
              <a:t> </a:t>
            </a:r>
            <a:r>
              <a:rPr lang="en-US" b="0" dirty="0" err="1"/>
              <a:t>phượng</a:t>
            </a:r>
            <a:r>
              <a:rPr lang="en-US" b="0" dirty="0"/>
              <a:t> </a:t>
            </a:r>
            <a:r>
              <a:rPr lang="en-US" b="0" dirty="0" err="1"/>
              <a:t>lúc</a:t>
            </a:r>
            <a:r>
              <a:rPr lang="en-US" b="0" dirty="0"/>
              <a:t> </a:t>
            </a:r>
            <a:r>
              <a:rPr lang="en-US" b="0" dirty="0" err="1"/>
              <a:t>đầu</a:t>
            </a:r>
            <a:r>
              <a:rPr lang="en-US" b="0" dirty="0"/>
              <a:t> </a:t>
            </a:r>
            <a:r>
              <a:rPr lang="en-US" b="0" dirty="0" err="1"/>
              <a:t>mùa</a:t>
            </a:r>
            <a:r>
              <a:rPr lang="en-US" b="0" dirty="0"/>
              <a:t> </a:t>
            </a:r>
            <a:r>
              <a:rPr lang="en-US" b="0" dirty="0" err="1"/>
              <a:t>được</a:t>
            </a:r>
            <a:r>
              <a:rPr lang="en-US" b="0" dirty="0"/>
              <a:t> </a:t>
            </a:r>
            <a:r>
              <a:rPr lang="en-US" b="0" dirty="0" err="1"/>
              <a:t>gọi</a:t>
            </a:r>
            <a:r>
              <a:rPr lang="en-US" b="0" dirty="0"/>
              <a:t> </a:t>
            </a:r>
            <a:r>
              <a:rPr lang="en-US" b="0" dirty="0" err="1"/>
              <a:t>là</a:t>
            </a:r>
            <a:r>
              <a:rPr lang="en-US" b="0" dirty="0"/>
              <a:t> </a:t>
            </a:r>
            <a:r>
              <a:rPr lang="en-US" b="0" dirty="0" err="1"/>
              <a:t>bình</a:t>
            </a:r>
            <a:r>
              <a:rPr lang="en-US" b="0" dirty="0"/>
              <a:t> </a:t>
            </a:r>
            <a:r>
              <a:rPr lang="en-US" b="0" dirty="0" err="1"/>
              <a:t>minh</a:t>
            </a:r>
            <a:r>
              <a:rPr lang="en-US" b="0" dirty="0"/>
              <a:t> </a:t>
            </a:r>
            <a:r>
              <a:rPr lang="en-US" b="0" dirty="0" err="1"/>
              <a:t>của</a:t>
            </a:r>
            <a:r>
              <a:rPr lang="en-US" b="0" dirty="0"/>
              <a:t> </a:t>
            </a:r>
            <a:r>
              <a:rPr lang="en-US" b="0" dirty="0" err="1"/>
              <a:t>hoa</a:t>
            </a:r>
            <a:r>
              <a:rPr lang="en-US" b="0" dirty="0"/>
              <a:t> </a:t>
            </a:r>
            <a:r>
              <a:rPr lang="en-US" b="0" dirty="0" err="1"/>
              <a:t>phượng</a:t>
            </a:r>
            <a:r>
              <a:rPr lang="en-US" b="0" dirty="0"/>
              <a:t>, </a:t>
            </a:r>
            <a:r>
              <a:rPr lang="en-US" b="0" dirty="0" err="1"/>
              <a:t>lúc</a:t>
            </a:r>
            <a:r>
              <a:rPr lang="en-US" b="0" dirty="0"/>
              <a:t> </a:t>
            </a:r>
            <a:r>
              <a:rPr lang="en-US" b="0" dirty="0" err="1"/>
              <a:t>đó</a:t>
            </a:r>
            <a:r>
              <a:rPr lang="en-US" b="0" dirty="0"/>
              <a:t> </a:t>
            </a:r>
            <a:r>
              <a:rPr lang="en-US" b="0" dirty="0" err="1"/>
              <a:t>hoa</a:t>
            </a:r>
            <a:r>
              <a:rPr lang="en-US" b="0" dirty="0"/>
              <a:t> </a:t>
            </a:r>
            <a:r>
              <a:rPr lang="en-US" b="0" dirty="0" err="1"/>
              <a:t>phượng</a:t>
            </a:r>
            <a:r>
              <a:rPr lang="en-US" b="0" dirty="0"/>
              <a:t> </a:t>
            </a:r>
            <a:r>
              <a:rPr lang="en-US" b="0" dirty="0" err="1"/>
              <a:t>có</a:t>
            </a:r>
            <a:r>
              <a:rPr lang="en-US" b="0" dirty="0"/>
              <a:t> </a:t>
            </a:r>
            <a:r>
              <a:rPr lang="en-US" b="0" dirty="0" err="1"/>
              <a:t>màu</a:t>
            </a:r>
            <a:r>
              <a:rPr lang="en-US" b="0" dirty="0"/>
              <a:t> </a:t>
            </a:r>
            <a:r>
              <a:rPr lang="en-US" b="0" dirty="0" err="1"/>
              <a:t>đỏ</a:t>
            </a:r>
            <a:r>
              <a:rPr lang="en-US" b="0" dirty="0"/>
              <a:t> </a:t>
            </a:r>
            <a:r>
              <a:rPr lang="en-US" b="0" dirty="0" err="1"/>
              <a:t>còn</a:t>
            </a:r>
            <a:r>
              <a:rPr lang="en-US" b="0" dirty="0"/>
              <a:t> non, </a:t>
            </a:r>
            <a:r>
              <a:rPr lang="en-US" b="0" dirty="0" err="1"/>
              <a:t>màu</a:t>
            </a:r>
            <a:r>
              <a:rPr lang="en-US" b="0" dirty="0"/>
              <a:t> </a:t>
            </a:r>
            <a:r>
              <a:rPr lang="en-US" b="0" dirty="0" err="1"/>
              <a:t>đỏ</a:t>
            </a:r>
            <a:r>
              <a:rPr lang="en-US" b="0" dirty="0"/>
              <a:t> </a:t>
            </a:r>
            <a:r>
              <a:rPr lang="en-US" b="0" dirty="0" err="1"/>
              <a:t>tươi</a:t>
            </a:r>
            <a:r>
              <a:rPr lang="en-US" b="0" dirty="0"/>
              <a:t>. </a:t>
            </a:r>
            <a:r>
              <a:rPr lang="en-US" b="0" dirty="0" err="1"/>
              <a:t>Màu</a:t>
            </a:r>
            <a:r>
              <a:rPr lang="en-US" b="0" dirty="0"/>
              <a:t> </a:t>
            </a:r>
            <a:r>
              <a:rPr lang="en-US" b="0" dirty="0" err="1"/>
              <a:t>sắc</a:t>
            </a:r>
            <a:r>
              <a:rPr lang="en-US" b="0" dirty="0"/>
              <a:t> </a:t>
            </a:r>
            <a:r>
              <a:rPr lang="en-US" b="0" dirty="0" err="1"/>
              <a:t>của</a:t>
            </a:r>
            <a:r>
              <a:rPr lang="en-US" b="0" dirty="0"/>
              <a:t> </a:t>
            </a:r>
            <a:r>
              <a:rPr lang="en-US" b="0" dirty="0" err="1"/>
              <a:t>hpa</a:t>
            </a:r>
            <a:r>
              <a:rPr lang="en-US" b="0" dirty="0"/>
              <a:t> </a:t>
            </a:r>
            <a:r>
              <a:rPr lang="en-US" b="0" dirty="0" err="1"/>
              <a:t>phượng</a:t>
            </a:r>
            <a:r>
              <a:rPr lang="en-US" b="0" dirty="0"/>
              <a:t> </a:t>
            </a:r>
            <a:r>
              <a:rPr lang="en-US" b="0" dirty="0" err="1"/>
              <a:t>được</a:t>
            </a:r>
            <a:r>
              <a:rPr lang="en-US" b="0" dirty="0"/>
              <a:t> </a:t>
            </a:r>
            <a:r>
              <a:rPr lang="en-US" b="0" dirty="0" err="1"/>
              <a:t>biến</a:t>
            </a:r>
            <a:r>
              <a:rPr lang="en-US" b="0" dirty="0"/>
              <a:t> </a:t>
            </a:r>
            <a:r>
              <a:rPr lang="en-US" b="0" dirty="0" err="1"/>
              <a:t>chuyển</a:t>
            </a:r>
            <a:r>
              <a:rPr lang="en-US" b="0" dirty="0"/>
              <a:t> </a:t>
            </a:r>
            <a:r>
              <a:rPr lang="en-US" b="0" dirty="0" err="1"/>
              <a:t>tiếp</a:t>
            </a:r>
            <a:r>
              <a:rPr lang="en-US" b="0" dirty="0"/>
              <a:t> </a:t>
            </a:r>
            <a:r>
              <a:rPr lang="en-US" b="0" dirty="0" err="1"/>
              <a:t>khi</a:t>
            </a:r>
            <a:r>
              <a:rPr lang="en-US" b="0" dirty="0"/>
              <a:t> </a:t>
            </a:r>
            <a:r>
              <a:rPr lang="en-US" b="0" dirty="0" err="1"/>
              <a:t>hoa</a:t>
            </a:r>
            <a:r>
              <a:rPr lang="en-US" b="0" dirty="0"/>
              <a:t> </a:t>
            </a:r>
            <a:r>
              <a:rPr lang="en-US" b="0" dirty="0" err="1"/>
              <a:t>mưa</a:t>
            </a:r>
            <a:r>
              <a:rPr lang="en-US" b="0" dirty="0"/>
              <a:t> </a:t>
            </a:r>
            <a:r>
              <a:rPr lang="en-US" b="0" dirty="0" err="1"/>
              <a:t>đến</a:t>
            </a:r>
            <a:r>
              <a:rPr lang="en-US" b="0" dirty="0"/>
              <a:t> “</a:t>
            </a:r>
            <a:r>
              <a:rPr lang="en-US" b="0" dirty="0" err="1"/>
              <a:t>lại</a:t>
            </a:r>
            <a:r>
              <a:rPr lang="en-US" b="0" dirty="0"/>
              <a:t> </a:t>
            </a:r>
            <a:r>
              <a:rPr lang="en-US" b="0" dirty="0" err="1"/>
              <a:t>càng</a:t>
            </a:r>
            <a:r>
              <a:rPr lang="en-US" b="0" dirty="0"/>
              <a:t> </a:t>
            </a:r>
            <a:r>
              <a:rPr lang="en-US" b="0" dirty="0" err="1"/>
              <a:t>tươi</a:t>
            </a:r>
            <a:r>
              <a:rPr lang="en-US" b="0" dirty="0"/>
              <a:t> </a:t>
            </a:r>
            <a:r>
              <a:rPr lang="en-US" b="0" dirty="0" err="1"/>
              <a:t>dịu</a:t>
            </a:r>
            <a:r>
              <a:rPr lang="en-US" b="0" dirty="0"/>
              <a:t>” </a:t>
            </a:r>
            <a:r>
              <a:rPr lang="en-US" b="0" dirty="0" err="1"/>
              <a:t>đỏ</a:t>
            </a:r>
            <a:r>
              <a:rPr lang="en-US" b="0" dirty="0"/>
              <a:t> </a:t>
            </a:r>
            <a:r>
              <a:rPr lang="en-US" b="0" dirty="0" err="1"/>
              <a:t>tươi</a:t>
            </a:r>
            <a:r>
              <a:rPr lang="en-US" b="0" dirty="0"/>
              <a:t> </a:t>
            </a:r>
            <a:r>
              <a:rPr lang="en-US" b="0" dirty="0" err="1"/>
              <a:t>nhưng</a:t>
            </a:r>
            <a:r>
              <a:rPr lang="en-US" b="0" dirty="0"/>
              <a:t> </a:t>
            </a:r>
            <a:r>
              <a:rPr lang="en-US" b="0" dirty="0" err="1"/>
              <a:t>không</a:t>
            </a:r>
            <a:r>
              <a:rPr lang="en-US" b="0" dirty="0"/>
              <a:t> qua </a:t>
            </a:r>
            <a:r>
              <a:rPr lang="en-US" b="0" dirty="0" err="1"/>
              <a:t>rực</a:t>
            </a:r>
            <a:r>
              <a:rPr lang="en-US" b="0" dirty="0"/>
              <a:t> </a:t>
            </a:r>
            <a:r>
              <a:rPr lang="en-US" b="0" dirty="0" err="1"/>
              <a:t>rỡ</a:t>
            </a:r>
            <a:r>
              <a:rPr lang="en-US" b="0" dirty="0"/>
              <a:t>. </a:t>
            </a:r>
            <a:r>
              <a:rPr lang="en-US" b="0" dirty="0" err="1"/>
              <a:t>Đến</a:t>
            </a:r>
            <a:r>
              <a:rPr lang="en-US" b="0" dirty="0"/>
              <a:t> </a:t>
            </a:r>
            <a:r>
              <a:rPr lang="en-US" b="0" dirty="0" err="1"/>
              <a:t>cuối</a:t>
            </a:r>
            <a:r>
              <a:rPr lang="en-US" b="0" dirty="0"/>
              <a:t> </a:t>
            </a:r>
            <a:r>
              <a:rPr lang="en-US" b="0" dirty="0" err="1"/>
              <a:t>xuân</a:t>
            </a:r>
            <a:r>
              <a:rPr lang="en-US" b="0" dirty="0"/>
              <a:t>, </a:t>
            </a:r>
            <a:r>
              <a:rPr lang="en-US" b="0" dirty="0" err="1"/>
              <a:t>gần</a:t>
            </a:r>
            <a:r>
              <a:rPr lang="en-US" b="0" dirty="0"/>
              <a:t> sang </a:t>
            </a:r>
            <a:r>
              <a:rPr lang="en-US" b="0" dirty="0" err="1"/>
              <a:t>hè</a:t>
            </a:r>
            <a:r>
              <a:rPr lang="en-US" b="0" dirty="0"/>
              <a:t> </a:t>
            </a:r>
            <a:r>
              <a:rPr lang="en-US" b="0" dirty="0" err="1"/>
              <a:t>thì</a:t>
            </a:r>
            <a:r>
              <a:rPr lang="en-US" b="0" dirty="0"/>
              <a:t> </a:t>
            </a:r>
            <a:r>
              <a:rPr lang="en-US" b="0" dirty="0" err="1"/>
              <a:t>màu</a:t>
            </a:r>
            <a:r>
              <a:rPr lang="en-US" b="0" dirty="0"/>
              <a:t> </a:t>
            </a:r>
            <a:r>
              <a:rPr lang="en-US" b="0" dirty="0" err="1"/>
              <a:t>chuyển</a:t>
            </a:r>
            <a:r>
              <a:rPr lang="en-US" b="0" dirty="0"/>
              <a:t> sang </a:t>
            </a:r>
            <a:r>
              <a:rPr lang="en-US" b="0" dirty="0" err="1"/>
              <a:t>đậm</a:t>
            </a:r>
            <a:r>
              <a:rPr lang="en-US" b="0" dirty="0"/>
              <a:t> </a:t>
            </a:r>
            <a:r>
              <a:rPr lang="en-US" b="0" dirty="0" err="1"/>
              <a:t>dần</a:t>
            </a:r>
            <a:r>
              <a:rPr lang="en-US" b="0" dirty="0"/>
              <a:t>, </a:t>
            </a:r>
            <a:r>
              <a:rPr lang="en-US" b="0" dirty="0" err="1"/>
              <a:t>cùng</a:t>
            </a:r>
            <a:r>
              <a:rPr lang="en-US" b="0" dirty="0"/>
              <a:t> </a:t>
            </a:r>
            <a:r>
              <a:rPr lang="en-US" b="0" dirty="0" err="1"/>
              <a:t>với</a:t>
            </a:r>
            <a:r>
              <a:rPr lang="en-US" b="0" dirty="0"/>
              <a:t> </a:t>
            </a:r>
            <a:r>
              <a:rPr lang="en-US" b="0" dirty="0" err="1"/>
              <a:t>số</a:t>
            </a:r>
            <a:r>
              <a:rPr lang="en-US" b="0" dirty="0"/>
              <a:t> </a:t>
            </a:r>
            <a:r>
              <a:rPr lang="en-US" b="0" dirty="0" err="1"/>
              <a:t>hoa</a:t>
            </a:r>
            <a:r>
              <a:rPr lang="en-US" b="0" dirty="0"/>
              <a:t> tang </a:t>
            </a:r>
            <a:r>
              <a:rPr lang="en-US" b="0" dirty="0" err="1"/>
              <a:t>lên</a:t>
            </a:r>
            <a:r>
              <a:rPr lang="en-US" b="0" dirty="0"/>
              <a:t>. </a:t>
            </a:r>
            <a:r>
              <a:rPr lang="en-US" b="0" dirty="0" err="1"/>
              <a:t>Dưới</a:t>
            </a:r>
            <a:r>
              <a:rPr lang="en-US" b="0" dirty="0"/>
              <a:t> </a:t>
            </a:r>
            <a:r>
              <a:rPr lang="en-US" b="0" dirty="0" err="1"/>
              <a:t>ánh</a:t>
            </a:r>
            <a:r>
              <a:rPr lang="en-US" b="0" dirty="0"/>
              <a:t> </a:t>
            </a:r>
            <a:r>
              <a:rPr lang="en-US" b="0" dirty="0" err="1"/>
              <a:t>mặt</a:t>
            </a:r>
            <a:r>
              <a:rPr lang="en-US" b="0" dirty="0"/>
              <a:t> </a:t>
            </a:r>
            <a:r>
              <a:rPr lang="en-US" b="0" dirty="0" err="1"/>
              <a:t>trời</a:t>
            </a:r>
            <a:r>
              <a:rPr lang="en-US" b="0" dirty="0"/>
              <a:t> </a:t>
            </a:r>
            <a:r>
              <a:rPr lang="en-US" b="0" dirty="0" err="1"/>
              <a:t>chói</a:t>
            </a:r>
            <a:r>
              <a:rPr lang="en-US" b="0" dirty="0"/>
              <a:t> </a:t>
            </a:r>
            <a:r>
              <a:rPr lang="en-US" b="0" dirty="0" err="1"/>
              <a:t>lọi</a:t>
            </a:r>
            <a:r>
              <a:rPr lang="en-US" b="0" dirty="0"/>
              <a:t> </a:t>
            </a:r>
            <a:r>
              <a:rPr lang="en-US" b="0" dirty="0" err="1"/>
              <a:t>khi</a:t>
            </a:r>
            <a:r>
              <a:rPr lang="en-US" b="0" dirty="0"/>
              <a:t> </a:t>
            </a:r>
            <a:r>
              <a:rPr lang="en-US" b="0" dirty="0" err="1"/>
              <a:t>hè</a:t>
            </a:r>
            <a:r>
              <a:rPr lang="en-US" b="0" dirty="0"/>
              <a:t> </a:t>
            </a:r>
            <a:r>
              <a:rPr lang="en-US" b="0" dirty="0" err="1"/>
              <a:t>đến</a:t>
            </a:r>
            <a:r>
              <a:rPr lang="en-US" b="0" dirty="0"/>
              <a:t>, </a:t>
            </a:r>
            <a:r>
              <a:rPr lang="en-US" b="0" dirty="0" err="1"/>
              <a:t>màu</a:t>
            </a:r>
            <a:r>
              <a:rPr lang="en-US" b="0" dirty="0"/>
              <a:t> </a:t>
            </a:r>
            <a:r>
              <a:rPr lang="en-US" b="0" dirty="0" err="1"/>
              <a:t>phượng</a:t>
            </a:r>
            <a:r>
              <a:rPr lang="en-US" b="0" dirty="0"/>
              <a:t> </a:t>
            </a:r>
            <a:r>
              <a:rPr lang="en-US" b="0" dirty="0" err="1"/>
              <a:t>mạnh</a:t>
            </a:r>
            <a:r>
              <a:rPr lang="en-US" b="0" dirty="0"/>
              <a:t> </a:t>
            </a:r>
            <a:r>
              <a:rPr lang="en-US" b="0" dirty="0" err="1"/>
              <a:t>mẽ</a:t>
            </a:r>
            <a:r>
              <a:rPr lang="en-US" b="0" dirty="0"/>
              <a:t> </a:t>
            </a:r>
            <a:r>
              <a:rPr lang="en-US" b="0" dirty="0" err="1"/>
              <a:t>kêu</a:t>
            </a:r>
            <a:r>
              <a:rPr lang="en-US" b="0" dirty="0"/>
              <a:t> vang – </a:t>
            </a:r>
            <a:r>
              <a:rPr lang="en-US" b="0" dirty="0" err="1"/>
              <a:t>một</a:t>
            </a:r>
            <a:r>
              <a:rPr lang="en-US" b="0" dirty="0"/>
              <a:t> </a:t>
            </a:r>
            <a:r>
              <a:rPr lang="en-US" b="0" dirty="0" err="1"/>
              <a:t>màu</a:t>
            </a:r>
            <a:r>
              <a:rPr lang="en-US" b="0" dirty="0"/>
              <a:t> </a:t>
            </a:r>
            <a:r>
              <a:rPr lang="en-US" b="0" dirty="0" err="1"/>
              <a:t>rực</a:t>
            </a:r>
            <a:r>
              <a:rPr lang="en-US" b="0" dirty="0"/>
              <a:t> </a:t>
            </a:r>
            <a:r>
              <a:rPr lang="en-US" b="0" dirty="0" err="1"/>
              <a:t>rỡ</a:t>
            </a:r>
            <a:r>
              <a:rPr lang="en-US" b="0" dirty="0"/>
              <a:t>.</a:t>
            </a:r>
          </a:p>
          <a:p>
            <a:r>
              <a:rPr lang="en-US" b="0" dirty="0" err="1"/>
              <a:t>Có</a:t>
            </a:r>
            <a:r>
              <a:rPr lang="en-US" b="0" dirty="0"/>
              <a:t> </a:t>
            </a:r>
            <a:r>
              <a:rPr lang="en-US" b="0" dirty="0" err="1"/>
              <a:t>lẽ</a:t>
            </a:r>
            <a:r>
              <a:rPr lang="en-US" b="0" dirty="0"/>
              <a:t> </a:t>
            </a:r>
            <a:r>
              <a:rPr lang="en-US" b="0" dirty="0" err="1"/>
              <a:t>tâm</a:t>
            </a:r>
            <a:r>
              <a:rPr lang="en-US" b="0" dirty="0"/>
              <a:t> </a:t>
            </a:r>
            <a:r>
              <a:rPr lang="en-US" b="0" dirty="0" err="1"/>
              <a:t>hồn</a:t>
            </a:r>
            <a:r>
              <a:rPr lang="en-US" b="0" dirty="0"/>
              <a:t> </a:t>
            </a:r>
            <a:r>
              <a:rPr lang="en-US" b="0" dirty="0" err="1"/>
              <a:t>tác</a:t>
            </a:r>
            <a:r>
              <a:rPr lang="en-US" b="0" dirty="0"/>
              <a:t> </a:t>
            </a:r>
            <a:r>
              <a:rPr lang="en-US" b="0" dirty="0" err="1"/>
              <a:t>giả</a:t>
            </a:r>
            <a:r>
              <a:rPr lang="en-US" b="0" dirty="0"/>
              <a:t> </a:t>
            </a:r>
            <a:r>
              <a:rPr lang="en-US" b="0" dirty="0" err="1"/>
              <a:t>phải</a:t>
            </a:r>
            <a:r>
              <a:rPr lang="en-US" b="0" dirty="0"/>
              <a:t> </a:t>
            </a:r>
            <a:r>
              <a:rPr lang="en-US" b="0" dirty="0" err="1"/>
              <a:t>nhạy</a:t>
            </a:r>
            <a:r>
              <a:rPr lang="en-US" b="0" dirty="0"/>
              <a:t> </a:t>
            </a:r>
            <a:r>
              <a:rPr lang="en-US" b="0" dirty="0" err="1"/>
              <a:t>cảm</a:t>
            </a:r>
            <a:r>
              <a:rPr lang="en-US" b="0" dirty="0"/>
              <a:t> , </a:t>
            </a:r>
            <a:r>
              <a:rPr lang="en-US" b="0" dirty="0" err="1"/>
              <a:t>yêu</a:t>
            </a:r>
            <a:r>
              <a:rPr lang="en-US" b="0" dirty="0"/>
              <a:t> </a:t>
            </a:r>
            <a:r>
              <a:rPr lang="en-US" b="0" dirty="0" err="1"/>
              <a:t>quý</a:t>
            </a:r>
            <a:r>
              <a:rPr lang="en-US" b="0" dirty="0"/>
              <a:t> </a:t>
            </a:r>
            <a:r>
              <a:rPr lang="en-US" b="0" dirty="0" err="1"/>
              <a:t>hoa</a:t>
            </a:r>
            <a:r>
              <a:rPr lang="en-US" b="0" dirty="0"/>
              <a:t> </a:t>
            </a:r>
            <a:r>
              <a:rPr lang="en-US" b="0" dirty="0" err="1"/>
              <a:t>phượng</a:t>
            </a:r>
            <a:r>
              <a:rPr lang="en-US" b="0" dirty="0"/>
              <a:t> </a:t>
            </a:r>
            <a:r>
              <a:rPr lang="en-US" b="0" dirty="0" err="1"/>
              <a:t>và</a:t>
            </a:r>
            <a:r>
              <a:rPr lang="en-US" b="0" dirty="0"/>
              <a:t> </a:t>
            </a:r>
            <a:r>
              <a:rPr lang="en-US" b="0" dirty="0" err="1"/>
              <a:t>có</a:t>
            </a:r>
            <a:r>
              <a:rPr lang="en-US" b="0" dirty="0"/>
              <a:t> </a:t>
            </a:r>
            <a:r>
              <a:rPr lang="en-US" b="0" dirty="0" err="1"/>
              <a:t>một</a:t>
            </a:r>
            <a:r>
              <a:rPr lang="en-US" b="0" dirty="0"/>
              <a:t> </a:t>
            </a:r>
            <a:r>
              <a:rPr lang="en-US" b="0" dirty="0" err="1"/>
              <a:t>sự</a:t>
            </a:r>
            <a:r>
              <a:rPr lang="en-US" b="0" dirty="0"/>
              <a:t> </a:t>
            </a:r>
            <a:r>
              <a:rPr lang="en-US" b="0" dirty="0" err="1"/>
              <a:t>quan</a:t>
            </a:r>
            <a:r>
              <a:rPr lang="en-US" b="0" dirty="0"/>
              <a:t> </a:t>
            </a:r>
            <a:r>
              <a:rPr lang="en-US" b="0" dirty="0" err="1"/>
              <a:t>sát</a:t>
            </a:r>
            <a:r>
              <a:rPr lang="en-US" b="0" dirty="0"/>
              <a:t> </a:t>
            </a:r>
            <a:r>
              <a:rPr lang="en-US" b="0" dirty="0" err="1"/>
              <a:t>tinh</a:t>
            </a:r>
            <a:r>
              <a:rPr lang="en-US" b="0" dirty="0"/>
              <a:t> </a:t>
            </a:r>
            <a:r>
              <a:rPr lang="en-US" b="0" dirty="0" err="1"/>
              <a:t>tế</a:t>
            </a:r>
            <a:r>
              <a:rPr lang="en-US" b="0" dirty="0"/>
              <a:t> </a:t>
            </a:r>
            <a:r>
              <a:rPr lang="en-US" b="0" dirty="0" err="1"/>
              <a:t>lắm</a:t>
            </a:r>
            <a:r>
              <a:rPr lang="en-US" b="0" dirty="0"/>
              <a:t> </a:t>
            </a:r>
            <a:r>
              <a:rPr lang="en-US" b="0" dirty="0" err="1"/>
              <a:t>xuân</a:t>
            </a:r>
            <a:r>
              <a:rPr lang="en-US" b="0" dirty="0"/>
              <a:t> </a:t>
            </a:r>
            <a:r>
              <a:rPr lang="en-US" b="0" dirty="0" err="1"/>
              <a:t>diệu</a:t>
            </a:r>
            <a:r>
              <a:rPr lang="en-US" b="0" dirty="0"/>
              <a:t> </a:t>
            </a:r>
            <a:r>
              <a:rPr lang="en-US" b="0" dirty="0" err="1"/>
              <a:t>mới</a:t>
            </a:r>
            <a:r>
              <a:rPr lang="en-US" b="0" dirty="0"/>
              <a:t> </a:t>
            </a:r>
            <a:r>
              <a:rPr lang="en-US" b="0" dirty="0" err="1"/>
              <a:t>có</a:t>
            </a:r>
            <a:r>
              <a:rPr lang="en-US" b="0" dirty="0"/>
              <a:t> </a:t>
            </a:r>
            <a:r>
              <a:rPr lang="en-US" b="0" dirty="0" err="1"/>
              <a:t>thể</a:t>
            </a:r>
            <a:r>
              <a:rPr lang="en-US" b="0" dirty="0"/>
              <a:t> </a:t>
            </a:r>
            <a:r>
              <a:rPr lang="en-US" b="0" dirty="0" err="1"/>
              <a:t>miêu</a:t>
            </a:r>
            <a:r>
              <a:rPr lang="en-US" b="0" dirty="0"/>
              <a:t> </a:t>
            </a:r>
            <a:r>
              <a:rPr lang="en-US" b="0" dirty="0" err="1"/>
              <a:t>tả</a:t>
            </a:r>
            <a:r>
              <a:rPr lang="en-US" b="0" dirty="0"/>
              <a:t> </a:t>
            </a:r>
            <a:r>
              <a:rPr lang="en-US" b="0" dirty="0" err="1"/>
              <a:t>hoa</a:t>
            </a:r>
            <a:r>
              <a:rPr lang="en-US" b="0" dirty="0"/>
              <a:t> </a:t>
            </a:r>
            <a:r>
              <a:rPr lang="en-US" b="0" dirty="0" err="1"/>
              <a:t>phượng</a:t>
            </a:r>
            <a:r>
              <a:rPr lang="en-US" b="0" dirty="0"/>
              <a:t> </a:t>
            </a:r>
            <a:r>
              <a:rPr lang="en-US" b="0" dirty="0" err="1"/>
              <a:t>có</a:t>
            </a:r>
            <a:r>
              <a:rPr lang="en-US" b="0" dirty="0"/>
              <a:t> </a:t>
            </a:r>
            <a:r>
              <a:rPr lang="en-US" b="0" dirty="0" err="1"/>
              <a:t>một</a:t>
            </a:r>
            <a:r>
              <a:rPr lang="en-US" b="0" dirty="0"/>
              <a:t> </a:t>
            </a:r>
            <a:r>
              <a:rPr lang="en-US" b="0" dirty="0" err="1"/>
              <a:t>vẻ</a:t>
            </a:r>
            <a:r>
              <a:rPr lang="en-US" b="0" dirty="0"/>
              <a:t> </a:t>
            </a:r>
            <a:r>
              <a:rPr lang="en-US" b="0" dirty="0" err="1"/>
              <a:t>đẹp</a:t>
            </a:r>
            <a:r>
              <a:rPr lang="en-US" b="0" dirty="0"/>
              <a:t> </a:t>
            </a:r>
            <a:r>
              <a:rPr lang="en-US" b="0" dirty="0" err="1"/>
              <a:t>nên</a:t>
            </a:r>
            <a:r>
              <a:rPr lang="en-US" b="0" dirty="0"/>
              <a:t> </a:t>
            </a:r>
            <a:r>
              <a:rPr lang="en-US" b="0" dirty="0" err="1"/>
              <a:t>thơ</a:t>
            </a:r>
            <a:r>
              <a:rPr lang="en-US" b="0" dirty="0"/>
              <a:t> </a:t>
            </a:r>
            <a:r>
              <a:rPr lang="en-US" b="0" dirty="0" err="1"/>
              <a:t>như</a:t>
            </a:r>
            <a:r>
              <a:rPr lang="en-US" b="0" dirty="0"/>
              <a:t> </a:t>
            </a:r>
            <a:r>
              <a:rPr lang="en-US" b="0" dirty="0" err="1"/>
              <a:t>vậy</a:t>
            </a:r>
            <a:r>
              <a:rPr lang="en-US" b="0" dirty="0"/>
              <a:t> </a:t>
            </a:r>
            <a:r>
              <a:rPr lang="en-US" b="0" dirty="0" err="1"/>
              <a:t>phải</a:t>
            </a:r>
            <a:r>
              <a:rPr lang="en-US" b="0" dirty="0"/>
              <a:t> </a:t>
            </a:r>
            <a:r>
              <a:rPr lang="en-US" b="0" dirty="0" err="1"/>
              <a:t>không</a:t>
            </a:r>
            <a:r>
              <a:rPr lang="en-US" b="0" dirty="0"/>
              <a:t> </a:t>
            </a:r>
            <a:r>
              <a:rPr lang="en-US" b="0" dirty="0" err="1"/>
              <a:t>các</a:t>
            </a:r>
            <a:r>
              <a:rPr lang="en-US" b="0" dirty="0"/>
              <a:t> </a:t>
            </a:r>
            <a:r>
              <a:rPr lang="en-US" b="0" dirty="0" err="1"/>
              <a:t>em</a:t>
            </a:r>
            <a:r>
              <a:rPr lang="en-US" b="0" dirty="0"/>
              <a:t>? </a:t>
            </a:r>
            <a:r>
              <a:rPr lang="en-US" b="0" dirty="0" err="1"/>
              <a:t>Vậy</a:t>
            </a:r>
            <a:r>
              <a:rPr lang="en-US" b="0" dirty="0"/>
              <a:t> </a:t>
            </a:r>
            <a:r>
              <a:rPr lang="en-US" b="0" dirty="0" err="1"/>
              <a:t>bài</a:t>
            </a:r>
            <a:r>
              <a:rPr lang="en-US" b="0" dirty="0"/>
              <a:t> </a:t>
            </a:r>
            <a:r>
              <a:rPr lang="en-US" b="0" dirty="0" err="1"/>
              <a:t>văn</a:t>
            </a:r>
            <a:r>
              <a:rPr lang="en-US" b="0" dirty="0"/>
              <a:t> </a:t>
            </a:r>
            <a:r>
              <a:rPr lang="en-US" b="0" dirty="0" err="1"/>
              <a:t>giúp</a:t>
            </a:r>
            <a:r>
              <a:rPr lang="en-US" b="0" dirty="0"/>
              <a:t> </a:t>
            </a:r>
            <a:r>
              <a:rPr lang="en-US" b="0" dirty="0" err="1"/>
              <a:t>em</a:t>
            </a:r>
            <a:r>
              <a:rPr lang="en-US" b="0" dirty="0"/>
              <a:t> </a:t>
            </a:r>
            <a:r>
              <a:rPr lang="en-US" b="0" dirty="0" err="1"/>
              <a:t>hiểu</a:t>
            </a:r>
            <a:r>
              <a:rPr lang="en-US" b="0" dirty="0"/>
              <a:t> </a:t>
            </a:r>
            <a:r>
              <a:rPr lang="en-US" b="0" dirty="0" err="1"/>
              <a:t>điều</a:t>
            </a:r>
            <a:r>
              <a:rPr lang="en-US" b="0" dirty="0"/>
              <a:t> </a:t>
            </a:r>
            <a:r>
              <a:rPr lang="en-US" b="0" dirty="0" err="1"/>
              <a:t>gì</a:t>
            </a:r>
            <a:r>
              <a:rPr lang="en-US" b="0" dirty="0"/>
              <a:t>?</a:t>
            </a:r>
          </a:p>
        </p:txBody>
      </p:sp>
      <p:sp>
        <p:nvSpPr>
          <p:cNvPr id="4" name="Slide Number Placeholder 3"/>
          <p:cNvSpPr>
            <a:spLocks noGrp="1"/>
          </p:cNvSpPr>
          <p:nvPr>
            <p:ph type="sldNum" sz="quarter" idx="5"/>
          </p:nvPr>
        </p:nvSpPr>
        <p:spPr/>
        <p:txBody>
          <a:bodyPr/>
          <a:lstStyle/>
          <a:p>
            <a:fld id="{F9DA4D72-A2EF-4C13-B66B-374644083D24}" type="slidenum">
              <a:rPr lang="en-US" smtClean="0"/>
              <a:pPr/>
              <a:t>19</a:t>
            </a:fld>
            <a:endParaRPr lang="en-US"/>
          </a:p>
        </p:txBody>
      </p:sp>
    </p:spTree>
    <p:extLst>
      <p:ext uri="{BB962C8B-B14F-4D97-AF65-F5344CB8AC3E}">
        <p14:creationId xmlns:p14="http://schemas.microsoft.com/office/powerpoint/2010/main" val="1613686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tập</a:t>
            </a:r>
            <a:r>
              <a:rPr lang="en-US" dirty="0"/>
              <a:t> </a:t>
            </a:r>
            <a:r>
              <a:rPr lang="en-US" dirty="0" err="1"/>
              <a:t>đọc</a:t>
            </a:r>
            <a:r>
              <a:rPr lang="en-US" dirty="0"/>
              <a:t> </a:t>
            </a:r>
            <a:r>
              <a:rPr lang="en-US" dirty="0" err="1"/>
              <a:t>Hoa</a:t>
            </a:r>
            <a:r>
              <a:rPr lang="en-US" dirty="0"/>
              <a:t> </a:t>
            </a:r>
            <a:r>
              <a:rPr lang="en-US" dirty="0" err="1"/>
              <a:t>học</a:t>
            </a:r>
            <a:r>
              <a:rPr lang="en-US" dirty="0"/>
              <a:t> </a:t>
            </a:r>
            <a:r>
              <a:rPr lang="en-US" dirty="0" err="1"/>
              <a:t>trò</a:t>
            </a:r>
            <a:r>
              <a:rPr lang="en-US" dirty="0"/>
              <a:t> </a:t>
            </a:r>
            <a:r>
              <a:rPr lang="en-US" dirty="0" err="1"/>
              <a:t>tả</a:t>
            </a:r>
            <a:r>
              <a:rPr lang="en-US" dirty="0"/>
              <a:t> </a:t>
            </a:r>
            <a:r>
              <a:rPr lang="en-US" dirty="0" err="1"/>
              <a:t>vẻ</a:t>
            </a:r>
            <a:r>
              <a:rPr lang="en-US" dirty="0"/>
              <a:t> </a:t>
            </a:r>
            <a:r>
              <a:rPr lang="en-US" dirty="0" err="1"/>
              <a:t>đẹp</a:t>
            </a:r>
            <a:r>
              <a:rPr lang="en-US" dirty="0"/>
              <a:t> ………………….. </a:t>
            </a:r>
            <a:r>
              <a:rPr lang="en-US" dirty="0" err="1"/>
              <a:t>Đó</a:t>
            </a:r>
            <a:r>
              <a:rPr lang="en-US" dirty="0"/>
              <a:t> </a:t>
            </a:r>
            <a:r>
              <a:rPr lang="en-US" dirty="0" err="1"/>
              <a:t>chính</a:t>
            </a:r>
            <a:r>
              <a:rPr lang="en-US" dirty="0"/>
              <a:t> </a:t>
            </a:r>
            <a:r>
              <a:rPr lang="en-US" dirty="0" err="1"/>
              <a:t>là</a:t>
            </a:r>
            <a:r>
              <a:rPr lang="en-US" dirty="0"/>
              <a:t> </a:t>
            </a:r>
            <a:r>
              <a:rPr lang="en-US" dirty="0" err="1"/>
              <a:t>nội</a:t>
            </a:r>
            <a:r>
              <a:rPr lang="en-US" dirty="0"/>
              <a:t> dung </a:t>
            </a:r>
            <a:r>
              <a:rPr lang="en-US" dirty="0" err="1"/>
              <a:t>của</a:t>
            </a:r>
            <a:r>
              <a:rPr lang="en-US" dirty="0"/>
              <a:t> </a:t>
            </a:r>
            <a:r>
              <a:rPr lang="en-US" dirty="0" err="1"/>
              <a:t>bài</a:t>
            </a:r>
            <a:r>
              <a:rPr lang="en-US" dirty="0"/>
              <a:t> </a:t>
            </a:r>
            <a:r>
              <a:rPr lang="en-US" dirty="0" err="1"/>
              <a:t>học</a:t>
            </a:r>
            <a:r>
              <a:rPr lang="en-US" dirty="0"/>
              <a:t> </a:t>
            </a:r>
            <a:r>
              <a:rPr lang="en-US" dirty="0" err="1"/>
              <a:t>hôm</a:t>
            </a:r>
            <a:r>
              <a:rPr lang="en-US" dirty="0"/>
              <a:t> nay.</a:t>
            </a:r>
          </a:p>
        </p:txBody>
      </p:sp>
      <p:sp>
        <p:nvSpPr>
          <p:cNvPr id="4" name="Slide Number Placeholder 3"/>
          <p:cNvSpPr>
            <a:spLocks noGrp="1"/>
          </p:cNvSpPr>
          <p:nvPr>
            <p:ph type="sldNum" sz="quarter" idx="5"/>
          </p:nvPr>
        </p:nvSpPr>
        <p:spPr/>
        <p:txBody>
          <a:bodyPr/>
          <a:lstStyle/>
          <a:p>
            <a:fld id="{F9DA4D72-A2EF-4C13-B66B-374644083D24}" type="slidenum">
              <a:rPr lang="en-US" smtClean="0"/>
              <a:pPr/>
              <a:t>20</a:t>
            </a:fld>
            <a:endParaRPr lang="en-US"/>
          </a:p>
        </p:txBody>
      </p:sp>
    </p:spTree>
    <p:extLst>
      <p:ext uri="{BB962C8B-B14F-4D97-AF65-F5344CB8AC3E}">
        <p14:creationId xmlns:p14="http://schemas.microsoft.com/office/powerpoint/2010/main" val="70068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DA4D72-A2EF-4C13-B66B-374644083D24}" type="slidenum">
              <a:rPr lang="en-US" smtClean="0"/>
              <a:pPr/>
              <a:t>3</a:t>
            </a:fld>
            <a:endParaRPr lang="en-US"/>
          </a:p>
        </p:txBody>
      </p:sp>
    </p:spTree>
    <p:extLst>
      <p:ext uri="{BB962C8B-B14F-4D97-AF65-F5344CB8AC3E}">
        <p14:creationId xmlns:p14="http://schemas.microsoft.com/office/powerpoint/2010/main" val="3263979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dirty="0" err="1"/>
              <a:t>Mời</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bước</a:t>
            </a:r>
            <a:r>
              <a:rPr lang="en-US" altLang="zh-CN" dirty="0"/>
              <a:t> sang </a:t>
            </a:r>
            <a:r>
              <a:rPr lang="en-US" altLang="zh-CN" dirty="0" err="1"/>
              <a:t>phần</a:t>
            </a:r>
            <a:r>
              <a:rPr lang="en-US" altLang="zh-CN" dirty="0"/>
              <a:t> </a:t>
            </a:r>
            <a:r>
              <a:rPr lang="en-US" altLang="zh-CN" dirty="0" err="1"/>
              <a:t>luyện</a:t>
            </a:r>
            <a:r>
              <a:rPr lang="en-US" altLang="zh-CN" dirty="0"/>
              <a:t> </a:t>
            </a:r>
            <a:r>
              <a:rPr lang="en-US" altLang="zh-CN" dirty="0" err="1"/>
              <a:t>đọc</a:t>
            </a:r>
            <a:r>
              <a:rPr lang="en-US" altLang="zh-CN" dirty="0"/>
              <a:t> </a:t>
            </a:r>
            <a:r>
              <a:rPr lang="en-US" altLang="zh-CN" dirty="0" err="1"/>
              <a:t>diễn</a:t>
            </a:r>
            <a:r>
              <a:rPr lang="en-US" altLang="zh-CN" dirty="0"/>
              <a:t> </a:t>
            </a:r>
            <a:r>
              <a:rPr lang="en-US" altLang="zh-CN" dirty="0" err="1"/>
              <a:t>cảm</a:t>
            </a:r>
            <a:r>
              <a:rPr lang="en-US" altLang="zh-CN" dirty="0"/>
              <a:t>, </a:t>
            </a:r>
            <a:r>
              <a:rPr lang="nl-NL" sz="1800" dirty="0">
                <a:effectLst/>
                <a:latin typeface="Times New Roman" panose="02020603050405020304" pitchFamily="18" charset="0"/>
                <a:ea typeface="Times New Roman" panose="02020603050405020304" pitchFamily="18" charset="0"/>
              </a:rPr>
              <a:t>em sẽ luyện</a:t>
            </a:r>
            <a:r>
              <a:rPr lang="nl-NL" sz="1800" b="1" dirty="0">
                <a:effectLst/>
                <a:latin typeface="Times New Roman" panose="02020603050405020304" pitchFamily="18" charset="0"/>
                <a:ea typeface="Times New Roman" panose="02020603050405020304" pitchFamily="18" charset="0"/>
              </a:rPr>
              <a:t> </a:t>
            </a:r>
            <a:r>
              <a:rPr lang="nl-NL" sz="1800" dirty="0">
                <a:effectLst/>
                <a:latin typeface="Times New Roman" panose="02020603050405020304" pitchFamily="18" charset="0"/>
                <a:ea typeface="Times New Roman" panose="02020603050405020304" pitchFamily="18" charset="0"/>
              </a:rPr>
              <a:t>đọc diễn cảm được đoạn 1 của bài, nhấn giọng được các từ ngữ gọi tả vẻ đẹp của hoa phượng</a:t>
            </a:r>
            <a:endParaRPr lang="en-US" sz="1800" dirty="0">
              <a:effectLst/>
              <a:latin typeface="Times New Roman" panose="02020603050405020304" pitchFamily="18" charset="0"/>
              <a:ea typeface="Times New Roman" panose="02020603050405020304" pitchFamily="18" charset="0"/>
            </a:endParaRPr>
          </a:p>
          <a:p>
            <a:pPr>
              <a:spcBef>
                <a:spcPct val="0"/>
              </a:spcBef>
            </a:pPr>
            <a:endParaRPr lang="zh-CN" altLang="en-US" dirty="0"/>
          </a:p>
        </p:txBody>
      </p:sp>
      <p:sp>
        <p:nvSpPr>
          <p:cNvPr id="563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95455D98-30A8-42CC-BAAB-2AC6A7886035}"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66788" rtl="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455306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em</a:t>
            </a:r>
            <a:r>
              <a:rPr lang="en-US" dirty="0"/>
              <a:t> </a:t>
            </a:r>
            <a:r>
              <a:rPr lang="en-US" dirty="0" err="1"/>
              <a:t>lưu</a:t>
            </a:r>
            <a:r>
              <a:rPr lang="en-US" dirty="0"/>
              <a:t> ý </a:t>
            </a:r>
            <a:r>
              <a:rPr lang="en-US" dirty="0" err="1"/>
              <a:t>đọc</a:t>
            </a:r>
            <a:r>
              <a:rPr lang="en-US" dirty="0"/>
              <a:t> </a:t>
            </a:r>
            <a:r>
              <a:rPr lang="en-US" dirty="0" err="1"/>
              <a:t>bài</a:t>
            </a:r>
            <a:r>
              <a:rPr lang="en-US" dirty="0"/>
              <a:t> </a:t>
            </a:r>
            <a:r>
              <a:rPr lang="en-US" dirty="0" err="1"/>
              <a:t>hoa</a:t>
            </a:r>
            <a:r>
              <a:rPr lang="en-US" dirty="0"/>
              <a:t> </a:t>
            </a:r>
            <a:r>
              <a:rPr lang="en-US" dirty="0" err="1"/>
              <a:t>học</a:t>
            </a:r>
            <a:r>
              <a:rPr lang="en-US" dirty="0"/>
              <a:t> </a:t>
            </a:r>
            <a:r>
              <a:rPr lang="en-US" dirty="0" err="1"/>
              <a:t>trò</a:t>
            </a:r>
            <a:r>
              <a:rPr lang="en-US" dirty="0"/>
              <a:t> </a:t>
            </a:r>
            <a:r>
              <a:rPr lang="en-US" dirty="0" err="1"/>
              <a:t>với</a:t>
            </a:r>
            <a:r>
              <a:rPr lang="en-US" dirty="0"/>
              <a:t> </a:t>
            </a:r>
            <a:r>
              <a:rPr lang="en-US" dirty="0" err="1"/>
              <a:t>giọng</a:t>
            </a:r>
            <a:r>
              <a:rPr lang="en-US" dirty="0"/>
              <a:t> </a:t>
            </a:r>
            <a:r>
              <a:rPr lang="en-US" dirty="0" err="1"/>
              <a:t>đọc</a:t>
            </a:r>
            <a:r>
              <a:rPr lang="en-US" dirty="0"/>
              <a:t> </a:t>
            </a:r>
            <a:r>
              <a:rPr lang="en-US" dirty="0" err="1"/>
              <a:t>nhẹ</a:t>
            </a:r>
            <a:r>
              <a:rPr lang="en-US" dirty="0"/>
              <a:t> </a:t>
            </a:r>
            <a:r>
              <a:rPr lang="en-US" dirty="0" err="1"/>
              <a:t>nhàng</a:t>
            </a:r>
            <a:r>
              <a:rPr lang="en-US" dirty="0"/>
              <a:t>, </a:t>
            </a:r>
            <a:r>
              <a:rPr lang="en-US" dirty="0" err="1"/>
              <a:t>truyền</a:t>
            </a:r>
            <a:r>
              <a:rPr lang="en-US" dirty="0"/>
              <a:t> </a:t>
            </a:r>
            <a:r>
              <a:rPr lang="en-US" dirty="0" err="1"/>
              <a:t>cảm</a:t>
            </a:r>
            <a:r>
              <a:rPr lang="en-US" dirty="0"/>
              <a:t>. GV </a:t>
            </a:r>
            <a:r>
              <a:rPr lang="en-US" dirty="0" err="1"/>
              <a:t>đọc</a:t>
            </a:r>
            <a:r>
              <a:rPr lang="en-US" dirty="0"/>
              <a:t> </a:t>
            </a:r>
            <a:r>
              <a:rPr lang="en-US" dirty="0" err="1"/>
              <a:t>mẫu</a:t>
            </a:r>
            <a:r>
              <a:rPr lang="en-US" dirty="0"/>
              <a:t> </a:t>
            </a:r>
            <a:r>
              <a:rPr lang="en-US" dirty="0" err="1"/>
              <a:t>diễn</a:t>
            </a:r>
            <a:r>
              <a:rPr lang="en-US" dirty="0"/>
              <a:t> </a:t>
            </a:r>
            <a:r>
              <a:rPr lang="en-US" dirty="0" err="1"/>
              <a:t>cảm</a:t>
            </a:r>
            <a:endParaRPr lang="en-US" dirty="0"/>
          </a:p>
        </p:txBody>
      </p:sp>
      <p:sp>
        <p:nvSpPr>
          <p:cNvPr id="4" name="Slide Number Placeholder 3"/>
          <p:cNvSpPr>
            <a:spLocks noGrp="1"/>
          </p:cNvSpPr>
          <p:nvPr>
            <p:ph type="sldNum" sz="quarter" idx="5"/>
          </p:nvPr>
        </p:nvSpPr>
        <p:spPr/>
        <p:txBody>
          <a:bodyPr/>
          <a:lstStyle/>
          <a:p>
            <a:fld id="{F9DA4D72-A2EF-4C13-B66B-374644083D24}" type="slidenum">
              <a:rPr lang="en-US" smtClean="0"/>
              <a:pPr/>
              <a:t>22</a:t>
            </a:fld>
            <a:endParaRPr lang="en-US"/>
          </a:p>
        </p:txBody>
      </p:sp>
    </p:spTree>
    <p:extLst>
      <p:ext uri="{BB962C8B-B14F-4D97-AF65-F5344CB8AC3E}">
        <p14:creationId xmlns:p14="http://schemas.microsoft.com/office/powerpoint/2010/main" val="350048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đọc</a:t>
            </a:r>
            <a:r>
              <a:rPr lang="en-US" altLang="zh-CN" dirty="0"/>
              <a:t> </a:t>
            </a:r>
            <a:r>
              <a:rPr lang="en-US" altLang="zh-CN" dirty="0" err="1"/>
              <a:t>diễn</a:t>
            </a:r>
            <a:r>
              <a:rPr lang="en-US" altLang="zh-CN" dirty="0"/>
              <a:t> </a:t>
            </a:r>
            <a:r>
              <a:rPr lang="en-US" altLang="zh-CN" dirty="0" err="1"/>
              <a:t>cảm</a:t>
            </a:r>
            <a:r>
              <a:rPr lang="en-US" altLang="zh-CN" dirty="0"/>
              <a:t> </a:t>
            </a:r>
            <a:r>
              <a:rPr lang="en-US" altLang="zh-CN" dirty="0" err="1"/>
              <a:t>yêu</a:t>
            </a:r>
            <a:r>
              <a:rPr lang="en-US" altLang="zh-CN" dirty="0"/>
              <a:t> </a:t>
            </a:r>
            <a:r>
              <a:rPr lang="en-US" altLang="zh-CN" dirty="0" err="1"/>
              <a:t>cầu</a:t>
            </a:r>
            <a:r>
              <a:rPr lang="en-US" altLang="zh-CN" dirty="0"/>
              <a:t> HS </a:t>
            </a:r>
            <a:r>
              <a:rPr lang="en-US" altLang="zh-CN" dirty="0" err="1"/>
              <a:t>luyện</a:t>
            </a:r>
            <a:r>
              <a:rPr lang="en-US" altLang="zh-CN" dirty="0"/>
              <a:t> </a:t>
            </a:r>
            <a:r>
              <a:rPr lang="en-US" altLang="zh-CN" dirty="0" err="1"/>
              <a:t>đọc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66939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777777"/>
                </a:solidFill>
                <a:effectLst/>
                <a:latin typeface="Roboto" panose="02000000000000000000" pitchFamily="2" charset="0"/>
              </a:rPr>
              <a:t>Phượng vỹ phổ biến nhất là những cây có hoa màu đỏ. Ngoài ra, hoa phượng trong tự nhiên còn có </a:t>
            </a:r>
            <a:r>
              <a:rPr lang="en-US" b="0" i="0" dirty="0" err="1">
                <a:solidFill>
                  <a:srgbClr val="777777"/>
                </a:solidFill>
                <a:effectLst/>
                <a:latin typeface="Roboto" panose="02000000000000000000" pitchFamily="2" charset="0"/>
              </a:rPr>
              <a:t>những</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màu</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gì</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Mời</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các</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em</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cùng</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khám</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phá</a:t>
            </a:r>
            <a:r>
              <a:rPr lang="en-US" b="0" i="0" dirty="0">
                <a:solidFill>
                  <a:srgbClr val="777777"/>
                </a:solidFill>
                <a:effectLst/>
                <a:latin typeface="Roboto" panose="02000000000000000000" pitchFamily="2" charset="0"/>
              </a:rPr>
              <a:t> qua </a:t>
            </a:r>
            <a:r>
              <a:rPr lang="en-US" b="0" i="0" dirty="0" err="1">
                <a:solidFill>
                  <a:srgbClr val="777777"/>
                </a:solidFill>
                <a:effectLst/>
                <a:latin typeface="Roboto" panose="02000000000000000000" pitchFamily="2" charset="0"/>
              </a:rPr>
              <a:t>phần</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tìm</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hiểu</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vẻ</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đẹp</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hoa</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phượng</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nhé</a:t>
            </a:r>
            <a:r>
              <a:rPr lang="en-US" b="0" i="0" dirty="0">
                <a:solidFill>
                  <a:srgbClr val="777777"/>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F9DA4D72-A2EF-4C13-B66B-374644083D24}" type="slidenum">
              <a:rPr lang="en-US" smtClean="0"/>
              <a:pPr/>
              <a:t>24</a:t>
            </a:fld>
            <a:endParaRPr lang="en-US"/>
          </a:p>
        </p:txBody>
      </p:sp>
    </p:spTree>
    <p:extLst>
      <p:ext uri="{BB962C8B-B14F-4D97-AF65-F5344CB8AC3E}">
        <p14:creationId xmlns:p14="http://schemas.microsoft.com/office/powerpoint/2010/main" val="1021800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777777"/>
                </a:solidFill>
                <a:effectLst/>
                <a:latin typeface="Roboto" panose="02000000000000000000" pitchFamily="2" charset="0"/>
              </a:rPr>
              <a:t>Phượng vỹ phổ biến nhất là những cây có hoa màu đỏ. Ngoài ra, hoa phượng trong tự nhiên còn có màu vàng, được gọi với tên là kim phượng. Bên cạnh sắc đỏ và vàng, phượng vĩ còn có màu </a:t>
            </a:r>
            <a:r>
              <a:rPr lang="en-US" b="0" i="0" dirty="0">
                <a:solidFill>
                  <a:srgbClr val="777777"/>
                </a:solidFill>
                <a:effectLst/>
                <a:latin typeface="Roboto" panose="02000000000000000000" pitchFamily="2" charset="0"/>
              </a:rPr>
              <a:t>cam </a:t>
            </a:r>
            <a:r>
              <a:rPr lang="vi-VN" b="0" i="0" dirty="0">
                <a:solidFill>
                  <a:srgbClr val="777777"/>
                </a:solidFill>
                <a:effectLst/>
                <a:latin typeface="Roboto" panose="02000000000000000000" pitchFamily="2" charset="0"/>
              </a:rPr>
              <a:t>và màu tím khá mộng mơ.</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Không</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những</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vậy</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phượng</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còn</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có</a:t>
            </a:r>
            <a:r>
              <a:rPr lang="en-US" b="0" i="0" dirty="0">
                <a:solidFill>
                  <a:srgbClr val="777777"/>
                </a:solidFill>
                <a:effectLst/>
                <a:latin typeface="Roboto" panose="02000000000000000000" pitchFamily="2" charset="0"/>
              </a:rPr>
              <a:t> 2 </a:t>
            </a:r>
            <a:r>
              <a:rPr lang="en-US" b="0" i="0" dirty="0" err="1">
                <a:solidFill>
                  <a:srgbClr val="777777"/>
                </a:solidFill>
                <a:effectLst/>
                <a:latin typeface="Roboto" panose="02000000000000000000" pitchFamily="2" charset="0"/>
              </a:rPr>
              <a:t>màu</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nữa</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là</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màu</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hồng</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rất</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đẹp</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vàm</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màu</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trắng</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rất</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đặc</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biệt</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đấy</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các</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em</a:t>
            </a:r>
            <a:r>
              <a:rPr lang="en-US" b="0" i="0" dirty="0">
                <a:solidFill>
                  <a:srgbClr val="777777"/>
                </a:solidFill>
                <a:effectLst/>
                <a:latin typeface="Roboto" panose="02000000000000000000" pitchFamily="2" charset="0"/>
              </a:rPr>
              <a:t> ạ!</a:t>
            </a:r>
          </a:p>
          <a:p>
            <a:r>
              <a:rPr lang="vi-VN" b="0" i="0" dirty="0">
                <a:solidFill>
                  <a:srgbClr val="777777"/>
                </a:solidFill>
                <a:effectLst/>
                <a:latin typeface="Roboto" panose="02000000000000000000" pitchFamily="2" charset="0"/>
              </a:rPr>
              <a:t> Hiện nay, phượng với  hoa màu tím và </a:t>
            </a:r>
            <a:r>
              <a:rPr lang="en-US" b="0" i="0" dirty="0" err="1">
                <a:solidFill>
                  <a:srgbClr val="777777"/>
                </a:solidFill>
                <a:effectLst/>
                <a:latin typeface="Roboto" panose="02000000000000000000" pitchFamily="2" charset="0"/>
              </a:rPr>
              <a:t>trắng</a:t>
            </a:r>
            <a:r>
              <a:rPr lang="en-US" b="0" i="0" dirty="0">
                <a:solidFill>
                  <a:srgbClr val="777777"/>
                </a:solidFill>
                <a:effectLst/>
                <a:latin typeface="Roboto" panose="02000000000000000000" pitchFamily="2" charset="0"/>
              </a:rPr>
              <a:t> </a:t>
            </a:r>
            <a:r>
              <a:rPr lang="vi-VN" b="0" i="0" dirty="0">
                <a:solidFill>
                  <a:srgbClr val="777777"/>
                </a:solidFill>
                <a:effectLst/>
                <a:latin typeface="Roboto" panose="02000000000000000000" pitchFamily="2" charset="0"/>
              </a:rPr>
              <a:t>không còn nhiều và chỉ phân bố tại một số địa điểm trên cả nước. Quen thuộc nhất, đặc trưng nhất  vẫn là phượng vĩ với màu đỏ thắm. </a:t>
            </a:r>
            <a:endParaRPr lang="en-US" dirty="0"/>
          </a:p>
        </p:txBody>
      </p:sp>
      <p:sp>
        <p:nvSpPr>
          <p:cNvPr id="4" name="Slide Number Placeholder 3"/>
          <p:cNvSpPr>
            <a:spLocks noGrp="1"/>
          </p:cNvSpPr>
          <p:nvPr>
            <p:ph type="sldNum" sz="quarter" idx="5"/>
          </p:nvPr>
        </p:nvSpPr>
        <p:spPr/>
        <p:txBody>
          <a:bodyPr/>
          <a:lstStyle/>
          <a:p>
            <a:fld id="{F9DA4D72-A2EF-4C13-B66B-374644083D24}" type="slidenum">
              <a:rPr lang="en-US" smtClean="0"/>
              <a:pPr/>
              <a:t>25</a:t>
            </a:fld>
            <a:endParaRPr lang="en-US"/>
          </a:p>
        </p:txBody>
      </p:sp>
    </p:spTree>
    <p:extLst>
      <p:ext uri="{BB962C8B-B14F-4D97-AF65-F5344CB8AC3E}">
        <p14:creationId xmlns:p14="http://schemas.microsoft.com/office/powerpoint/2010/main" val="3302995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dirty="0"/>
              <a:t>Video </a:t>
            </a:r>
            <a:r>
              <a:rPr lang="en-US" b="1" dirty="0" err="1"/>
              <a:t>kết</a:t>
            </a:r>
            <a:r>
              <a:rPr lang="en-US" b="1" dirty="0"/>
              <a:t> </a:t>
            </a:r>
            <a:r>
              <a:rPr lang="en-US" b="1" dirty="0" err="1"/>
              <a:t>thúc</a:t>
            </a:r>
            <a:r>
              <a:rPr lang="en-US" b="1" dirty="0"/>
              <a:t>: </a:t>
            </a:r>
          </a:p>
          <a:p>
            <a:pPr marL="0" marR="0">
              <a:spcBef>
                <a:spcPts val="0"/>
              </a:spcBef>
              <a:spcAft>
                <a:spcPts val="0"/>
              </a:spcAft>
            </a:pPr>
            <a:r>
              <a:rPr lang="nl-NL" sz="1800" b="1" dirty="0">
                <a:effectLst/>
                <a:latin typeface="Times New Roman" panose="02020603050405020304" pitchFamily="18" charset="0"/>
                <a:ea typeface="Times New Roman" panose="02020603050405020304" pitchFamily="18" charset="0"/>
              </a:rPr>
              <a:t>Bằng sự quan sát rất tỉ mỉ, sử dụng nhiều giác quan, dùng từ ngữ miêu tả và các  biện pháp NT rất đặc sắc mà bài tập đọc hoa học trò đã để lại cho chúng ta một ấn tượng vô cùng tuyệt đẹp về hoa phượng – một loài hoa gắn liền với lứa tuổi học trò. Qua đó chúng ta đã học hỏi các hình ảnh hay trong miêu tả của tác giả để giúp cho các em có những cách viết sinh động và phong phú hơn về bài văn tả cây cối sau này.  </a:t>
            </a:r>
            <a:endParaRPr lang="en-US" sz="1800" b="1" dirty="0">
              <a:effectLst/>
              <a:latin typeface="Times New Roman" panose="02020603050405020304" pitchFamily="18" charset="0"/>
              <a:ea typeface="Times New Roman" panose="02020603050405020304" pitchFamily="18" charset="0"/>
            </a:endParaRPr>
          </a:p>
          <a:p>
            <a:pPr marL="0" indent="0">
              <a:buFontTx/>
              <a:buNone/>
            </a:pPr>
            <a:r>
              <a:rPr lang="nl-NL" sz="1800" b="1" dirty="0">
                <a:effectLst/>
                <a:latin typeface="Times New Roman" panose="02020603050405020304" pitchFamily="18" charset="0"/>
                <a:ea typeface="Times New Roman" panose="02020603050405020304" pitchFamily="18" charset="0"/>
              </a:rPr>
              <a:t>-Em hãy luyện tập tìm hiểu các bài tập đọc, bài thơ khác nói về hoa phượng và luyện đọc diễn cảm bài tập đọc. Sau bài học này thầy hi vọng các em sẽ có một tình yêu thương với cây cối và ý thức giữ gìn, bảo vệ cây xanh đặc biệt là ở trường học của mình.</a:t>
            </a:r>
          </a:p>
          <a:p>
            <a:pPr marL="171450" indent="-171450">
              <a:buFontTx/>
              <a:buChar char="-"/>
            </a:pPr>
            <a:r>
              <a:rPr lang="nl-NL" sz="1800" b="1" dirty="0">
                <a:effectLst/>
                <a:latin typeface="Times New Roman" panose="02020603050405020304" pitchFamily="18" charset="0"/>
              </a:rPr>
              <a:t>Tiết học đến đây là kết thúc rồi, xin chào và hẹn gặp lại các em trong những tiết học sau. </a:t>
            </a:r>
            <a:endParaRPr lang="en-US" b="1" dirty="0"/>
          </a:p>
        </p:txBody>
      </p:sp>
      <p:sp>
        <p:nvSpPr>
          <p:cNvPr id="4" name="Slide Number Placeholder 3"/>
          <p:cNvSpPr>
            <a:spLocks noGrp="1"/>
          </p:cNvSpPr>
          <p:nvPr>
            <p:ph type="sldNum" sz="quarter" idx="5"/>
          </p:nvPr>
        </p:nvSpPr>
        <p:spPr/>
        <p:txBody>
          <a:bodyPr/>
          <a:lstStyle/>
          <a:p>
            <a:fld id="{F9DA4D72-A2EF-4C13-B66B-374644083D24}" type="slidenum">
              <a:rPr lang="en-US" smtClean="0"/>
              <a:pPr/>
              <a:t>26</a:t>
            </a:fld>
            <a:endParaRPr lang="en-US"/>
          </a:p>
        </p:txBody>
      </p:sp>
    </p:spTree>
    <p:extLst>
      <p:ext uri="{BB962C8B-B14F-4D97-AF65-F5344CB8AC3E}">
        <p14:creationId xmlns:p14="http://schemas.microsoft.com/office/powerpoint/2010/main" val="56173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104FA8E-6C40-4F24-8BDE-55713C54C878}" type="slidenum">
              <a:rPr lang="en-US" smtClean="0"/>
              <a:pPr eaLnBrk="1" hangingPunct="1"/>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đọc</a:t>
            </a:r>
            <a:r>
              <a:rPr lang="en-US" altLang="zh-CN" dirty="0"/>
              <a:t> </a:t>
            </a:r>
            <a:r>
              <a:rPr lang="en-US" altLang="zh-CN" dirty="0" err="1"/>
              <a:t>diễn</a:t>
            </a:r>
            <a:r>
              <a:rPr lang="en-US" altLang="zh-CN" dirty="0"/>
              <a:t> </a:t>
            </a:r>
            <a:r>
              <a:rPr lang="en-US" altLang="zh-CN" dirty="0" err="1"/>
              <a:t>cảm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799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Vậy</a:t>
            </a:r>
            <a:r>
              <a:rPr lang="en-US" altLang="zh-CN" dirty="0"/>
              <a:t> </a:t>
            </a:r>
            <a:r>
              <a:rPr lang="en-US" altLang="zh-CN" dirty="0" err="1"/>
              <a:t>bài</a:t>
            </a:r>
            <a:r>
              <a:rPr lang="en-US" altLang="zh-CN" dirty="0"/>
              <a:t> </a:t>
            </a:r>
            <a:r>
              <a:rPr lang="en-US" altLang="zh-CN" dirty="0" err="1"/>
              <a:t>tập</a:t>
            </a:r>
            <a:r>
              <a:rPr lang="en-US" altLang="zh-CN" dirty="0"/>
              <a:t> </a:t>
            </a:r>
            <a:r>
              <a:rPr lang="en-US" altLang="zh-CN" dirty="0" err="1"/>
              <a:t>đọc</a:t>
            </a:r>
            <a:r>
              <a:rPr lang="en-US" altLang="zh-CN" dirty="0"/>
              <a:t> </a:t>
            </a:r>
            <a:r>
              <a:rPr lang="en-US" altLang="zh-CN" dirty="0" err="1"/>
              <a:t>được</a:t>
            </a:r>
            <a:r>
              <a:rPr lang="en-US" altLang="zh-CN" dirty="0"/>
              <a:t> chia ra </a:t>
            </a:r>
            <a:r>
              <a:rPr lang="en-US" altLang="zh-CN" dirty="0" err="1"/>
              <a:t>làm</a:t>
            </a:r>
            <a:r>
              <a:rPr lang="en-US" altLang="zh-CN" dirty="0"/>
              <a:t> 3 </a:t>
            </a:r>
            <a:r>
              <a:rPr lang="en-US" altLang="zh-CN" dirty="0" err="1"/>
              <a:t>đoạn</a:t>
            </a:r>
            <a:r>
              <a:rPr lang="en-US" altLang="zh-CN"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3869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Bây</a:t>
            </a:r>
            <a:r>
              <a:rPr lang="en-US" altLang="zh-CN" dirty="0"/>
              <a:t> </a:t>
            </a:r>
            <a:r>
              <a:rPr lang="en-US" altLang="zh-CN" dirty="0" err="1"/>
              <a:t>giờ</a:t>
            </a:r>
            <a:r>
              <a:rPr lang="en-US" altLang="zh-CN" dirty="0"/>
              <a:t>, </a:t>
            </a:r>
            <a:r>
              <a:rPr lang="en-US" altLang="zh-CN" dirty="0" err="1"/>
              <a:t>thầy</a:t>
            </a:r>
            <a:r>
              <a:rPr lang="en-US" altLang="zh-CN" dirty="0"/>
              <a:t> </a:t>
            </a:r>
            <a:r>
              <a:rPr lang="en-US" altLang="zh-CN" dirty="0" err="1"/>
              <a:t>mời</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cùng</a:t>
            </a:r>
            <a:r>
              <a:rPr lang="en-US" altLang="zh-CN" dirty="0"/>
              <a:t> </a:t>
            </a:r>
            <a:r>
              <a:rPr lang="en-US" altLang="zh-CN" dirty="0" err="1"/>
              <a:t>bước</a:t>
            </a:r>
            <a:r>
              <a:rPr lang="en-US" altLang="zh-CN" dirty="0"/>
              <a:t> sang </a:t>
            </a:r>
            <a:r>
              <a:rPr lang="en-US" altLang="zh-CN" dirty="0" err="1"/>
              <a:t>phần</a:t>
            </a:r>
            <a:r>
              <a:rPr lang="en-US" altLang="zh-CN" dirty="0"/>
              <a:t> </a:t>
            </a:r>
            <a:r>
              <a:rPr lang="en-US" altLang="zh-CN" dirty="0" err="1"/>
              <a:t>luyện</a:t>
            </a:r>
            <a:r>
              <a:rPr lang="en-US" altLang="zh-CN" dirty="0"/>
              <a:t> </a:t>
            </a:r>
            <a:r>
              <a:rPr lang="en-US" altLang="zh-CN" dirty="0" err="1"/>
              <a:t>đọc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647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spcBef>
                <a:spcPts val="0"/>
              </a:spcBef>
              <a:spcAft>
                <a:spcPts val="0"/>
              </a:spcAft>
            </a:pPr>
            <a:r>
              <a:rPr lang="nl-NL" sz="1800" dirty="0">
                <a:effectLst/>
                <a:latin typeface="Times New Roman" panose="02020603050405020304" pitchFamily="18" charset="0"/>
                <a:ea typeface="Times New Roman" panose="02020603050405020304" pitchFamily="18" charset="0"/>
              </a:rPr>
              <a:t>Bài được chia làm 3 đoạn</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nl-NL" sz="1800" dirty="0">
                <a:effectLst/>
                <a:latin typeface="Times New Roman" panose="02020603050405020304" pitchFamily="18" charset="0"/>
                <a:ea typeface="Times New Roman" panose="02020603050405020304" pitchFamily="18" charset="0"/>
              </a:rPr>
              <a:t>(Mỗi chỗ xuống dòng là 1 đoạn)</a:t>
            </a:r>
            <a:endParaRPr lang="en-US" altLang="zh-CN" dirty="0"/>
          </a:p>
          <a:p>
            <a:r>
              <a:rPr lang="nl-NL" sz="1800" dirty="0">
                <a:effectLst/>
                <a:latin typeface="Times New Roman" panose="02020603050405020304" pitchFamily="18" charset="0"/>
                <a:ea typeface="Times New Roman" panose="02020603050405020304" pitchFamily="18" charset="0"/>
              </a:rPr>
              <a:t>Cần đọc với giọng nhẹ nhàng, suy tư, tình cảm.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3867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Trong</a:t>
            </a:r>
            <a:r>
              <a:rPr lang="en-US" altLang="zh-CN" dirty="0"/>
              <a:t> 3 </a:t>
            </a:r>
            <a:r>
              <a:rPr lang="en-US" altLang="zh-CN" dirty="0" err="1"/>
              <a:t>đoạn</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cần</a:t>
            </a:r>
            <a:r>
              <a:rPr lang="en-US" altLang="zh-CN" dirty="0"/>
              <a:t> </a:t>
            </a:r>
            <a:r>
              <a:rPr lang="en-US" altLang="zh-CN" dirty="0" err="1"/>
              <a:t>lưu</a:t>
            </a:r>
            <a:r>
              <a:rPr lang="en-US" altLang="zh-CN" dirty="0"/>
              <a:t> ý </a:t>
            </a:r>
            <a:r>
              <a:rPr lang="en-US" altLang="zh-CN" dirty="0" err="1"/>
              <a:t>dể</a:t>
            </a:r>
            <a:r>
              <a:rPr lang="en-US" altLang="zh-CN" dirty="0"/>
              <a:t> </a:t>
            </a:r>
            <a:r>
              <a:rPr lang="en-US" altLang="zh-CN" dirty="0" err="1"/>
              <a:t>đọc</a:t>
            </a:r>
            <a:r>
              <a:rPr lang="en-US" altLang="zh-CN" dirty="0"/>
              <a:t> </a:t>
            </a:r>
            <a:r>
              <a:rPr lang="en-US" altLang="zh-CN" dirty="0" err="1"/>
              <a:t>đúng</a:t>
            </a:r>
            <a:r>
              <a:rPr lang="en-US" altLang="zh-CN" dirty="0"/>
              <a:t> </a:t>
            </a:r>
            <a:r>
              <a:rPr lang="en-US" altLang="zh-CN" dirty="0" err="1"/>
              <a:t>các</a:t>
            </a:r>
            <a:r>
              <a:rPr lang="en-US" altLang="zh-CN" dirty="0"/>
              <a:t> </a:t>
            </a:r>
            <a:r>
              <a:rPr lang="en-US" altLang="zh-CN" dirty="0" err="1"/>
              <a:t>từ</a:t>
            </a:r>
            <a:r>
              <a:rPr lang="en-US" altLang="zh-CN" dirty="0"/>
              <a:t> </a:t>
            </a:r>
            <a:r>
              <a:rPr lang="en-US" altLang="zh-CN" dirty="0" err="1"/>
              <a:t>ngữ</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và</a:t>
            </a:r>
            <a:r>
              <a:rPr lang="en-US" altLang="zh-CN" dirty="0"/>
              <a:t> </a:t>
            </a:r>
            <a:r>
              <a:rPr lang="nl-NL" sz="1200" dirty="0">
                <a:effectLst/>
                <a:latin typeface="Times New Roman" panose="02020603050405020304" pitchFamily="18" charset="0"/>
                <a:ea typeface="Times New Roman" panose="02020603050405020304" pitchFamily="18" charset="0"/>
              </a:rPr>
              <a:t>Chú ý nhấn giọng ở những từ ngữ: </a:t>
            </a:r>
            <a:r>
              <a:rPr lang="nl-NL" sz="1200" i="1" dirty="0">
                <a:effectLst/>
                <a:latin typeface="Times New Roman" panose="02020603050405020304" pitchFamily="18" charset="0"/>
                <a:ea typeface="Times New Roman" panose="02020603050405020304" pitchFamily="18" charset="0"/>
              </a:rPr>
              <a:t>cả một loạt, cả một vùng, cả một góc trời, muôn ngàn con bướm thắm, khít nhau, xanh um, mát rượi, e ấp, xòe ra, chói lọi, rực lên.....</a:t>
            </a:r>
          </a:p>
          <a:p>
            <a:r>
              <a:rPr lang="nl-NL" altLang="zh-CN" sz="1200" i="1" dirty="0">
                <a:effectLst/>
                <a:latin typeface="Times New Roman" panose="02020603050405020304" pitchFamily="18" charset="0"/>
              </a:rPr>
              <a:t>Các em cùng lắng nghe và luyện đọc (gv đọc)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5842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Một</a:t>
            </a:r>
            <a:r>
              <a:rPr lang="en-US" dirty="0"/>
              <a:t> </a:t>
            </a:r>
            <a:r>
              <a:rPr lang="en-US" dirty="0" err="1"/>
              <a:t>số</a:t>
            </a:r>
            <a:r>
              <a:rPr lang="en-US" dirty="0"/>
              <a:t> </a:t>
            </a:r>
            <a:r>
              <a:rPr lang="en-US" dirty="0" err="1"/>
              <a:t>từ</a:t>
            </a:r>
            <a:r>
              <a:rPr lang="en-US" dirty="0"/>
              <a:t> </a:t>
            </a:r>
            <a:r>
              <a:rPr lang="en-US" dirty="0" err="1"/>
              <a:t>các</a:t>
            </a:r>
            <a:r>
              <a:rPr lang="en-US" dirty="0"/>
              <a:t> </a:t>
            </a:r>
            <a:r>
              <a:rPr lang="en-US" dirty="0" err="1"/>
              <a:t>em</a:t>
            </a:r>
            <a:r>
              <a:rPr lang="en-US" dirty="0"/>
              <a:t> </a:t>
            </a:r>
            <a:r>
              <a:rPr lang="en-US" dirty="0" err="1"/>
              <a:t>cần</a:t>
            </a:r>
            <a:r>
              <a:rPr lang="en-US" dirty="0"/>
              <a:t> </a:t>
            </a:r>
            <a:r>
              <a:rPr lang="en-US" dirty="0" err="1"/>
              <a:t>hiểu</a:t>
            </a:r>
            <a:r>
              <a:rPr lang="en-US" dirty="0"/>
              <a:t> </a:t>
            </a:r>
            <a:r>
              <a:rPr lang="en-US" dirty="0" err="1"/>
              <a:t>nghĩa</a:t>
            </a:r>
            <a:r>
              <a:rPr lang="en-US" dirty="0"/>
              <a:t> </a:t>
            </a:r>
            <a:r>
              <a:rPr lang="en-US" dirty="0" err="1"/>
              <a:t>của</a:t>
            </a:r>
            <a:r>
              <a:rPr lang="en-US" dirty="0"/>
              <a:t> </a:t>
            </a:r>
            <a:r>
              <a:rPr lang="en-US" dirty="0" err="1"/>
              <a:t>nó</a:t>
            </a:r>
            <a:r>
              <a:rPr lang="en-US" dirty="0"/>
              <a:t>: ………………………….</a:t>
            </a:r>
          </a:p>
        </p:txBody>
      </p:sp>
      <p:sp>
        <p:nvSpPr>
          <p:cNvPr id="4" name="Slide Number Placeholder 3"/>
          <p:cNvSpPr>
            <a:spLocks noGrp="1"/>
          </p:cNvSpPr>
          <p:nvPr>
            <p:ph type="sldNum" sz="quarter" idx="5"/>
          </p:nvPr>
        </p:nvSpPr>
        <p:spPr/>
        <p:txBody>
          <a:bodyPr/>
          <a:lstStyle/>
          <a:p>
            <a:fld id="{F9DA4D72-A2EF-4C13-B66B-374644083D24}" type="slidenum">
              <a:rPr lang="en-US" smtClean="0"/>
              <a:pPr/>
              <a:t>10</a:t>
            </a:fld>
            <a:endParaRPr lang="en-US"/>
          </a:p>
        </p:txBody>
      </p:sp>
    </p:spTree>
    <p:extLst>
      <p:ext uri="{BB962C8B-B14F-4D97-AF65-F5344CB8AC3E}">
        <p14:creationId xmlns:p14="http://schemas.microsoft.com/office/powerpoint/2010/main" val="4157039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6F8C-46AC-4EF7-8516-4FA90B5EB8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544653-9ABE-4463-86EC-912A7A1D86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3A574A-A88D-4042-8A55-2D4FE30C19AD}"/>
              </a:ext>
            </a:extLst>
          </p:cNvPr>
          <p:cNvSpPr>
            <a:spLocks noGrp="1"/>
          </p:cNvSpPr>
          <p:nvPr>
            <p:ph type="dt" sz="half" idx="10"/>
          </p:nvPr>
        </p:nvSpPr>
        <p:spPr/>
        <p:txBody>
          <a:bodyPr/>
          <a:lstStyle/>
          <a:p>
            <a:fld id="{F6C33C57-6B79-4BBA-A7D8-D015BBF6B828}" type="datetimeFigureOut">
              <a:rPr lang="en-US" smtClean="0"/>
              <a:t>2/14/2022</a:t>
            </a:fld>
            <a:endParaRPr lang="en-US"/>
          </a:p>
        </p:txBody>
      </p:sp>
      <p:sp>
        <p:nvSpPr>
          <p:cNvPr id="5" name="Footer Placeholder 4">
            <a:extLst>
              <a:ext uri="{FF2B5EF4-FFF2-40B4-BE49-F238E27FC236}">
                <a16:creationId xmlns:a16="http://schemas.microsoft.com/office/drawing/2014/main" id="{A41833EF-F14B-4911-BF42-6CD358EBB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291A8-638C-48ED-A4AF-AC24987EDEBE}"/>
              </a:ext>
            </a:extLst>
          </p:cNvPr>
          <p:cNvSpPr>
            <a:spLocks noGrp="1"/>
          </p:cNvSpPr>
          <p:nvPr>
            <p:ph type="sldNum" sz="quarter" idx="12"/>
          </p:nvPr>
        </p:nvSpPr>
        <p:spPr/>
        <p:txBody>
          <a:bodyPr/>
          <a:lstStyle/>
          <a:p>
            <a:fld id="{A5F5A330-EC67-4F51-AD72-1B817B6E4F39}" type="slidenum">
              <a:rPr lang="en-US" smtClean="0"/>
              <a:t>‹#›</a:t>
            </a:fld>
            <a:endParaRPr lang="en-US"/>
          </a:p>
        </p:txBody>
      </p:sp>
    </p:spTree>
    <p:extLst>
      <p:ext uri="{BB962C8B-B14F-4D97-AF65-F5344CB8AC3E}">
        <p14:creationId xmlns:p14="http://schemas.microsoft.com/office/powerpoint/2010/main" val="2041898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A9450-EB44-4A9C-B9C3-C0093C31A0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A67A4A-3CAE-490E-B4B4-6517B14675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1D0CF8-A297-4F40-BB09-9514905CC2A6}"/>
              </a:ext>
            </a:extLst>
          </p:cNvPr>
          <p:cNvSpPr>
            <a:spLocks noGrp="1"/>
          </p:cNvSpPr>
          <p:nvPr>
            <p:ph type="dt" sz="half" idx="10"/>
          </p:nvPr>
        </p:nvSpPr>
        <p:spPr/>
        <p:txBody>
          <a:bodyPr/>
          <a:lstStyle/>
          <a:p>
            <a:fld id="{F6C33C57-6B79-4BBA-A7D8-D015BBF6B828}" type="datetimeFigureOut">
              <a:rPr lang="en-US" smtClean="0"/>
              <a:t>2/14/2022</a:t>
            </a:fld>
            <a:endParaRPr lang="en-US"/>
          </a:p>
        </p:txBody>
      </p:sp>
      <p:sp>
        <p:nvSpPr>
          <p:cNvPr id="5" name="Footer Placeholder 4">
            <a:extLst>
              <a:ext uri="{FF2B5EF4-FFF2-40B4-BE49-F238E27FC236}">
                <a16:creationId xmlns:a16="http://schemas.microsoft.com/office/drawing/2014/main" id="{DF839E2F-0CCC-4D5B-8BE7-DFB8DE637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F0DA7-7544-4706-8F54-CBAE6E5944B7}"/>
              </a:ext>
            </a:extLst>
          </p:cNvPr>
          <p:cNvSpPr>
            <a:spLocks noGrp="1"/>
          </p:cNvSpPr>
          <p:nvPr>
            <p:ph type="sldNum" sz="quarter" idx="12"/>
          </p:nvPr>
        </p:nvSpPr>
        <p:spPr/>
        <p:txBody>
          <a:bodyPr/>
          <a:lstStyle/>
          <a:p>
            <a:fld id="{A5F5A330-EC67-4F51-AD72-1B817B6E4F39}" type="slidenum">
              <a:rPr lang="en-US" smtClean="0"/>
              <a:t>‹#›</a:t>
            </a:fld>
            <a:endParaRPr lang="en-US"/>
          </a:p>
        </p:txBody>
      </p:sp>
    </p:spTree>
    <p:extLst>
      <p:ext uri="{BB962C8B-B14F-4D97-AF65-F5344CB8AC3E}">
        <p14:creationId xmlns:p14="http://schemas.microsoft.com/office/powerpoint/2010/main" val="1449562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167E61-C430-4A3F-9A27-58E47710DC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BB56F0-7091-4758-A29A-16A9EDC883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ED287-134E-45C5-9233-7285420E7D9B}"/>
              </a:ext>
            </a:extLst>
          </p:cNvPr>
          <p:cNvSpPr>
            <a:spLocks noGrp="1"/>
          </p:cNvSpPr>
          <p:nvPr>
            <p:ph type="dt" sz="half" idx="10"/>
          </p:nvPr>
        </p:nvSpPr>
        <p:spPr/>
        <p:txBody>
          <a:bodyPr/>
          <a:lstStyle/>
          <a:p>
            <a:fld id="{F6C33C57-6B79-4BBA-A7D8-D015BBF6B828}" type="datetimeFigureOut">
              <a:rPr lang="en-US" smtClean="0"/>
              <a:t>2/14/2022</a:t>
            </a:fld>
            <a:endParaRPr lang="en-US"/>
          </a:p>
        </p:txBody>
      </p:sp>
      <p:sp>
        <p:nvSpPr>
          <p:cNvPr id="5" name="Footer Placeholder 4">
            <a:extLst>
              <a:ext uri="{FF2B5EF4-FFF2-40B4-BE49-F238E27FC236}">
                <a16:creationId xmlns:a16="http://schemas.microsoft.com/office/drawing/2014/main" id="{DCB4B521-229B-4875-809D-520AD8FF0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C1E18-A33E-4BA7-B6DF-B35035DDDA7C}"/>
              </a:ext>
            </a:extLst>
          </p:cNvPr>
          <p:cNvSpPr>
            <a:spLocks noGrp="1"/>
          </p:cNvSpPr>
          <p:nvPr>
            <p:ph type="sldNum" sz="quarter" idx="12"/>
          </p:nvPr>
        </p:nvSpPr>
        <p:spPr/>
        <p:txBody>
          <a:bodyPr/>
          <a:lstStyle/>
          <a:p>
            <a:fld id="{A5F5A330-EC67-4F51-AD72-1B817B6E4F39}" type="slidenum">
              <a:rPr lang="en-US" smtClean="0"/>
              <a:t>‹#›</a:t>
            </a:fld>
            <a:endParaRPr lang="en-US"/>
          </a:p>
        </p:txBody>
      </p:sp>
    </p:spTree>
    <p:extLst>
      <p:ext uri="{BB962C8B-B14F-4D97-AF65-F5344CB8AC3E}">
        <p14:creationId xmlns:p14="http://schemas.microsoft.com/office/powerpoint/2010/main" val="701169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515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272384"/>
      </p:ext>
    </p:extLst>
  </p:cSld>
  <p:clrMapOvr>
    <a:masterClrMapping/>
  </p:clrMapOvr>
  <p:transition spd="med" advClick="0" advTm="3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4718D-2FC0-4697-BD67-A2BA6664E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E79EB-78A6-4AE6-9B28-3FE7E7FAC7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210C0-1E32-411C-B8E1-2DE46DE2D22E}"/>
              </a:ext>
            </a:extLst>
          </p:cNvPr>
          <p:cNvSpPr>
            <a:spLocks noGrp="1"/>
          </p:cNvSpPr>
          <p:nvPr>
            <p:ph type="dt" sz="half" idx="10"/>
          </p:nvPr>
        </p:nvSpPr>
        <p:spPr/>
        <p:txBody>
          <a:bodyPr/>
          <a:lstStyle/>
          <a:p>
            <a:fld id="{F6C33C57-6B79-4BBA-A7D8-D015BBF6B828}" type="datetimeFigureOut">
              <a:rPr lang="en-US" smtClean="0"/>
              <a:t>2/14/2022</a:t>
            </a:fld>
            <a:endParaRPr lang="en-US"/>
          </a:p>
        </p:txBody>
      </p:sp>
      <p:sp>
        <p:nvSpPr>
          <p:cNvPr id="5" name="Footer Placeholder 4">
            <a:extLst>
              <a:ext uri="{FF2B5EF4-FFF2-40B4-BE49-F238E27FC236}">
                <a16:creationId xmlns:a16="http://schemas.microsoft.com/office/drawing/2014/main" id="{588C7E49-39C1-4DC4-988A-AB2BEC94E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78FED-F0B7-4C5E-93A6-3C10126E8FDA}"/>
              </a:ext>
            </a:extLst>
          </p:cNvPr>
          <p:cNvSpPr>
            <a:spLocks noGrp="1"/>
          </p:cNvSpPr>
          <p:nvPr>
            <p:ph type="sldNum" sz="quarter" idx="12"/>
          </p:nvPr>
        </p:nvSpPr>
        <p:spPr/>
        <p:txBody>
          <a:bodyPr/>
          <a:lstStyle/>
          <a:p>
            <a:fld id="{A5F5A330-EC67-4F51-AD72-1B817B6E4F39}" type="slidenum">
              <a:rPr lang="en-US" smtClean="0"/>
              <a:t>‹#›</a:t>
            </a:fld>
            <a:endParaRPr lang="en-US"/>
          </a:p>
        </p:txBody>
      </p:sp>
    </p:spTree>
    <p:extLst>
      <p:ext uri="{BB962C8B-B14F-4D97-AF65-F5344CB8AC3E}">
        <p14:creationId xmlns:p14="http://schemas.microsoft.com/office/powerpoint/2010/main" val="2367616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487E-13DC-4049-B52C-D150565DFB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115F36-0C19-4FA1-A949-1EDEFC64A5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98688F-F436-4690-A4DD-87EC5B83BCB1}"/>
              </a:ext>
            </a:extLst>
          </p:cNvPr>
          <p:cNvSpPr>
            <a:spLocks noGrp="1"/>
          </p:cNvSpPr>
          <p:nvPr>
            <p:ph type="dt" sz="half" idx="10"/>
          </p:nvPr>
        </p:nvSpPr>
        <p:spPr/>
        <p:txBody>
          <a:bodyPr/>
          <a:lstStyle/>
          <a:p>
            <a:fld id="{F6C33C57-6B79-4BBA-A7D8-D015BBF6B828}" type="datetimeFigureOut">
              <a:rPr lang="en-US" smtClean="0"/>
              <a:t>2/14/2022</a:t>
            </a:fld>
            <a:endParaRPr lang="en-US"/>
          </a:p>
        </p:txBody>
      </p:sp>
      <p:sp>
        <p:nvSpPr>
          <p:cNvPr id="5" name="Footer Placeholder 4">
            <a:extLst>
              <a:ext uri="{FF2B5EF4-FFF2-40B4-BE49-F238E27FC236}">
                <a16:creationId xmlns:a16="http://schemas.microsoft.com/office/drawing/2014/main" id="{C20DB45E-81F8-4A79-A1F3-D8069225E9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87CCEC-E926-4CA4-B0E0-2DC35A8D06F5}"/>
              </a:ext>
            </a:extLst>
          </p:cNvPr>
          <p:cNvSpPr>
            <a:spLocks noGrp="1"/>
          </p:cNvSpPr>
          <p:nvPr>
            <p:ph type="sldNum" sz="quarter" idx="12"/>
          </p:nvPr>
        </p:nvSpPr>
        <p:spPr/>
        <p:txBody>
          <a:bodyPr/>
          <a:lstStyle/>
          <a:p>
            <a:fld id="{A5F5A330-EC67-4F51-AD72-1B817B6E4F39}" type="slidenum">
              <a:rPr lang="en-US" smtClean="0"/>
              <a:t>‹#›</a:t>
            </a:fld>
            <a:endParaRPr lang="en-US"/>
          </a:p>
        </p:txBody>
      </p:sp>
    </p:spTree>
    <p:extLst>
      <p:ext uri="{BB962C8B-B14F-4D97-AF65-F5344CB8AC3E}">
        <p14:creationId xmlns:p14="http://schemas.microsoft.com/office/powerpoint/2010/main" val="2832200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C3BE-C529-4198-B471-4DDD86B1BC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38FA8A-2BDB-42C7-A4F1-BD4E7B065F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7B70A9-8AFF-485D-9B97-5708A21731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CBA2A9-6CC5-4482-A98B-7316A990A5BA}"/>
              </a:ext>
            </a:extLst>
          </p:cNvPr>
          <p:cNvSpPr>
            <a:spLocks noGrp="1"/>
          </p:cNvSpPr>
          <p:nvPr>
            <p:ph type="dt" sz="half" idx="10"/>
          </p:nvPr>
        </p:nvSpPr>
        <p:spPr/>
        <p:txBody>
          <a:bodyPr/>
          <a:lstStyle/>
          <a:p>
            <a:fld id="{F6C33C57-6B79-4BBA-A7D8-D015BBF6B828}" type="datetimeFigureOut">
              <a:rPr lang="en-US" smtClean="0"/>
              <a:t>2/14/2022</a:t>
            </a:fld>
            <a:endParaRPr lang="en-US"/>
          </a:p>
        </p:txBody>
      </p:sp>
      <p:sp>
        <p:nvSpPr>
          <p:cNvPr id="6" name="Footer Placeholder 5">
            <a:extLst>
              <a:ext uri="{FF2B5EF4-FFF2-40B4-BE49-F238E27FC236}">
                <a16:creationId xmlns:a16="http://schemas.microsoft.com/office/drawing/2014/main" id="{EC318169-2CE1-4B43-8864-8C904B0B7D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2293CA-72DC-48CE-A90D-71481E3D3D26}"/>
              </a:ext>
            </a:extLst>
          </p:cNvPr>
          <p:cNvSpPr>
            <a:spLocks noGrp="1"/>
          </p:cNvSpPr>
          <p:nvPr>
            <p:ph type="sldNum" sz="quarter" idx="12"/>
          </p:nvPr>
        </p:nvSpPr>
        <p:spPr/>
        <p:txBody>
          <a:bodyPr/>
          <a:lstStyle/>
          <a:p>
            <a:fld id="{A5F5A330-EC67-4F51-AD72-1B817B6E4F39}" type="slidenum">
              <a:rPr lang="en-US" smtClean="0"/>
              <a:t>‹#›</a:t>
            </a:fld>
            <a:endParaRPr lang="en-US"/>
          </a:p>
        </p:txBody>
      </p:sp>
    </p:spTree>
    <p:extLst>
      <p:ext uri="{BB962C8B-B14F-4D97-AF65-F5344CB8AC3E}">
        <p14:creationId xmlns:p14="http://schemas.microsoft.com/office/powerpoint/2010/main" val="546311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07BA-AEC9-4B31-8C24-08FD47138A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0E8BC1-AB93-4EAE-97F4-D2C42AB29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557DE6-FFF3-4F93-8971-87010DA58D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5A31FF-DA9F-46CB-B014-A70E1060AD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D4EEEC-D28C-4EB3-BF14-C18203E0A9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37C810-723F-4777-8A0F-9FF736BE6751}"/>
              </a:ext>
            </a:extLst>
          </p:cNvPr>
          <p:cNvSpPr>
            <a:spLocks noGrp="1"/>
          </p:cNvSpPr>
          <p:nvPr>
            <p:ph type="dt" sz="half" idx="10"/>
          </p:nvPr>
        </p:nvSpPr>
        <p:spPr/>
        <p:txBody>
          <a:bodyPr/>
          <a:lstStyle/>
          <a:p>
            <a:fld id="{F6C33C57-6B79-4BBA-A7D8-D015BBF6B828}" type="datetimeFigureOut">
              <a:rPr lang="en-US" smtClean="0"/>
              <a:t>2/14/2022</a:t>
            </a:fld>
            <a:endParaRPr lang="en-US"/>
          </a:p>
        </p:txBody>
      </p:sp>
      <p:sp>
        <p:nvSpPr>
          <p:cNvPr id="8" name="Footer Placeholder 7">
            <a:extLst>
              <a:ext uri="{FF2B5EF4-FFF2-40B4-BE49-F238E27FC236}">
                <a16:creationId xmlns:a16="http://schemas.microsoft.com/office/drawing/2014/main" id="{3209BF86-0801-437F-B39A-5BA9BCDE97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116BDC-0B42-4B5E-A92E-00094CA82687}"/>
              </a:ext>
            </a:extLst>
          </p:cNvPr>
          <p:cNvSpPr>
            <a:spLocks noGrp="1"/>
          </p:cNvSpPr>
          <p:nvPr>
            <p:ph type="sldNum" sz="quarter" idx="12"/>
          </p:nvPr>
        </p:nvSpPr>
        <p:spPr/>
        <p:txBody>
          <a:bodyPr/>
          <a:lstStyle/>
          <a:p>
            <a:fld id="{A5F5A330-EC67-4F51-AD72-1B817B6E4F39}" type="slidenum">
              <a:rPr lang="en-US" smtClean="0"/>
              <a:t>‹#›</a:t>
            </a:fld>
            <a:endParaRPr lang="en-US"/>
          </a:p>
        </p:txBody>
      </p:sp>
    </p:spTree>
    <p:extLst>
      <p:ext uri="{BB962C8B-B14F-4D97-AF65-F5344CB8AC3E}">
        <p14:creationId xmlns:p14="http://schemas.microsoft.com/office/powerpoint/2010/main" val="2645506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48B67-3202-45B7-A41B-D22F692472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F56DF1-8DB4-4986-8132-433E6AB139AA}"/>
              </a:ext>
            </a:extLst>
          </p:cNvPr>
          <p:cNvSpPr>
            <a:spLocks noGrp="1"/>
          </p:cNvSpPr>
          <p:nvPr>
            <p:ph type="dt" sz="half" idx="10"/>
          </p:nvPr>
        </p:nvSpPr>
        <p:spPr/>
        <p:txBody>
          <a:bodyPr/>
          <a:lstStyle/>
          <a:p>
            <a:fld id="{F6C33C57-6B79-4BBA-A7D8-D015BBF6B828}" type="datetimeFigureOut">
              <a:rPr lang="en-US" smtClean="0"/>
              <a:t>2/14/2022</a:t>
            </a:fld>
            <a:endParaRPr lang="en-US"/>
          </a:p>
        </p:txBody>
      </p:sp>
      <p:sp>
        <p:nvSpPr>
          <p:cNvPr id="4" name="Footer Placeholder 3">
            <a:extLst>
              <a:ext uri="{FF2B5EF4-FFF2-40B4-BE49-F238E27FC236}">
                <a16:creationId xmlns:a16="http://schemas.microsoft.com/office/drawing/2014/main" id="{A8A831ED-9E86-41B6-9DDC-6F1C02CC2E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B35A45-EF68-42A6-A3A5-C5A1CBD70477}"/>
              </a:ext>
            </a:extLst>
          </p:cNvPr>
          <p:cNvSpPr>
            <a:spLocks noGrp="1"/>
          </p:cNvSpPr>
          <p:nvPr>
            <p:ph type="sldNum" sz="quarter" idx="12"/>
          </p:nvPr>
        </p:nvSpPr>
        <p:spPr/>
        <p:txBody>
          <a:bodyPr/>
          <a:lstStyle/>
          <a:p>
            <a:fld id="{A5F5A330-EC67-4F51-AD72-1B817B6E4F39}" type="slidenum">
              <a:rPr lang="en-US" smtClean="0"/>
              <a:t>‹#›</a:t>
            </a:fld>
            <a:endParaRPr lang="en-US"/>
          </a:p>
        </p:txBody>
      </p:sp>
    </p:spTree>
    <p:extLst>
      <p:ext uri="{BB962C8B-B14F-4D97-AF65-F5344CB8AC3E}">
        <p14:creationId xmlns:p14="http://schemas.microsoft.com/office/powerpoint/2010/main" val="3346581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267493-3437-4B0D-97C1-82002C836994}"/>
              </a:ext>
            </a:extLst>
          </p:cNvPr>
          <p:cNvSpPr>
            <a:spLocks noGrp="1"/>
          </p:cNvSpPr>
          <p:nvPr>
            <p:ph type="dt" sz="half" idx="10"/>
          </p:nvPr>
        </p:nvSpPr>
        <p:spPr/>
        <p:txBody>
          <a:bodyPr/>
          <a:lstStyle/>
          <a:p>
            <a:fld id="{F6C33C57-6B79-4BBA-A7D8-D015BBF6B828}" type="datetimeFigureOut">
              <a:rPr lang="en-US" smtClean="0"/>
              <a:t>2/14/2022</a:t>
            </a:fld>
            <a:endParaRPr lang="en-US"/>
          </a:p>
        </p:txBody>
      </p:sp>
      <p:sp>
        <p:nvSpPr>
          <p:cNvPr id="3" name="Footer Placeholder 2">
            <a:extLst>
              <a:ext uri="{FF2B5EF4-FFF2-40B4-BE49-F238E27FC236}">
                <a16:creationId xmlns:a16="http://schemas.microsoft.com/office/drawing/2014/main" id="{C3BFAD1D-FBD2-446D-BB87-5718F40DF6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2148AA-5F13-4341-8CA1-F8F61708D0A7}"/>
              </a:ext>
            </a:extLst>
          </p:cNvPr>
          <p:cNvSpPr>
            <a:spLocks noGrp="1"/>
          </p:cNvSpPr>
          <p:nvPr>
            <p:ph type="sldNum" sz="quarter" idx="12"/>
          </p:nvPr>
        </p:nvSpPr>
        <p:spPr/>
        <p:txBody>
          <a:bodyPr/>
          <a:lstStyle/>
          <a:p>
            <a:fld id="{A5F5A330-EC67-4F51-AD72-1B817B6E4F39}" type="slidenum">
              <a:rPr lang="en-US" smtClean="0"/>
              <a:t>‹#›</a:t>
            </a:fld>
            <a:endParaRPr lang="en-US"/>
          </a:p>
        </p:txBody>
      </p:sp>
    </p:spTree>
    <p:extLst>
      <p:ext uri="{BB962C8B-B14F-4D97-AF65-F5344CB8AC3E}">
        <p14:creationId xmlns:p14="http://schemas.microsoft.com/office/powerpoint/2010/main" val="1480950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0897-00D6-4EF8-9FA9-5800D55266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19E842-E5D4-4AC8-B118-C7D645BF52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E35832-112F-4C6A-864A-818B37B0A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924530-56ED-4E32-B543-3269BEE06B2F}"/>
              </a:ext>
            </a:extLst>
          </p:cNvPr>
          <p:cNvSpPr>
            <a:spLocks noGrp="1"/>
          </p:cNvSpPr>
          <p:nvPr>
            <p:ph type="dt" sz="half" idx="10"/>
          </p:nvPr>
        </p:nvSpPr>
        <p:spPr/>
        <p:txBody>
          <a:bodyPr/>
          <a:lstStyle/>
          <a:p>
            <a:fld id="{F6C33C57-6B79-4BBA-A7D8-D015BBF6B828}" type="datetimeFigureOut">
              <a:rPr lang="en-US" smtClean="0"/>
              <a:t>2/14/2022</a:t>
            </a:fld>
            <a:endParaRPr lang="en-US"/>
          </a:p>
        </p:txBody>
      </p:sp>
      <p:sp>
        <p:nvSpPr>
          <p:cNvPr id="6" name="Footer Placeholder 5">
            <a:extLst>
              <a:ext uri="{FF2B5EF4-FFF2-40B4-BE49-F238E27FC236}">
                <a16:creationId xmlns:a16="http://schemas.microsoft.com/office/drawing/2014/main" id="{56A8E4E3-E226-4FA1-B41D-E5208C8A40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900BFE-1A55-4911-89B1-A0F9D75E8539}"/>
              </a:ext>
            </a:extLst>
          </p:cNvPr>
          <p:cNvSpPr>
            <a:spLocks noGrp="1"/>
          </p:cNvSpPr>
          <p:nvPr>
            <p:ph type="sldNum" sz="quarter" idx="12"/>
          </p:nvPr>
        </p:nvSpPr>
        <p:spPr/>
        <p:txBody>
          <a:bodyPr/>
          <a:lstStyle/>
          <a:p>
            <a:fld id="{A5F5A330-EC67-4F51-AD72-1B817B6E4F39}" type="slidenum">
              <a:rPr lang="en-US" smtClean="0"/>
              <a:t>‹#›</a:t>
            </a:fld>
            <a:endParaRPr lang="en-US"/>
          </a:p>
        </p:txBody>
      </p:sp>
    </p:spTree>
    <p:extLst>
      <p:ext uri="{BB962C8B-B14F-4D97-AF65-F5344CB8AC3E}">
        <p14:creationId xmlns:p14="http://schemas.microsoft.com/office/powerpoint/2010/main" val="225711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EE83-CF29-4BF4-BD35-928E060D3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83A0E6-E8BF-4B1D-9CCB-8601401B89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3AB678-800D-4877-B863-3252C209DE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C66C3-0046-49D7-AB35-47A6BA2DB78E}"/>
              </a:ext>
            </a:extLst>
          </p:cNvPr>
          <p:cNvSpPr>
            <a:spLocks noGrp="1"/>
          </p:cNvSpPr>
          <p:nvPr>
            <p:ph type="dt" sz="half" idx="10"/>
          </p:nvPr>
        </p:nvSpPr>
        <p:spPr/>
        <p:txBody>
          <a:bodyPr/>
          <a:lstStyle/>
          <a:p>
            <a:fld id="{F6C33C57-6B79-4BBA-A7D8-D015BBF6B828}" type="datetimeFigureOut">
              <a:rPr lang="en-US" smtClean="0"/>
              <a:t>2/14/2022</a:t>
            </a:fld>
            <a:endParaRPr lang="en-US"/>
          </a:p>
        </p:txBody>
      </p:sp>
      <p:sp>
        <p:nvSpPr>
          <p:cNvPr id="6" name="Footer Placeholder 5">
            <a:extLst>
              <a:ext uri="{FF2B5EF4-FFF2-40B4-BE49-F238E27FC236}">
                <a16:creationId xmlns:a16="http://schemas.microsoft.com/office/drawing/2014/main" id="{181B2D3D-27B9-47B0-BF16-F1272CE78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16B8D8-9DB8-411B-A063-D6C8B03AAB5A}"/>
              </a:ext>
            </a:extLst>
          </p:cNvPr>
          <p:cNvSpPr>
            <a:spLocks noGrp="1"/>
          </p:cNvSpPr>
          <p:nvPr>
            <p:ph type="sldNum" sz="quarter" idx="12"/>
          </p:nvPr>
        </p:nvSpPr>
        <p:spPr/>
        <p:txBody>
          <a:bodyPr/>
          <a:lstStyle/>
          <a:p>
            <a:fld id="{A5F5A330-EC67-4F51-AD72-1B817B6E4F39}" type="slidenum">
              <a:rPr lang="en-US" smtClean="0"/>
              <a:t>‹#›</a:t>
            </a:fld>
            <a:endParaRPr lang="en-US"/>
          </a:p>
        </p:txBody>
      </p:sp>
    </p:spTree>
    <p:extLst>
      <p:ext uri="{BB962C8B-B14F-4D97-AF65-F5344CB8AC3E}">
        <p14:creationId xmlns:p14="http://schemas.microsoft.com/office/powerpoint/2010/main" val="3952530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C6CC67-49FF-4FF8-9B9F-4CE71F015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56852B-0E28-426D-A12B-5AE9B92E93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928A19-DCB7-4DF4-897B-0663348870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C33C57-6B79-4BBA-A7D8-D015BBF6B828}" type="datetimeFigureOut">
              <a:rPr lang="en-US" smtClean="0"/>
              <a:t>2/14/2022</a:t>
            </a:fld>
            <a:endParaRPr lang="en-US"/>
          </a:p>
        </p:txBody>
      </p:sp>
      <p:sp>
        <p:nvSpPr>
          <p:cNvPr id="5" name="Footer Placeholder 4">
            <a:extLst>
              <a:ext uri="{FF2B5EF4-FFF2-40B4-BE49-F238E27FC236}">
                <a16:creationId xmlns:a16="http://schemas.microsoft.com/office/drawing/2014/main" id="{AE0A896E-2F2C-444F-8195-8BEC10263D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8DC303-B8D1-4588-99B2-D23765F50D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5A330-EC67-4F51-AD72-1B817B6E4F39}" type="slidenum">
              <a:rPr lang="en-US" smtClean="0"/>
              <a:t>‹#›</a:t>
            </a:fld>
            <a:endParaRPr lang="en-US"/>
          </a:p>
        </p:txBody>
      </p:sp>
    </p:spTree>
    <p:extLst>
      <p:ext uri="{BB962C8B-B14F-4D97-AF65-F5344CB8AC3E}">
        <p14:creationId xmlns:p14="http://schemas.microsoft.com/office/powerpoint/2010/main" val="4165384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2.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2.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1.xml"/><Relationship Id="rId7" Type="http://schemas.microsoft.com/office/2007/relationships/hdphoto" Target="../media/hdphoto6.wdp"/><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notesSlide" Target="../notesSlides/notesSlide12.xml"/><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22.png"/><Relationship Id="rId5" Type="http://schemas.openxmlformats.org/officeDocument/2006/relationships/image" Target="../media/image24.png"/><Relationship Id="rId10" Type="http://schemas.microsoft.com/office/2007/relationships/hdphoto" Target="../media/hdphoto9.wdp"/><Relationship Id="rId4" Type="http://schemas.openxmlformats.org/officeDocument/2006/relationships/image" Target="../media/image23.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20.xml"/><Relationship Id="rId6" Type="http://schemas.microsoft.com/office/2007/relationships/hdphoto" Target="../media/hdphoto10.wdp"/><Relationship Id="rId5" Type="http://schemas.openxmlformats.org/officeDocument/2006/relationships/image" Target="../media/image27.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21.xml"/><Relationship Id="rId6" Type="http://schemas.microsoft.com/office/2007/relationships/hdphoto" Target="../media/hdphoto11.wdp"/><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16.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23.xml"/><Relationship Id="rId6" Type="http://schemas.microsoft.com/office/2007/relationships/hdphoto" Target="../media/hdphoto12.wdp"/><Relationship Id="rId5"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7.xml"/><Relationship Id="rId7" Type="http://schemas.openxmlformats.org/officeDocument/2006/relationships/image" Target="../media/image39.jp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18.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5.xml"/><Relationship Id="rId6" Type="http://schemas.microsoft.com/office/2007/relationships/hdphoto" Target="../media/hdphoto6.wdp"/><Relationship Id="rId5" Type="http://schemas.openxmlformats.org/officeDocument/2006/relationships/image" Target="../media/image20.png"/><Relationship Id="rId10" Type="http://schemas.microsoft.com/office/2007/relationships/hdphoto" Target="../media/hdphoto8.wdp"/><Relationship Id="rId4" Type="http://schemas.openxmlformats.org/officeDocument/2006/relationships/image" Target="../media/image41.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microsoft.com/office/2007/relationships/hdphoto" Target="../media/hdphoto1.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11" Type="http://schemas.microsoft.com/office/2007/relationships/hdphoto" Target="../media/hdphoto3.wdp"/><Relationship Id="rId5" Type="http://schemas.openxmlformats.org/officeDocument/2006/relationships/notesSlide" Target="../notesSlides/notesSlide1.xml"/><Relationship Id="rId10" Type="http://schemas.openxmlformats.org/officeDocument/2006/relationships/image" Target="../media/image3.png"/><Relationship Id="rId4" Type="http://schemas.openxmlformats.org/officeDocument/2006/relationships/slideLayout" Target="../slideLayouts/slideLayout2.xml"/><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6.xml"/><Relationship Id="rId6" Type="http://schemas.microsoft.com/office/2007/relationships/hdphoto" Target="../media/hdphoto11.wdp"/><Relationship Id="rId5" Type="http://schemas.openxmlformats.org/officeDocument/2006/relationships/image" Target="../media/image29.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notesSlide" Target="../notesSlides/notesSlide20.xml"/><Relationship Id="rId7" Type="http://schemas.openxmlformats.org/officeDocument/2006/relationships/image" Target="../media/image45.png"/><Relationship Id="rId2" Type="http://schemas.openxmlformats.org/officeDocument/2006/relationships/slideLayout" Target="../slideLayouts/slideLayout13.xml"/><Relationship Id="rId1" Type="http://schemas.openxmlformats.org/officeDocument/2006/relationships/tags" Target="../tags/tag27.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14.jp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10.wmf"/><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23.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12.png"/><Relationship Id="rId5" Type="http://schemas.openxmlformats.org/officeDocument/2006/relationships/image" Target="../media/image50.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24.xml"/><Relationship Id="rId7"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jpg"/><Relationship Id="rId9" Type="http://schemas.openxmlformats.org/officeDocument/2006/relationships/image" Target="../media/image57.jpeg"/></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25.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3.xml"/><Relationship Id="rId6" Type="http://schemas.microsoft.com/office/2007/relationships/hdphoto" Target="../media/hdphoto15.wdp"/><Relationship Id="rId5" Type="http://schemas.openxmlformats.org/officeDocument/2006/relationships/image" Target="../media/image51.png"/><Relationship Id="rId10" Type="http://schemas.microsoft.com/office/2007/relationships/hdphoto" Target="../media/hdphoto7.wdp"/><Relationship Id="rId4" Type="http://schemas.openxmlformats.org/officeDocument/2006/relationships/image" Target="../media/image41.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3.xml"/><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0.wmf"/><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2.png"/><Relationship Id="rId5" Type="http://schemas.microsoft.com/office/2007/relationships/hdphoto" Target="../media/hdphoto5.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15.gif"/><Relationship Id="rId5" Type="http://schemas.openxmlformats.org/officeDocument/2006/relationships/image" Target="../media/image12.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A015-1D2A-45DD-BBA7-0678BA75AEDE}"/>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42102BB8-657A-430A-8B26-59C225ABF21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63607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Picture1.jpg">
            <a:extLst>
              <a:ext uri="{FF2B5EF4-FFF2-40B4-BE49-F238E27FC236}">
                <a16:creationId xmlns:a16="http://schemas.microsoft.com/office/drawing/2014/main" id="{3360806A-B1CC-492D-928F-95CF2C9B5D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Grp="1" noChangeArrowheads="1"/>
          </p:cNvSpPr>
          <p:nvPr>
            <p:ph type="body" idx="1"/>
          </p:nvPr>
        </p:nvSpPr>
        <p:spPr>
          <a:xfrm>
            <a:off x="952500" y="2286000"/>
            <a:ext cx="10287000" cy="4023701"/>
          </a:xfrm>
          <a:solidFill>
            <a:schemeClr val="bg1">
              <a:alpha val="75000"/>
            </a:schemeClr>
          </a:solidFill>
          <a:ln w="28575">
            <a:solidFill>
              <a:schemeClr val="accent5">
                <a:lumMod val="75000"/>
              </a:schemeClr>
            </a:solidFill>
            <a:prstDash val="lgDash"/>
          </a:ln>
        </p:spPr>
        <p:txBody>
          <a:bodyPr/>
          <a:lstStyle/>
          <a:p>
            <a:r>
              <a:rPr lang="vi-VN" sz="3500" b="1" dirty="0">
                <a:solidFill>
                  <a:srgbClr val="FF0066"/>
                </a:solidFill>
              </a:rPr>
              <a:t>Phượng: </a:t>
            </a:r>
            <a:r>
              <a:rPr lang="vi-VN" sz="3500" b="1" dirty="0"/>
              <a:t>cây bóng mát có hoa màu đỏ, hoa mọc thành từng chùm, nở vào mùa hè.</a:t>
            </a:r>
          </a:p>
          <a:p>
            <a:r>
              <a:rPr lang="vi-VN" sz="3500" b="1" dirty="0">
                <a:solidFill>
                  <a:srgbClr val="FF0066"/>
                </a:solidFill>
              </a:rPr>
              <a:t>Phần tử: </a:t>
            </a:r>
            <a:r>
              <a:rPr lang="vi-VN" sz="3500" b="1" dirty="0"/>
              <a:t>một bộ phận, một phần trong cái chung</a:t>
            </a:r>
            <a:r>
              <a:rPr lang="en-US" sz="3500" b="1" dirty="0"/>
              <a:t>.</a:t>
            </a:r>
            <a:endParaRPr lang="vi-VN" sz="3500" b="1" dirty="0"/>
          </a:p>
          <a:p>
            <a:r>
              <a:rPr lang="vi-VN" sz="3500" b="1" dirty="0">
                <a:solidFill>
                  <a:srgbClr val="FF0066"/>
                </a:solidFill>
              </a:rPr>
              <a:t>Vô tâm: </a:t>
            </a:r>
            <a:r>
              <a:rPr lang="vi-VN" sz="3500" b="1" dirty="0"/>
              <a:t>không để ý đến những điều lẽ ra cần để ý</a:t>
            </a:r>
            <a:r>
              <a:rPr lang="en-US" sz="3500" b="1" dirty="0"/>
              <a:t>.</a:t>
            </a:r>
            <a:endParaRPr lang="vi-VN" sz="3500" b="1" dirty="0"/>
          </a:p>
          <a:p>
            <a:r>
              <a:rPr lang="vi-VN" sz="3500" b="1" dirty="0">
                <a:solidFill>
                  <a:srgbClr val="FF0066"/>
                </a:solidFill>
              </a:rPr>
              <a:t>Tin thắm: </a:t>
            </a:r>
            <a:r>
              <a:rPr lang="vi-VN" sz="3500" b="1" dirty="0"/>
              <a:t>tin vui (</a:t>
            </a:r>
            <a:r>
              <a:rPr lang="vi-VN" sz="3500" b="1" dirty="0">
                <a:solidFill>
                  <a:srgbClr val="FF0066"/>
                </a:solidFill>
              </a:rPr>
              <a:t>thắm: đỏ</a:t>
            </a:r>
            <a:r>
              <a:rPr lang="vi-VN" sz="3500" b="1" dirty="0"/>
              <a:t>).</a:t>
            </a:r>
          </a:p>
        </p:txBody>
      </p:sp>
      <p:grpSp>
        <p:nvGrpSpPr>
          <p:cNvPr id="4" name="Group 3">
            <a:extLst>
              <a:ext uri="{FF2B5EF4-FFF2-40B4-BE49-F238E27FC236}">
                <a16:creationId xmlns:a16="http://schemas.microsoft.com/office/drawing/2014/main" id="{7796876E-0EB8-4E9E-AB2B-B4958357C8A8}"/>
              </a:ext>
            </a:extLst>
          </p:cNvPr>
          <p:cNvGrpSpPr/>
          <p:nvPr/>
        </p:nvGrpSpPr>
        <p:grpSpPr>
          <a:xfrm>
            <a:off x="-855073" y="-213309"/>
            <a:ext cx="5346253" cy="2609547"/>
            <a:chOff x="-1572056" y="-708077"/>
            <a:chExt cx="6949751" cy="3646059"/>
          </a:xfrm>
        </p:grpSpPr>
        <p:pic>
          <p:nvPicPr>
            <p:cNvPr id="5" name="图片 1">
              <a:extLst>
                <a:ext uri="{FF2B5EF4-FFF2-40B4-BE49-F238E27FC236}">
                  <a16:creationId xmlns:a16="http://schemas.microsoft.com/office/drawing/2014/main" id="{ED54588A-9F72-44F2-B827-7EC50D1B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6" name="文本框 4">
              <a:extLst>
                <a:ext uri="{FF2B5EF4-FFF2-40B4-BE49-F238E27FC236}">
                  <a16:creationId xmlns:a16="http://schemas.microsoft.com/office/drawing/2014/main" id="{142B3599-2E7C-4CCA-926C-A046D4F1BFC4}"/>
                </a:ext>
              </a:extLst>
            </p:cNvPr>
            <p:cNvSpPr txBox="1"/>
            <p:nvPr/>
          </p:nvSpPr>
          <p:spPr>
            <a:xfrm rot="21172697">
              <a:off x="-249364" y="1401301"/>
              <a:ext cx="4821412" cy="903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Giải</a:t>
              </a: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nghĩa</a:t>
              </a: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từ</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endParaRPr>
            </a:p>
          </p:txBody>
        </p:sp>
      </p:grpSp>
    </p:spTree>
    <p:custDataLst>
      <p:tags r:id="rId1"/>
    </p:custDataLst>
    <p:extLst>
      <p:ext uri="{BB962C8B-B14F-4D97-AF65-F5344CB8AC3E}">
        <p14:creationId xmlns:p14="http://schemas.microsoft.com/office/powerpoint/2010/main" val="3352635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6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checkerboard(across)">
                                      <p:cBhvr>
                                        <p:cTn id="7" dur="500"/>
                                        <p:tgtEl>
                                          <p:spTgt spid="15363">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animEffect transition="in" filter="checkerboard(across)">
                                      <p:cBhvr>
                                        <p:cTn id="11" dur="500"/>
                                        <p:tgtEl>
                                          <p:spTgt spid="15363">
                                            <p:txEl>
                                              <p:pRg st="1" end="1"/>
                                            </p:txEl>
                                          </p:spTgt>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animEffect transition="in" filter="checkerboard(across)">
                                      <p:cBhvr>
                                        <p:cTn id="15" dur="500"/>
                                        <p:tgtEl>
                                          <p:spTgt spid="15363">
                                            <p:txEl>
                                              <p:pRg st="2" end="2"/>
                                            </p:txEl>
                                          </p:spTgt>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animEffect transition="in" filter="checkerboard(across)">
                                      <p:cBhvr>
                                        <p:cTn id="19" dur="500"/>
                                        <p:tgtEl>
                                          <p:spTgt spid="15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4153"/>
            <a:ext cx="12192000" cy="7409928"/>
          </a:xfrm>
          <a:prstGeom prst="rect">
            <a:avLst/>
          </a:prstGeom>
        </p:spPr>
      </p:pic>
      <p:sp>
        <p:nvSpPr>
          <p:cNvPr id="26" name="Rectangle 4">
            <a:extLst>
              <a:ext uri="{FF2B5EF4-FFF2-40B4-BE49-F238E27FC236}">
                <a16:creationId xmlns:a16="http://schemas.microsoft.com/office/drawing/2014/main" id="{EDD74C6E-D337-494F-9FAC-B3075637240C}"/>
              </a:ext>
            </a:extLst>
          </p:cNvPr>
          <p:cNvSpPr/>
          <p:nvPr/>
        </p:nvSpPr>
        <p:spPr>
          <a:xfrm>
            <a:off x="771294" y="1953883"/>
            <a:ext cx="10846728" cy="1938992"/>
          </a:xfrm>
          <a:custGeom>
            <a:avLst/>
            <a:gdLst>
              <a:gd name="connsiteX0" fmla="*/ 0 w 10846728"/>
              <a:gd name="connsiteY0" fmla="*/ 0 h 1938992"/>
              <a:gd name="connsiteX1" fmla="*/ 679348 w 10846728"/>
              <a:gd name="connsiteY1" fmla="*/ 0 h 1938992"/>
              <a:gd name="connsiteX2" fmla="*/ 924826 w 10846728"/>
              <a:gd name="connsiteY2" fmla="*/ 0 h 1938992"/>
              <a:gd name="connsiteX3" fmla="*/ 1495707 w 10846728"/>
              <a:gd name="connsiteY3" fmla="*/ 0 h 1938992"/>
              <a:gd name="connsiteX4" fmla="*/ 1849653 w 10846728"/>
              <a:gd name="connsiteY4" fmla="*/ 0 h 1938992"/>
              <a:gd name="connsiteX5" fmla="*/ 2420533 w 10846728"/>
              <a:gd name="connsiteY5" fmla="*/ 0 h 1938992"/>
              <a:gd name="connsiteX6" fmla="*/ 3099881 w 10846728"/>
              <a:gd name="connsiteY6" fmla="*/ 0 h 1938992"/>
              <a:gd name="connsiteX7" fmla="*/ 3453827 w 10846728"/>
              <a:gd name="connsiteY7" fmla="*/ 0 h 1938992"/>
              <a:gd name="connsiteX8" fmla="*/ 4024707 w 10846728"/>
              <a:gd name="connsiteY8" fmla="*/ 0 h 1938992"/>
              <a:gd name="connsiteX9" fmla="*/ 4704055 w 10846728"/>
              <a:gd name="connsiteY9" fmla="*/ 0 h 1938992"/>
              <a:gd name="connsiteX10" fmla="*/ 5058001 w 10846728"/>
              <a:gd name="connsiteY10" fmla="*/ 0 h 1938992"/>
              <a:gd name="connsiteX11" fmla="*/ 5520414 w 10846728"/>
              <a:gd name="connsiteY11" fmla="*/ 0 h 1938992"/>
              <a:gd name="connsiteX12" fmla="*/ 6308229 w 10846728"/>
              <a:gd name="connsiteY12" fmla="*/ 0 h 1938992"/>
              <a:gd name="connsiteX13" fmla="*/ 6662175 w 10846728"/>
              <a:gd name="connsiteY13" fmla="*/ 0 h 1938992"/>
              <a:gd name="connsiteX14" fmla="*/ 7124588 w 10846728"/>
              <a:gd name="connsiteY14" fmla="*/ 0 h 1938992"/>
              <a:gd name="connsiteX15" fmla="*/ 7478534 w 10846728"/>
              <a:gd name="connsiteY15" fmla="*/ 0 h 1938992"/>
              <a:gd name="connsiteX16" fmla="*/ 7724012 w 10846728"/>
              <a:gd name="connsiteY16" fmla="*/ 0 h 1938992"/>
              <a:gd name="connsiteX17" fmla="*/ 8511827 w 10846728"/>
              <a:gd name="connsiteY17" fmla="*/ 0 h 1938992"/>
              <a:gd name="connsiteX18" fmla="*/ 9299642 w 10846728"/>
              <a:gd name="connsiteY18" fmla="*/ 0 h 1938992"/>
              <a:gd name="connsiteX19" fmla="*/ 9762055 w 10846728"/>
              <a:gd name="connsiteY19" fmla="*/ 0 h 1938992"/>
              <a:gd name="connsiteX20" fmla="*/ 10007534 w 10846728"/>
              <a:gd name="connsiteY20" fmla="*/ 0 h 1938992"/>
              <a:gd name="connsiteX21" fmla="*/ 10846728 w 10846728"/>
              <a:gd name="connsiteY21" fmla="*/ 0 h 1938992"/>
              <a:gd name="connsiteX22" fmla="*/ 10846728 w 10846728"/>
              <a:gd name="connsiteY22" fmla="*/ 445968 h 1938992"/>
              <a:gd name="connsiteX23" fmla="*/ 10846728 w 10846728"/>
              <a:gd name="connsiteY23" fmla="*/ 950106 h 1938992"/>
              <a:gd name="connsiteX24" fmla="*/ 10846728 w 10846728"/>
              <a:gd name="connsiteY24" fmla="*/ 1473634 h 1938992"/>
              <a:gd name="connsiteX25" fmla="*/ 10846728 w 10846728"/>
              <a:gd name="connsiteY25" fmla="*/ 1938992 h 1938992"/>
              <a:gd name="connsiteX26" fmla="*/ 10384315 w 10846728"/>
              <a:gd name="connsiteY26" fmla="*/ 1938992 h 1938992"/>
              <a:gd name="connsiteX27" fmla="*/ 9596500 w 10846728"/>
              <a:gd name="connsiteY27" fmla="*/ 1938992 h 1938992"/>
              <a:gd name="connsiteX28" fmla="*/ 9242554 w 10846728"/>
              <a:gd name="connsiteY28" fmla="*/ 1938992 h 1938992"/>
              <a:gd name="connsiteX29" fmla="*/ 8563206 w 10846728"/>
              <a:gd name="connsiteY29" fmla="*/ 1938992 h 1938992"/>
              <a:gd name="connsiteX30" fmla="*/ 7992326 w 10846728"/>
              <a:gd name="connsiteY30" fmla="*/ 1938992 h 1938992"/>
              <a:gd name="connsiteX31" fmla="*/ 7204511 w 10846728"/>
              <a:gd name="connsiteY31" fmla="*/ 1938992 h 1938992"/>
              <a:gd name="connsiteX32" fmla="*/ 6416696 w 10846728"/>
              <a:gd name="connsiteY32" fmla="*/ 1938992 h 1938992"/>
              <a:gd name="connsiteX33" fmla="*/ 6062750 w 10846728"/>
              <a:gd name="connsiteY33" fmla="*/ 1938992 h 1938992"/>
              <a:gd name="connsiteX34" fmla="*/ 5817271 w 10846728"/>
              <a:gd name="connsiteY34" fmla="*/ 1938992 h 1938992"/>
              <a:gd name="connsiteX35" fmla="*/ 5246391 w 10846728"/>
              <a:gd name="connsiteY35" fmla="*/ 1938992 h 1938992"/>
              <a:gd name="connsiteX36" fmla="*/ 4567043 w 10846728"/>
              <a:gd name="connsiteY36" fmla="*/ 1938992 h 1938992"/>
              <a:gd name="connsiteX37" fmla="*/ 3887696 w 10846728"/>
              <a:gd name="connsiteY37" fmla="*/ 1938992 h 1938992"/>
              <a:gd name="connsiteX38" fmla="*/ 3099881 w 10846728"/>
              <a:gd name="connsiteY38" fmla="*/ 1938992 h 1938992"/>
              <a:gd name="connsiteX39" fmla="*/ 2854402 w 10846728"/>
              <a:gd name="connsiteY39" fmla="*/ 1938992 h 1938992"/>
              <a:gd name="connsiteX40" fmla="*/ 2391989 w 10846728"/>
              <a:gd name="connsiteY40" fmla="*/ 1938992 h 1938992"/>
              <a:gd name="connsiteX41" fmla="*/ 2038043 w 10846728"/>
              <a:gd name="connsiteY41" fmla="*/ 1938992 h 1938992"/>
              <a:gd name="connsiteX42" fmla="*/ 1575630 w 10846728"/>
              <a:gd name="connsiteY42" fmla="*/ 1938992 h 1938992"/>
              <a:gd name="connsiteX43" fmla="*/ 1330151 w 10846728"/>
              <a:gd name="connsiteY43" fmla="*/ 1938992 h 1938992"/>
              <a:gd name="connsiteX44" fmla="*/ 650804 w 10846728"/>
              <a:gd name="connsiteY44" fmla="*/ 1938992 h 1938992"/>
              <a:gd name="connsiteX45" fmla="*/ 0 w 10846728"/>
              <a:gd name="connsiteY45" fmla="*/ 1938992 h 1938992"/>
              <a:gd name="connsiteX46" fmla="*/ 0 w 10846728"/>
              <a:gd name="connsiteY46" fmla="*/ 1493024 h 1938992"/>
              <a:gd name="connsiteX47" fmla="*/ 0 w 10846728"/>
              <a:gd name="connsiteY47" fmla="*/ 1027666 h 1938992"/>
              <a:gd name="connsiteX48" fmla="*/ 0 w 10846728"/>
              <a:gd name="connsiteY48" fmla="*/ 542918 h 1938992"/>
              <a:gd name="connsiteX49" fmla="*/ 0 w 10846728"/>
              <a:gd name="connsiteY49"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46728" h="1938992" fill="none" extrusionOk="0">
                <a:moveTo>
                  <a:pt x="0" y="0"/>
                </a:moveTo>
                <a:cubicBezTo>
                  <a:pt x="264071" y="-79445"/>
                  <a:pt x="442797" y="63638"/>
                  <a:pt x="679348" y="0"/>
                </a:cubicBezTo>
                <a:cubicBezTo>
                  <a:pt x="915899" y="-63638"/>
                  <a:pt x="815670" y="16505"/>
                  <a:pt x="924826" y="0"/>
                </a:cubicBezTo>
                <a:cubicBezTo>
                  <a:pt x="1033982" y="-16505"/>
                  <a:pt x="1226469" y="2900"/>
                  <a:pt x="1495707" y="0"/>
                </a:cubicBezTo>
                <a:cubicBezTo>
                  <a:pt x="1764945" y="-2900"/>
                  <a:pt x="1716050" y="40681"/>
                  <a:pt x="1849653" y="0"/>
                </a:cubicBezTo>
                <a:cubicBezTo>
                  <a:pt x="1983256" y="-40681"/>
                  <a:pt x="2240783" y="50414"/>
                  <a:pt x="2420533" y="0"/>
                </a:cubicBezTo>
                <a:cubicBezTo>
                  <a:pt x="2600283" y="-50414"/>
                  <a:pt x="2885339" y="79781"/>
                  <a:pt x="3099881" y="0"/>
                </a:cubicBezTo>
                <a:cubicBezTo>
                  <a:pt x="3314423" y="-79781"/>
                  <a:pt x="3327885" y="20642"/>
                  <a:pt x="3453827" y="0"/>
                </a:cubicBezTo>
                <a:cubicBezTo>
                  <a:pt x="3579769" y="-20642"/>
                  <a:pt x="3793502" y="4516"/>
                  <a:pt x="4024707" y="0"/>
                </a:cubicBezTo>
                <a:cubicBezTo>
                  <a:pt x="4255912" y="-4516"/>
                  <a:pt x="4422070" y="65056"/>
                  <a:pt x="4704055" y="0"/>
                </a:cubicBezTo>
                <a:cubicBezTo>
                  <a:pt x="4986040" y="-65056"/>
                  <a:pt x="4947020" y="41909"/>
                  <a:pt x="5058001" y="0"/>
                </a:cubicBezTo>
                <a:cubicBezTo>
                  <a:pt x="5168982" y="-41909"/>
                  <a:pt x="5310678" y="2834"/>
                  <a:pt x="5520414" y="0"/>
                </a:cubicBezTo>
                <a:cubicBezTo>
                  <a:pt x="5730150" y="-2834"/>
                  <a:pt x="6094827" y="32087"/>
                  <a:pt x="6308229" y="0"/>
                </a:cubicBezTo>
                <a:cubicBezTo>
                  <a:pt x="6521631" y="-32087"/>
                  <a:pt x="6545876" y="8595"/>
                  <a:pt x="6662175" y="0"/>
                </a:cubicBezTo>
                <a:cubicBezTo>
                  <a:pt x="6778474" y="-8595"/>
                  <a:pt x="6990836" y="17597"/>
                  <a:pt x="7124588" y="0"/>
                </a:cubicBezTo>
                <a:cubicBezTo>
                  <a:pt x="7258340" y="-17597"/>
                  <a:pt x="7314521" y="20757"/>
                  <a:pt x="7478534" y="0"/>
                </a:cubicBezTo>
                <a:cubicBezTo>
                  <a:pt x="7642547" y="-20757"/>
                  <a:pt x="7620574" y="29072"/>
                  <a:pt x="7724012" y="0"/>
                </a:cubicBezTo>
                <a:cubicBezTo>
                  <a:pt x="7827450" y="-29072"/>
                  <a:pt x="8233674" y="76665"/>
                  <a:pt x="8511827" y="0"/>
                </a:cubicBezTo>
                <a:cubicBezTo>
                  <a:pt x="8789981" y="-76665"/>
                  <a:pt x="9075013" y="90299"/>
                  <a:pt x="9299642" y="0"/>
                </a:cubicBezTo>
                <a:cubicBezTo>
                  <a:pt x="9524271" y="-90299"/>
                  <a:pt x="9540980" y="37923"/>
                  <a:pt x="9762055" y="0"/>
                </a:cubicBezTo>
                <a:cubicBezTo>
                  <a:pt x="9983130" y="-37923"/>
                  <a:pt x="9945861" y="20792"/>
                  <a:pt x="10007534" y="0"/>
                </a:cubicBezTo>
                <a:cubicBezTo>
                  <a:pt x="10069207" y="-20792"/>
                  <a:pt x="10435988" y="77564"/>
                  <a:pt x="10846728" y="0"/>
                </a:cubicBezTo>
                <a:cubicBezTo>
                  <a:pt x="10867592" y="162947"/>
                  <a:pt x="10805818" y="250528"/>
                  <a:pt x="10846728" y="445968"/>
                </a:cubicBezTo>
                <a:cubicBezTo>
                  <a:pt x="10887638" y="641408"/>
                  <a:pt x="10824556" y="790033"/>
                  <a:pt x="10846728" y="950106"/>
                </a:cubicBezTo>
                <a:cubicBezTo>
                  <a:pt x="10868900" y="1110179"/>
                  <a:pt x="10838150" y="1275595"/>
                  <a:pt x="10846728" y="1473634"/>
                </a:cubicBezTo>
                <a:cubicBezTo>
                  <a:pt x="10855306" y="1671673"/>
                  <a:pt x="10831340" y="1726863"/>
                  <a:pt x="10846728" y="1938992"/>
                </a:cubicBezTo>
                <a:cubicBezTo>
                  <a:pt x="10708812" y="1946273"/>
                  <a:pt x="10545267" y="1926600"/>
                  <a:pt x="10384315" y="1938992"/>
                </a:cubicBezTo>
                <a:cubicBezTo>
                  <a:pt x="10223363" y="1951384"/>
                  <a:pt x="9941993" y="1867472"/>
                  <a:pt x="9596500" y="1938992"/>
                </a:cubicBezTo>
                <a:cubicBezTo>
                  <a:pt x="9251008" y="2010512"/>
                  <a:pt x="9330622" y="1920658"/>
                  <a:pt x="9242554" y="1938992"/>
                </a:cubicBezTo>
                <a:cubicBezTo>
                  <a:pt x="9154486" y="1957326"/>
                  <a:pt x="8743351" y="1914623"/>
                  <a:pt x="8563206" y="1938992"/>
                </a:cubicBezTo>
                <a:cubicBezTo>
                  <a:pt x="8383061" y="1963361"/>
                  <a:pt x="8174408" y="1918762"/>
                  <a:pt x="7992326" y="1938992"/>
                </a:cubicBezTo>
                <a:cubicBezTo>
                  <a:pt x="7810244" y="1959222"/>
                  <a:pt x="7435638" y="1887135"/>
                  <a:pt x="7204511" y="1938992"/>
                </a:cubicBezTo>
                <a:cubicBezTo>
                  <a:pt x="6973385" y="1990849"/>
                  <a:pt x="6577152" y="1899557"/>
                  <a:pt x="6416696" y="1938992"/>
                </a:cubicBezTo>
                <a:cubicBezTo>
                  <a:pt x="6256240" y="1978427"/>
                  <a:pt x="6198288" y="1921311"/>
                  <a:pt x="6062750" y="1938992"/>
                </a:cubicBezTo>
                <a:cubicBezTo>
                  <a:pt x="5927212" y="1956673"/>
                  <a:pt x="5930237" y="1938030"/>
                  <a:pt x="5817271" y="1938992"/>
                </a:cubicBezTo>
                <a:cubicBezTo>
                  <a:pt x="5704305" y="1939954"/>
                  <a:pt x="5411269" y="1926218"/>
                  <a:pt x="5246391" y="1938992"/>
                </a:cubicBezTo>
                <a:cubicBezTo>
                  <a:pt x="5081513" y="1951766"/>
                  <a:pt x="4765937" y="1900739"/>
                  <a:pt x="4567043" y="1938992"/>
                </a:cubicBezTo>
                <a:cubicBezTo>
                  <a:pt x="4368149" y="1977245"/>
                  <a:pt x="4049470" y="1872844"/>
                  <a:pt x="3887696" y="1938992"/>
                </a:cubicBezTo>
                <a:cubicBezTo>
                  <a:pt x="3725922" y="2005140"/>
                  <a:pt x="3425899" y="1888324"/>
                  <a:pt x="3099881" y="1938992"/>
                </a:cubicBezTo>
                <a:cubicBezTo>
                  <a:pt x="2773864" y="1989660"/>
                  <a:pt x="2917505" y="1921872"/>
                  <a:pt x="2854402" y="1938992"/>
                </a:cubicBezTo>
                <a:cubicBezTo>
                  <a:pt x="2791299" y="1956112"/>
                  <a:pt x="2566643" y="1910665"/>
                  <a:pt x="2391989" y="1938992"/>
                </a:cubicBezTo>
                <a:cubicBezTo>
                  <a:pt x="2217335" y="1967319"/>
                  <a:pt x="2125361" y="1909261"/>
                  <a:pt x="2038043" y="1938992"/>
                </a:cubicBezTo>
                <a:cubicBezTo>
                  <a:pt x="1950725" y="1968723"/>
                  <a:pt x="1793837" y="1915437"/>
                  <a:pt x="1575630" y="1938992"/>
                </a:cubicBezTo>
                <a:cubicBezTo>
                  <a:pt x="1357423" y="1962547"/>
                  <a:pt x="1433491" y="1917271"/>
                  <a:pt x="1330151" y="1938992"/>
                </a:cubicBezTo>
                <a:cubicBezTo>
                  <a:pt x="1226811" y="1960713"/>
                  <a:pt x="801363" y="1859918"/>
                  <a:pt x="650804" y="1938992"/>
                </a:cubicBezTo>
                <a:cubicBezTo>
                  <a:pt x="500245" y="2018066"/>
                  <a:pt x="317845" y="1914309"/>
                  <a:pt x="0" y="1938992"/>
                </a:cubicBezTo>
                <a:cubicBezTo>
                  <a:pt x="-41750" y="1760183"/>
                  <a:pt x="10076" y="1710820"/>
                  <a:pt x="0" y="1493024"/>
                </a:cubicBezTo>
                <a:cubicBezTo>
                  <a:pt x="-10076" y="1275228"/>
                  <a:pt x="50735" y="1231964"/>
                  <a:pt x="0" y="1027666"/>
                </a:cubicBezTo>
                <a:cubicBezTo>
                  <a:pt x="-50735" y="823368"/>
                  <a:pt x="16174" y="715282"/>
                  <a:pt x="0" y="542918"/>
                </a:cubicBezTo>
                <a:cubicBezTo>
                  <a:pt x="-16174" y="370554"/>
                  <a:pt x="19240" y="243638"/>
                  <a:pt x="0" y="0"/>
                </a:cubicBezTo>
                <a:close/>
              </a:path>
              <a:path w="10846728" h="1938992" stroke="0" extrusionOk="0">
                <a:moveTo>
                  <a:pt x="0" y="0"/>
                </a:moveTo>
                <a:cubicBezTo>
                  <a:pt x="174986" y="-30898"/>
                  <a:pt x="193728" y="17309"/>
                  <a:pt x="353946" y="0"/>
                </a:cubicBezTo>
                <a:cubicBezTo>
                  <a:pt x="514164" y="-17309"/>
                  <a:pt x="687733" y="67927"/>
                  <a:pt x="924826" y="0"/>
                </a:cubicBezTo>
                <a:cubicBezTo>
                  <a:pt x="1161919" y="-67927"/>
                  <a:pt x="1439650" y="42439"/>
                  <a:pt x="1604174" y="0"/>
                </a:cubicBezTo>
                <a:cubicBezTo>
                  <a:pt x="1768698" y="-42439"/>
                  <a:pt x="1783873" y="23798"/>
                  <a:pt x="1849653" y="0"/>
                </a:cubicBezTo>
                <a:cubicBezTo>
                  <a:pt x="1915433" y="-23798"/>
                  <a:pt x="2220172" y="80671"/>
                  <a:pt x="2529000" y="0"/>
                </a:cubicBezTo>
                <a:cubicBezTo>
                  <a:pt x="2837828" y="-80671"/>
                  <a:pt x="3094416" y="28029"/>
                  <a:pt x="3316815" y="0"/>
                </a:cubicBezTo>
                <a:cubicBezTo>
                  <a:pt x="3539215" y="-28029"/>
                  <a:pt x="3531565" y="32342"/>
                  <a:pt x="3670761" y="0"/>
                </a:cubicBezTo>
                <a:cubicBezTo>
                  <a:pt x="3809957" y="-32342"/>
                  <a:pt x="3807234" y="23221"/>
                  <a:pt x="3916240" y="0"/>
                </a:cubicBezTo>
                <a:cubicBezTo>
                  <a:pt x="4025246" y="-23221"/>
                  <a:pt x="4162774" y="42243"/>
                  <a:pt x="4270186" y="0"/>
                </a:cubicBezTo>
                <a:cubicBezTo>
                  <a:pt x="4377598" y="-42243"/>
                  <a:pt x="4705462" y="16551"/>
                  <a:pt x="4841066" y="0"/>
                </a:cubicBezTo>
                <a:cubicBezTo>
                  <a:pt x="4976670" y="-16551"/>
                  <a:pt x="5052210" y="17760"/>
                  <a:pt x="5195012" y="0"/>
                </a:cubicBezTo>
                <a:cubicBezTo>
                  <a:pt x="5337814" y="-17760"/>
                  <a:pt x="5415834" y="4342"/>
                  <a:pt x="5548958" y="0"/>
                </a:cubicBezTo>
                <a:cubicBezTo>
                  <a:pt x="5682082" y="-4342"/>
                  <a:pt x="5804245" y="2181"/>
                  <a:pt x="5902904" y="0"/>
                </a:cubicBezTo>
                <a:cubicBezTo>
                  <a:pt x="6001563" y="-2181"/>
                  <a:pt x="6407170" y="67765"/>
                  <a:pt x="6690719" y="0"/>
                </a:cubicBezTo>
                <a:cubicBezTo>
                  <a:pt x="6974269" y="-67765"/>
                  <a:pt x="6985888" y="45485"/>
                  <a:pt x="7153132" y="0"/>
                </a:cubicBezTo>
                <a:cubicBezTo>
                  <a:pt x="7320376" y="-45485"/>
                  <a:pt x="7463696" y="39781"/>
                  <a:pt x="7615545" y="0"/>
                </a:cubicBezTo>
                <a:cubicBezTo>
                  <a:pt x="7767394" y="-39781"/>
                  <a:pt x="8063529" y="72099"/>
                  <a:pt x="8403360" y="0"/>
                </a:cubicBezTo>
                <a:cubicBezTo>
                  <a:pt x="8743192" y="-72099"/>
                  <a:pt x="8744347" y="40289"/>
                  <a:pt x="8974240" y="0"/>
                </a:cubicBezTo>
                <a:cubicBezTo>
                  <a:pt x="9204133" y="-40289"/>
                  <a:pt x="9174805" y="7143"/>
                  <a:pt x="9328186" y="0"/>
                </a:cubicBezTo>
                <a:cubicBezTo>
                  <a:pt x="9481567" y="-7143"/>
                  <a:pt x="9721069" y="38651"/>
                  <a:pt x="9899067" y="0"/>
                </a:cubicBezTo>
                <a:cubicBezTo>
                  <a:pt x="10077065" y="-38651"/>
                  <a:pt x="10385250" y="22500"/>
                  <a:pt x="10846728" y="0"/>
                </a:cubicBezTo>
                <a:cubicBezTo>
                  <a:pt x="10881086" y="241001"/>
                  <a:pt x="10805830" y="297387"/>
                  <a:pt x="10846728" y="523528"/>
                </a:cubicBezTo>
                <a:cubicBezTo>
                  <a:pt x="10887626" y="749669"/>
                  <a:pt x="10802272" y="889039"/>
                  <a:pt x="10846728" y="1027666"/>
                </a:cubicBezTo>
                <a:cubicBezTo>
                  <a:pt x="10891184" y="1166293"/>
                  <a:pt x="10816879" y="1292796"/>
                  <a:pt x="10846728" y="1454244"/>
                </a:cubicBezTo>
                <a:cubicBezTo>
                  <a:pt x="10876577" y="1615692"/>
                  <a:pt x="10843673" y="1717286"/>
                  <a:pt x="10846728" y="1938992"/>
                </a:cubicBezTo>
                <a:cubicBezTo>
                  <a:pt x="10589570" y="2011168"/>
                  <a:pt x="10346272" y="1917651"/>
                  <a:pt x="10058913" y="1938992"/>
                </a:cubicBezTo>
                <a:cubicBezTo>
                  <a:pt x="9771555" y="1960333"/>
                  <a:pt x="9893315" y="1936335"/>
                  <a:pt x="9813434" y="1938992"/>
                </a:cubicBezTo>
                <a:cubicBezTo>
                  <a:pt x="9733553" y="1941649"/>
                  <a:pt x="9415943" y="1924907"/>
                  <a:pt x="9242554" y="1938992"/>
                </a:cubicBezTo>
                <a:cubicBezTo>
                  <a:pt x="9069165" y="1953077"/>
                  <a:pt x="8797810" y="1909943"/>
                  <a:pt x="8563206" y="1938992"/>
                </a:cubicBezTo>
                <a:cubicBezTo>
                  <a:pt x="8328602" y="1968041"/>
                  <a:pt x="7946646" y="1867038"/>
                  <a:pt x="7775391" y="1938992"/>
                </a:cubicBezTo>
                <a:cubicBezTo>
                  <a:pt x="7604137" y="2010946"/>
                  <a:pt x="7628851" y="1936016"/>
                  <a:pt x="7529913" y="1938992"/>
                </a:cubicBezTo>
                <a:cubicBezTo>
                  <a:pt x="7430975" y="1941968"/>
                  <a:pt x="7173012" y="1938728"/>
                  <a:pt x="7067500" y="1938992"/>
                </a:cubicBezTo>
                <a:cubicBezTo>
                  <a:pt x="6961988" y="1939256"/>
                  <a:pt x="6549572" y="1893533"/>
                  <a:pt x="6279685" y="1938992"/>
                </a:cubicBezTo>
                <a:cubicBezTo>
                  <a:pt x="6009798" y="1984451"/>
                  <a:pt x="5682348" y="1864230"/>
                  <a:pt x="5491870" y="1938992"/>
                </a:cubicBezTo>
                <a:cubicBezTo>
                  <a:pt x="5301392" y="2013754"/>
                  <a:pt x="5040260" y="1899239"/>
                  <a:pt x="4812522" y="1938992"/>
                </a:cubicBezTo>
                <a:cubicBezTo>
                  <a:pt x="4584784" y="1978745"/>
                  <a:pt x="4648983" y="1912108"/>
                  <a:pt x="4567043" y="1938992"/>
                </a:cubicBezTo>
                <a:cubicBezTo>
                  <a:pt x="4485103" y="1965876"/>
                  <a:pt x="4410924" y="1937331"/>
                  <a:pt x="4321565" y="1938992"/>
                </a:cubicBezTo>
                <a:cubicBezTo>
                  <a:pt x="4232206" y="1940653"/>
                  <a:pt x="3875077" y="1898012"/>
                  <a:pt x="3642217" y="1938992"/>
                </a:cubicBezTo>
                <a:cubicBezTo>
                  <a:pt x="3409357" y="1979972"/>
                  <a:pt x="3032628" y="1922507"/>
                  <a:pt x="2854402" y="1938992"/>
                </a:cubicBezTo>
                <a:cubicBezTo>
                  <a:pt x="2676176" y="1955477"/>
                  <a:pt x="2719264" y="1933218"/>
                  <a:pt x="2608924" y="1938992"/>
                </a:cubicBezTo>
                <a:cubicBezTo>
                  <a:pt x="2498584" y="1944766"/>
                  <a:pt x="2360323" y="1934811"/>
                  <a:pt x="2146510" y="1938992"/>
                </a:cubicBezTo>
                <a:cubicBezTo>
                  <a:pt x="1932697" y="1943173"/>
                  <a:pt x="1610847" y="1858183"/>
                  <a:pt x="1358695" y="1938992"/>
                </a:cubicBezTo>
                <a:cubicBezTo>
                  <a:pt x="1106544" y="2019801"/>
                  <a:pt x="1003889" y="1938248"/>
                  <a:pt x="896282" y="1938992"/>
                </a:cubicBezTo>
                <a:cubicBezTo>
                  <a:pt x="788675" y="1939736"/>
                  <a:pt x="443405" y="1835895"/>
                  <a:pt x="0" y="1938992"/>
                </a:cubicBezTo>
                <a:cubicBezTo>
                  <a:pt x="-26523" y="1750010"/>
                  <a:pt x="42782" y="1571212"/>
                  <a:pt x="0" y="1434854"/>
                </a:cubicBezTo>
                <a:cubicBezTo>
                  <a:pt x="-42782" y="1298496"/>
                  <a:pt x="55515" y="1052807"/>
                  <a:pt x="0" y="911326"/>
                </a:cubicBezTo>
                <a:cubicBezTo>
                  <a:pt x="-55515" y="769845"/>
                  <a:pt x="52028" y="616682"/>
                  <a:pt x="0" y="445968"/>
                </a:cubicBezTo>
                <a:cubicBezTo>
                  <a:pt x="-52028" y="275254"/>
                  <a:pt x="12799" y="190759"/>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just">
              <a:lnSpc>
                <a:spcPct val="100000"/>
              </a:lnSpc>
              <a:spcBef>
                <a:spcPts val="0"/>
              </a:spcBef>
              <a:buNone/>
              <a:defRPr/>
            </a:pPr>
            <a:r>
              <a:rPr lang="vi-VN" sz="4000" dirty="0">
                <a:solidFill>
                  <a:srgbClr val="000000"/>
                </a:solidFill>
              </a:rPr>
              <a:t>Phượng không phải là một đóa, không phải vài cành; phượng đây là cả một loạt, cả một vùng, cả một góc trời đỏ rực. </a:t>
            </a:r>
            <a:endParaRPr lang="vi-VN" sz="4000" dirty="0">
              <a:solidFill>
                <a:srgbClr val="003399"/>
              </a:solidFill>
            </a:endParaRPr>
          </a:p>
        </p:txBody>
      </p:sp>
      <p:grpSp>
        <p:nvGrpSpPr>
          <p:cNvPr id="17" name="Group 16">
            <a:extLst>
              <a:ext uri="{FF2B5EF4-FFF2-40B4-BE49-F238E27FC236}">
                <a16:creationId xmlns:a16="http://schemas.microsoft.com/office/drawing/2014/main" id="{7796876E-0EB8-4E9E-AB2B-B4958357C8A8}"/>
              </a:ext>
            </a:extLst>
          </p:cNvPr>
          <p:cNvGrpSpPr/>
          <p:nvPr/>
        </p:nvGrpSpPr>
        <p:grpSpPr>
          <a:xfrm>
            <a:off x="142845" y="-715667"/>
            <a:ext cx="5346253" cy="2609547"/>
            <a:chOff x="-1572056" y="-708077"/>
            <a:chExt cx="6949751" cy="3646059"/>
          </a:xfrm>
        </p:grpSpPr>
        <p:pic>
          <p:nvPicPr>
            <p:cNvPr id="18" name="图片 1">
              <a:extLst>
                <a:ext uri="{FF2B5EF4-FFF2-40B4-BE49-F238E27FC236}">
                  <a16:creationId xmlns:a16="http://schemas.microsoft.com/office/drawing/2014/main" id="{ED54588A-9F72-44F2-B827-7EC50D1B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142B3599-2E7C-4CCA-926C-A046D4F1BFC4}"/>
                </a:ext>
              </a:extLst>
            </p:cNvPr>
            <p:cNvSpPr txBox="1"/>
            <p:nvPr/>
          </p:nvSpPr>
          <p:spPr>
            <a:xfrm rot="21172697">
              <a:off x="-249364" y="1401301"/>
              <a:ext cx="4821412" cy="903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Luyện</a:t>
              </a: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đọc</a:t>
              </a: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câu</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endParaRPr>
            </a:p>
          </p:txBody>
        </p:sp>
      </p:grpSp>
      <p:sp>
        <p:nvSpPr>
          <p:cNvPr id="29" name="Rectangle 4">
            <a:extLst>
              <a:ext uri="{FF2B5EF4-FFF2-40B4-BE49-F238E27FC236}">
                <a16:creationId xmlns:a16="http://schemas.microsoft.com/office/drawing/2014/main" id="{0F07C722-DCCB-44EB-B958-E30372C192C8}"/>
              </a:ext>
            </a:extLst>
          </p:cNvPr>
          <p:cNvSpPr/>
          <p:nvPr/>
        </p:nvSpPr>
        <p:spPr>
          <a:xfrm>
            <a:off x="745941" y="4127879"/>
            <a:ext cx="10846728" cy="2554545"/>
          </a:xfrm>
          <a:custGeom>
            <a:avLst/>
            <a:gdLst>
              <a:gd name="connsiteX0" fmla="*/ 0 w 10846728"/>
              <a:gd name="connsiteY0" fmla="*/ 0 h 2554545"/>
              <a:gd name="connsiteX1" fmla="*/ 867737 w 10846728"/>
              <a:gd name="connsiteY1" fmla="*/ 0 h 2554545"/>
              <a:gd name="connsiteX2" fmla="*/ 1735475 w 10846728"/>
              <a:gd name="connsiteY2" fmla="*/ 0 h 2554545"/>
              <a:gd name="connsiteX3" fmla="*/ 2928616 w 10846728"/>
              <a:gd name="connsiteY3" fmla="*/ 0 h 2554545"/>
              <a:gd name="connsiteX4" fmla="*/ 3687888 w 10846728"/>
              <a:gd name="connsiteY4" fmla="*/ 0 h 2554545"/>
              <a:gd name="connsiteX5" fmla="*/ 4447157 w 10846728"/>
              <a:gd name="connsiteY5" fmla="*/ 0 h 2554545"/>
              <a:gd name="connsiteX6" fmla="*/ 5314897 w 10846728"/>
              <a:gd name="connsiteY6" fmla="*/ 0 h 2554545"/>
              <a:gd name="connsiteX7" fmla="*/ 6074166 w 10846728"/>
              <a:gd name="connsiteY7" fmla="*/ 0 h 2554545"/>
              <a:gd name="connsiteX8" fmla="*/ 6941906 w 10846728"/>
              <a:gd name="connsiteY8" fmla="*/ 0 h 2554545"/>
              <a:gd name="connsiteX9" fmla="*/ 8026579 w 10846728"/>
              <a:gd name="connsiteY9" fmla="*/ 0 h 2554545"/>
              <a:gd name="connsiteX10" fmla="*/ 9219718 w 10846728"/>
              <a:gd name="connsiteY10" fmla="*/ 0 h 2554545"/>
              <a:gd name="connsiteX11" fmla="*/ 10846728 w 10846728"/>
              <a:gd name="connsiteY11" fmla="*/ 0 h 2554545"/>
              <a:gd name="connsiteX12" fmla="*/ 10846728 w 10846728"/>
              <a:gd name="connsiteY12" fmla="*/ 1277274 h 2554545"/>
              <a:gd name="connsiteX13" fmla="*/ 10846728 w 10846728"/>
              <a:gd name="connsiteY13" fmla="*/ 2554545 h 2554545"/>
              <a:gd name="connsiteX14" fmla="*/ 9870521 w 10846728"/>
              <a:gd name="connsiteY14" fmla="*/ 2554545 h 2554545"/>
              <a:gd name="connsiteX15" fmla="*/ 8677382 w 10846728"/>
              <a:gd name="connsiteY15" fmla="*/ 2554545 h 2554545"/>
              <a:gd name="connsiteX16" fmla="*/ 7592709 w 10846728"/>
              <a:gd name="connsiteY16" fmla="*/ 2554545 h 2554545"/>
              <a:gd name="connsiteX17" fmla="*/ 6616503 w 10846728"/>
              <a:gd name="connsiteY17" fmla="*/ 2554545 h 2554545"/>
              <a:gd name="connsiteX18" fmla="*/ 5640298 w 10846728"/>
              <a:gd name="connsiteY18" fmla="*/ 2554545 h 2554545"/>
              <a:gd name="connsiteX19" fmla="*/ 4338691 w 10846728"/>
              <a:gd name="connsiteY19" fmla="*/ 2554545 h 2554545"/>
              <a:gd name="connsiteX20" fmla="*/ 3362484 w 10846728"/>
              <a:gd name="connsiteY20" fmla="*/ 2554545 h 2554545"/>
              <a:gd name="connsiteX21" fmla="*/ 2603215 w 10846728"/>
              <a:gd name="connsiteY21" fmla="*/ 2554545 h 2554545"/>
              <a:gd name="connsiteX22" fmla="*/ 1410074 w 10846728"/>
              <a:gd name="connsiteY22" fmla="*/ 2554545 h 2554545"/>
              <a:gd name="connsiteX23" fmla="*/ 0 w 10846728"/>
              <a:gd name="connsiteY23" fmla="*/ 2554545 h 2554545"/>
              <a:gd name="connsiteX24" fmla="*/ 0 w 10846728"/>
              <a:gd name="connsiteY24" fmla="*/ 1251726 h 2554545"/>
              <a:gd name="connsiteX25" fmla="*/ 0 w 10846728"/>
              <a:gd name="connsiteY25" fmla="*/ 0 h 2554545"/>
              <a:gd name="connsiteX0" fmla="*/ 0 w 10846728"/>
              <a:gd name="connsiteY0" fmla="*/ 0 h 2554545"/>
              <a:gd name="connsiteX1" fmla="*/ 867737 w 10846728"/>
              <a:gd name="connsiteY1" fmla="*/ 0 h 2554545"/>
              <a:gd name="connsiteX2" fmla="*/ 1952410 w 10846728"/>
              <a:gd name="connsiteY2" fmla="*/ 0 h 2554545"/>
              <a:gd name="connsiteX3" fmla="*/ 3145551 w 10846728"/>
              <a:gd name="connsiteY3" fmla="*/ 0 h 2554545"/>
              <a:gd name="connsiteX4" fmla="*/ 3904821 w 10846728"/>
              <a:gd name="connsiteY4" fmla="*/ 0 h 2554545"/>
              <a:gd name="connsiteX5" fmla="*/ 5097962 w 10846728"/>
              <a:gd name="connsiteY5" fmla="*/ 0 h 2554545"/>
              <a:gd name="connsiteX6" fmla="*/ 6399570 w 10846728"/>
              <a:gd name="connsiteY6" fmla="*/ 0 h 2554545"/>
              <a:gd name="connsiteX7" fmla="*/ 7267308 w 10846728"/>
              <a:gd name="connsiteY7" fmla="*/ 0 h 2554545"/>
              <a:gd name="connsiteX8" fmla="*/ 8026579 w 10846728"/>
              <a:gd name="connsiteY8" fmla="*/ 0 h 2554545"/>
              <a:gd name="connsiteX9" fmla="*/ 8894317 w 10846728"/>
              <a:gd name="connsiteY9" fmla="*/ 0 h 2554545"/>
              <a:gd name="connsiteX10" fmla="*/ 10846728 w 10846728"/>
              <a:gd name="connsiteY10" fmla="*/ 0 h 2554545"/>
              <a:gd name="connsiteX11" fmla="*/ 10846728 w 10846728"/>
              <a:gd name="connsiteY11" fmla="*/ 1226182 h 2554545"/>
              <a:gd name="connsiteX12" fmla="*/ 10846728 w 10846728"/>
              <a:gd name="connsiteY12" fmla="*/ 2554545 h 2554545"/>
              <a:gd name="connsiteX13" fmla="*/ 9762055 w 10846728"/>
              <a:gd name="connsiteY13" fmla="*/ 2554545 h 2554545"/>
              <a:gd name="connsiteX14" fmla="*/ 8894317 w 10846728"/>
              <a:gd name="connsiteY14" fmla="*/ 2554545 h 2554545"/>
              <a:gd name="connsiteX15" fmla="*/ 8135046 w 10846728"/>
              <a:gd name="connsiteY15" fmla="*/ 2554545 h 2554545"/>
              <a:gd name="connsiteX16" fmla="*/ 7158839 w 10846728"/>
              <a:gd name="connsiteY16" fmla="*/ 2554545 h 2554545"/>
              <a:gd name="connsiteX17" fmla="*/ 6399570 w 10846728"/>
              <a:gd name="connsiteY17" fmla="*/ 2554545 h 2554545"/>
              <a:gd name="connsiteX18" fmla="*/ 5423364 w 10846728"/>
              <a:gd name="connsiteY18" fmla="*/ 2554545 h 2554545"/>
              <a:gd name="connsiteX19" fmla="*/ 4664092 w 10846728"/>
              <a:gd name="connsiteY19" fmla="*/ 2554545 h 2554545"/>
              <a:gd name="connsiteX20" fmla="*/ 3362484 w 10846728"/>
              <a:gd name="connsiteY20" fmla="*/ 2554545 h 2554545"/>
              <a:gd name="connsiteX21" fmla="*/ 2603215 w 10846728"/>
              <a:gd name="connsiteY21" fmla="*/ 2554545 h 2554545"/>
              <a:gd name="connsiteX22" fmla="*/ 1410074 w 10846728"/>
              <a:gd name="connsiteY22" fmla="*/ 2554545 h 2554545"/>
              <a:gd name="connsiteX23" fmla="*/ 0 w 10846728"/>
              <a:gd name="connsiteY23" fmla="*/ 2554545 h 2554545"/>
              <a:gd name="connsiteX24" fmla="*/ 0 w 10846728"/>
              <a:gd name="connsiteY24" fmla="*/ 1251726 h 2554545"/>
              <a:gd name="connsiteX25" fmla="*/ 0 w 10846728"/>
              <a:gd name="connsiteY25"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846728" h="2554545" fill="none" extrusionOk="0">
                <a:moveTo>
                  <a:pt x="0" y="0"/>
                </a:moveTo>
                <a:cubicBezTo>
                  <a:pt x="321075" y="-39112"/>
                  <a:pt x="594156" y="-6942"/>
                  <a:pt x="867737" y="0"/>
                </a:cubicBezTo>
                <a:cubicBezTo>
                  <a:pt x="1116792" y="-2672"/>
                  <a:pt x="1428205" y="-25026"/>
                  <a:pt x="1735475" y="0"/>
                </a:cubicBezTo>
                <a:cubicBezTo>
                  <a:pt x="2045067" y="12447"/>
                  <a:pt x="2378308" y="200013"/>
                  <a:pt x="2928616" y="0"/>
                </a:cubicBezTo>
                <a:cubicBezTo>
                  <a:pt x="3475731" y="-106187"/>
                  <a:pt x="3410569" y="57715"/>
                  <a:pt x="3687888" y="0"/>
                </a:cubicBezTo>
                <a:cubicBezTo>
                  <a:pt x="4002171" y="-52124"/>
                  <a:pt x="4103355" y="36101"/>
                  <a:pt x="4447157" y="0"/>
                </a:cubicBezTo>
                <a:cubicBezTo>
                  <a:pt x="4793655" y="-29058"/>
                  <a:pt x="5027526" y="138590"/>
                  <a:pt x="5314897" y="0"/>
                </a:cubicBezTo>
                <a:cubicBezTo>
                  <a:pt x="5629980" y="-158487"/>
                  <a:pt x="5923929" y="135639"/>
                  <a:pt x="6074166" y="0"/>
                </a:cubicBezTo>
                <a:cubicBezTo>
                  <a:pt x="6246473" y="-108662"/>
                  <a:pt x="6726118" y="25811"/>
                  <a:pt x="6941906" y="0"/>
                </a:cubicBezTo>
                <a:cubicBezTo>
                  <a:pt x="7142743" y="-62720"/>
                  <a:pt x="7751414" y="211674"/>
                  <a:pt x="8026579" y="0"/>
                </a:cubicBezTo>
                <a:cubicBezTo>
                  <a:pt x="8379730" y="-83163"/>
                  <a:pt x="8813078" y="160207"/>
                  <a:pt x="9219718" y="0"/>
                </a:cubicBezTo>
                <a:cubicBezTo>
                  <a:pt x="9696858" y="-283382"/>
                  <a:pt x="10252078" y="241651"/>
                  <a:pt x="10846728" y="0"/>
                </a:cubicBezTo>
                <a:cubicBezTo>
                  <a:pt x="10926680" y="386240"/>
                  <a:pt x="10814023" y="822445"/>
                  <a:pt x="10846728" y="1277274"/>
                </a:cubicBezTo>
                <a:cubicBezTo>
                  <a:pt x="10852501" y="1729045"/>
                  <a:pt x="10794650" y="2216577"/>
                  <a:pt x="10846728" y="2554545"/>
                </a:cubicBezTo>
                <a:cubicBezTo>
                  <a:pt x="10374401" y="2606306"/>
                  <a:pt x="10034976" y="2391967"/>
                  <a:pt x="9870521" y="2554545"/>
                </a:cubicBezTo>
                <a:cubicBezTo>
                  <a:pt x="9564006" y="2768988"/>
                  <a:pt x="9283333" y="2262556"/>
                  <a:pt x="8677382" y="2554545"/>
                </a:cubicBezTo>
                <a:cubicBezTo>
                  <a:pt x="8173342" y="2738176"/>
                  <a:pt x="7817400" y="2524830"/>
                  <a:pt x="7592709" y="2554545"/>
                </a:cubicBezTo>
                <a:cubicBezTo>
                  <a:pt x="7309760" y="2593186"/>
                  <a:pt x="6837072" y="2420396"/>
                  <a:pt x="6616503" y="2554545"/>
                </a:cubicBezTo>
                <a:cubicBezTo>
                  <a:pt x="6425951" y="2766232"/>
                  <a:pt x="6017231" y="2574528"/>
                  <a:pt x="5640298" y="2554545"/>
                </a:cubicBezTo>
                <a:cubicBezTo>
                  <a:pt x="5218903" y="2637602"/>
                  <a:pt x="4638594" y="2422067"/>
                  <a:pt x="4338691" y="2554545"/>
                </a:cubicBezTo>
                <a:cubicBezTo>
                  <a:pt x="4135059" y="2679536"/>
                  <a:pt x="3617794" y="2484095"/>
                  <a:pt x="3362484" y="2554545"/>
                </a:cubicBezTo>
                <a:cubicBezTo>
                  <a:pt x="3102050" y="2616488"/>
                  <a:pt x="2873405" y="2493225"/>
                  <a:pt x="2603215" y="2554545"/>
                </a:cubicBezTo>
                <a:cubicBezTo>
                  <a:pt x="2260228" y="2708581"/>
                  <a:pt x="1885658" y="2291335"/>
                  <a:pt x="1410074" y="2554545"/>
                </a:cubicBezTo>
                <a:cubicBezTo>
                  <a:pt x="754343" y="2716561"/>
                  <a:pt x="633999" y="2447343"/>
                  <a:pt x="0" y="2554545"/>
                </a:cubicBezTo>
                <a:cubicBezTo>
                  <a:pt x="-121018" y="2002251"/>
                  <a:pt x="79883" y="1483671"/>
                  <a:pt x="0" y="1251726"/>
                </a:cubicBezTo>
                <a:cubicBezTo>
                  <a:pt x="-44449" y="943647"/>
                  <a:pt x="56054" y="384155"/>
                  <a:pt x="0" y="0"/>
                </a:cubicBezTo>
                <a:close/>
              </a:path>
              <a:path w="10846728" h="2554545" stroke="0" extrusionOk="0">
                <a:moveTo>
                  <a:pt x="0" y="0"/>
                </a:moveTo>
                <a:cubicBezTo>
                  <a:pt x="220909" y="-186829"/>
                  <a:pt x="664520" y="167408"/>
                  <a:pt x="867737" y="0"/>
                </a:cubicBezTo>
                <a:cubicBezTo>
                  <a:pt x="1069954" y="-182291"/>
                  <a:pt x="1721118" y="170960"/>
                  <a:pt x="1952410" y="0"/>
                </a:cubicBezTo>
                <a:cubicBezTo>
                  <a:pt x="2257744" y="-135452"/>
                  <a:pt x="2762061" y="279064"/>
                  <a:pt x="3145551" y="0"/>
                </a:cubicBezTo>
                <a:cubicBezTo>
                  <a:pt x="3543418" y="-246752"/>
                  <a:pt x="3557313" y="82320"/>
                  <a:pt x="3904821" y="0"/>
                </a:cubicBezTo>
                <a:cubicBezTo>
                  <a:pt x="4196132" y="-118306"/>
                  <a:pt x="4579944" y="34121"/>
                  <a:pt x="5097962" y="0"/>
                </a:cubicBezTo>
                <a:cubicBezTo>
                  <a:pt x="5692619" y="-34383"/>
                  <a:pt x="5865883" y="135330"/>
                  <a:pt x="6399570" y="0"/>
                </a:cubicBezTo>
                <a:cubicBezTo>
                  <a:pt x="6955367" y="-169423"/>
                  <a:pt x="6955015" y="32985"/>
                  <a:pt x="7267308" y="0"/>
                </a:cubicBezTo>
                <a:cubicBezTo>
                  <a:pt x="7623733" y="239"/>
                  <a:pt x="7739253" y="136183"/>
                  <a:pt x="8026579" y="0"/>
                </a:cubicBezTo>
                <a:cubicBezTo>
                  <a:pt x="8300509" y="-110873"/>
                  <a:pt x="8560975" y="-64681"/>
                  <a:pt x="8894317" y="0"/>
                </a:cubicBezTo>
                <a:cubicBezTo>
                  <a:pt x="9219683" y="121530"/>
                  <a:pt x="10317218" y="409524"/>
                  <a:pt x="10846728" y="0"/>
                </a:cubicBezTo>
                <a:cubicBezTo>
                  <a:pt x="10900398" y="312557"/>
                  <a:pt x="10750096" y="956471"/>
                  <a:pt x="10846728" y="1226182"/>
                </a:cubicBezTo>
                <a:cubicBezTo>
                  <a:pt x="10860219" y="1550043"/>
                  <a:pt x="10819523" y="2177071"/>
                  <a:pt x="10846728" y="2554545"/>
                </a:cubicBezTo>
                <a:cubicBezTo>
                  <a:pt x="10463229" y="2682106"/>
                  <a:pt x="10075399" y="2376541"/>
                  <a:pt x="9762055" y="2554545"/>
                </a:cubicBezTo>
                <a:cubicBezTo>
                  <a:pt x="9371733" y="2754572"/>
                  <a:pt x="9049103" y="2438288"/>
                  <a:pt x="8894317" y="2554545"/>
                </a:cubicBezTo>
                <a:cubicBezTo>
                  <a:pt x="8689852" y="2764420"/>
                  <a:pt x="8421839" y="2439481"/>
                  <a:pt x="8135046" y="2554545"/>
                </a:cubicBezTo>
                <a:cubicBezTo>
                  <a:pt x="7830461" y="2578024"/>
                  <a:pt x="7532909" y="2346478"/>
                  <a:pt x="7158839" y="2554545"/>
                </a:cubicBezTo>
                <a:cubicBezTo>
                  <a:pt x="6765407" y="2692777"/>
                  <a:pt x="6652981" y="2483232"/>
                  <a:pt x="6399570" y="2554545"/>
                </a:cubicBezTo>
                <a:cubicBezTo>
                  <a:pt x="6052514" y="2682685"/>
                  <a:pt x="5742232" y="2474749"/>
                  <a:pt x="5423364" y="2554545"/>
                </a:cubicBezTo>
                <a:cubicBezTo>
                  <a:pt x="5055442" y="2634511"/>
                  <a:pt x="4956042" y="2461908"/>
                  <a:pt x="4664092" y="2554545"/>
                </a:cubicBezTo>
                <a:cubicBezTo>
                  <a:pt x="4312468" y="2689047"/>
                  <a:pt x="3974411" y="2215211"/>
                  <a:pt x="3362484" y="2554545"/>
                </a:cubicBezTo>
                <a:cubicBezTo>
                  <a:pt x="2724851" y="2799106"/>
                  <a:pt x="2919323" y="2411329"/>
                  <a:pt x="2603215" y="2554545"/>
                </a:cubicBezTo>
                <a:cubicBezTo>
                  <a:pt x="2266631" y="2576549"/>
                  <a:pt x="1866331" y="2450048"/>
                  <a:pt x="1410074" y="2554545"/>
                </a:cubicBezTo>
                <a:cubicBezTo>
                  <a:pt x="1039105" y="2695869"/>
                  <a:pt x="580656" y="2548869"/>
                  <a:pt x="0" y="2554545"/>
                </a:cubicBezTo>
                <a:cubicBezTo>
                  <a:pt x="-66955" y="1896863"/>
                  <a:pt x="20809" y="1799506"/>
                  <a:pt x="0" y="1251726"/>
                </a:cubicBezTo>
                <a:cubicBezTo>
                  <a:pt x="23877" y="779792"/>
                  <a:pt x="35443" y="415666"/>
                  <a:pt x="0" y="0"/>
                </a:cubicBezTo>
                <a:close/>
              </a:path>
              <a:path w="10846728" h="2554545" fill="none" stroke="0" extrusionOk="0">
                <a:moveTo>
                  <a:pt x="0" y="0"/>
                </a:moveTo>
                <a:cubicBezTo>
                  <a:pt x="323853" y="-25485"/>
                  <a:pt x="634435" y="52795"/>
                  <a:pt x="867737" y="0"/>
                </a:cubicBezTo>
                <a:cubicBezTo>
                  <a:pt x="1062586" y="29599"/>
                  <a:pt x="1391033" y="78120"/>
                  <a:pt x="1735475" y="0"/>
                </a:cubicBezTo>
                <a:cubicBezTo>
                  <a:pt x="2041074" y="-31370"/>
                  <a:pt x="2309912" y="56643"/>
                  <a:pt x="2928616" y="0"/>
                </a:cubicBezTo>
                <a:cubicBezTo>
                  <a:pt x="3454947" y="-70671"/>
                  <a:pt x="3390823" y="28854"/>
                  <a:pt x="3687888" y="0"/>
                </a:cubicBezTo>
                <a:cubicBezTo>
                  <a:pt x="4022358" y="-33738"/>
                  <a:pt x="4114202" y="40539"/>
                  <a:pt x="4447157" y="0"/>
                </a:cubicBezTo>
                <a:cubicBezTo>
                  <a:pt x="4797291" y="12242"/>
                  <a:pt x="5017904" y="134956"/>
                  <a:pt x="5314897" y="0"/>
                </a:cubicBezTo>
                <a:cubicBezTo>
                  <a:pt x="5582994" y="-166148"/>
                  <a:pt x="5850333" y="127755"/>
                  <a:pt x="6074166" y="0"/>
                </a:cubicBezTo>
                <a:cubicBezTo>
                  <a:pt x="6278024" y="-70277"/>
                  <a:pt x="6732003" y="27457"/>
                  <a:pt x="6941906" y="0"/>
                </a:cubicBezTo>
                <a:cubicBezTo>
                  <a:pt x="7127336" y="-31907"/>
                  <a:pt x="7709321" y="166607"/>
                  <a:pt x="8026579" y="0"/>
                </a:cubicBezTo>
                <a:cubicBezTo>
                  <a:pt x="8469101" y="-212515"/>
                  <a:pt x="8676083" y="283262"/>
                  <a:pt x="9219718" y="0"/>
                </a:cubicBezTo>
                <a:cubicBezTo>
                  <a:pt x="9644173" y="-117697"/>
                  <a:pt x="10422139" y="47003"/>
                  <a:pt x="10846728" y="0"/>
                </a:cubicBezTo>
                <a:cubicBezTo>
                  <a:pt x="10960020" y="371850"/>
                  <a:pt x="10874127" y="968996"/>
                  <a:pt x="10846728" y="1277274"/>
                </a:cubicBezTo>
                <a:cubicBezTo>
                  <a:pt x="10833044" y="1728054"/>
                  <a:pt x="10829370" y="2246744"/>
                  <a:pt x="10846728" y="2554545"/>
                </a:cubicBezTo>
                <a:cubicBezTo>
                  <a:pt x="10344103" y="2635219"/>
                  <a:pt x="10065017" y="2398101"/>
                  <a:pt x="9870521" y="2554545"/>
                </a:cubicBezTo>
                <a:cubicBezTo>
                  <a:pt x="9571209" y="2665148"/>
                  <a:pt x="9070533" y="2428295"/>
                  <a:pt x="8677382" y="2554545"/>
                </a:cubicBezTo>
                <a:cubicBezTo>
                  <a:pt x="8244860" y="2753026"/>
                  <a:pt x="7812427" y="2573035"/>
                  <a:pt x="7592709" y="2554545"/>
                </a:cubicBezTo>
                <a:cubicBezTo>
                  <a:pt x="7384187" y="2562064"/>
                  <a:pt x="6838095" y="2405721"/>
                  <a:pt x="6616503" y="2554545"/>
                </a:cubicBezTo>
                <a:cubicBezTo>
                  <a:pt x="6304721" y="2715536"/>
                  <a:pt x="6035263" y="2560411"/>
                  <a:pt x="5640298" y="2554545"/>
                </a:cubicBezTo>
                <a:cubicBezTo>
                  <a:pt x="5278285" y="2616876"/>
                  <a:pt x="4642517" y="2431431"/>
                  <a:pt x="4338691" y="2554545"/>
                </a:cubicBezTo>
                <a:cubicBezTo>
                  <a:pt x="4046864" y="2660347"/>
                  <a:pt x="3689267" y="2485803"/>
                  <a:pt x="3362484" y="2554545"/>
                </a:cubicBezTo>
                <a:cubicBezTo>
                  <a:pt x="3052571" y="2591502"/>
                  <a:pt x="2890770" y="2480093"/>
                  <a:pt x="2603215" y="2554545"/>
                </a:cubicBezTo>
                <a:cubicBezTo>
                  <a:pt x="2277066" y="2717394"/>
                  <a:pt x="2074833" y="2303390"/>
                  <a:pt x="1410074" y="2554545"/>
                </a:cubicBezTo>
                <a:cubicBezTo>
                  <a:pt x="846695" y="2651453"/>
                  <a:pt x="563132" y="2408985"/>
                  <a:pt x="0" y="2554545"/>
                </a:cubicBezTo>
                <a:cubicBezTo>
                  <a:pt x="-113536" y="2040579"/>
                  <a:pt x="87549" y="1580357"/>
                  <a:pt x="0" y="1251726"/>
                </a:cubicBezTo>
                <a:cubicBezTo>
                  <a:pt x="-85946" y="1018206"/>
                  <a:pt x="47667" y="347166"/>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71434" y="-6005"/>
                          <a:pt x="301471" y="611"/>
                          <a:pt x="436283" y="0"/>
                        </a:cubicBezTo>
                        <a:cubicBezTo>
                          <a:pt x="571095" y="-611"/>
                          <a:pt x="714313" y="6496"/>
                          <a:pt x="872566" y="0"/>
                        </a:cubicBezTo>
                        <a:cubicBezTo>
                          <a:pt x="1030819" y="-6496"/>
                          <a:pt x="1209903" y="28918"/>
                          <a:pt x="1472456" y="0"/>
                        </a:cubicBezTo>
                        <a:cubicBezTo>
                          <a:pt x="1735009" y="-28918"/>
                          <a:pt x="1701540" y="15873"/>
                          <a:pt x="1854204" y="0"/>
                        </a:cubicBezTo>
                        <a:cubicBezTo>
                          <a:pt x="2006868" y="-15873"/>
                          <a:pt x="2065973" y="4155"/>
                          <a:pt x="2235951" y="0"/>
                        </a:cubicBezTo>
                        <a:cubicBezTo>
                          <a:pt x="2405929" y="-4155"/>
                          <a:pt x="2522895" y="43383"/>
                          <a:pt x="2672235" y="0"/>
                        </a:cubicBezTo>
                        <a:cubicBezTo>
                          <a:pt x="2821575" y="-43383"/>
                          <a:pt x="2953107" y="32026"/>
                          <a:pt x="3053982" y="0"/>
                        </a:cubicBezTo>
                        <a:cubicBezTo>
                          <a:pt x="3154857" y="-32026"/>
                          <a:pt x="3388124" y="10334"/>
                          <a:pt x="3490266" y="0"/>
                        </a:cubicBezTo>
                        <a:cubicBezTo>
                          <a:pt x="3592408" y="-10334"/>
                          <a:pt x="3864642" y="39480"/>
                          <a:pt x="4035620" y="0"/>
                        </a:cubicBezTo>
                        <a:cubicBezTo>
                          <a:pt x="4206598" y="-39480"/>
                          <a:pt x="4405515" y="63980"/>
                          <a:pt x="4635509" y="0"/>
                        </a:cubicBezTo>
                        <a:cubicBezTo>
                          <a:pt x="4865503" y="-63980"/>
                          <a:pt x="5191039" y="36899"/>
                          <a:pt x="5453540" y="0"/>
                        </a:cubicBezTo>
                        <a:cubicBezTo>
                          <a:pt x="5487449" y="106532"/>
                          <a:pt x="5445297" y="265016"/>
                          <a:pt x="5453540" y="384721"/>
                        </a:cubicBezTo>
                        <a:cubicBezTo>
                          <a:pt x="5461783" y="504426"/>
                          <a:pt x="5452872" y="681673"/>
                          <a:pt x="5453540" y="769441"/>
                        </a:cubicBezTo>
                        <a:cubicBezTo>
                          <a:pt x="5216717" y="774237"/>
                          <a:pt x="5070247" y="720197"/>
                          <a:pt x="4962721" y="769441"/>
                        </a:cubicBezTo>
                        <a:cubicBezTo>
                          <a:pt x="4855195" y="818685"/>
                          <a:pt x="4607873" y="709966"/>
                          <a:pt x="4362832" y="769441"/>
                        </a:cubicBezTo>
                        <a:cubicBezTo>
                          <a:pt x="4117791" y="828916"/>
                          <a:pt x="3936299" y="766088"/>
                          <a:pt x="3817478" y="769441"/>
                        </a:cubicBezTo>
                        <a:cubicBezTo>
                          <a:pt x="3698657" y="772794"/>
                          <a:pt x="3432851" y="727003"/>
                          <a:pt x="3326659" y="769441"/>
                        </a:cubicBezTo>
                        <a:cubicBezTo>
                          <a:pt x="3220467" y="811879"/>
                          <a:pt x="3041853" y="754652"/>
                          <a:pt x="2835841" y="769441"/>
                        </a:cubicBezTo>
                        <a:cubicBezTo>
                          <a:pt x="2629829" y="784230"/>
                          <a:pt x="2322728" y="736258"/>
                          <a:pt x="2181416" y="769441"/>
                        </a:cubicBezTo>
                        <a:cubicBezTo>
                          <a:pt x="2040105" y="802624"/>
                          <a:pt x="1823047" y="752670"/>
                          <a:pt x="1690597" y="769441"/>
                        </a:cubicBezTo>
                        <a:cubicBezTo>
                          <a:pt x="1558147" y="786212"/>
                          <a:pt x="1470984" y="742919"/>
                          <a:pt x="1308850" y="769441"/>
                        </a:cubicBezTo>
                        <a:cubicBezTo>
                          <a:pt x="1146716" y="795963"/>
                          <a:pt x="985154" y="705953"/>
                          <a:pt x="708960" y="769441"/>
                        </a:cubicBezTo>
                        <a:cubicBezTo>
                          <a:pt x="432766" y="832929"/>
                          <a:pt x="293635" y="749187"/>
                          <a:pt x="0" y="769441"/>
                        </a:cubicBezTo>
                        <a:cubicBezTo>
                          <a:pt x="-38368" y="599882"/>
                          <a:pt x="13920" y="460891"/>
                          <a:pt x="0" y="377026"/>
                        </a:cubicBezTo>
                        <a:cubicBezTo>
                          <a:pt x="-13920" y="293162"/>
                          <a:pt x="36533" y="126325"/>
                          <a:pt x="0" y="0"/>
                        </a:cubicBezTo>
                        <a:close/>
                      </a:path>
                      <a:path w="5453540" h="769441" stroke="0" extrusionOk="0">
                        <a:moveTo>
                          <a:pt x="0" y="0"/>
                        </a:moveTo>
                        <a:cubicBezTo>
                          <a:pt x="109178" y="-45551"/>
                          <a:pt x="340233" y="40719"/>
                          <a:pt x="436283" y="0"/>
                        </a:cubicBezTo>
                        <a:cubicBezTo>
                          <a:pt x="532333" y="-40719"/>
                          <a:pt x="851284" y="51335"/>
                          <a:pt x="981637" y="0"/>
                        </a:cubicBezTo>
                        <a:cubicBezTo>
                          <a:pt x="1111990" y="-51335"/>
                          <a:pt x="1420750" y="66731"/>
                          <a:pt x="1581527" y="0"/>
                        </a:cubicBezTo>
                        <a:cubicBezTo>
                          <a:pt x="1742304" y="-66731"/>
                          <a:pt x="1802027" y="15508"/>
                          <a:pt x="1963274" y="0"/>
                        </a:cubicBezTo>
                        <a:cubicBezTo>
                          <a:pt x="2124521" y="-15508"/>
                          <a:pt x="2266078" y="9328"/>
                          <a:pt x="2563164" y="0"/>
                        </a:cubicBezTo>
                        <a:cubicBezTo>
                          <a:pt x="2860250" y="-9328"/>
                          <a:pt x="2943946" y="42031"/>
                          <a:pt x="3217589" y="0"/>
                        </a:cubicBezTo>
                        <a:cubicBezTo>
                          <a:pt x="3491232" y="-42031"/>
                          <a:pt x="3478286" y="4936"/>
                          <a:pt x="3653872" y="0"/>
                        </a:cubicBezTo>
                        <a:cubicBezTo>
                          <a:pt x="3829458" y="-4936"/>
                          <a:pt x="3885801" y="34780"/>
                          <a:pt x="4035620" y="0"/>
                        </a:cubicBezTo>
                        <a:cubicBezTo>
                          <a:pt x="4185439" y="-34780"/>
                          <a:pt x="4294364" y="2179"/>
                          <a:pt x="4471903" y="0"/>
                        </a:cubicBezTo>
                        <a:cubicBezTo>
                          <a:pt x="4649442" y="-2179"/>
                          <a:pt x="5192636" y="103867"/>
                          <a:pt x="5453540" y="0"/>
                        </a:cubicBezTo>
                        <a:cubicBezTo>
                          <a:pt x="5479788" y="118502"/>
                          <a:pt x="5443321" y="277283"/>
                          <a:pt x="5453540" y="369332"/>
                        </a:cubicBezTo>
                        <a:cubicBezTo>
                          <a:pt x="5463759" y="461381"/>
                          <a:pt x="5414032" y="678525"/>
                          <a:pt x="5453540" y="769441"/>
                        </a:cubicBezTo>
                        <a:cubicBezTo>
                          <a:pt x="5227798" y="812397"/>
                          <a:pt x="5100884" y="709666"/>
                          <a:pt x="4908186" y="769441"/>
                        </a:cubicBezTo>
                        <a:cubicBezTo>
                          <a:pt x="4715488" y="829216"/>
                          <a:pt x="4582744" y="722970"/>
                          <a:pt x="4471903" y="769441"/>
                        </a:cubicBezTo>
                        <a:cubicBezTo>
                          <a:pt x="4361062" y="815912"/>
                          <a:pt x="4222980" y="736150"/>
                          <a:pt x="4090155" y="769441"/>
                        </a:cubicBezTo>
                        <a:cubicBezTo>
                          <a:pt x="3957330" y="802732"/>
                          <a:pt x="3774544" y="721217"/>
                          <a:pt x="3599336" y="769441"/>
                        </a:cubicBezTo>
                        <a:cubicBezTo>
                          <a:pt x="3424128" y="817665"/>
                          <a:pt x="3358574" y="738319"/>
                          <a:pt x="3217589" y="769441"/>
                        </a:cubicBezTo>
                        <a:cubicBezTo>
                          <a:pt x="3076604" y="800563"/>
                          <a:pt x="2913595" y="733675"/>
                          <a:pt x="2726770" y="769441"/>
                        </a:cubicBezTo>
                        <a:cubicBezTo>
                          <a:pt x="2539945" y="805207"/>
                          <a:pt x="2493316" y="731459"/>
                          <a:pt x="2345022" y="769441"/>
                        </a:cubicBezTo>
                        <a:cubicBezTo>
                          <a:pt x="2196728" y="807423"/>
                          <a:pt x="2016383" y="695072"/>
                          <a:pt x="1690597" y="769441"/>
                        </a:cubicBezTo>
                        <a:cubicBezTo>
                          <a:pt x="1364812" y="843810"/>
                          <a:pt x="1444292" y="743668"/>
                          <a:pt x="1308850" y="769441"/>
                        </a:cubicBezTo>
                        <a:cubicBezTo>
                          <a:pt x="1173408" y="795214"/>
                          <a:pt x="939623" y="741740"/>
                          <a:pt x="708960" y="769441"/>
                        </a:cubicBezTo>
                        <a:cubicBezTo>
                          <a:pt x="478297" y="797142"/>
                          <a:pt x="281143" y="752550"/>
                          <a:pt x="0" y="769441"/>
                        </a:cubicBezTo>
                        <a:cubicBezTo>
                          <a:pt x="-39077" y="581982"/>
                          <a:pt x="7856" y="541124"/>
                          <a:pt x="0" y="377026"/>
                        </a:cubicBezTo>
                        <a:cubicBezTo>
                          <a:pt x="-7856" y="212928"/>
                          <a:pt x="1333" y="12186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just">
              <a:lnSpc>
                <a:spcPct val="100000"/>
              </a:lnSpc>
              <a:spcBef>
                <a:spcPts val="0"/>
              </a:spcBef>
              <a:buNone/>
              <a:defRPr/>
            </a:pPr>
            <a:r>
              <a:rPr lang="vi-VN" sz="4000" dirty="0">
                <a:solidFill>
                  <a:srgbClr val="000000"/>
                </a:solidFill>
              </a:rPr>
              <a:t>Mỗi hoa chỉ là một phần tử của xã hội thắm tươi; người ta quên đóa hoa, chỉ nghĩ đến cây, đến hàng, đến những tán hoa lớn xòe ra như muôn ngàn con bướm thắm đậu khít nhau.</a:t>
            </a:r>
            <a:endParaRPr lang="vi-VN" sz="4000" dirty="0">
              <a:solidFill>
                <a:srgbClr val="003399"/>
              </a:solidFill>
            </a:endParaRPr>
          </a:p>
        </p:txBody>
      </p:sp>
      <p:cxnSp>
        <p:nvCxnSpPr>
          <p:cNvPr id="12" name="Straight Connector 11">
            <a:extLst>
              <a:ext uri="{FF2B5EF4-FFF2-40B4-BE49-F238E27FC236}">
                <a16:creationId xmlns:a16="http://schemas.microsoft.com/office/drawing/2014/main" id="{2B7EA038-83DA-449A-B320-D2593F4F21FC}"/>
              </a:ext>
            </a:extLst>
          </p:cNvPr>
          <p:cNvCxnSpPr>
            <a:cxnSpLocks/>
          </p:cNvCxnSpPr>
          <p:nvPr/>
        </p:nvCxnSpPr>
        <p:spPr>
          <a:xfrm flipH="1">
            <a:off x="8077200" y="2028914"/>
            <a:ext cx="156118" cy="696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3370D61-3B8E-44B1-98CE-D9D902FFD56E}"/>
              </a:ext>
            </a:extLst>
          </p:cNvPr>
          <p:cNvCxnSpPr>
            <a:cxnSpLocks/>
          </p:cNvCxnSpPr>
          <p:nvPr/>
        </p:nvCxnSpPr>
        <p:spPr>
          <a:xfrm flipH="1">
            <a:off x="2133600" y="2646308"/>
            <a:ext cx="156118" cy="696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DBC1553-5C86-45D3-A9BA-65EE5CD1306E}"/>
              </a:ext>
            </a:extLst>
          </p:cNvPr>
          <p:cNvCxnSpPr>
            <a:cxnSpLocks/>
          </p:cNvCxnSpPr>
          <p:nvPr/>
        </p:nvCxnSpPr>
        <p:spPr>
          <a:xfrm flipH="1">
            <a:off x="8432894" y="2725622"/>
            <a:ext cx="156118" cy="696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9E414BE-E3DC-4B1C-8425-8A9E6C28F976}"/>
              </a:ext>
            </a:extLst>
          </p:cNvPr>
          <p:cNvCxnSpPr>
            <a:cxnSpLocks/>
          </p:cNvCxnSpPr>
          <p:nvPr/>
        </p:nvCxnSpPr>
        <p:spPr>
          <a:xfrm flipH="1">
            <a:off x="11461904" y="2777425"/>
            <a:ext cx="156118" cy="696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074EF37-E28A-4B93-A32E-E7C1F08E165F}"/>
              </a:ext>
            </a:extLst>
          </p:cNvPr>
          <p:cNvCxnSpPr>
            <a:cxnSpLocks/>
          </p:cNvCxnSpPr>
          <p:nvPr/>
        </p:nvCxnSpPr>
        <p:spPr>
          <a:xfrm flipH="1">
            <a:off x="6017941" y="3196167"/>
            <a:ext cx="156118" cy="696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BEDE6D-B34F-4A21-B18B-B81014BD5F5D}"/>
              </a:ext>
            </a:extLst>
          </p:cNvPr>
          <p:cNvCxnSpPr>
            <a:cxnSpLocks/>
          </p:cNvCxnSpPr>
          <p:nvPr/>
        </p:nvCxnSpPr>
        <p:spPr>
          <a:xfrm flipH="1">
            <a:off x="1932200" y="4708443"/>
            <a:ext cx="156118" cy="696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9DBA1D-83EF-4DE9-8D09-2B5907E76438}"/>
              </a:ext>
            </a:extLst>
          </p:cNvPr>
          <p:cNvCxnSpPr>
            <a:cxnSpLocks/>
          </p:cNvCxnSpPr>
          <p:nvPr/>
        </p:nvCxnSpPr>
        <p:spPr>
          <a:xfrm flipH="1">
            <a:off x="7442028" y="4738030"/>
            <a:ext cx="156118" cy="696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EFD4608-F815-46C4-950B-1EA690E56396}"/>
              </a:ext>
            </a:extLst>
          </p:cNvPr>
          <p:cNvCxnSpPr>
            <a:cxnSpLocks/>
          </p:cNvCxnSpPr>
          <p:nvPr/>
        </p:nvCxnSpPr>
        <p:spPr>
          <a:xfrm flipH="1">
            <a:off x="11461904" y="4825151"/>
            <a:ext cx="156118" cy="696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8CC333-A3B6-4516-8198-B1862ADE87CE}"/>
              </a:ext>
            </a:extLst>
          </p:cNvPr>
          <p:cNvCxnSpPr>
            <a:cxnSpLocks/>
          </p:cNvCxnSpPr>
          <p:nvPr/>
        </p:nvCxnSpPr>
        <p:spPr>
          <a:xfrm flipH="1">
            <a:off x="3181014" y="5400757"/>
            <a:ext cx="156118" cy="696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37D8958-16CD-44B0-B3E8-BEC2BAECD7C7}"/>
              </a:ext>
            </a:extLst>
          </p:cNvPr>
          <p:cNvCxnSpPr>
            <a:cxnSpLocks/>
          </p:cNvCxnSpPr>
          <p:nvPr/>
        </p:nvCxnSpPr>
        <p:spPr>
          <a:xfrm flipH="1">
            <a:off x="8690842" y="5434738"/>
            <a:ext cx="156118" cy="696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1D80B4C-CFDF-4C92-9379-5A17062F3945}"/>
              </a:ext>
            </a:extLst>
          </p:cNvPr>
          <p:cNvCxnSpPr>
            <a:cxnSpLocks/>
          </p:cNvCxnSpPr>
          <p:nvPr/>
        </p:nvCxnSpPr>
        <p:spPr>
          <a:xfrm flipH="1">
            <a:off x="7085369" y="5985716"/>
            <a:ext cx="156118" cy="696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8C3BD0-E9E4-4935-848C-94BD9C41AB55}"/>
              </a:ext>
            </a:extLst>
          </p:cNvPr>
          <p:cNvCxnSpPr>
            <a:cxnSpLocks/>
          </p:cNvCxnSpPr>
          <p:nvPr/>
        </p:nvCxnSpPr>
        <p:spPr>
          <a:xfrm flipH="1">
            <a:off x="10303242" y="6032557"/>
            <a:ext cx="156118" cy="696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10805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328">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 presetClass="entr" presetSubtype="0" fill="hold" nodeType="afterEffect">
                                  <p:stCondLst>
                                    <p:cond delay="0"/>
                                  </p:stCondLst>
                                  <p:iterate type="lt">
                                    <p:tmAbs val="100"/>
                                  </p:iterate>
                                  <p:childTnLst>
                                    <p:set>
                                      <p:cBhvr>
                                        <p:cTn id="2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1" presetClass="entr" presetSubtype="0" fill="hold" nodeType="afterEffect">
                                  <p:stCondLst>
                                    <p:cond delay="0"/>
                                  </p:stCondLst>
                                  <p:iterate type="lt">
                                    <p:tmAbs val="100"/>
                                  </p:iterate>
                                  <p:childTnLst>
                                    <p:set>
                                      <p:cBhvr>
                                        <p:cTn id="4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2A3472B-819D-42C4-BCD4-8C9792371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1">
            <a:extLst>
              <a:ext uri="{FF2B5EF4-FFF2-40B4-BE49-F238E27FC236}">
                <a16:creationId xmlns:a16="http://schemas.microsoft.com/office/drawing/2014/main" id="{7A88DD4A-ABB7-4C65-AD95-343D20BF94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66" y="335183"/>
            <a:ext cx="9454832" cy="4715235"/>
          </a:xfrm>
          <a:prstGeom prst="rect">
            <a:avLst/>
          </a:prstGeom>
        </p:spPr>
      </p:pic>
      <p:sp>
        <p:nvSpPr>
          <p:cNvPr id="9" name="Freeform 50">
            <a:extLst>
              <a:ext uri="{FF2B5EF4-FFF2-40B4-BE49-F238E27FC236}">
                <a16:creationId xmlns:a16="http://schemas.microsoft.com/office/drawing/2014/main" id="{AFE83679-27CC-4BC4-95EF-C1B0F08DEE58}"/>
              </a:ext>
            </a:extLst>
          </p:cNvPr>
          <p:cNvSpPr/>
          <p:nvPr/>
        </p:nvSpPr>
        <p:spPr bwMode="auto">
          <a:xfrm>
            <a:off x="4208633" y="1262204"/>
            <a:ext cx="3013664" cy="3037135"/>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noFill/>
          <a:ln w="15875"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 name="标题占位符 1">
            <a:extLst>
              <a:ext uri="{FF2B5EF4-FFF2-40B4-BE49-F238E27FC236}">
                <a16:creationId xmlns:a16="http://schemas.microsoft.com/office/drawing/2014/main" id="{14EB6229-3F72-40C4-9132-3DF688FEB4F5}"/>
              </a:ext>
            </a:extLst>
          </p:cNvPr>
          <p:cNvSpPr txBox="1"/>
          <p:nvPr/>
        </p:nvSpPr>
        <p:spPr>
          <a:xfrm rot="21218651">
            <a:off x="3578831" y="2764630"/>
            <a:ext cx="4766874" cy="1744686"/>
          </a:xfrm>
          <a:prstGeom prst="rect">
            <a:avLst/>
          </a:prstGeom>
          <a:scene3d>
            <a:camera prst="orthographicFront"/>
            <a:lightRig rig="threePt" dir="t"/>
          </a:scene3d>
          <a:sp3d>
            <a:bevelT w="114300" prst="artDeco"/>
          </a:sp3d>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4800" dirty="0" err="1">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Tìm</a:t>
            </a:r>
            <a:r>
              <a:rPr lang="en-US" altLang="zh-CN" sz="4800" dirty="0">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 </a:t>
            </a:r>
            <a:r>
              <a:rPr lang="en-US" altLang="zh-CN" sz="4800" dirty="0" err="1">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hiểu</a:t>
            </a:r>
            <a:r>
              <a:rPr lang="en-US" altLang="zh-CN" sz="4800" dirty="0">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 </a:t>
            </a:r>
            <a:r>
              <a:rPr lang="en-US" altLang="zh-CN" sz="4800" dirty="0" err="1">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bài</a:t>
            </a:r>
            <a:endParaRPr lang="zh-CN" altLang="en-US" sz="4800" dirty="0">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endParaRPr>
          </a:p>
        </p:txBody>
      </p:sp>
      <p:pic>
        <p:nvPicPr>
          <p:cNvPr id="10" name="Picture 9" descr="A close-up of some flowers&#10;&#10;Description automatically generated with medium confidence">
            <a:extLst>
              <a:ext uri="{FF2B5EF4-FFF2-40B4-BE49-F238E27FC236}">
                <a16:creationId xmlns:a16="http://schemas.microsoft.com/office/drawing/2014/main" id="{51B19D1B-A72D-4885-B7FB-A8C01B83D72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2254824">
            <a:off x="7925819" y="-1430078"/>
            <a:ext cx="4363529" cy="4363529"/>
          </a:xfrm>
          <a:prstGeom prst="rect">
            <a:avLst/>
          </a:prstGeom>
        </p:spPr>
      </p:pic>
      <p:pic>
        <p:nvPicPr>
          <p:cNvPr id="11" name="Picture 10" descr="A close-up of some flowers&#10;&#10;Description automatically generated with medium confidence">
            <a:extLst>
              <a:ext uri="{FF2B5EF4-FFF2-40B4-BE49-F238E27FC236}">
                <a16:creationId xmlns:a16="http://schemas.microsoft.com/office/drawing/2014/main" id="{CAC99E6F-F5F2-4697-AFAA-D9A1F7107E6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9282827">
            <a:off x="9574231" y="-227355"/>
            <a:ext cx="3883364" cy="3883364"/>
          </a:xfrm>
          <a:prstGeom prst="rect">
            <a:avLst/>
          </a:prstGeom>
        </p:spPr>
      </p:pic>
      <p:pic>
        <p:nvPicPr>
          <p:cNvPr id="13" name="Picture 12">
            <a:extLst>
              <a:ext uri="{FF2B5EF4-FFF2-40B4-BE49-F238E27FC236}">
                <a16:creationId xmlns:a16="http://schemas.microsoft.com/office/drawing/2014/main" id="{08DE0644-0042-4FD4-BAB2-DE41BA4E485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27277"/>
          <a:stretch/>
        </p:blipFill>
        <p:spPr>
          <a:xfrm flipH="1">
            <a:off x="-38242" y="-409615"/>
            <a:ext cx="5046046" cy="4440724"/>
          </a:xfrm>
          <a:prstGeom prst="rect">
            <a:avLst/>
          </a:prstGeom>
        </p:spPr>
      </p:pic>
    </p:spTree>
    <p:custDataLst>
      <p:tags r:id="rId1"/>
    </p:custDataLst>
    <p:extLst>
      <p:ext uri="{BB962C8B-B14F-4D97-AF65-F5344CB8AC3E}">
        <p14:creationId xmlns:p14="http://schemas.microsoft.com/office/powerpoint/2010/main" val="363920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anim calcmode="lin" valueType="num">
                                      <p:cBhvr>
                                        <p:cTn id="26" dur="2000" fill="hold"/>
                                        <p:tgtEl>
                                          <p:spTgt spid="14"/>
                                        </p:tgtEl>
                                        <p:attrNameLst>
                                          <p:attrName>ppt_w</p:attrName>
                                        </p:attrNameLst>
                                      </p:cBhvr>
                                      <p:tavLst>
                                        <p:tav tm="0" fmla="#ppt_w*sin(2.5*pi*$)">
                                          <p:val>
                                            <p:fltVal val="0"/>
                                          </p:val>
                                        </p:tav>
                                        <p:tav tm="100000">
                                          <p:val>
                                            <p:fltVal val="1"/>
                                          </p:val>
                                        </p:tav>
                                      </p:tavLst>
                                    </p:anim>
                                    <p:anim calcmode="lin" valueType="num">
                                      <p:cBhvr>
                                        <p:cTn id="27"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07"/>
            <a:ext cx="12192000" cy="6847793"/>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5147" y="152400"/>
            <a:ext cx="9059446" cy="3575526"/>
          </a:xfrm>
          <a:prstGeom prst="rect">
            <a:avLst/>
          </a:prstGeom>
        </p:spPr>
      </p:pic>
      <p:pic>
        <p:nvPicPr>
          <p:cNvPr id="48" name="Picture 47"/>
          <p:cNvPicPr>
            <a:picLocks noChangeAspect="1"/>
          </p:cNvPicPr>
          <p:nvPr/>
        </p:nvPicPr>
        <p:blipFill rotWithShape="1">
          <a:blip r:embed="rId6" cstate="print">
            <a:extLst>
              <a:ext uri="{28A0092B-C50C-407E-A947-70E740481C1C}">
                <a14:useLocalDpi xmlns:a14="http://schemas.microsoft.com/office/drawing/2010/main" val="0"/>
              </a:ext>
            </a:extLst>
          </a:blip>
          <a:srcRect r="27277"/>
          <a:stretch/>
        </p:blipFill>
        <p:spPr>
          <a:xfrm>
            <a:off x="8034632" y="0"/>
            <a:ext cx="4102221" cy="2937849"/>
          </a:xfrm>
          <a:prstGeom prst="rect">
            <a:avLst/>
          </a:prstGeom>
        </p:spPr>
      </p:pic>
      <p:sp>
        <p:nvSpPr>
          <p:cNvPr id="49" name="TextBox 48"/>
          <p:cNvSpPr txBox="1"/>
          <p:nvPr/>
        </p:nvSpPr>
        <p:spPr>
          <a:xfrm>
            <a:off x="2682841" y="531992"/>
            <a:ext cx="5351791" cy="2308324"/>
          </a:xfrm>
          <a:prstGeom prst="rect">
            <a:avLst/>
          </a:prstGeom>
          <a:noFill/>
        </p:spPr>
        <p:txBody>
          <a:bodyPr wrap="square" rtlCol="0">
            <a:spAutoFit/>
          </a:bodyPr>
          <a:lstStyle/>
          <a:p>
            <a:pPr algn="ctr" defTabSz="1219170"/>
            <a:r>
              <a:rPr lang="en-US" sz="4800" b="1" dirty="0" err="1">
                <a:solidFill>
                  <a:prstClr val="white"/>
                </a:solidFill>
                <a:effectLst>
                  <a:reflection blurRad="6350" stA="55000" endA="300" endPos="45500" dir="5400000" sy="-100000" algn="bl" rotWithShape="0"/>
                </a:effectLst>
                <a:latin typeface="Calibri"/>
              </a:rPr>
              <a:t>Tại</a:t>
            </a:r>
            <a:r>
              <a:rPr lang="en-US" sz="4800" b="1" dirty="0">
                <a:solidFill>
                  <a:prstClr val="white"/>
                </a:solidFill>
                <a:effectLst>
                  <a:reflection blurRad="6350" stA="55000" endA="300" endPos="45500" dir="5400000" sy="-100000" algn="bl" rotWithShape="0"/>
                </a:effectLst>
                <a:latin typeface="Calibri"/>
              </a:rPr>
              <a:t> </a:t>
            </a:r>
            <a:r>
              <a:rPr lang="en-US" sz="4800" b="1" dirty="0" err="1">
                <a:solidFill>
                  <a:prstClr val="white"/>
                </a:solidFill>
                <a:effectLst>
                  <a:reflection blurRad="6350" stA="55000" endA="300" endPos="45500" dir="5400000" sy="-100000" algn="bl" rotWithShape="0"/>
                </a:effectLst>
                <a:latin typeface="Calibri"/>
              </a:rPr>
              <a:t>sao</a:t>
            </a:r>
            <a:r>
              <a:rPr lang="en-US" sz="4800" b="1" dirty="0">
                <a:solidFill>
                  <a:prstClr val="white"/>
                </a:solidFill>
                <a:effectLst>
                  <a:reflection blurRad="6350" stA="55000" endA="300" endPos="45500" dir="5400000" sy="-100000" algn="bl" rotWithShape="0"/>
                </a:effectLst>
                <a:latin typeface="Calibri"/>
              </a:rPr>
              <a:t> </a:t>
            </a:r>
            <a:r>
              <a:rPr lang="en-US" sz="4800" b="1" dirty="0" err="1">
                <a:solidFill>
                  <a:prstClr val="white"/>
                </a:solidFill>
                <a:effectLst>
                  <a:reflection blurRad="6350" stA="55000" endA="300" endPos="45500" dir="5400000" sy="-100000" algn="bl" rotWithShape="0"/>
                </a:effectLst>
                <a:latin typeface="Calibri"/>
              </a:rPr>
              <a:t>tác</a:t>
            </a:r>
            <a:r>
              <a:rPr lang="en-US" sz="4800" b="1" dirty="0">
                <a:solidFill>
                  <a:prstClr val="white"/>
                </a:solidFill>
                <a:effectLst>
                  <a:reflection blurRad="6350" stA="55000" endA="300" endPos="45500" dir="5400000" sy="-100000" algn="bl" rotWithShape="0"/>
                </a:effectLst>
                <a:latin typeface="Calibri"/>
              </a:rPr>
              <a:t> </a:t>
            </a:r>
            <a:r>
              <a:rPr lang="en-US" sz="4800" b="1" dirty="0" err="1">
                <a:solidFill>
                  <a:prstClr val="white"/>
                </a:solidFill>
                <a:effectLst>
                  <a:reflection blurRad="6350" stA="55000" endA="300" endPos="45500" dir="5400000" sy="-100000" algn="bl" rotWithShape="0"/>
                </a:effectLst>
                <a:latin typeface="Calibri"/>
              </a:rPr>
              <a:t>giả</a:t>
            </a:r>
            <a:r>
              <a:rPr lang="en-US" sz="4800" b="1" dirty="0">
                <a:solidFill>
                  <a:prstClr val="white"/>
                </a:solidFill>
                <a:effectLst>
                  <a:reflection blurRad="6350" stA="55000" endA="300" endPos="45500" dir="5400000" sy="-100000" algn="bl" rotWithShape="0"/>
                </a:effectLst>
                <a:latin typeface="Calibri"/>
              </a:rPr>
              <a:t> </a:t>
            </a:r>
            <a:r>
              <a:rPr lang="en-US" sz="4800" b="1" dirty="0" err="1">
                <a:solidFill>
                  <a:prstClr val="white"/>
                </a:solidFill>
                <a:effectLst>
                  <a:reflection blurRad="6350" stA="55000" endA="300" endPos="45500" dir="5400000" sy="-100000" algn="bl" rotWithShape="0"/>
                </a:effectLst>
                <a:latin typeface="Calibri"/>
              </a:rPr>
              <a:t>lại</a:t>
            </a:r>
            <a:r>
              <a:rPr lang="en-US" sz="4800" b="1" dirty="0">
                <a:solidFill>
                  <a:prstClr val="white"/>
                </a:solidFill>
                <a:effectLst>
                  <a:reflection blurRad="6350" stA="55000" endA="300" endPos="45500" dir="5400000" sy="-100000" algn="bl" rotWithShape="0"/>
                </a:effectLst>
                <a:latin typeface="Calibri"/>
              </a:rPr>
              <a:t> </a:t>
            </a:r>
            <a:r>
              <a:rPr lang="en-US" sz="4800" b="1" dirty="0" err="1">
                <a:solidFill>
                  <a:prstClr val="white"/>
                </a:solidFill>
                <a:effectLst>
                  <a:reflection blurRad="6350" stA="55000" endA="300" endPos="45500" dir="5400000" sy="-100000" algn="bl" rotWithShape="0"/>
                </a:effectLst>
                <a:latin typeface="Calibri"/>
              </a:rPr>
              <a:t>gọi</a:t>
            </a:r>
            <a:r>
              <a:rPr lang="en-US" sz="4800" b="1" dirty="0">
                <a:solidFill>
                  <a:prstClr val="white"/>
                </a:solidFill>
                <a:effectLst>
                  <a:reflection blurRad="6350" stA="55000" endA="300" endPos="45500" dir="5400000" sy="-100000" algn="bl" rotWithShape="0"/>
                </a:effectLst>
                <a:latin typeface="Calibri"/>
              </a:rPr>
              <a:t> </a:t>
            </a:r>
            <a:r>
              <a:rPr lang="en-US" sz="4800" b="1" dirty="0" err="1">
                <a:solidFill>
                  <a:prstClr val="white"/>
                </a:solidFill>
                <a:effectLst>
                  <a:reflection blurRad="6350" stA="55000" endA="300" endPos="45500" dir="5400000" sy="-100000" algn="bl" rotWithShape="0"/>
                </a:effectLst>
                <a:latin typeface="Calibri"/>
              </a:rPr>
              <a:t>hoa</a:t>
            </a:r>
            <a:r>
              <a:rPr lang="en-US" sz="4800" b="1" dirty="0">
                <a:solidFill>
                  <a:prstClr val="white"/>
                </a:solidFill>
                <a:effectLst>
                  <a:reflection blurRad="6350" stA="55000" endA="300" endPos="45500" dir="5400000" sy="-100000" algn="bl" rotWithShape="0"/>
                </a:effectLst>
                <a:latin typeface="Calibri"/>
              </a:rPr>
              <a:t> </a:t>
            </a:r>
            <a:r>
              <a:rPr lang="en-US" sz="4800" b="1" dirty="0" err="1">
                <a:solidFill>
                  <a:prstClr val="white"/>
                </a:solidFill>
                <a:effectLst>
                  <a:reflection blurRad="6350" stA="55000" endA="300" endPos="45500" dir="5400000" sy="-100000" algn="bl" rotWithShape="0"/>
                </a:effectLst>
                <a:latin typeface="Calibri"/>
              </a:rPr>
              <a:t>phượng</a:t>
            </a:r>
            <a:r>
              <a:rPr lang="en-US" sz="4800" b="1" dirty="0">
                <a:solidFill>
                  <a:prstClr val="white"/>
                </a:solidFill>
                <a:effectLst>
                  <a:reflection blurRad="6350" stA="55000" endA="300" endPos="45500" dir="5400000" sy="-100000" algn="bl" rotWithShape="0"/>
                </a:effectLst>
                <a:latin typeface="Calibri"/>
              </a:rPr>
              <a:t> </a:t>
            </a:r>
            <a:r>
              <a:rPr lang="en-US" sz="4800" b="1" dirty="0" err="1">
                <a:solidFill>
                  <a:prstClr val="white"/>
                </a:solidFill>
                <a:effectLst>
                  <a:reflection blurRad="6350" stA="55000" endA="300" endPos="45500" dir="5400000" sy="-100000" algn="bl" rotWithShape="0"/>
                </a:effectLst>
                <a:latin typeface="Calibri"/>
              </a:rPr>
              <a:t>là</a:t>
            </a:r>
            <a:r>
              <a:rPr lang="en-US" sz="4800" b="1" dirty="0">
                <a:solidFill>
                  <a:prstClr val="white"/>
                </a:solidFill>
                <a:effectLst>
                  <a:reflection blurRad="6350" stA="55000" endA="300" endPos="45500" dir="5400000" sy="-100000" algn="bl" rotWithShape="0"/>
                </a:effectLst>
                <a:latin typeface="Calibri"/>
              </a:rPr>
              <a:t> </a:t>
            </a:r>
          </a:p>
          <a:p>
            <a:pPr algn="ctr" defTabSz="1219170"/>
            <a:r>
              <a:rPr lang="en-US" sz="4800" b="1" dirty="0">
                <a:solidFill>
                  <a:prstClr val="white"/>
                </a:solidFill>
                <a:effectLst>
                  <a:reflection blurRad="6350" stA="55000" endA="300" endPos="45500" dir="5400000" sy="-100000" algn="bl" rotWithShape="0"/>
                </a:effectLst>
                <a:latin typeface="Calibri"/>
              </a:rPr>
              <a:t>“</a:t>
            </a:r>
            <a:r>
              <a:rPr lang="en-US" sz="4800" b="1" dirty="0" err="1">
                <a:solidFill>
                  <a:prstClr val="white"/>
                </a:solidFill>
                <a:effectLst>
                  <a:reflection blurRad="6350" stA="55000" endA="300" endPos="45500" dir="5400000" sy="-100000" algn="bl" rotWithShape="0"/>
                </a:effectLst>
                <a:latin typeface="Calibri"/>
              </a:rPr>
              <a:t>Hoa</a:t>
            </a:r>
            <a:r>
              <a:rPr lang="en-US" sz="4800" b="1" dirty="0">
                <a:solidFill>
                  <a:prstClr val="white"/>
                </a:solidFill>
                <a:effectLst>
                  <a:reflection blurRad="6350" stA="55000" endA="300" endPos="45500" dir="5400000" sy="-100000" algn="bl" rotWithShape="0"/>
                </a:effectLst>
                <a:latin typeface="Calibri"/>
              </a:rPr>
              <a:t> </a:t>
            </a:r>
            <a:r>
              <a:rPr lang="en-US" sz="4800" b="1" dirty="0" err="1">
                <a:solidFill>
                  <a:prstClr val="white"/>
                </a:solidFill>
                <a:effectLst>
                  <a:reflection blurRad="6350" stA="55000" endA="300" endPos="45500" dir="5400000" sy="-100000" algn="bl" rotWithShape="0"/>
                </a:effectLst>
                <a:latin typeface="Calibri"/>
              </a:rPr>
              <a:t>học</a:t>
            </a:r>
            <a:r>
              <a:rPr lang="en-US" sz="4800" b="1" dirty="0">
                <a:solidFill>
                  <a:prstClr val="white"/>
                </a:solidFill>
                <a:effectLst>
                  <a:reflection blurRad="6350" stA="55000" endA="300" endPos="45500" dir="5400000" sy="-100000" algn="bl" rotWithShape="0"/>
                </a:effectLst>
                <a:latin typeface="Calibri"/>
              </a:rPr>
              <a:t> </a:t>
            </a:r>
            <a:r>
              <a:rPr lang="en-US" sz="4800" b="1" dirty="0" err="1">
                <a:solidFill>
                  <a:prstClr val="white"/>
                </a:solidFill>
                <a:effectLst>
                  <a:reflection blurRad="6350" stA="55000" endA="300" endPos="45500" dir="5400000" sy="-100000" algn="bl" rotWithShape="0"/>
                </a:effectLst>
                <a:latin typeface="Calibri"/>
              </a:rPr>
              <a:t>trò</a:t>
            </a:r>
            <a:r>
              <a:rPr lang="en-US" sz="4800" b="1" dirty="0">
                <a:solidFill>
                  <a:prstClr val="white"/>
                </a:solidFill>
                <a:effectLst>
                  <a:reflection blurRad="6350" stA="55000" endA="300" endPos="45500" dir="5400000" sy="-100000" algn="bl" rotWithShape="0"/>
                </a:effectLst>
                <a:latin typeface="Calibri"/>
              </a:rPr>
              <a:t>”?</a:t>
            </a:r>
          </a:p>
        </p:txBody>
      </p:sp>
      <p:pic>
        <p:nvPicPr>
          <p:cNvPr id="11" name="Picture 10">
            <a:extLst>
              <a:ext uri="{FF2B5EF4-FFF2-40B4-BE49-F238E27FC236}">
                <a16:creationId xmlns:a16="http://schemas.microsoft.com/office/drawing/2014/main" id="{E4F97ABB-30DB-4F5D-BEAF-3A14DCA9CA6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896" b="90930" l="5667" r="91667">
                        <a14:foregroundMark x1="19167" y1="50113" x2="19167" y2="50113"/>
                        <a14:foregroundMark x1="22000" y1="59184" x2="22000" y2="59184"/>
                        <a14:foregroundMark x1="22167" y1="51247" x2="22167" y2="51247"/>
                        <a14:foregroundMark x1="48000" y1="48753" x2="48000" y2="48753"/>
                        <a14:foregroundMark x1="44833" y1="48753" x2="44833" y2="48753"/>
                        <a14:foregroundMark x1="60000" y1="56463" x2="60000" y2="56463"/>
                        <a14:foregroundMark x1="41500" y1="62132" x2="41500" y2="62132"/>
                        <a14:foregroundMark x1="48500" y1="61224" x2="48500" y2="61224"/>
                        <a14:foregroundMark x1="51500" y1="60317" x2="51500" y2="60317"/>
                        <a14:foregroundMark x1="69167" y1="22449" x2="69167" y2="22449"/>
                        <a14:foregroundMark x1="74833" y1="10431" x2="74833" y2="10431"/>
                        <a14:foregroundMark x1="81333" y1="58277" x2="81333" y2="58277"/>
                        <a14:foregroundMark x1="83000" y1="48526" x2="83000" y2="48526"/>
                        <a14:foregroundMark x1="84167" y1="45805" x2="84167" y2="45805"/>
                        <a14:foregroundMark x1="80167" y1="43084" x2="80167" y2="43084"/>
                        <a14:foregroundMark x1="81167" y1="40590" x2="81167" y2="40590"/>
                        <a14:foregroundMark x1="84000" y1="41270" x2="84000" y2="41270"/>
                        <a14:foregroundMark x1="88333" y1="49887" x2="88333" y2="49887"/>
                        <a14:foregroundMark x1="91833" y1="47166" x2="91833" y2="47166"/>
                        <a14:foregroundMark x1="90167" y1="66213" x2="90167" y2="66213"/>
                        <a14:foregroundMark x1="81833" y1="18367" x2="81833" y2="18367"/>
                        <a14:foregroundMark x1="85500" y1="18141" x2="85500" y2="18141"/>
                        <a14:foregroundMark x1="82000" y1="6349" x2="82000" y2="6349"/>
                        <a14:foregroundMark x1="80833" y1="9070" x2="80833" y2="9070"/>
                        <a14:foregroundMark x1="17000" y1="12245" x2="17000" y2="12245"/>
                        <a14:foregroundMark x1="13000" y1="11338" x2="13000" y2="11338"/>
                        <a14:foregroundMark x1="15167" y1="8617" x2="15167" y2="8617"/>
                        <a14:foregroundMark x1="13000" y1="8617" x2="13000" y2="8617"/>
                        <a14:foregroundMark x1="9833" y1="14286" x2="9833" y2="14286"/>
                        <a14:foregroundMark x1="8167" y1="25170" x2="8167" y2="25170"/>
                        <a14:foregroundMark x1="5833" y1="40590" x2="5833" y2="40590"/>
                        <a14:foregroundMark x1="40167" y1="86168" x2="40167" y2="86168"/>
                        <a14:foregroundMark x1="46500" y1="89796" x2="46500" y2="89796"/>
                        <a14:foregroundMark x1="58167" y1="90476" x2="58167" y2="90476"/>
                        <a14:foregroundMark x1="70000" y1="90930" x2="70000" y2="90930"/>
                        <a14:foregroundMark x1="73167" y1="86395" x2="73167" y2="86395"/>
                      </a14:backgroundRemoval>
                    </a14:imgEffect>
                  </a14:imgLayer>
                </a14:imgProps>
              </a:ext>
              <a:ext uri="{28A0092B-C50C-407E-A947-70E740481C1C}">
                <a14:useLocalDpi xmlns:a14="http://schemas.microsoft.com/office/drawing/2010/main" val="0"/>
              </a:ext>
            </a:extLst>
          </a:blip>
          <a:stretch>
            <a:fillRect/>
          </a:stretch>
        </p:blipFill>
        <p:spPr>
          <a:xfrm>
            <a:off x="7578829" y="5479693"/>
            <a:ext cx="3071527" cy="1401167"/>
          </a:xfrm>
          <a:prstGeom prst="rect">
            <a:avLst/>
          </a:prstGeom>
        </p:spPr>
      </p:pic>
      <p:pic>
        <p:nvPicPr>
          <p:cNvPr id="12" name="Picture 11">
            <a:extLst>
              <a:ext uri="{FF2B5EF4-FFF2-40B4-BE49-F238E27FC236}">
                <a16:creationId xmlns:a16="http://schemas.microsoft.com/office/drawing/2014/main" id="{DAFC14B0-7D53-48FB-86A8-ACCB2B243052}"/>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5896" b="90930" l="5667" r="91667">
                        <a14:foregroundMark x1="19167" y1="50113" x2="19167" y2="50113"/>
                        <a14:foregroundMark x1="22000" y1="59184" x2="22000" y2="59184"/>
                        <a14:foregroundMark x1="22167" y1="51247" x2="22167" y2="51247"/>
                        <a14:foregroundMark x1="48000" y1="48753" x2="48000" y2="48753"/>
                        <a14:foregroundMark x1="44833" y1="48753" x2="44833" y2="48753"/>
                        <a14:foregroundMark x1="60000" y1="56463" x2="60000" y2="56463"/>
                        <a14:foregroundMark x1="41500" y1="62132" x2="41500" y2="62132"/>
                        <a14:foregroundMark x1="48500" y1="61224" x2="48500" y2="61224"/>
                        <a14:foregroundMark x1="51500" y1="60317" x2="51500" y2="60317"/>
                        <a14:foregroundMark x1="69167" y1="22449" x2="69167" y2="22449"/>
                        <a14:foregroundMark x1="74833" y1="10431" x2="74833" y2="10431"/>
                        <a14:foregroundMark x1="81333" y1="58277" x2="81333" y2="58277"/>
                        <a14:foregroundMark x1="83000" y1="48526" x2="83000" y2="48526"/>
                        <a14:foregroundMark x1="84167" y1="45805" x2="84167" y2="45805"/>
                        <a14:foregroundMark x1="80167" y1="43084" x2="80167" y2="43084"/>
                        <a14:foregroundMark x1="81167" y1="40590" x2="81167" y2="40590"/>
                        <a14:foregroundMark x1="84000" y1="41270" x2="84000" y2="41270"/>
                        <a14:foregroundMark x1="88333" y1="49887" x2="88333" y2="49887"/>
                        <a14:foregroundMark x1="91833" y1="47166" x2="91833" y2="47166"/>
                        <a14:foregroundMark x1="90167" y1="66213" x2="90167" y2="66213"/>
                        <a14:foregroundMark x1="81833" y1="18367" x2="81833" y2="18367"/>
                        <a14:foregroundMark x1="85500" y1="18141" x2="85500" y2="18141"/>
                        <a14:foregroundMark x1="82000" y1="6349" x2="82000" y2="6349"/>
                        <a14:foregroundMark x1="80833" y1="9070" x2="80833" y2="9070"/>
                        <a14:foregroundMark x1="17000" y1="12245" x2="17000" y2="12245"/>
                        <a14:foregroundMark x1="13000" y1="11338" x2="13000" y2="11338"/>
                        <a14:foregroundMark x1="15167" y1="8617" x2="15167" y2="8617"/>
                        <a14:foregroundMark x1="13000" y1="8617" x2="13000" y2="8617"/>
                        <a14:foregroundMark x1="9833" y1="14286" x2="9833" y2="14286"/>
                        <a14:foregroundMark x1="8167" y1="25170" x2="8167" y2="25170"/>
                        <a14:foregroundMark x1="5833" y1="40590" x2="5833" y2="40590"/>
                        <a14:foregroundMark x1="40167" y1="86168" x2="40167" y2="86168"/>
                        <a14:foregroundMark x1="46500" y1="89796" x2="46500" y2="89796"/>
                        <a14:foregroundMark x1="58167" y1="90476" x2="58167" y2="90476"/>
                        <a14:foregroundMark x1="70000" y1="90930" x2="70000" y2="90930"/>
                        <a14:foregroundMark x1="73167" y1="86395" x2="73167" y2="86395"/>
                      </a14:backgroundRemoval>
                    </a14:imgEffect>
                  </a14:imgLayer>
                </a14:imgProps>
              </a:ext>
              <a:ext uri="{28A0092B-C50C-407E-A947-70E740481C1C}">
                <a14:useLocalDpi xmlns:a14="http://schemas.microsoft.com/office/drawing/2010/main" val="0"/>
              </a:ext>
            </a:extLst>
          </a:blip>
          <a:stretch>
            <a:fillRect/>
          </a:stretch>
        </p:blipFill>
        <p:spPr>
          <a:xfrm>
            <a:off x="6324600" y="5895750"/>
            <a:ext cx="2171514" cy="990600"/>
          </a:xfrm>
          <a:prstGeom prst="rect">
            <a:avLst/>
          </a:prstGeom>
        </p:spPr>
      </p:pic>
    </p:spTree>
    <p:custDataLst>
      <p:tags r:id="rId1"/>
    </p:custDataLst>
    <p:extLst>
      <p:ext uri="{BB962C8B-B14F-4D97-AF65-F5344CB8AC3E}">
        <p14:creationId xmlns:p14="http://schemas.microsoft.com/office/powerpoint/2010/main" val="1248632931"/>
      </p:ext>
    </p:extLst>
  </p:cSld>
  <p:clrMapOvr>
    <a:masterClrMapping/>
  </p:clrMapOvr>
  <mc:AlternateContent xmlns:mc="http://schemas.openxmlformats.org/markup-compatibility/2006" xmlns:p14="http://schemas.microsoft.com/office/powerpoint/2010/main">
    <mc:Choice Requires="p14">
      <p:transition spd="slow" p14:dur="1143">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par>
                                <p:cTn id="12" presetID="2" presetClass="entr" presetSubtype="2" fill="hold" nodeType="with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additive="base">
                                        <p:cTn id="14" dur="500" fill="hold"/>
                                        <p:tgtEl>
                                          <p:spTgt spid="48"/>
                                        </p:tgtEl>
                                        <p:attrNameLst>
                                          <p:attrName>ppt_x</p:attrName>
                                        </p:attrNameLst>
                                      </p:cBhvr>
                                      <p:tavLst>
                                        <p:tav tm="0">
                                          <p:val>
                                            <p:strVal val="1+#ppt_w/2"/>
                                          </p:val>
                                        </p:tav>
                                        <p:tav tm="100000">
                                          <p:val>
                                            <p:strVal val="#ppt_x"/>
                                          </p:val>
                                        </p:tav>
                                      </p:tavLst>
                                    </p:anim>
                                    <p:anim calcmode="lin" valueType="num">
                                      <p:cBhvr additive="base">
                                        <p:cTn id="15"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68" y="0"/>
            <a:ext cx="12251267" cy="6854653"/>
          </a:xfrm>
          <a:prstGeom prst="rect">
            <a:avLst/>
          </a:prstGeom>
        </p:spPr>
      </p:pic>
      <p:pic>
        <p:nvPicPr>
          <p:cNvPr id="7" name="Picture 6">
            <a:extLst>
              <a:ext uri="{FF2B5EF4-FFF2-40B4-BE49-F238E27FC236}">
                <a16:creationId xmlns:a16="http://schemas.microsoft.com/office/drawing/2014/main" id="{14B9138F-7F8A-41B9-AB94-DBFCBA7630B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896" b="90930" l="5667" r="91667">
                        <a14:foregroundMark x1="19167" y1="50113" x2="19167" y2="50113"/>
                        <a14:foregroundMark x1="22000" y1="59184" x2="22000" y2="59184"/>
                        <a14:foregroundMark x1="22167" y1="51247" x2="22167" y2="51247"/>
                        <a14:foregroundMark x1="48000" y1="48753" x2="48000" y2="48753"/>
                        <a14:foregroundMark x1="44833" y1="48753" x2="44833" y2="48753"/>
                        <a14:foregroundMark x1="60000" y1="56463" x2="60000" y2="56463"/>
                        <a14:foregroundMark x1="41500" y1="62132" x2="41500" y2="62132"/>
                        <a14:foregroundMark x1="48500" y1="61224" x2="48500" y2="61224"/>
                        <a14:foregroundMark x1="51500" y1="60317" x2="51500" y2="60317"/>
                        <a14:foregroundMark x1="69167" y1="22449" x2="69167" y2="22449"/>
                        <a14:foregroundMark x1="74833" y1="10431" x2="74833" y2="10431"/>
                        <a14:foregroundMark x1="81333" y1="58277" x2="81333" y2="58277"/>
                        <a14:foregroundMark x1="83000" y1="48526" x2="83000" y2="48526"/>
                        <a14:foregroundMark x1="84167" y1="45805" x2="84167" y2="45805"/>
                        <a14:foregroundMark x1="80167" y1="43084" x2="80167" y2="43084"/>
                        <a14:foregroundMark x1="81167" y1="40590" x2="81167" y2="40590"/>
                        <a14:foregroundMark x1="84000" y1="41270" x2="84000" y2="41270"/>
                        <a14:foregroundMark x1="88333" y1="49887" x2="88333" y2="49887"/>
                        <a14:foregroundMark x1="91833" y1="47166" x2="91833" y2="47166"/>
                        <a14:foregroundMark x1="90167" y1="66213" x2="90167" y2="66213"/>
                        <a14:foregroundMark x1="81833" y1="18367" x2="81833" y2="18367"/>
                        <a14:foregroundMark x1="85500" y1="18141" x2="85500" y2="18141"/>
                        <a14:foregroundMark x1="82000" y1="6349" x2="82000" y2="6349"/>
                        <a14:foregroundMark x1="80833" y1="9070" x2="80833" y2="9070"/>
                        <a14:foregroundMark x1="17000" y1="12245" x2="17000" y2="12245"/>
                        <a14:foregroundMark x1="13000" y1="11338" x2="13000" y2="11338"/>
                        <a14:foregroundMark x1="15167" y1="8617" x2="15167" y2="8617"/>
                        <a14:foregroundMark x1="13000" y1="8617" x2="13000" y2="8617"/>
                        <a14:foregroundMark x1="9833" y1="14286" x2="9833" y2="14286"/>
                        <a14:foregroundMark x1="8167" y1="25170" x2="8167" y2="25170"/>
                        <a14:foregroundMark x1="5833" y1="40590" x2="5833" y2="40590"/>
                        <a14:foregroundMark x1="40167" y1="86168" x2="40167" y2="86168"/>
                        <a14:foregroundMark x1="46500" y1="89796" x2="46500" y2="89796"/>
                        <a14:foregroundMark x1="58167" y1="90476" x2="58167" y2="90476"/>
                        <a14:foregroundMark x1="70000" y1="90930" x2="70000" y2="90930"/>
                        <a14:foregroundMark x1="73167" y1="86395" x2="73167" y2="86395"/>
                      </a14:backgroundRemoval>
                    </a14:imgEffect>
                  </a14:imgLayer>
                </a14:imgProps>
              </a:ext>
              <a:ext uri="{28A0092B-C50C-407E-A947-70E740481C1C}">
                <a14:useLocalDpi xmlns:a14="http://schemas.microsoft.com/office/drawing/2010/main" val="0"/>
              </a:ext>
            </a:extLst>
          </a:blip>
          <a:stretch>
            <a:fillRect/>
          </a:stretch>
        </p:blipFill>
        <p:spPr>
          <a:xfrm>
            <a:off x="7924800" y="5794547"/>
            <a:ext cx="2331217" cy="1063453"/>
          </a:xfrm>
          <a:prstGeom prst="rect">
            <a:avLst/>
          </a:prstGeom>
        </p:spPr>
      </p:pic>
      <p:pic>
        <p:nvPicPr>
          <p:cNvPr id="8" name="Picture 7">
            <a:extLst>
              <a:ext uri="{FF2B5EF4-FFF2-40B4-BE49-F238E27FC236}">
                <a16:creationId xmlns:a16="http://schemas.microsoft.com/office/drawing/2014/main" id="{B2516770-C28B-4E15-92A2-465152A610A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896" b="90930" l="5667" r="91667">
                        <a14:foregroundMark x1="19167" y1="50113" x2="19167" y2="50113"/>
                        <a14:foregroundMark x1="22000" y1="59184" x2="22000" y2="59184"/>
                        <a14:foregroundMark x1="22167" y1="51247" x2="22167" y2="51247"/>
                        <a14:foregroundMark x1="48000" y1="48753" x2="48000" y2="48753"/>
                        <a14:foregroundMark x1="44833" y1="48753" x2="44833" y2="48753"/>
                        <a14:foregroundMark x1="60000" y1="56463" x2="60000" y2="56463"/>
                        <a14:foregroundMark x1="41500" y1="62132" x2="41500" y2="62132"/>
                        <a14:foregroundMark x1="48500" y1="61224" x2="48500" y2="61224"/>
                        <a14:foregroundMark x1="51500" y1="60317" x2="51500" y2="60317"/>
                        <a14:foregroundMark x1="69167" y1="22449" x2="69167" y2="22449"/>
                        <a14:foregroundMark x1="74833" y1="10431" x2="74833" y2="10431"/>
                        <a14:foregroundMark x1="81333" y1="58277" x2="81333" y2="58277"/>
                        <a14:foregroundMark x1="83000" y1="48526" x2="83000" y2="48526"/>
                        <a14:foregroundMark x1="84167" y1="45805" x2="84167" y2="45805"/>
                        <a14:foregroundMark x1="80167" y1="43084" x2="80167" y2="43084"/>
                        <a14:foregroundMark x1="81167" y1="40590" x2="81167" y2="40590"/>
                        <a14:foregroundMark x1="84000" y1="41270" x2="84000" y2="41270"/>
                        <a14:foregroundMark x1="88333" y1="49887" x2="88333" y2="49887"/>
                        <a14:foregroundMark x1="91833" y1="47166" x2="91833" y2="47166"/>
                        <a14:foregroundMark x1="90167" y1="66213" x2="90167" y2="66213"/>
                        <a14:foregroundMark x1="81833" y1="18367" x2="81833" y2="18367"/>
                        <a14:foregroundMark x1="85500" y1="18141" x2="85500" y2="18141"/>
                        <a14:foregroundMark x1="82000" y1="6349" x2="82000" y2="6349"/>
                        <a14:foregroundMark x1="80833" y1="9070" x2="80833" y2="9070"/>
                        <a14:foregroundMark x1="17000" y1="12245" x2="17000" y2="12245"/>
                        <a14:foregroundMark x1="13000" y1="11338" x2="13000" y2="11338"/>
                        <a14:foregroundMark x1="15167" y1="8617" x2="15167" y2="8617"/>
                        <a14:foregroundMark x1="13000" y1="8617" x2="13000" y2="8617"/>
                        <a14:foregroundMark x1="9833" y1="14286" x2="9833" y2="14286"/>
                        <a14:foregroundMark x1="8167" y1="25170" x2="8167" y2="25170"/>
                        <a14:foregroundMark x1="5833" y1="40590" x2="5833" y2="40590"/>
                        <a14:foregroundMark x1="40167" y1="86168" x2="40167" y2="86168"/>
                        <a14:foregroundMark x1="46500" y1="89796" x2="46500" y2="89796"/>
                        <a14:foregroundMark x1="58167" y1="90476" x2="58167" y2="90476"/>
                        <a14:foregroundMark x1="70000" y1="90930" x2="70000" y2="90930"/>
                        <a14:foregroundMark x1="73167" y1="86395" x2="73167" y2="86395"/>
                      </a14:backgroundRemoval>
                    </a14:imgEffect>
                  </a14:imgLayer>
                </a14:imgProps>
              </a:ext>
              <a:ext uri="{28A0092B-C50C-407E-A947-70E740481C1C}">
                <a14:useLocalDpi xmlns:a14="http://schemas.microsoft.com/office/drawing/2010/main" val="0"/>
              </a:ext>
            </a:extLst>
          </a:blip>
          <a:stretch>
            <a:fillRect/>
          </a:stretch>
        </p:blipFill>
        <p:spPr>
          <a:xfrm>
            <a:off x="6736331" y="5181600"/>
            <a:ext cx="2331217" cy="1063453"/>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152400" y="260502"/>
            <a:ext cx="9448800" cy="2656046"/>
          </a:xfrm>
          <a:prstGeom prst="roundRect">
            <a:avLst/>
          </a:prstGeom>
          <a:solidFill>
            <a:schemeClr val="accent3">
              <a:lumMod val="20000"/>
              <a:lumOff val="80000"/>
              <a:alpha val="53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3000" b="1" dirty="0" err="1">
                <a:solidFill>
                  <a:schemeClr val="accent4">
                    <a:lumMod val="50000"/>
                  </a:schemeClr>
                </a:solidFill>
                <a:latin typeface="Times New Roman" panose="02020603050405020304" pitchFamily="18" charset="0"/>
                <a:cs typeface="Times New Roman" panose="02020603050405020304" pitchFamily="18" charset="0"/>
              </a:rPr>
              <a:t>Phượng</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là</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loài</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cây</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rất</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gần</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gũi</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quen</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thuộc</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với</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học</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trò</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Phượng</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thường</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được</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trồng</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trên</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sân</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trường</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và</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nở</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vào</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mùa</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thi</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của</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học</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trò</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Thấy</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màu</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hoa</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phượng</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học</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trò</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nghĩ</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đến</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kì</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thi</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và</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những</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ngày</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nghỉ</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hè</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Hoa</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phượng</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gắn</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với</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kỉ</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niệm</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của</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rất</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nhiều</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học</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trò</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về</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mái</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trường</a:t>
            </a:r>
            <a:r>
              <a:rPr lang="en-US" sz="3000" b="1" dirty="0">
                <a:solidFill>
                  <a:schemeClr val="accent4">
                    <a:lumMod val="50000"/>
                  </a:schemeClr>
                </a:solidFill>
                <a:latin typeface="Times New Roman" panose="02020603050405020304" pitchFamily="18" charset="0"/>
                <a:cs typeface="Times New Roman" panose="02020603050405020304" pitchFamily="18" charset="0"/>
              </a:rPr>
              <a:t>.</a:t>
            </a:r>
            <a:endParaRPr lang="en-US" sz="3000" dirty="0">
              <a:solidFill>
                <a:schemeClr val="accent4">
                  <a:lumMod val="5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27219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141">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5514" y="1758248"/>
            <a:ext cx="12192000" cy="6858000"/>
          </a:xfrm>
          <a:prstGeom prst="rect">
            <a:avLst/>
          </a:prstGeom>
          <a:scene3d>
            <a:camera prst="orthographicFront"/>
            <a:lightRig rig="threePt" dir="t"/>
          </a:scene3d>
          <a:sp3d>
            <a:bevelT w="114300" prst="artDeco"/>
          </a:sp3d>
        </p:spPr>
      </p:pic>
      <p:pic>
        <p:nvPicPr>
          <p:cNvPr id="8" name="Picture 7" descr="A picture containing plant, tree&#10;&#10;Description automatically generated">
            <a:extLst>
              <a:ext uri="{FF2B5EF4-FFF2-40B4-BE49-F238E27FC236}">
                <a16:creationId xmlns:a16="http://schemas.microsoft.com/office/drawing/2014/main" id="{38A6CCA2-E2D1-4DC0-90F4-A0A1864B9A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08856" y="-1327416"/>
            <a:ext cx="11098119" cy="8185416"/>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00200" y="3252573"/>
            <a:ext cx="8373565" cy="3869351"/>
          </a:xfrm>
          <a:prstGeom prst="rect">
            <a:avLst/>
          </a:prstGeom>
        </p:spPr>
      </p:pic>
      <p:sp>
        <p:nvSpPr>
          <p:cNvPr id="49" name="TextBox 48"/>
          <p:cNvSpPr txBox="1"/>
          <p:nvPr/>
        </p:nvSpPr>
        <p:spPr>
          <a:xfrm>
            <a:off x="3540203" y="3791400"/>
            <a:ext cx="6150477" cy="2308324"/>
          </a:xfrm>
          <a:prstGeom prst="rect">
            <a:avLst/>
          </a:prstGeom>
          <a:noFill/>
        </p:spPr>
        <p:txBody>
          <a:bodyPr wrap="square" rtlCol="0">
            <a:spAutoFit/>
          </a:bodyPr>
          <a:lstStyle/>
          <a:p>
            <a:pPr algn="ctr" defTabSz="1219170"/>
            <a:r>
              <a:rPr lang="en-US" sz="4800" b="1" dirty="0" err="1">
                <a:ln>
                  <a:solidFill>
                    <a:srgbClr val="FF0066"/>
                  </a:solidFill>
                </a:ln>
                <a:solidFill>
                  <a:prstClr val="white"/>
                </a:solidFill>
                <a:latin typeface="Calibri"/>
              </a:rPr>
              <a:t>Vẻ</a:t>
            </a:r>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đẹp</a:t>
            </a:r>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của</a:t>
            </a:r>
            <a:endParaRPr lang="en-US" sz="4800" b="1" dirty="0">
              <a:ln>
                <a:solidFill>
                  <a:srgbClr val="FF0066"/>
                </a:solidFill>
              </a:ln>
              <a:solidFill>
                <a:prstClr val="white"/>
              </a:solidFill>
              <a:latin typeface="Calibri"/>
            </a:endParaRPr>
          </a:p>
          <a:p>
            <a:pPr algn="ctr" defTabSz="1219170"/>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hoa</a:t>
            </a:r>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phượng</a:t>
            </a:r>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có</a:t>
            </a:r>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gì</a:t>
            </a:r>
            <a:r>
              <a:rPr lang="en-US" sz="4800" b="1" dirty="0">
                <a:ln>
                  <a:solidFill>
                    <a:srgbClr val="FF0066"/>
                  </a:solidFill>
                </a:ln>
                <a:solidFill>
                  <a:prstClr val="white"/>
                </a:solidFill>
                <a:latin typeface="Calibri"/>
              </a:rPr>
              <a:t> </a:t>
            </a:r>
          </a:p>
          <a:p>
            <a:pPr algn="ctr" defTabSz="1219170"/>
            <a:r>
              <a:rPr lang="en-US" sz="4800" b="1" dirty="0" err="1">
                <a:ln>
                  <a:solidFill>
                    <a:srgbClr val="FF0066"/>
                  </a:solidFill>
                </a:ln>
                <a:solidFill>
                  <a:prstClr val="white"/>
                </a:solidFill>
                <a:latin typeface="Calibri"/>
              </a:rPr>
              <a:t>đặc</a:t>
            </a:r>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biệt</a:t>
            </a:r>
            <a:r>
              <a:rPr lang="en-US" sz="4800" b="1" dirty="0">
                <a:ln>
                  <a:solidFill>
                    <a:srgbClr val="FF0066"/>
                  </a:solidFill>
                </a:ln>
                <a:solidFill>
                  <a:prstClr val="white"/>
                </a:solidFill>
                <a:latin typeface="Calibri"/>
              </a:rPr>
              <a:t>?</a:t>
            </a:r>
          </a:p>
        </p:txBody>
      </p:sp>
    </p:spTree>
    <p:custDataLst>
      <p:tags r:id="rId1"/>
    </p:custDataLst>
    <p:extLst>
      <p:ext uri="{BB962C8B-B14F-4D97-AF65-F5344CB8AC3E}">
        <p14:creationId xmlns:p14="http://schemas.microsoft.com/office/powerpoint/2010/main" val="2824046921"/>
      </p:ext>
    </p:extLst>
  </p:cSld>
  <p:clrMapOvr>
    <a:masterClrMapping/>
  </p:clrMapOvr>
  <mc:AlternateContent xmlns:mc="http://schemas.openxmlformats.org/markup-compatibility/2006" xmlns:p14="http://schemas.microsoft.com/office/powerpoint/2010/main">
    <mc:Choice Requires="p14">
      <p:transition spd="slow" p14:dur="1392">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2B319A-8A7D-472C-BC51-1AF4452D882F}"/>
              </a:ext>
            </a:extLst>
          </p:cNvPr>
          <p:cNvPicPr>
            <a:picLocks noChangeAspect="1"/>
          </p:cNvPicPr>
          <p:nvPr/>
        </p:nvPicPr>
        <p:blipFill rotWithShape="1">
          <a:blip r:embed="rId4">
            <a:extLst>
              <a:ext uri="{28A0092B-C50C-407E-A947-70E740481C1C}">
                <a14:useLocalDpi xmlns:a14="http://schemas.microsoft.com/office/drawing/2010/main" val="0"/>
              </a:ext>
            </a:extLst>
          </a:blip>
          <a:srcRect l="30194" r="2024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p:cNvSpPr txBox="1"/>
          <p:nvPr/>
        </p:nvSpPr>
        <p:spPr>
          <a:xfrm>
            <a:off x="189112" y="228600"/>
            <a:ext cx="5905364" cy="6857990"/>
          </a:xfrm>
          <a:prstGeom prst="rect">
            <a:avLst/>
          </a:prstGeom>
        </p:spPr>
        <p:txBody>
          <a:bodyPr vert="horz" lIns="91440" tIns="45720" rIns="91440" bIns="45720" rtlCol="0">
            <a:normAutofit/>
          </a:bodyPr>
          <a:lstStyle/>
          <a:p>
            <a:pPr algn="just">
              <a:lnSpc>
                <a:spcPct val="90000"/>
              </a:lnSpc>
              <a:spcAft>
                <a:spcPts val="451"/>
              </a:spcAft>
            </a:pPr>
            <a:r>
              <a:rPr lang="en-US" sz="2500" b="1" i="1" dirty="0" err="1">
                <a:solidFill>
                  <a:schemeClr val="accent6">
                    <a:lumMod val="50000"/>
                  </a:schemeClr>
                </a:solidFill>
                <a:latin typeface="Times New Roman" panose="02020603050405020304" pitchFamily="18" charset="0"/>
                <a:cs typeface="Times New Roman" panose="02020603050405020304" pitchFamily="18" charset="0"/>
              </a:rPr>
              <a:t>Vẻ</a:t>
            </a:r>
            <a:r>
              <a:rPr lang="en-US" sz="25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500" b="1" i="1" dirty="0" err="1">
                <a:solidFill>
                  <a:schemeClr val="accent6">
                    <a:lumMod val="50000"/>
                  </a:schemeClr>
                </a:solidFill>
                <a:latin typeface="Times New Roman" panose="02020603050405020304" pitchFamily="18" charset="0"/>
                <a:cs typeface="Times New Roman" panose="02020603050405020304" pitchFamily="18" charset="0"/>
              </a:rPr>
              <a:t>đẹp</a:t>
            </a:r>
            <a:r>
              <a:rPr lang="en-US" sz="25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500" b="1" i="1" dirty="0" err="1">
                <a:solidFill>
                  <a:schemeClr val="accent6">
                    <a:lumMod val="50000"/>
                  </a:schemeClr>
                </a:solidFill>
                <a:latin typeface="Times New Roman" panose="02020603050405020304" pitchFamily="18" charset="0"/>
                <a:cs typeface="Times New Roman" panose="02020603050405020304" pitchFamily="18" charset="0"/>
              </a:rPr>
              <a:t>đặc</a:t>
            </a:r>
            <a:r>
              <a:rPr lang="en-US" sz="25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500" b="1" i="1" dirty="0" err="1">
                <a:solidFill>
                  <a:schemeClr val="accent6">
                    <a:lumMod val="50000"/>
                  </a:schemeClr>
                </a:solidFill>
                <a:latin typeface="Times New Roman" panose="02020603050405020304" pitchFamily="18" charset="0"/>
                <a:cs typeface="Times New Roman" panose="02020603050405020304" pitchFamily="18" charset="0"/>
              </a:rPr>
              <a:t>biệt</a:t>
            </a:r>
            <a:r>
              <a:rPr lang="en-US" sz="25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500" b="1" i="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5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500" b="1" i="1" dirty="0" err="1">
                <a:solidFill>
                  <a:schemeClr val="accent6">
                    <a:lumMod val="50000"/>
                  </a:schemeClr>
                </a:solidFill>
                <a:latin typeface="Times New Roman" panose="02020603050405020304" pitchFamily="18" charset="0"/>
                <a:cs typeface="Times New Roman" panose="02020603050405020304" pitchFamily="18" charset="0"/>
              </a:rPr>
              <a:t>hoa</a:t>
            </a:r>
            <a:r>
              <a:rPr lang="en-US" sz="25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500" b="1" i="1" dirty="0" err="1">
                <a:solidFill>
                  <a:schemeClr val="accent6">
                    <a:lumMod val="50000"/>
                  </a:schemeClr>
                </a:solidFill>
                <a:latin typeface="Times New Roman" panose="02020603050405020304" pitchFamily="18" charset="0"/>
                <a:cs typeface="Times New Roman" panose="02020603050405020304" pitchFamily="18" charset="0"/>
              </a:rPr>
              <a:t>phượng</a:t>
            </a:r>
            <a:r>
              <a:rPr lang="en-US" sz="25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500" b="1" i="1"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5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500" b="1" i="1"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25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500" b="1" i="1"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2500" b="1" i="1" dirty="0">
                <a:solidFill>
                  <a:schemeClr val="accent6">
                    <a:lumMod val="50000"/>
                  </a:schemeClr>
                </a:solidFill>
                <a:latin typeface="Times New Roman" panose="02020603050405020304" pitchFamily="18" charset="0"/>
                <a:cs typeface="Times New Roman" panose="02020603050405020304" pitchFamily="18" charset="0"/>
              </a:rPr>
              <a:t> qua </a:t>
            </a:r>
            <a:r>
              <a:rPr lang="en-US" sz="2500" b="1" i="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500" b="1" i="1" dirty="0">
                <a:solidFill>
                  <a:schemeClr val="accent6">
                    <a:lumMod val="50000"/>
                  </a:schemeClr>
                </a:solidFill>
                <a:latin typeface="Times New Roman" panose="02020603050405020304" pitchFamily="18" charset="0"/>
                <a:cs typeface="Times New Roman" panose="02020603050405020304" pitchFamily="18" charset="0"/>
              </a:rPr>
              <a:t> chi </a:t>
            </a:r>
            <a:r>
              <a:rPr lang="en-US" sz="2500" b="1" i="1" dirty="0" err="1">
                <a:solidFill>
                  <a:schemeClr val="accent6">
                    <a:lumMod val="50000"/>
                  </a:schemeClr>
                </a:solidFill>
                <a:latin typeface="Times New Roman" panose="02020603050405020304" pitchFamily="18" charset="0"/>
                <a:cs typeface="Times New Roman" panose="02020603050405020304" pitchFamily="18" charset="0"/>
              </a:rPr>
              <a:t>tiết</a:t>
            </a:r>
            <a:r>
              <a:rPr lang="en-US" sz="2500" b="1" i="1" dirty="0">
                <a:solidFill>
                  <a:schemeClr val="accent6">
                    <a:lumMod val="50000"/>
                  </a:schemeClr>
                </a:solidFill>
                <a:latin typeface="Times New Roman" panose="02020603050405020304" pitchFamily="18" charset="0"/>
                <a:cs typeface="Times New Roman" panose="02020603050405020304" pitchFamily="18" charset="0"/>
              </a:rPr>
              <a:t>:</a:t>
            </a:r>
          </a:p>
          <a:p>
            <a:pPr marL="214300" indent="-228600" algn="just">
              <a:lnSpc>
                <a:spcPct val="90000"/>
              </a:lnSpc>
              <a:spcAft>
                <a:spcPts val="451"/>
              </a:spcAft>
              <a:buFont typeface="Arial" panose="020B0604020202020204" pitchFamily="34" charset="0"/>
              <a:buChar char="•"/>
            </a:pPr>
            <a:r>
              <a:rPr lang="en-US" sz="2500" b="1" dirty="0" err="1">
                <a:solidFill>
                  <a:schemeClr val="accent3">
                    <a:lumMod val="50000"/>
                  </a:schemeClr>
                </a:solidFill>
                <a:latin typeface="Times New Roman" panose="02020603050405020304" pitchFamily="18" charset="0"/>
                <a:cs typeface="Times New Roman" panose="02020603050405020304" pitchFamily="18" charset="0"/>
              </a:rPr>
              <a:t>Hoa</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phượng</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màu</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đỏ</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rực</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đẹp</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không</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phải</a:t>
            </a:r>
            <a:r>
              <a:rPr lang="en-US" sz="2500" b="1" dirty="0">
                <a:solidFill>
                  <a:schemeClr val="accent3">
                    <a:lumMod val="50000"/>
                  </a:schemeClr>
                </a:solidFill>
                <a:latin typeface="Times New Roman" panose="02020603050405020304" pitchFamily="18" charset="0"/>
                <a:cs typeface="Times New Roman" panose="02020603050405020304" pitchFamily="18" charset="0"/>
              </a:rPr>
              <a:t> ở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một</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đoá</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mà</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cả</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một</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loạt</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cả</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một</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vùng</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cả</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một</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góc</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trời</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đỏ</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rực</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Màu</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sắc</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như</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muôn</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ngàn</a:t>
            </a:r>
            <a:r>
              <a:rPr lang="en-US" sz="2500" b="1" dirty="0">
                <a:solidFill>
                  <a:schemeClr val="accent3">
                    <a:lumMod val="50000"/>
                  </a:schemeClr>
                </a:solidFill>
                <a:latin typeface="Times New Roman" panose="02020603050405020304" pitchFamily="18" charset="0"/>
                <a:cs typeface="Times New Roman" panose="02020603050405020304" pitchFamily="18" charset="0"/>
              </a:rPr>
              <a:t> con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bướm</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thắm</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đậu</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khít</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nhau</a:t>
            </a:r>
            <a:r>
              <a:rPr lang="en-US" sz="2500" b="1" dirty="0">
                <a:solidFill>
                  <a:schemeClr val="accent3">
                    <a:lumMod val="50000"/>
                  </a:schemeClr>
                </a:solidFill>
                <a:latin typeface="Times New Roman" panose="02020603050405020304" pitchFamily="18" charset="0"/>
                <a:cs typeface="Times New Roman" panose="02020603050405020304" pitchFamily="18" charset="0"/>
              </a:rPr>
              <a:t>.</a:t>
            </a:r>
          </a:p>
          <a:p>
            <a:pPr marL="214300" indent="-228600" algn="just">
              <a:lnSpc>
                <a:spcPct val="90000"/>
              </a:lnSpc>
              <a:spcAft>
                <a:spcPts val="451"/>
              </a:spcAft>
              <a:buFont typeface="Arial" panose="020B0604020202020204" pitchFamily="34" charset="0"/>
              <a:buChar char="•"/>
            </a:pPr>
            <a:endParaRPr lang="en-US" sz="2500" b="1" dirty="0">
              <a:solidFill>
                <a:schemeClr val="accent3">
                  <a:lumMod val="50000"/>
                </a:schemeClr>
              </a:solidFill>
              <a:latin typeface="Times New Roman" panose="02020603050405020304" pitchFamily="18" charset="0"/>
              <a:cs typeface="Times New Roman" panose="02020603050405020304" pitchFamily="18" charset="0"/>
            </a:endParaRPr>
          </a:p>
          <a:p>
            <a:pPr marL="214300" indent="-228600" algn="just">
              <a:lnSpc>
                <a:spcPct val="90000"/>
              </a:lnSpc>
              <a:spcAft>
                <a:spcPts val="451"/>
              </a:spcAft>
              <a:buFont typeface="Arial" panose="020B0604020202020204" pitchFamily="34" charset="0"/>
              <a:buChar char="•"/>
            </a:pPr>
            <a:r>
              <a:rPr lang="en-US" sz="2500" b="1" dirty="0" err="1">
                <a:solidFill>
                  <a:schemeClr val="accent3">
                    <a:lumMod val="50000"/>
                  </a:schemeClr>
                </a:solidFill>
                <a:latin typeface="Times New Roman" panose="02020603050405020304" pitchFamily="18" charset="0"/>
                <a:cs typeface="Times New Roman" panose="02020603050405020304" pitchFamily="18" charset="0"/>
              </a:rPr>
              <a:t>Hoa</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phượng</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gợi</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cảm</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giác</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vừa</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buồn</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lại</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vừa</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vui</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buồn</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vì</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báo</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hiệu</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sắp</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kết</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thúc</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năm</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học</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sắp</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xa</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mái</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trường</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vui</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vì</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báo</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hiệu</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được</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nghỉ</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hè</a:t>
            </a:r>
            <a:r>
              <a:rPr lang="en-US" sz="2500" b="1" dirty="0">
                <a:solidFill>
                  <a:schemeClr val="accent3">
                    <a:lumMod val="50000"/>
                  </a:schemeClr>
                </a:solidFill>
                <a:latin typeface="Times New Roman" panose="02020603050405020304" pitchFamily="18" charset="0"/>
                <a:cs typeface="Times New Roman" panose="02020603050405020304" pitchFamily="18" charset="0"/>
              </a:rPr>
              <a:t>.</a:t>
            </a:r>
          </a:p>
          <a:p>
            <a:pPr marL="214300" indent="-228600" algn="just">
              <a:lnSpc>
                <a:spcPct val="90000"/>
              </a:lnSpc>
              <a:spcAft>
                <a:spcPts val="451"/>
              </a:spcAft>
              <a:buFont typeface="Arial" panose="020B0604020202020204" pitchFamily="34" charset="0"/>
              <a:buChar char="•"/>
            </a:pPr>
            <a:endParaRPr lang="en-US" sz="2500" b="1" dirty="0">
              <a:solidFill>
                <a:schemeClr val="accent3">
                  <a:lumMod val="50000"/>
                </a:schemeClr>
              </a:solidFill>
              <a:latin typeface="Times New Roman" panose="02020603050405020304" pitchFamily="18" charset="0"/>
              <a:cs typeface="Times New Roman" panose="02020603050405020304" pitchFamily="18" charset="0"/>
            </a:endParaRPr>
          </a:p>
          <a:p>
            <a:pPr indent="-228600" algn="just">
              <a:lnSpc>
                <a:spcPct val="90000"/>
              </a:lnSpc>
              <a:buFont typeface="Arial" panose="020B0604020202020204" pitchFamily="34" charset="0"/>
              <a:buChar char="•"/>
            </a:pPr>
            <a:r>
              <a:rPr lang="en-US" sz="2500" b="1" dirty="0" err="1">
                <a:solidFill>
                  <a:schemeClr val="accent3">
                    <a:lumMod val="50000"/>
                  </a:schemeClr>
                </a:solidFill>
                <a:latin typeface="Times New Roman" panose="02020603050405020304" pitchFamily="18" charset="0"/>
                <a:cs typeface="Times New Roman" panose="02020603050405020304" pitchFamily="18" charset="0"/>
              </a:rPr>
              <a:t>Hoa</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phượng</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nở</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nhanh</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đến</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bất</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ngờ</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màu</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hoa</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phượng</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mạnh</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mẽ</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làm</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khắp</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thành</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phố</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rực</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lên</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như</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đến</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Tết</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nhà</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nhà</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dán</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câu</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đối</a:t>
            </a:r>
            <a:r>
              <a:rPr lang="en-US" sz="2500" b="1" dirty="0">
                <a:solidFill>
                  <a:schemeClr val="accent3">
                    <a:lumMod val="50000"/>
                  </a:schemeClr>
                </a:solidFill>
                <a:latin typeface="Times New Roman" panose="02020603050405020304" pitchFamily="18" charset="0"/>
                <a:cs typeface="Times New Roman" panose="02020603050405020304" pitchFamily="18" charset="0"/>
              </a:rPr>
              <a:t> </a:t>
            </a:r>
            <a:r>
              <a:rPr lang="en-US" sz="2500" b="1" dirty="0" err="1">
                <a:solidFill>
                  <a:schemeClr val="accent3">
                    <a:lumMod val="50000"/>
                  </a:schemeClr>
                </a:solidFill>
                <a:latin typeface="Times New Roman" panose="02020603050405020304" pitchFamily="18" charset="0"/>
                <a:cs typeface="Times New Roman" panose="02020603050405020304" pitchFamily="18" charset="0"/>
              </a:rPr>
              <a:t>đỏ</a:t>
            </a:r>
            <a:r>
              <a:rPr lang="en-US" sz="2500" b="1" dirty="0">
                <a:solidFill>
                  <a:schemeClr val="accent3">
                    <a:lumMod val="50000"/>
                  </a:schemeClr>
                </a:solidFill>
                <a:latin typeface="Times New Roman" panose="02020603050405020304" pitchFamily="18" charset="0"/>
                <a:cs typeface="Times New Roman" panose="02020603050405020304" pitchFamily="18" charset="0"/>
              </a:rPr>
              <a:t>.</a:t>
            </a:r>
          </a:p>
          <a:p>
            <a:pPr indent="-228600" algn="just">
              <a:lnSpc>
                <a:spcPct val="90000"/>
              </a:lnSpc>
              <a:buFont typeface="Arial" panose="020B0604020202020204" pitchFamily="34" charset="0"/>
              <a:buChar char="•"/>
            </a:pPr>
            <a:endParaRPr lang="en-US" sz="2500" b="1" dirty="0">
              <a:solidFill>
                <a:schemeClr val="accent3">
                  <a:lumMod val="50000"/>
                </a:schemeClr>
              </a:solidFill>
              <a:latin typeface="UVN Sang Song Nang" panose="03030802040007090B04" pitchFamily="66" charset="0"/>
            </a:endParaRPr>
          </a:p>
          <a:p>
            <a:pPr indent="-228600" algn="just">
              <a:lnSpc>
                <a:spcPct val="90000"/>
              </a:lnSpc>
              <a:buFont typeface="Arial" panose="020B0604020202020204" pitchFamily="34" charset="0"/>
              <a:buChar char="•"/>
            </a:pPr>
            <a:endParaRPr lang="en-US" sz="1700" b="1" dirty="0"/>
          </a:p>
        </p:txBody>
      </p:sp>
      <p:pic>
        <p:nvPicPr>
          <p:cNvPr id="8" name="Picture 7">
            <a:extLst>
              <a:ext uri="{FF2B5EF4-FFF2-40B4-BE49-F238E27FC236}">
                <a16:creationId xmlns:a16="http://schemas.microsoft.com/office/drawing/2014/main" id="{2D264A38-E36C-4798-8AF2-CEDEBA6ABF94}"/>
              </a:ext>
            </a:extLst>
          </p:cNvPr>
          <p:cNvPicPr>
            <a:picLocks noChangeAspect="1"/>
          </p:cNvPicPr>
          <p:nvPr/>
        </p:nvPicPr>
        <p:blipFill rotWithShape="1">
          <a:blip r:embed="rId5">
            <a:extLst>
              <a:ext uri="{28A0092B-C50C-407E-A947-70E740481C1C}">
                <a14:useLocalDpi xmlns:a14="http://schemas.microsoft.com/office/drawing/2010/main" val="0"/>
              </a:ext>
            </a:extLst>
          </a:blip>
          <a:srcRect t="-3880" b="8814"/>
          <a:stretch/>
        </p:blipFill>
        <p:spPr>
          <a:xfrm>
            <a:off x="6477000" y="30480"/>
            <a:ext cx="3868705"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39D88E54-B584-489E-9057-A5A4CAA0A9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4320" y="1927855"/>
            <a:ext cx="2527618"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5" descr="http://blog.flowerbox.com.vn/wp-content/uploads/sites/2/2014/10/hoaphuong1.jpg">
            <a:extLst>
              <a:ext uri="{FF2B5EF4-FFF2-40B4-BE49-F238E27FC236}">
                <a16:creationId xmlns:a16="http://schemas.microsoft.com/office/drawing/2014/main" id="{B2CBD313-C277-43AE-8719-21F535806A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10600" y="4388290"/>
            <a:ext cx="3178225" cy="240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54052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2)">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scene3d>
            <a:camera prst="orthographicFront"/>
            <a:lightRig rig="threePt" dir="t"/>
          </a:scene3d>
          <a:sp3d>
            <a:bevelT w="114300" prst="artDeco"/>
          </a:sp3d>
        </p:spPr>
      </p:pic>
      <p:pic>
        <p:nvPicPr>
          <p:cNvPr id="6" name="Picture 5" descr="A close-up of some flowers&#10;&#10;Description automatically generated with medium confidence">
            <a:extLst>
              <a:ext uri="{FF2B5EF4-FFF2-40B4-BE49-F238E27FC236}">
                <a16:creationId xmlns:a16="http://schemas.microsoft.com/office/drawing/2014/main" id="{F412B617-B404-4448-84F0-635C323E30E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3226692">
            <a:off x="7338118" y="-1294755"/>
            <a:ext cx="4838331" cy="4838331"/>
          </a:xfrm>
          <a:prstGeom prst="rect">
            <a:avLst/>
          </a:prstGeom>
        </p:spPr>
      </p:pic>
      <p:pic>
        <p:nvPicPr>
          <p:cNvPr id="8" name="Picture 7" descr="A tree with red flowers&#10;&#10;Description automatically generated with medium confidence">
            <a:extLst>
              <a:ext uri="{FF2B5EF4-FFF2-40B4-BE49-F238E27FC236}">
                <a16:creationId xmlns:a16="http://schemas.microsoft.com/office/drawing/2014/main" id="{40362F28-D08F-4349-B37D-EC484866207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11250" y="-1371600"/>
            <a:ext cx="9444875" cy="8686800"/>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94523" y="3365381"/>
            <a:ext cx="9444876" cy="3505200"/>
          </a:xfrm>
          <a:prstGeom prst="rect">
            <a:avLst/>
          </a:prstGeom>
        </p:spPr>
      </p:pic>
      <p:sp>
        <p:nvSpPr>
          <p:cNvPr id="49" name="TextBox 48"/>
          <p:cNvSpPr txBox="1"/>
          <p:nvPr/>
        </p:nvSpPr>
        <p:spPr>
          <a:xfrm>
            <a:off x="3687150" y="3732124"/>
            <a:ext cx="6150477" cy="2308324"/>
          </a:xfrm>
          <a:prstGeom prst="rect">
            <a:avLst/>
          </a:prstGeom>
          <a:noFill/>
        </p:spPr>
        <p:txBody>
          <a:bodyPr wrap="square" rtlCol="0">
            <a:spAutoFit/>
          </a:bodyPr>
          <a:lstStyle/>
          <a:p>
            <a:pPr algn="ctr" defTabSz="1219170"/>
            <a:r>
              <a:rPr lang="en-US" sz="4800" b="1" dirty="0" err="1">
                <a:ln>
                  <a:solidFill>
                    <a:srgbClr val="FF0066"/>
                  </a:solidFill>
                </a:ln>
                <a:solidFill>
                  <a:prstClr val="white"/>
                </a:solidFill>
                <a:latin typeface="Calibri"/>
              </a:rPr>
              <a:t>Màu</a:t>
            </a:r>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của</a:t>
            </a:r>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hoa</a:t>
            </a:r>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phượng</a:t>
            </a:r>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thay</a:t>
            </a:r>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đổi</a:t>
            </a:r>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như</a:t>
            </a:r>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thế</a:t>
            </a:r>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nào</a:t>
            </a:r>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theo</a:t>
            </a:r>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thời</a:t>
            </a:r>
            <a:r>
              <a:rPr lang="en-US" sz="4800" b="1" dirty="0">
                <a:ln>
                  <a:solidFill>
                    <a:srgbClr val="FF0066"/>
                  </a:solidFill>
                </a:ln>
                <a:solidFill>
                  <a:prstClr val="white"/>
                </a:solidFill>
                <a:latin typeface="Calibri"/>
              </a:rPr>
              <a:t> </a:t>
            </a:r>
            <a:r>
              <a:rPr lang="en-US" sz="4800" b="1" dirty="0" err="1">
                <a:ln>
                  <a:solidFill>
                    <a:srgbClr val="FF0066"/>
                  </a:solidFill>
                </a:ln>
                <a:solidFill>
                  <a:prstClr val="white"/>
                </a:solidFill>
                <a:latin typeface="Calibri"/>
              </a:rPr>
              <a:t>gian</a:t>
            </a:r>
            <a:r>
              <a:rPr lang="en-US" sz="4800" b="1" dirty="0">
                <a:ln>
                  <a:solidFill>
                    <a:srgbClr val="FF0066"/>
                  </a:solidFill>
                </a:ln>
                <a:solidFill>
                  <a:prstClr val="white"/>
                </a:solidFill>
                <a:latin typeface="Calibri"/>
              </a:rPr>
              <a:t>?</a:t>
            </a:r>
          </a:p>
        </p:txBody>
      </p:sp>
    </p:spTree>
    <p:custDataLst>
      <p:tags r:id="rId1"/>
    </p:custDataLst>
    <p:extLst>
      <p:ext uri="{BB962C8B-B14F-4D97-AF65-F5344CB8AC3E}">
        <p14:creationId xmlns:p14="http://schemas.microsoft.com/office/powerpoint/2010/main" val="4060493827"/>
      </p:ext>
    </p:extLst>
  </p:cSld>
  <p:clrMapOvr>
    <a:masterClrMapping/>
  </p:clrMapOvr>
  <mc:AlternateContent xmlns:mc="http://schemas.openxmlformats.org/markup-compatibility/2006" xmlns:p14="http://schemas.microsoft.com/office/powerpoint/2010/main">
    <mc:Choice Requires="p14">
      <p:transition spd="slow" p14:dur="873">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mountain&#10;&#10;Description automatically generated">
            <a:extLst>
              <a:ext uri="{FF2B5EF4-FFF2-40B4-BE49-F238E27FC236}">
                <a16:creationId xmlns:a16="http://schemas.microsoft.com/office/drawing/2014/main" id="{1A743A61-72C8-4255-BD75-580F67CD1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314" name="Text Box 5"/>
          <p:cNvSpPr txBox="1">
            <a:spLocks noChangeArrowheads="1"/>
          </p:cNvSpPr>
          <p:nvPr/>
        </p:nvSpPr>
        <p:spPr bwMode="auto">
          <a:xfrm>
            <a:off x="1371600" y="5638800"/>
            <a:ext cx="6572250" cy="1107739"/>
          </a:xfrm>
          <a:prstGeom prst="rect">
            <a:avLst/>
          </a:prstGeom>
          <a:solidFill>
            <a:schemeClr val="accent6">
              <a:lumMod val="20000"/>
              <a:lumOff val="80000"/>
            </a:schemeClr>
          </a:solid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3001" b="1" dirty="0">
                <a:latin typeface="UVN Sang Song" panose="03030602030607090B05" pitchFamily="66" charset="0"/>
                <a:cs typeface="Times New Roman" pitchFamily="18" charset="0"/>
              </a:rPr>
              <a:t>    </a:t>
            </a:r>
            <a:r>
              <a:rPr lang="en-US" sz="3299" b="1" dirty="0" err="1">
                <a:solidFill>
                  <a:schemeClr val="tx2">
                    <a:lumMod val="50000"/>
                  </a:schemeClr>
                </a:solidFill>
                <a:latin typeface="UVN Sang Song" panose="03030602030607090B05" pitchFamily="66" charset="0"/>
                <a:cs typeface="Times New Roman" pitchFamily="18" charset="0"/>
              </a:rPr>
              <a:t>Bình</a:t>
            </a:r>
            <a:r>
              <a:rPr lang="en-US" sz="3299" b="1" dirty="0">
                <a:solidFill>
                  <a:schemeClr val="tx2">
                    <a:lumMod val="50000"/>
                  </a:schemeClr>
                </a:solidFill>
                <a:latin typeface="UVN Sang Song" panose="03030602030607090B05" pitchFamily="66" charset="0"/>
                <a:cs typeface="Times New Roman" pitchFamily="18" charset="0"/>
              </a:rPr>
              <a:t> minh </a:t>
            </a:r>
            <a:r>
              <a:rPr lang="en-US" sz="3299" b="1" dirty="0" err="1">
                <a:solidFill>
                  <a:schemeClr val="tx2">
                    <a:lumMod val="50000"/>
                  </a:schemeClr>
                </a:solidFill>
                <a:latin typeface="UVN Sang Song" panose="03030602030607090B05" pitchFamily="66" charset="0"/>
                <a:cs typeface="Times New Roman" pitchFamily="18" charset="0"/>
              </a:rPr>
              <a:t>của</a:t>
            </a:r>
            <a:r>
              <a:rPr lang="en-US" sz="3299" b="1" dirty="0">
                <a:solidFill>
                  <a:schemeClr val="tx2">
                    <a:lumMod val="50000"/>
                  </a:schemeClr>
                </a:solidFill>
                <a:latin typeface="UVN Sang Song" panose="03030602030607090B05" pitchFamily="66" charset="0"/>
                <a:cs typeface="Times New Roman" pitchFamily="18" charset="0"/>
              </a:rPr>
              <a:t> </a:t>
            </a:r>
            <a:r>
              <a:rPr lang="en-US" sz="3299" b="1" dirty="0" err="1">
                <a:solidFill>
                  <a:schemeClr val="tx2">
                    <a:lumMod val="50000"/>
                  </a:schemeClr>
                </a:solidFill>
                <a:latin typeface="UVN Sang Song" panose="03030602030607090B05" pitchFamily="66" charset="0"/>
                <a:cs typeface="Times New Roman" pitchFamily="18" charset="0"/>
              </a:rPr>
              <a:t>hoa</a:t>
            </a:r>
            <a:r>
              <a:rPr lang="en-US" sz="3299" b="1" dirty="0">
                <a:solidFill>
                  <a:schemeClr val="tx2">
                    <a:lumMod val="50000"/>
                  </a:schemeClr>
                </a:solidFill>
                <a:latin typeface="UVN Sang Song" panose="03030602030607090B05" pitchFamily="66" charset="0"/>
                <a:cs typeface="Times New Roman" pitchFamily="18" charset="0"/>
              </a:rPr>
              <a:t> </a:t>
            </a:r>
            <a:r>
              <a:rPr lang="en-US" sz="3299" b="1" dirty="0" err="1">
                <a:solidFill>
                  <a:schemeClr val="tx2">
                    <a:lumMod val="50000"/>
                  </a:schemeClr>
                </a:solidFill>
                <a:latin typeface="UVN Sang Song" panose="03030602030607090B05" pitchFamily="66" charset="0"/>
                <a:cs typeface="Times New Roman" pitchFamily="18" charset="0"/>
              </a:rPr>
              <a:t>phượng</a:t>
            </a:r>
            <a:r>
              <a:rPr lang="en-US" sz="3299" b="1" dirty="0">
                <a:solidFill>
                  <a:schemeClr val="tx2">
                    <a:lumMod val="50000"/>
                  </a:schemeClr>
                </a:solidFill>
                <a:latin typeface="UVN Sang Song" panose="03030602030607090B05" pitchFamily="66" charset="0"/>
                <a:cs typeface="Times New Roman" pitchFamily="18" charset="0"/>
              </a:rPr>
              <a:t> </a:t>
            </a:r>
            <a:r>
              <a:rPr lang="en-US" sz="3299" b="1" dirty="0" err="1">
                <a:solidFill>
                  <a:schemeClr val="tx2">
                    <a:lumMod val="50000"/>
                  </a:schemeClr>
                </a:solidFill>
                <a:latin typeface="UVN Sang Song" panose="03030602030607090B05" pitchFamily="66" charset="0"/>
                <a:cs typeface="Times New Roman" pitchFamily="18" charset="0"/>
              </a:rPr>
              <a:t>là</a:t>
            </a:r>
            <a:r>
              <a:rPr lang="en-US" sz="3299" b="1" dirty="0">
                <a:solidFill>
                  <a:schemeClr val="tx2">
                    <a:lumMod val="50000"/>
                  </a:schemeClr>
                </a:solidFill>
                <a:latin typeface="UVN Sang Song" panose="03030602030607090B05" pitchFamily="66" charset="0"/>
                <a:cs typeface="Times New Roman" pitchFamily="18" charset="0"/>
              </a:rPr>
              <a:t> </a:t>
            </a:r>
            <a:r>
              <a:rPr lang="en-US" sz="3299" b="1" dirty="0" err="1">
                <a:solidFill>
                  <a:schemeClr val="tx2">
                    <a:lumMod val="50000"/>
                  </a:schemeClr>
                </a:solidFill>
                <a:latin typeface="UVN Sang Song" panose="03030602030607090B05" pitchFamily="66" charset="0"/>
                <a:cs typeface="Times New Roman" pitchFamily="18" charset="0"/>
              </a:rPr>
              <a:t>màu</a:t>
            </a:r>
            <a:r>
              <a:rPr lang="en-US" sz="3299" b="1" dirty="0">
                <a:solidFill>
                  <a:schemeClr val="tx2">
                    <a:lumMod val="50000"/>
                  </a:schemeClr>
                </a:solidFill>
                <a:latin typeface="UVN Sang Song" panose="03030602030607090B05" pitchFamily="66" charset="0"/>
                <a:cs typeface="Times New Roman" pitchFamily="18" charset="0"/>
              </a:rPr>
              <a:t> </a:t>
            </a:r>
            <a:r>
              <a:rPr lang="en-US" sz="3299" b="1" dirty="0" err="1">
                <a:solidFill>
                  <a:schemeClr val="tx2">
                    <a:lumMod val="50000"/>
                  </a:schemeClr>
                </a:solidFill>
                <a:latin typeface="UVN Sang Song" panose="03030602030607090B05" pitchFamily="66" charset="0"/>
                <a:cs typeface="Times New Roman" pitchFamily="18" charset="0"/>
              </a:rPr>
              <a:t>đỏ</a:t>
            </a:r>
            <a:r>
              <a:rPr lang="en-US" sz="3299" b="1" dirty="0">
                <a:solidFill>
                  <a:schemeClr val="tx2">
                    <a:lumMod val="50000"/>
                  </a:schemeClr>
                </a:solidFill>
                <a:latin typeface="UVN Sang Song" panose="03030602030607090B05" pitchFamily="66" charset="0"/>
                <a:cs typeface="Times New Roman" pitchFamily="18" charset="0"/>
              </a:rPr>
              <a:t> </a:t>
            </a:r>
            <a:r>
              <a:rPr lang="en-US" sz="3299" b="1" dirty="0" err="1">
                <a:solidFill>
                  <a:schemeClr val="tx2">
                    <a:lumMod val="50000"/>
                  </a:schemeClr>
                </a:solidFill>
                <a:latin typeface="UVN Sang Song" panose="03030602030607090B05" pitchFamily="66" charset="0"/>
                <a:cs typeface="Times New Roman" pitchFamily="18" charset="0"/>
              </a:rPr>
              <a:t>còn</a:t>
            </a:r>
            <a:r>
              <a:rPr lang="en-US" sz="3299" b="1" dirty="0">
                <a:solidFill>
                  <a:schemeClr val="tx2">
                    <a:lumMod val="50000"/>
                  </a:schemeClr>
                </a:solidFill>
                <a:latin typeface="UVN Sang Song" panose="03030602030607090B05" pitchFamily="66" charset="0"/>
                <a:cs typeface="Times New Roman" pitchFamily="18" charset="0"/>
              </a:rPr>
              <a:t> non.</a:t>
            </a:r>
            <a:endParaRPr lang="en-US" sz="3001" b="1" dirty="0">
              <a:solidFill>
                <a:schemeClr val="tx2">
                  <a:lumMod val="50000"/>
                </a:schemeClr>
              </a:solidFill>
              <a:latin typeface="UVN Sang Song" panose="03030602030607090B05" pitchFamily="66" charset="0"/>
              <a:cs typeface="Times New Roman" pitchFamily="18" charset="0"/>
            </a:endParaRPr>
          </a:p>
        </p:txBody>
      </p:sp>
      <p:pic>
        <p:nvPicPr>
          <p:cNvPr id="13315" name="Picture 28" descr="anh 1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22" t="13296" r="8889" b="-5454"/>
          <a:stretch/>
        </p:blipFill>
        <p:spPr bwMode="auto">
          <a:xfrm>
            <a:off x="-228600" y="-30480"/>
            <a:ext cx="7086600" cy="4343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E6327C0-4981-432A-A9B2-0B485E953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20600" y="-30480"/>
            <a:ext cx="6553200" cy="4145280"/>
          </a:xfrm>
          <a:prstGeom prst="rect">
            <a:avLst/>
          </a:prstGeom>
          <a:ln>
            <a:noFill/>
          </a:ln>
          <a:effectLst>
            <a:softEdge rad="112500"/>
          </a:effectLst>
        </p:spPr>
      </p:pic>
      <p:sp>
        <p:nvSpPr>
          <p:cNvPr id="8" name="Text Box 5">
            <a:extLst>
              <a:ext uri="{FF2B5EF4-FFF2-40B4-BE49-F238E27FC236}">
                <a16:creationId xmlns:a16="http://schemas.microsoft.com/office/drawing/2014/main" id="{8F33DAB2-138C-4896-975B-C3BB5AA202E9}"/>
              </a:ext>
            </a:extLst>
          </p:cNvPr>
          <p:cNvSpPr txBox="1">
            <a:spLocks noChangeArrowheads="1"/>
          </p:cNvSpPr>
          <p:nvPr/>
        </p:nvSpPr>
        <p:spPr bwMode="auto">
          <a:xfrm>
            <a:off x="12420600" y="5892650"/>
            <a:ext cx="6019800" cy="600036"/>
          </a:xfrm>
          <a:prstGeom prst="rect">
            <a:avLst/>
          </a:prstGeom>
          <a:solidFill>
            <a:schemeClr val="accent5">
              <a:lumMod val="20000"/>
              <a:lumOff val="80000"/>
            </a:schemeClr>
          </a:solid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350" b="1" dirty="0">
                <a:solidFill>
                  <a:srgbClr val="FF0000"/>
                </a:solidFill>
                <a:latin typeface="UVN Sang Song" panose="03030602030607090B05" pitchFamily="66" charset="0"/>
                <a:cs typeface="Times New Roman" pitchFamily="18" charset="0"/>
              </a:rPr>
              <a:t>  </a:t>
            </a:r>
            <a:r>
              <a:rPr lang="en-US" sz="3299" b="1" dirty="0" err="1">
                <a:solidFill>
                  <a:schemeClr val="tx2">
                    <a:lumMod val="50000"/>
                  </a:schemeClr>
                </a:solidFill>
                <a:latin typeface="UVN Sang Song" panose="03030602030607090B05" pitchFamily="66" charset="0"/>
                <a:cs typeface="Times New Roman" pitchFamily="18" charset="0"/>
              </a:rPr>
              <a:t>Nếu</a:t>
            </a:r>
            <a:r>
              <a:rPr lang="en-US" sz="3299" b="1" dirty="0">
                <a:solidFill>
                  <a:schemeClr val="tx2">
                    <a:lumMod val="50000"/>
                  </a:schemeClr>
                </a:solidFill>
                <a:latin typeface="UVN Sang Song" panose="03030602030607090B05" pitchFamily="66" charset="0"/>
                <a:cs typeface="Times New Roman" pitchFamily="18" charset="0"/>
              </a:rPr>
              <a:t> </a:t>
            </a:r>
            <a:r>
              <a:rPr lang="en-US" sz="3299" b="1" dirty="0" err="1">
                <a:solidFill>
                  <a:schemeClr val="tx2">
                    <a:lumMod val="50000"/>
                  </a:schemeClr>
                </a:solidFill>
                <a:latin typeface="UVN Sang Song" panose="03030602030607090B05" pitchFamily="66" charset="0"/>
                <a:cs typeface="Times New Roman" pitchFamily="18" charset="0"/>
              </a:rPr>
              <a:t>có</a:t>
            </a:r>
            <a:r>
              <a:rPr lang="en-US" sz="3299" b="1" dirty="0">
                <a:solidFill>
                  <a:schemeClr val="tx2">
                    <a:lumMod val="50000"/>
                  </a:schemeClr>
                </a:solidFill>
                <a:latin typeface="UVN Sang Song" panose="03030602030607090B05" pitchFamily="66" charset="0"/>
                <a:cs typeface="Times New Roman" pitchFamily="18" charset="0"/>
              </a:rPr>
              <a:t> </a:t>
            </a:r>
            <a:r>
              <a:rPr lang="en-US" sz="3299" b="1" dirty="0" err="1">
                <a:solidFill>
                  <a:schemeClr val="tx2">
                    <a:lumMod val="50000"/>
                  </a:schemeClr>
                </a:solidFill>
                <a:latin typeface="UVN Sang Song" panose="03030602030607090B05" pitchFamily="66" charset="0"/>
                <a:cs typeface="Times New Roman" pitchFamily="18" charset="0"/>
              </a:rPr>
              <a:t>mưa</a:t>
            </a:r>
            <a:r>
              <a:rPr lang="en-US" sz="3299" b="1" dirty="0">
                <a:solidFill>
                  <a:schemeClr val="tx2">
                    <a:lumMod val="50000"/>
                  </a:schemeClr>
                </a:solidFill>
                <a:latin typeface="UVN Sang Song" panose="03030602030607090B05" pitchFamily="66" charset="0"/>
                <a:cs typeface="Times New Roman" pitchFamily="18" charset="0"/>
              </a:rPr>
              <a:t>, </a:t>
            </a:r>
            <a:r>
              <a:rPr lang="en-US" sz="3299" b="1" dirty="0" err="1">
                <a:solidFill>
                  <a:schemeClr val="tx2">
                    <a:lumMod val="50000"/>
                  </a:schemeClr>
                </a:solidFill>
                <a:latin typeface="UVN Sang Song" panose="03030602030607090B05" pitchFamily="66" charset="0"/>
                <a:cs typeface="Times New Roman" pitchFamily="18" charset="0"/>
              </a:rPr>
              <a:t>lại</a:t>
            </a:r>
            <a:r>
              <a:rPr lang="en-US" sz="3299" b="1" dirty="0">
                <a:solidFill>
                  <a:schemeClr val="tx2">
                    <a:lumMod val="50000"/>
                  </a:schemeClr>
                </a:solidFill>
                <a:latin typeface="UVN Sang Song" panose="03030602030607090B05" pitchFamily="66" charset="0"/>
                <a:cs typeface="Times New Roman" pitchFamily="18" charset="0"/>
              </a:rPr>
              <a:t> </a:t>
            </a:r>
            <a:r>
              <a:rPr lang="en-US" sz="3299" b="1" dirty="0" err="1">
                <a:solidFill>
                  <a:schemeClr val="tx2">
                    <a:lumMod val="50000"/>
                  </a:schemeClr>
                </a:solidFill>
                <a:latin typeface="UVN Sang Song" panose="03030602030607090B05" pitchFamily="66" charset="0"/>
                <a:cs typeface="Times New Roman" pitchFamily="18" charset="0"/>
              </a:rPr>
              <a:t>càng</a:t>
            </a:r>
            <a:r>
              <a:rPr lang="en-US" sz="3299" b="1" dirty="0">
                <a:solidFill>
                  <a:schemeClr val="tx2">
                    <a:lumMod val="50000"/>
                  </a:schemeClr>
                </a:solidFill>
                <a:latin typeface="UVN Sang Song" panose="03030602030607090B05" pitchFamily="66" charset="0"/>
                <a:cs typeface="Times New Roman" pitchFamily="18" charset="0"/>
              </a:rPr>
              <a:t> </a:t>
            </a:r>
            <a:r>
              <a:rPr lang="en-US" sz="3299" b="1" dirty="0" err="1">
                <a:solidFill>
                  <a:schemeClr val="tx2">
                    <a:lumMod val="50000"/>
                  </a:schemeClr>
                </a:solidFill>
                <a:latin typeface="UVN Sang Song" panose="03030602030607090B05" pitchFamily="66" charset="0"/>
                <a:cs typeface="Times New Roman" pitchFamily="18" charset="0"/>
              </a:rPr>
              <a:t>tươi</a:t>
            </a:r>
            <a:r>
              <a:rPr lang="en-US" sz="3299" b="1" dirty="0">
                <a:solidFill>
                  <a:schemeClr val="tx2">
                    <a:lumMod val="50000"/>
                  </a:schemeClr>
                </a:solidFill>
                <a:latin typeface="UVN Sang Song" panose="03030602030607090B05" pitchFamily="66" charset="0"/>
                <a:cs typeface="Times New Roman" pitchFamily="18" charset="0"/>
              </a:rPr>
              <a:t> </a:t>
            </a:r>
            <a:r>
              <a:rPr lang="en-US" sz="3299" b="1" dirty="0" err="1">
                <a:solidFill>
                  <a:schemeClr val="tx2">
                    <a:lumMod val="50000"/>
                  </a:schemeClr>
                </a:solidFill>
                <a:latin typeface="UVN Sang Song" panose="03030602030607090B05" pitchFamily="66" charset="0"/>
                <a:cs typeface="Times New Roman" pitchFamily="18" charset="0"/>
              </a:rPr>
              <a:t>dịu</a:t>
            </a:r>
            <a:endParaRPr lang="en-US" sz="3299" b="1" dirty="0">
              <a:solidFill>
                <a:schemeClr val="tx2">
                  <a:lumMod val="50000"/>
                </a:schemeClr>
              </a:solidFill>
              <a:latin typeface="UVN Sang Song" panose="03030602030607090B05" pitchFamily="66" charset="0"/>
              <a:cs typeface="Times New Roman" pitchFamily="18" charset="0"/>
            </a:endParaRPr>
          </a:p>
        </p:txBody>
      </p:sp>
      <p:pic>
        <p:nvPicPr>
          <p:cNvPr id="9" name="Picture 8">
            <a:extLst>
              <a:ext uri="{FF2B5EF4-FFF2-40B4-BE49-F238E27FC236}">
                <a16:creationId xmlns:a16="http://schemas.microsoft.com/office/drawing/2014/main" id="{2FCAC3A7-F938-48C3-8B8F-FE39EDFF60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64" y="-4574024"/>
            <a:ext cx="6867668" cy="3996928"/>
          </a:xfrm>
          <a:prstGeom prst="rect">
            <a:avLst/>
          </a:prstGeom>
          <a:ln>
            <a:noFill/>
          </a:ln>
          <a:effectLst>
            <a:softEdge rad="112500"/>
          </a:effectLst>
        </p:spPr>
      </p:pic>
      <p:sp>
        <p:nvSpPr>
          <p:cNvPr id="10" name="Text Box 5">
            <a:extLst>
              <a:ext uri="{FF2B5EF4-FFF2-40B4-BE49-F238E27FC236}">
                <a16:creationId xmlns:a16="http://schemas.microsoft.com/office/drawing/2014/main" id="{E0C1EECA-8C89-4D15-A682-89C61475E416}"/>
              </a:ext>
            </a:extLst>
          </p:cNvPr>
          <p:cNvSpPr txBox="1">
            <a:spLocks noChangeArrowheads="1"/>
          </p:cNvSpPr>
          <p:nvPr/>
        </p:nvSpPr>
        <p:spPr bwMode="auto">
          <a:xfrm>
            <a:off x="8382000" y="-1935325"/>
            <a:ext cx="6019800" cy="1015919"/>
          </a:xfrm>
          <a:prstGeom prst="rect">
            <a:avLst/>
          </a:prstGeom>
          <a:solidFill>
            <a:schemeClr val="accent3">
              <a:lumMod val="20000"/>
              <a:lumOff val="80000"/>
            </a:schemeClr>
          </a:solid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3001" b="1" dirty="0" err="1">
                <a:solidFill>
                  <a:schemeClr val="accent3">
                    <a:lumMod val="50000"/>
                  </a:schemeClr>
                </a:solidFill>
                <a:latin typeface="UVN Sang Song" panose="03030602030607090B05" pitchFamily="66" charset="0"/>
                <a:cs typeface="Times New Roman" pitchFamily="18" charset="0"/>
              </a:rPr>
              <a:t>Ngày</a:t>
            </a:r>
            <a:r>
              <a:rPr lang="en-US" sz="3001" b="1" dirty="0">
                <a:solidFill>
                  <a:schemeClr val="accent3">
                    <a:lumMod val="50000"/>
                  </a:schemeClr>
                </a:solidFill>
                <a:latin typeface="UVN Sang Song" panose="03030602030607090B05" pitchFamily="66" charset="0"/>
                <a:cs typeface="Times New Roman" pitchFamily="18" charset="0"/>
              </a:rPr>
              <a:t> </a:t>
            </a:r>
            <a:r>
              <a:rPr lang="en-US" sz="3001" b="1" dirty="0" err="1">
                <a:solidFill>
                  <a:schemeClr val="accent3">
                    <a:lumMod val="50000"/>
                  </a:schemeClr>
                </a:solidFill>
                <a:latin typeface="UVN Sang Song" panose="03030602030607090B05" pitchFamily="66" charset="0"/>
                <a:cs typeface="Times New Roman" pitchFamily="18" charset="0"/>
              </a:rPr>
              <a:t>xuân</a:t>
            </a:r>
            <a:r>
              <a:rPr lang="en-US" sz="3001" b="1" dirty="0">
                <a:solidFill>
                  <a:schemeClr val="accent3">
                    <a:lumMod val="50000"/>
                  </a:schemeClr>
                </a:solidFill>
                <a:latin typeface="UVN Sang Song" panose="03030602030607090B05" pitchFamily="66" charset="0"/>
                <a:cs typeface="Times New Roman" pitchFamily="18" charset="0"/>
              </a:rPr>
              <a:t> </a:t>
            </a:r>
            <a:r>
              <a:rPr lang="en-US" sz="3001" b="1" dirty="0" err="1">
                <a:solidFill>
                  <a:schemeClr val="accent3">
                    <a:lumMod val="50000"/>
                  </a:schemeClr>
                </a:solidFill>
                <a:latin typeface="UVN Sang Song" panose="03030602030607090B05" pitchFamily="66" charset="0"/>
                <a:cs typeface="Times New Roman" pitchFamily="18" charset="0"/>
              </a:rPr>
              <a:t>dần</a:t>
            </a:r>
            <a:r>
              <a:rPr lang="en-US" sz="3001" b="1" dirty="0">
                <a:solidFill>
                  <a:schemeClr val="accent3">
                    <a:lumMod val="50000"/>
                  </a:schemeClr>
                </a:solidFill>
                <a:latin typeface="UVN Sang Song" panose="03030602030607090B05" pitchFamily="66" charset="0"/>
                <a:cs typeface="Times New Roman" pitchFamily="18" charset="0"/>
              </a:rPr>
              <a:t> </a:t>
            </a:r>
            <a:r>
              <a:rPr lang="en-US" sz="3001" b="1" dirty="0" err="1">
                <a:solidFill>
                  <a:schemeClr val="accent3">
                    <a:lumMod val="50000"/>
                  </a:schemeClr>
                </a:solidFill>
                <a:latin typeface="UVN Sang Song" panose="03030602030607090B05" pitchFamily="66" charset="0"/>
                <a:cs typeface="Times New Roman" pitchFamily="18" charset="0"/>
              </a:rPr>
              <a:t>hết</a:t>
            </a:r>
            <a:r>
              <a:rPr lang="en-US" sz="3001" b="1" dirty="0">
                <a:solidFill>
                  <a:schemeClr val="accent3">
                    <a:lumMod val="50000"/>
                  </a:schemeClr>
                </a:solidFill>
                <a:latin typeface="UVN Sang Song" panose="03030602030607090B05" pitchFamily="66" charset="0"/>
                <a:cs typeface="Times New Roman" pitchFamily="18" charset="0"/>
              </a:rPr>
              <a:t>, </a:t>
            </a:r>
            <a:r>
              <a:rPr lang="en-US" sz="3001" b="1" dirty="0" err="1">
                <a:solidFill>
                  <a:schemeClr val="accent3">
                    <a:lumMod val="50000"/>
                  </a:schemeClr>
                </a:solidFill>
                <a:latin typeface="UVN Sang Song" panose="03030602030607090B05" pitchFamily="66" charset="0"/>
                <a:cs typeface="Times New Roman" pitchFamily="18" charset="0"/>
              </a:rPr>
              <a:t>số</a:t>
            </a:r>
            <a:r>
              <a:rPr lang="en-US" sz="3001" b="1" dirty="0">
                <a:solidFill>
                  <a:schemeClr val="accent3">
                    <a:lumMod val="50000"/>
                  </a:schemeClr>
                </a:solidFill>
                <a:latin typeface="UVN Sang Song" panose="03030602030607090B05" pitchFamily="66" charset="0"/>
                <a:cs typeface="Times New Roman" pitchFamily="18" charset="0"/>
              </a:rPr>
              <a:t> </a:t>
            </a:r>
            <a:r>
              <a:rPr lang="en-US" sz="3001" b="1" dirty="0" err="1">
                <a:solidFill>
                  <a:schemeClr val="accent3">
                    <a:lumMod val="50000"/>
                  </a:schemeClr>
                </a:solidFill>
                <a:latin typeface="UVN Sang Song" panose="03030602030607090B05" pitchFamily="66" charset="0"/>
                <a:cs typeface="Times New Roman" pitchFamily="18" charset="0"/>
              </a:rPr>
              <a:t>hoa</a:t>
            </a:r>
            <a:r>
              <a:rPr lang="en-US" sz="3001" b="1" dirty="0">
                <a:solidFill>
                  <a:schemeClr val="accent3">
                    <a:lumMod val="50000"/>
                  </a:schemeClr>
                </a:solidFill>
                <a:latin typeface="UVN Sang Song" panose="03030602030607090B05" pitchFamily="66" charset="0"/>
                <a:cs typeface="Times New Roman" pitchFamily="18" charset="0"/>
              </a:rPr>
              <a:t> </a:t>
            </a:r>
            <a:r>
              <a:rPr lang="en-US" sz="3001" b="1" dirty="0" err="1">
                <a:solidFill>
                  <a:schemeClr val="accent3">
                    <a:lumMod val="50000"/>
                  </a:schemeClr>
                </a:solidFill>
                <a:latin typeface="UVN Sang Song" panose="03030602030607090B05" pitchFamily="66" charset="0"/>
                <a:cs typeface="Times New Roman" pitchFamily="18" charset="0"/>
              </a:rPr>
              <a:t>tăng</a:t>
            </a:r>
            <a:r>
              <a:rPr lang="en-US" sz="3001" b="1" dirty="0">
                <a:solidFill>
                  <a:schemeClr val="accent3">
                    <a:lumMod val="50000"/>
                  </a:schemeClr>
                </a:solidFill>
                <a:latin typeface="UVN Sang Song" panose="03030602030607090B05" pitchFamily="66" charset="0"/>
                <a:cs typeface="Times New Roman" pitchFamily="18" charset="0"/>
              </a:rPr>
              <a:t> </a:t>
            </a:r>
            <a:r>
              <a:rPr lang="en-US" sz="3001" b="1" dirty="0" err="1">
                <a:solidFill>
                  <a:schemeClr val="accent3">
                    <a:lumMod val="50000"/>
                  </a:schemeClr>
                </a:solidFill>
                <a:latin typeface="UVN Sang Song" panose="03030602030607090B05" pitchFamily="66" charset="0"/>
                <a:cs typeface="Times New Roman" pitchFamily="18" charset="0"/>
              </a:rPr>
              <a:t>lên</a:t>
            </a:r>
            <a:r>
              <a:rPr lang="en-US" sz="3001" b="1" dirty="0">
                <a:solidFill>
                  <a:schemeClr val="accent3">
                    <a:lumMod val="50000"/>
                  </a:schemeClr>
                </a:solidFill>
                <a:latin typeface="UVN Sang Song" panose="03030602030607090B05" pitchFamily="66" charset="0"/>
                <a:cs typeface="Times New Roman" pitchFamily="18" charset="0"/>
              </a:rPr>
              <a:t>, </a:t>
            </a:r>
            <a:r>
              <a:rPr lang="en-US" sz="3001" b="1" dirty="0" err="1">
                <a:solidFill>
                  <a:schemeClr val="accent3">
                    <a:lumMod val="50000"/>
                  </a:schemeClr>
                </a:solidFill>
                <a:latin typeface="UVN Sang Song" panose="03030602030607090B05" pitchFamily="66" charset="0"/>
                <a:cs typeface="Times New Roman" pitchFamily="18" charset="0"/>
              </a:rPr>
              <a:t>màu</a:t>
            </a:r>
            <a:r>
              <a:rPr lang="en-US" sz="3001" b="1" dirty="0">
                <a:solidFill>
                  <a:schemeClr val="accent3">
                    <a:lumMod val="50000"/>
                  </a:schemeClr>
                </a:solidFill>
                <a:latin typeface="UVN Sang Song" panose="03030602030607090B05" pitchFamily="66" charset="0"/>
                <a:cs typeface="Times New Roman" pitchFamily="18" charset="0"/>
              </a:rPr>
              <a:t> </a:t>
            </a:r>
            <a:r>
              <a:rPr lang="en-US" sz="3001" b="1" dirty="0" err="1">
                <a:solidFill>
                  <a:schemeClr val="accent3">
                    <a:lumMod val="50000"/>
                  </a:schemeClr>
                </a:solidFill>
                <a:latin typeface="UVN Sang Song" panose="03030602030607090B05" pitchFamily="66" charset="0"/>
                <a:cs typeface="Times New Roman" pitchFamily="18" charset="0"/>
              </a:rPr>
              <a:t>cũng</a:t>
            </a:r>
            <a:r>
              <a:rPr lang="en-US" sz="3001" b="1" dirty="0">
                <a:solidFill>
                  <a:schemeClr val="accent3">
                    <a:lumMod val="50000"/>
                  </a:schemeClr>
                </a:solidFill>
                <a:latin typeface="UVN Sang Song" panose="03030602030607090B05" pitchFamily="66" charset="0"/>
                <a:cs typeface="Times New Roman" pitchFamily="18" charset="0"/>
              </a:rPr>
              <a:t> </a:t>
            </a:r>
            <a:r>
              <a:rPr lang="en-US" sz="3001" b="1" dirty="0" err="1">
                <a:solidFill>
                  <a:schemeClr val="accent3">
                    <a:lumMod val="50000"/>
                  </a:schemeClr>
                </a:solidFill>
                <a:latin typeface="UVN Sang Song" panose="03030602030607090B05" pitchFamily="66" charset="0"/>
                <a:cs typeface="Times New Roman" pitchFamily="18" charset="0"/>
              </a:rPr>
              <a:t>đậm</a:t>
            </a:r>
            <a:r>
              <a:rPr lang="en-US" sz="3001" b="1" dirty="0">
                <a:solidFill>
                  <a:schemeClr val="accent3">
                    <a:lumMod val="50000"/>
                  </a:schemeClr>
                </a:solidFill>
                <a:latin typeface="UVN Sang Song" panose="03030602030607090B05" pitchFamily="66" charset="0"/>
                <a:cs typeface="Times New Roman" pitchFamily="18" charset="0"/>
              </a:rPr>
              <a:t> </a:t>
            </a:r>
            <a:r>
              <a:rPr lang="en-US" sz="3001" b="1" dirty="0" err="1">
                <a:solidFill>
                  <a:schemeClr val="accent3">
                    <a:lumMod val="50000"/>
                  </a:schemeClr>
                </a:solidFill>
                <a:latin typeface="UVN Sang Song" panose="03030602030607090B05" pitchFamily="66" charset="0"/>
                <a:cs typeface="Times New Roman" pitchFamily="18" charset="0"/>
              </a:rPr>
              <a:t>dần</a:t>
            </a:r>
            <a:r>
              <a:rPr lang="en-US" sz="3001" b="1" dirty="0">
                <a:solidFill>
                  <a:schemeClr val="accent3">
                    <a:lumMod val="50000"/>
                  </a:schemeClr>
                </a:solidFill>
                <a:latin typeface="UVN Sang Song" panose="03030602030607090B05" pitchFamily="66" charset="0"/>
                <a:cs typeface="Times New Roman" pitchFamily="18" charset="0"/>
              </a:rPr>
              <a:t>.</a:t>
            </a:r>
          </a:p>
        </p:txBody>
      </p:sp>
      <p:sp>
        <p:nvSpPr>
          <p:cNvPr id="11" name="Text Box 5">
            <a:extLst>
              <a:ext uri="{FF2B5EF4-FFF2-40B4-BE49-F238E27FC236}">
                <a16:creationId xmlns:a16="http://schemas.microsoft.com/office/drawing/2014/main" id="{636C13C2-E3C8-422C-9A89-FFCF7035011D}"/>
              </a:ext>
            </a:extLst>
          </p:cNvPr>
          <p:cNvSpPr txBox="1">
            <a:spLocks noChangeArrowheads="1"/>
          </p:cNvSpPr>
          <p:nvPr/>
        </p:nvSpPr>
        <p:spPr bwMode="auto">
          <a:xfrm>
            <a:off x="-9363076" y="5477152"/>
            <a:ext cx="7762875" cy="1015663"/>
          </a:xfrm>
          <a:prstGeom prst="rect">
            <a:avLst/>
          </a:prstGeom>
          <a:solidFill>
            <a:schemeClr val="accent2">
              <a:lumMod val="20000"/>
              <a:lumOff val="80000"/>
            </a:schemeClr>
          </a:solid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b="1" dirty="0">
                <a:solidFill>
                  <a:srgbClr val="FF0000"/>
                </a:solidFill>
                <a:latin typeface="UVN Sang Song" panose="03030602030607090B05" pitchFamily="66" charset="0"/>
                <a:cs typeface="Times New Roman" pitchFamily="18" charset="0"/>
              </a:rPr>
              <a:t>    </a:t>
            </a:r>
            <a:r>
              <a:rPr lang="en-US" sz="3000" b="1" dirty="0" err="1">
                <a:solidFill>
                  <a:schemeClr val="accent3">
                    <a:lumMod val="50000"/>
                  </a:schemeClr>
                </a:solidFill>
                <a:latin typeface="UVN Sang Song" panose="03030602030607090B05" pitchFamily="66" charset="0"/>
                <a:cs typeface="Times New Roman" pitchFamily="18" charset="0"/>
              </a:rPr>
              <a:t>Hoà</a:t>
            </a:r>
            <a:r>
              <a:rPr lang="en-US" sz="3000" b="1" dirty="0">
                <a:solidFill>
                  <a:schemeClr val="accent3">
                    <a:lumMod val="50000"/>
                  </a:schemeClr>
                </a:solidFill>
                <a:latin typeface="UVN Sang Song" panose="03030602030607090B05" pitchFamily="66" charset="0"/>
                <a:cs typeface="Times New Roman" pitchFamily="18" charset="0"/>
              </a:rPr>
              <a:t> </a:t>
            </a:r>
            <a:r>
              <a:rPr lang="en-US" sz="3000" b="1" dirty="0" err="1">
                <a:solidFill>
                  <a:schemeClr val="accent3">
                    <a:lumMod val="50000"/>
                  </a:schemeClr>
                </a:solidFill>
                <a:latin typeface="UVN Sang Song" panose="03030602030607090B05" pitchFamily="66" charset="0"/>
                <a:cs typeface="Times New Roman" pitchFamily="18" charset="0"/>
              </a:rPr>
              <a:t>nhịp</a:t>
            </a:r>
            <a:r>
              <a:rPr lang="en-US" sz="3000" b="1" dirty="0">
                <a:solidFill>
                  <a:schemeClr val="accent3">
                    <a:lumMod val="50000"/>
                  </a:schemeClr>
                </a:solidFill>
                <a:latin typeface="UVN Sang Song" panose="03030602030607090B05" pitchFamily="66" charset="0"/>
                <a:cs typeface="Times New Roman" pitchFamily="18" charset="0"/>
              </a:rPr>
              <a:t> </a:t>
            </a:r>
            <a:r>
              <a:rPr lang="en-US" sz="3000" b="1" dirty="0" err="1">
                <a:solidFill>
                  <a:schemeClr val="accent3">
                    <a:lumMod val="50000"/>
                  </a:schemeClr>
                </a:solidFill>
                <a:latin typeface="UVN Sang Song" panose="03030602030607090B05" pitchFamily="66" charset="0"/>
                <a:cs typeface="Times New Roman" pitchFamily="18" charset="0"/>
              </a:rPr>
              <a:t>với</a:t>
            </a:r>
            <a:r>
              <a:rPr lang="en-US" sz="3000" b="1" dirty="0">
                <a:solidFill>
                  <a:schemeClr val="accent3">
                    <a:lumMod val="50000"/>
                  </a:schemeClr>
                </a:solidFill>
                <a:latin typeface="UVN Sang Song" panose="03030602030607090B05" pitchFamily="66" charset="0"/>
                <a:cs typeface="Times New Roman" pitchFamily="18" charset="0"/>
              </a:rPr>
              <a:t> </a:t>
            </a:r>
            <a:r>
              <a:rPr lang="en-US" sz="3000" b="1" dirty="0" err="1">
                <a:solidFill>
                  <a:schemeClr val="accent3">
                    <a:lumMod val="50000"/>
                  </a:schemeClr>
                </a:solidFill>
                <a:latin typeface="UVN Sang Song" panose="03030602030607090B05" pitchFamily="66" charset="0"/>
                <a:cs typeface="Times New Roman" pitchFamily="18" charset="0"/>
              </a:rPr>
              <a:t>mặt</a:t>
            </a:r>
            <a:r>
              <a:rPr lang="en-US" sz="3000" b="1" dirty="0">
                <a:solidFill>
                  <a:schemeClr val="accent3">
                    <a:lumMod val="50000"/>
                  </a:schemeClr>
                </a:solidFill>
                <a:latin typeface="UVN Sang Song" panose="03030602030607090B05" pitchFamily="66" charset="0"/>
                <a:cs typeface="Times New Roman" pitchFamily="18" charset="0"/>
              </a:rPr>
              <a:t> </a:t>
            </a:r>
            <a:r>
              <a:rPr lang="en-US" sz="3000" b="1" dirty="0" err="1">
                <a:solidFill>
                  <a:schemeClr val="accent3">
                    <a:lumMod val="50000"/>
                  </a:schemeClr>
                </a:solidFill>
                <a:latin typeface="UVN Sang Song" panose="03030602030607090B05" pitchFamily="66" charset="0"/>
                <a:cs typeface="Times New Roman" pitchFamily="18" charset="0"/>
              </a:rPr>
              <a:t>trời</a:t>
            </a:r>
            <a:r>
              <a:rPr lang="en-US" sz="3000" b="1" dirty="0">
                <a:solidFill>
                  <a:schemeClr val="accent3">
                    <a:lumMod val="50000"/>
                  </a:schemeClr>
                </a:solidFill>
                <a:latin typeface="UVN Sang Song" panose="03030602030607090B05" pitchFamily="66" charset="0"/>
                <a:cs typeface="Times New Roman" pitchFamily="18" charset="0"/>
              </a:rPr>
              <a:t> </a:t>
            </a:r>
            <a:r>
              <a:rPr lang="en-US" sz="3000" b="1" dirty="0" err="1">
                <a:solidFill>
                  <a:schemeClr val="accent3">
                    <a:lumMod val="50000"/>
                  </a:schemeClr>
                </a:solidFill>
                <a:latin typeface="UVN Sang Song" panose="03030602030607090B05" pitchFamily="66" charset="0"/>
                <a:cs typeface="Times New Roman" pitchFamily="18" charset="0"/>
              </a:rPr>
              <a:t>chói</a:t>
            </a:r>
            <a:r>
              <a:rPr lang="en-US" sz="3000" b="1" dirty="0">
                <a:solidFill>
                  <a:schemeClr val="accent3">
                    <a:lumMod val="50000"/>
                  </a:schemeClr>
                </a:solidFill>
                <a:latin typeface="UVN Sang Song" panose="03030602030607090B05" pitchFamily="66" charset="0"/>
                <a:cs typeface="Times New Roman" pitchFamily="18" charset="0"/>
              </a:rPr>
              <a:t> </a:t>
            </a:r>
            <a:r>
              <a:rPr lang="en-US" sz="3000" b="1" dirty="0" err="1">
                <a:solidFill>
                  <a:schemeClr val="accent3">
                    <a:lumMod val="50000"/>
                  </a:schemeClr>
                </a:solidFill>
                <a:latin typeface="UVN Sang Song" panose="03030602030607090B05" pitchFamily="66" charset="0"/>
                <a:cs typeface="Times New Roman" pitchFamily="18" charset="0"/>
              </a:rPr>
              <a:t>lọi</a:t>
            </a:r>
            <a:r>
              <a:rPr lang="en-US" sz="3000" b="1" dirty="0">
                <a:solidFill>
                  <a:schemeClr val="accent3">
                    <a:lumMod val="50000"/>
                  </a:schemeClr>
                </a:solidFill>
                <a:latin typeface="UVN Sang Song" panose="03030602030607090B05" pitchFamily="66" charset="0"/>
                <a:cs typeface="Times New Roman" pitchFamily="18" charset="0"/>
              </a:rPr>
              <a:t>, </a:t>
            </a:r>
          </a:p>
          <a:p>
            <a:pPr algn="ctr" eaLnBrk="1" hangingPunct="1"/>
            <a:r>
              <a:rPr lang="en-US" sz="3000" b="1" dirty="0" err="1">
                <a:solidFill>
                  <a:schemeClr val="accent3">
                    <a:lumMod val="50000"/>
                  </a:schemeClr>
                </a:solidFill>
                <a:latin typeface="UVN Sang Song" panose="03030602030607090B05" pitchFamily="66" charset="0"/>
                <a:cs typeface="Times New Roman" pitchFamily="18" charset="0"/>
              </a:rPr>
              <a:t>màu</a:t>
            </a:r>
            <a:r>
              <a:rPr lang="en-US" sz="3000" b="1" dirty="0">
                <a:solidFill>
                  <a:schemeClr val="accent3">
                    <a:lumMod val="50000"/>
                  </a:schemeClr>
                </a:solidFill>
                <a:latin typeface="UVN Sang Song" panose="03030602030607090B05" pitchFamily="66" charset="0"/>
                <a:cs typeface="Times New Roman" pitchFamily="18" charset="0"/>
              </a:rPr>
              <a:t> </a:t>
            </a:r>
            <a:r>
              <a:rPr lang="en-US" sz="3000" b="1" dirty="0" err="1">
                <a:solidFill>
                  <a:schemeClr val="accent3">
                    <a:lumMod val="50000"/>
                  </a:schemeClr>
                </a:solidFill>
                <a:latin typeface="UVN Sang Song" panose="03030602030607090B05" pitchFamily="66" charset="0"/>
                <a:cs typeface="Times New Roman" pitchFamily="18" charset="0"/>
              </a:rPr>
              <a:t>phượng</a:t>
            </a:r>
            <a:r>
              <a:rPr lang="en-US" sz="3000" b="1" dirty="0">
                <a:solidFill>
                  <a:schemeClr val="accent3">
                    <a:lumMod val="50000"/>
                  </a:schemeClr>
                </a:solidFill>
                <a:latin typeface="UVN Sang Song" panose="03030602030607090B05" pitchFamily="66" charset="0"/>
                <a:cs typeface="Times New Roman" pitchFamily="18" charset="0"/>
              </a:rPr>
              <a:t> </a:t>
            </a:r>
            <a:r>
              <a:rPr lang="en-US" sz="3000" b="1" dirty="0" err="1">
                <a:solidFill>
                  <a:schemeClr val="accent3">
                    <a:lumMod val="50000"/>
                  </a:schemeClr>
                </a:solidFill>
                <a:latin typeface="UVN Sang Song" panose="03030602030607090B05" pitchFamily="66" charset="0"/>
                <a:cs typeface="Times New Roman" pitchFamily="18" charset="0"/>
              </a:rPr>
              <a:t>mạnh</a:t>
            </a:r>
            <a:r>
              <a:rPr lang="en-US" sz="3000" b="1" dirty="0">
                <a:solidFill>
                  <a:schemeClr val="accent3">
                    <a:lumMod val="50000"/>
                  </a:schemeClr>
                </a:solidFill>
                <a:latin typeface="UVN Sang Song" panose="03030602030607090B05" pitchFamily="66" charset="0"/>
                <a:cs typeface="Times New Roman" pitchFamily="18" charset="0"/>
              </a:rPr>
              <a:t> </a:t>
            </a:r>
            <a:r>
              <a:rPr lang="en-US" sz="3000" b="1" dirty="0" err="1">
                <a:solidFill>
                  <a:schemeClr val="accent3">
                    <a:lumMod val="50000"/>
                  </a:schemeClr>
                </a:solidFill>
                <a:latin typeface="UVN Sang Song" panose="03030602030607090B05" pitchFamily="66" charset="0"/>
                <a:cs typeface="Times New Roman" pitchFamily="18" charset="0"/>
              </a:rPr>
              <a:t>mẽ</a:t>
            </a:r>
            <a:r>
              <a:rPr lang="en-US" sz="3000" b="1" dirty="0">
                <a:solidFill>
                  <a:schemeClr val="accent3">
                    <a:lumMod val="50000"/>
                  </a:schemeClr>
                </a:solidFill>
                <a:latin typeface="UVN Sang Song" panose="03030602030607090B05" pitchFamily="66" charset="0"/>
                <a:cs typeface="Times New Roman" pitchFamily="18" charset="0"/>
              </a:rPr>
              <a:t> </a:t>
            </a:r>
            <a:r>
              <a:rPr lang="en-US" sz="3000" b="1" dirty="0" err="1">
                <a:solidFill>
                  <a:schemeClr val="accent3">
                    <a:lumMod val="50000"/>
                  </a:schemeClr>
                </a:solidFill>
                <a:latin typeface="UVN Sang Song" panose="03030602030607090B05" pitchFamily="66" charset="0"/>
                <a:cs typeface="Times New Roman" pitchFamily="18" charset="0"/>
              </a:rPr>
              <a:t>kêu</a:t>
            </a:r>
            <a:r>
              <a:rPr lang="en-US" sz="3000" b="1" dirty="0">
                <a:solidFill>
                  <a:schemeClr val="accent3">
                    <a:lumMod val="50000"/>
                  </a:schemeClr>
                </a:solidFill>
                <a:latin typeface="UVN Sang Song" panose="03030602030607090B05" pitchFamily="66" charset="0"/>
                <a:cs typeface="Times New Roman" pitchFamily="18" charset="0"/>
              </a:rPr>
              <a:t> vang: </a:t>
            </a:r>
            <a:r>
              <a:rPr lang="en-US" sz="3000" b="1" dirty="0" err="1">
                <a:solidFill>
                  <a:schemeClr val="accent3">
                    <a:lumMod val="50000"/>
                  </a:schemeClr>
                </a:solidFill>
                <a:latin typeface="UVN Sang Song" panose="03030602030607090B05" pitchFamily="66" charset="0"/>
                <a:cs typeface="Times New Roman" pitchFamily="18" charset="0"/>
              </a:rPr>
              <a:t>Hè</a:t>
            </a:r>
            <a:r>
              <a:rPr lang="en-US" sz="3000" b="1" dirty="0">
                <a:solidFill>
                  <a:schemeClr val="accent3">
                    <a:lumMod val="50000"/>
                  </a:schemeClr>
                </a:solidFill>
                <a:latin typeface="UVN Sang Song" panose="03030602030607090B05" pitchFamily="66" charset="0"/>
                <a:cs typeface="Times New Roman" pitchFamily="18" charset="0"/>
              </a:rPr>
              <a:t> </a:t>
            </a:r>
            <a:r>
              <a:rPr lang="en-US" sz="3000" b="1" dirty="0" err="1">
                <a:solidFill>
                  <a:schemeClr val="accent3">
                    <a:lumMod val="50000"/>
                  </a:schemeClr>
                </a:solidFill>
                <a:latin typeface="UVN Sang Song" panose="03030602030607090B05" pitchFamily="66" charset="0"/>
                <a:cs typeface="Times New Roman" pitchFamily="18" charset="0"/>
              </a:rPr>
              <a:t>đến</a:t>
            </a:r>
            <a:r>
              <a:rPr lang="en-US" sz="3000" b="1" dirty="0">
                <a:solidFill>
                  <a:schemeClr val="accent3">
                    <a:lumMod val="50000"/>
                  </a:schemeClr>
                </a:solidFill>
                <a:latin typeface="UVN Sang Song" panose="03030602030607090B05" pitchFamily="66" charset="0"/>
                <a:cs typeface="Times New Roman" pitchFamily="18" charset="0"/>
              </a:rPr>
              <a:t> </a:t>
            </a:r>
            <a:r>
              <a:rPr lang="en-US" sz="3000" b="1" dirty="0" err="1">
                <a:solidFill>
                  <a:schemeClr val="accent3">
                    <a:lumMod val="50000"/>
                  </a:schemeClr>
                </a:solidFill>
                <a:latin typeface="UVN Sang Song" panose="03030602030607090B05" pitchFamily="66" charset="0"/>
                <a:cs typeface="Times New Roman" pitchFamily="18" charset="0"/>
              </a:rPr>
              <a:t>rồi</a:t>
            </a:r>
            <a:r>
              <a:rPr lang="en-US" sz="3000" b="1" dirty="0">
                <a:solidFill>
                  <a:schemeClr val="accent3">
                    <a:lumMod val="50000"/>
                  </a:schemeClr>
                </a:solidFill>
                <a:latin typeface="UVN Sang Song" panose="03030602030607090B05" pitchFamily="66" charset="0"/>
                <a:cs typeface="Times New Roman" pitchFamily="18" charset="0"/>
              </a:rPr>
              <a:t>!</a:t>
            </a:r>
          </a:p>
        </p:txBody>
      </p:sp>
      <p:pic>
        <p:nvPicPr>
          <p:cNvPr id="12" name="Picture 2" descr="http://dungfacebook.net/wp-content/uploads/2016/01/621.jpg">
            <a:extLst>
              <a:ext uri="{FF2B5EF4-FFF2-40B4-BE49-F238E27FC236}">
                <a16:creationId xmlns:a16="http://schemas.microsoft.com/office/drawing/2014/main" id="{DCAF7A19-4D8A-47AC-B04C-BBD5010A70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4801" y="0"/>
            <a:ext cx="6324600" cy="45326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22501311"/>
      </p:ext>
    </p:extLst>
  </p:cSld>
  <p:clrMapOvr>
    <a:masterClrMapping/>
  </p:clrMapOvr>
  <mc:AlternateContent xmlns:mc="http://schemas.openxmlformats.org/markup-compatibility/2006" xmlns:p14="http://schemas.microsoft.com/office/powerpoint/2010/main">
    <mc:Choice Requires="p14">
      <p:transition spd="slow" p14:dur="1115">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wipe(down)">
                                      <p:cBhvr>
                                        <p:cTn id="7" dur="580">
                                          <p:stCondLst>
                                            <p:cond delay="0"/>
                                          </p:stCondLst>
                                        </p:cTn>
                                        <p:tgtEl>
                                          <p:spTgt spid="13315"/>
                                        </p:tgtEl>
                                      </p:cBhvr>
                                    </p:animEffect>
                                    <p:anim calcmode="lin" valueType="num">
                                      <p:cBhvr>
                                        <p:cTn id="8" dur="1822" tmFilter="0,0; 0.14,0.36; 0.43,0.73; 0.71,0.91; 1.0,1.0">
                                          <p:stCondLst>
                                            <p:cond delay="0"/>
                                          </p:stCondLst>
                                        </p:cTn>
                                        <p:tgtEl>
                                          <p:spTgt spid="133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3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3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3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3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3315"/>
                                        </p:tgtEl>
                                      </p:cBhvr>
                                      <p:to x="100000" y="60000"/>
                                    </p:animScale>
                                    <p:animScale>
                                      <p:cBhvr>
                                        <p:cTn id="14" dur="166" decel="50000">
                                          <p:stCondLst>
                                            <p:cond delay="676"/>
                                          </p:stCondLst>
                                        </p:cTn>
                                        <p:tgtEl>
                                          <p:spTgt spid="13315"/>
                                        </p:tgtEl>
                                      </p:cBhvr>
                                      <p:to x="100000" y="100000"/>
                                    </p:animScale>
                                    <p:animScale>
                                      <p:cBhvr>
                                        <p:cTn id="15" dur="26">
                                          <p:stCondLst>
                                            <p:cond delay="1312"/>
                                          </p:stCondLst>
                                        </p:cTn>
                                        <p:tgtEl>
                                          <p:spTgt spid="13315"/>
                                        </p:tgtEl>
                                      </p:cBhvr>
                                      <p:to x="100000" y="80000"/>
                                    </p:animScale>
                                    <p:animScale>
                                      <p:cBhvr>
                                        <p:cTn id="16" dur="166" decel="50000">
                                          <p:stCondLst>
                                            <p:cond delay="1338"/>
                                          </p:stCondLst>
                                        </p:cTn>
                                        <p:tgtEl>
                                          <p:spTgt spid="13315"/>
                                        </p:tgtEl>
                                      </p:cBhvr>
                                      <p:to x="100000" y="100000"/>
                                    </p:animScale>
                                    <p:animScale>
                                      <p:cBhvr>
                                        <p:cTn id="17" dur="26">
                                          <p:stCondLst>
                                            <p:cond delay="1642"/>
                                          </p:stCondLst>
                                        </p:cTn>
                                        <p:tgtEl>
                                          <p:spTgt spid="13315"/>
                                        </p:tgtEl>
                                      </p:cBhvr>
                                      <p:to x="100000" y="90000"/>
                                    </p:animScale>
                                    <p:animScale>
                                      <p:cBhvr>
                                        <p:cTn id="18" dur="166" decel="50000">
                                          <p:stCondLst>
                                            <p:cond delay="1668"/>
                                          </p:stCondLst>
                                        </p:cTn>
                                        <p:tgtEl>
                                          <p:spTgt spid="13315"/>
                                        </p:tgtEl>
                                      </p:cBhvr>
                                      <p:to x="100000" y="100000"/>
                                    </p:animScale>
                                    <p:animScale>
                                      <p:cBhvr>
                                        <p:cTn id="19" dur="26">
                                          <p:stCondLst>
                                            <p:cond delay="1808"/>
                                          </p:stCondLst>
                                        </p:cTn>
                                        <p:tgtEl>
                                          <p:spTgt spid="13315"/>
                                        </p:tgtEl>
                                      </p:cBhvr>
                                      <p:to x="100000" y="95000"/>
                                    </p:animScale>
                                    <p:animScale>
                                      <p:cBhvr>
                                        <p:cTn id="20" dur="166" decel="50000">
                                          <p:stCondLst>
                                            <p:cond delay="1834"/>
                                          </p:stCondLst>
                                        </p:cTn>
                                        <p:tgtEl>
                                          <p:spTgt spid="133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314"/>
                                        </p:tgtEl>
                                        <p:attrNameLst>
                                          <p:attrName>style.visibility</p:attrName>
                                        </p:attrNameLst>
                                      </p:cBhvr>
                                      <p:to>
                                        <p:strVal val="visible"/>
                                      </p:to>
                                    </p:set>
                                    <p:animEffect transition="in" filter="barn(inVertical)">
                                      <p:cBhvr>
                                        <p:cTn id="25" dur="500"/>
                                        <p:tgtEl>
                                          <p:spTgt spid="1331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13315"/>
                                        </p:tgtEl>
                                      </p:cBhvr>
                                    </p:animEffect>
                                    <p:set>
                                      <p:cBhvr>
                                        <p:cTn id="30" dur="1" fill="hold">
                                          <p:stCondLst>
                                            <p:cond delay="499"/>
                                          </p:stCondLst>
                                        </p:cTn>
                                        <p:tgtEl>
                                          <p:spTgt spid="133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13314"/>
                                        </p:tgtEl>
                                      </p:cBhvr>
                                    </p:animEffect>
                                    <p:set>
                                      <p:cBhvr>
                                        <p:cTn id="35" dur="1" fill="hold">
                                          <p:stCondLst>
                                            <p:cond delay="499"/>
                                          </p:stCondLst>
                                        </p:cTn>
                                        <p:tgtEl>
                                          <p:spTgt spid="1331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5" presetClass="path" presetSubtype="0" accel="50000" decel="50000" fill="hold" nodeType="clickEffect">
                                  <p:stCondLst>
                                    <p:cond delay="0"/>
                                  </p:stCondLst>
                                  <p:childTnLst>
                                    <p:animMotion origin="layout" path="M -2.22045E-16 4.81481E-6 L -1.02487 -0.07292 " pathEditMode="relative" rAng="0" ptsTypes="AA">
                                      <p:cBhvr>
                                        <p:cTn id="39" dur="2000" fill="hold"/>
                                        <p:tgtEl>
                                          <p:spTgt spid="6"/>
                                        </p:tgtEl>
                                        <p:attrNameLst>
                                          <p:attrName>ppt_x</p:attrName>
                                          <p:attrName>ppt_y</p:attrName>
                                        </p:attrNameLst>
                                      </p:cBhvr>
                                      <p:rCtr x="-51250" y="-3657"/>
                                    </p:animMotion>
                                  </p:childTnLst>
                                </p:cTn>
                              </p:par>
                            </p:childTnLst>
                          </p:cTn>
                        </p:par>
                      </p:childTnLst>
                    </p:cTn>
                  </p:par>
                  <p:par>
                    <p:cTn id="40" fill="hold">
                      <p:stCondLst>
                        <p:cond delay="indefinite"/>
                      </p:stCondLst>
                      <p:childTnLst>
                        <p:par>
                          <p:cTn id="41" fill="hold">
                            <p:stCondLst>
                              <p:cond delay="0"/>
                            </p:stCondLst>
                            <p:childTnLst>
                              <p:par>
                                <p:cTn id="42" presetID="35" presetClass="path" presetSubtype="0" accel="50000" decel="50000" fill="hold" grpId="0" nodeType="clickEffect">
                                  <p:stCondLst>
                                    <p:cond delay="0"/>
                                  </p:stCondLst>
                                  <p:childTnLst>
                                    <p:animMotion origin="layout" path="M 5E-6 7.40741E-7 L -0.85625 0.0081 " pathEditMode="relative" rAng="0" ptsTypes="AA">
                                      <p:cBhvr>
                                        <p:cTn id="43" dur="2000" fill="hold"/>
                                        <p:tgtEl>
                                          <p:spTgt spid="8"/>
                                        </p:tgtEl>
                                        <p:attrNameLst>
                                          <p:attrName>ppt_x</p:attrName>
                                          <p:attrName>ppt_y</p:attrName>
                                        </p:attrNameLst>
                                      </p:cBhvr>
                                      <p:rCtr x="-42812" y="394"/>
                                    </p:animMotion>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nodeType="clickEffect">
                                  <p:stCondLst>
                                    <p:cond delay="0"/>
                                  </p:stCondLst>
                                  <p:childTnLst>
                                    <p:animEffect transition="out" filter="dissolv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1" nodeType="clickEffect">
                                  <p:stCondLst>
                                    <p:cond delay="0"/>
                                  </p:stCondLst>
                                  <p:childTnLst>
                                    <p:animEffect transition="out" filter="dissolv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3.33333E-6 2.96296E-6 L 0.00417 0.65324 " pathEditMode="relative" rAng="0" ptsTypes="AA">
                                      <p:cBhvr>
                                        <p:cTn id="57" dur="2000" fill="hold"/>
                                        <p:tgtEl>
                                          <p:spTgt spid="9"/>
                                        </p:tgtEl>
                                        <p:attrNameLst>
                                          <p:attrName>ppt_x</p:attrName>
                                          <p:attrName>ppt_y</p:attrName>
                                        </p:attrNameLst>
                                      </p:cBhvr>
                                      <p:rCtr x="208" y="32662"/>
                                    </p:animMotion>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0" nodeType="clickEffect">
                                  <p:stCondLst>
                                    <p:cond delay="0"/>
                                  </p:stCondLst>
                                  <p:childTnLst>
                                    <p:animMotion origin="layout" path="M 5E-6 1.85185E-6 L -0.50938 1.1081 " pathEditMode="relative" rAng="0" ptsTypes="AA">
                                      <p:cBhvr>
                                        <p:cTn id="61" dur="2000" fill="hold"/>
                                        <p:tgtEl>
                                          <p:spTgt spid="10"/>
                                        </p:tgtEl>
                                        <p:attrNameLst>
                                          <p:attrName>ppt_x</p:attrName>
                                          <p:attrName>ppt_y</p:attrName>
                                        </p:attrNameLst>
                                      </p:cBhvr>
                                      <p:rCtr x="-25469" y="55394"/>
                                    </p:animMotion>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10"/>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63" presetClass="path" presetSubtype="0" accel="50000" decel="50000" fill="hold" nodeType="clickEffect">
                                  <p:stCondLst>
                                    <p:cond delay="0"/>
                                  </p:stCondLst>
                                  <p:childTnLst>
                                    <p:animMotion origin="layout" path="M -5E-6 -4.07407E-6 L 0.81876 -0.00277 " pathEditMode="relative" rAng="0" ptsTypes="AA">
                                      <p:cBhvr>
                                        <p:cTn id="73" dur="2000" fill="hold"/>
                                        <p:tgtEl>
                                          <p:spTgt spid="12"/>
                                        </p:tgtEl>
                                        <p:attrNameLst>
                                          <p:attrName>ppt_x</p:attrName>
                                          <p:attrName>ppt_y</p:attrName>
                                        </p:attrNameLst>
                                      </p:cBhvr>
                                      <p:rCtr x="40938" y="-139"/>
                                    </p:animMotion>
                                  </p:childTnLst>
                                </p:cTn>
                              </p:par>
                            </p:childTnLst>
                          </p:cTn>
                        </p:par>
                      </p:childTnLst>
                    </p:cTn>
                  </p:par>
                  <p:par>
                    <p:cTn id="74" fill="hold">
                      <p:stCondLst>
                        <p:cond delay="indefinite"/>
                      </p:stCondLst>
                      <p:childTnLst>
                        <p:par>
                          <p:cTn id="75" fill="hold">
                            <p:stCondLst>
                              <p:cond delay="0"/>
                            </p:stCondLst>
                            <p:childTnLst>
                              <p:par>
                                <p:cTn id="76" presetID="63" presetClass="path" presetSubtype="0" accel="50000" decel="50000" fill="hold" grpId="0" nodeType="clickEffect">
                                  <p:stCondLst>
                                    <p:cond delay="0"/>
                                  </p:stCondLst>
                                  <p:childTnLst>
                                    <p:animMotion origin="layout" path="M -6.25E-7 4.81481E-6 L 0.88047 0.05069 " pathEditMode="relative" rAng="0" ptsTypes="AA">
                                      <p:cBhvr>
                                        <p:cTn id="77" dur="2000" fill="hold"/>
                                        <p:tgtEl>
                                          <p:spTgt spid="11"/>
                                        </p:tgtEl>
                                        <p:attrNameLst>
                                          <p:attrName>ppt_x</p:attrName>
                                          <p:attrName>ppt_y</p:attrName>
                                        </p:attrNameLst>
                                      </p:cBhvr>
                                      <p:rCtr x="44023" y="25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P spid="13314" grpId="1" animBg="1"/>
      <p:bldP spid="8" grpId="0" animBg="1"/>
      <p:bldP spid="8" grpId="1" animBg="1"/>
      <p:bldP spid="10" grpId="0" animBg="1"/>
      <p:bldP spid="10" grpId="1"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6B0570C4-4E3E-4E34-9764-09FB653041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277"/>
          <a:stretch/>
        </p:blipFill>
        <p:spPr bwMode="auto">
          <a:xfrm>
            <a:off x="0" y="0"/>
            <a:ext cx="12192000" cy="6862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B563BCD5-8210-4B42-ACFD-3BF22B7AA30B}"/>
              </a:ext>
            </a:extLst>
          </p:cNvPr>
          <p:cNvSpPr txBox="1"/>
          <p:nvPr/>
        </p:nvSpPr>
        <p:spPr>
          <a:xfrm>
            <a:off x="304472" y="2133600"/>
            <a:ext cx="5104086" cy="4267200"/>
          </a:xfrm>
          <a:prstGeom prst="roundRect">
            <a:avLst/>
          </a:prstGeom>
          <a:noFill/>
        </p:spPr>
        <p:txBody>
          <a:bodyPr vert="horz" lIns="91440" tIns="45720" rIns="91440" bIns="45720" rtlCol="0" anchor="ctr">
            <a:noAutofit/>
          </a:bodyPr>
          <a:lstStyle/>
          <a:p>
            <a:pPr marL="0" indent="-228600" algn="just">
              <a:lnSpc>
                <a:spcPct val="90000"/>
              </a:lnSpc>
              <a:spcAft>
                <a:spcPts val="600"/>
              </a:spcAft>
              <a:buFont typeface="Arial" panose="020B0604020202020204" pitchFamily="34" charset="0"/>
              <a:buChar char="•"/>
            </a:pPr>
            <a:r>
              <a:rPr lang="en-US" sz="3500" b="1" dirty="0" err="1">
                <a:solidFill>
                  <a:srgbClr val="002060"/>
                </a:solidFill>
                <a:latin typeface="UTM Flamenco" panose="02040603050506020204" pitchFamily="18" charset="0"/>
              </a:rPr>
              <a:t>Bình</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minh</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màu</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đỏ</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còn</a:t>
            </a:r>
            <a:r>
              <a:rPr lang="en-US" sz="3500" b="1" dirty="0">
                <a:solidFill>
                  <a:srgbClr val="002060"/>
                </a:solidFill>
                <a:latin typeface="UTM Flamenco" panose="02040603050506020204" pitchFamily="18" charset="0"/>
              </a:rPr>
              <a:t> non.</a:t>
            </a:r>
          </a:p>
          <a:p>
            <a:pPr indent="-228600" algn="just">
              <a:lnSpc>
                <a:spcPct val="90000"/>
              </a:lnSpc>
              <a:spcAft>
                <a:spcPts val="600"/>
              </a:spcAft>
              <a:buFont typeface="Arial" panose="020B0604020202020204" pitchFamily="34" charset="0"/>
              <a:buChar char="•"/>
            </a:pPr>
            <a:r>
              <a:rPr lang="en-US" sz="3500" b="1" dirty="0" err="1">
                <a:solidFill>
                  <a:srgbClr val="002060"/>
                </a:solidFill>
                <a:latin typeface="UTM Flamenco" panose="02040603050506020204" pitchFamily="18" charset="0"/>
              </a:rPr>
              <a:t>Có</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mưa</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lại</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càng</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tươi</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dịu</a:t>
            </a:r>
            <a:r>
              <a:rPr lang="en-US" sz="3500" b="1" dirty="0">
                <a:solidFill>
                  <a:srgbClr val="002060"/>
                </a:solidFill>
                <a:latin typeface="UTM Flamenco" panose="02040603050506020204" pitchFamily="18" charset="0"/>
              </a:rPr>
              <a:t>.</a:t>
            </a:r>
          </a:p>
          <a:p>
            <a:pPr indent="-228600" algn="just">
              <a:lnSpc>
                <a:spcPct val="90000"/>
              </a:lnSpc>
              <a:spcAft>
                <a:spcPts val="600"/>
              </a:spcAft>
              <a:buFont typeface="Arial" panose="020B0604020202020204" pitchFamily="34" charset="0"/>
              <a:buChar char="•"/>
            </a:pPr>
            <a:r>
              <a:rPr lang="en-US" sz="3500" b="1" dirty="0" err="1">
                <a:solidFill>
                  <a:srgbClr val="002060"/>
                </a:solidFill>
                <a:latin typeface="UTM Flamenco" panose="02040603050506020204" pitchFamily="18" charset="0"/>
              </a:rPr>
              <a:t>Cuối</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xuân</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số</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hoa</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tăng</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lên</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màu</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đậm</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dần</a:t>
            </a:r>
            <a:r>
              <a:rPr lang="en-US" sz="3500" b="1" dirty="0">
                <a:solidFill>
                  <a:srgbClr val="002060"/>
                </a:solidFill>
                <a:latin typeface="UTM Flamenco" panose="02040603050506020204" pitchFamily="18" charset="0"/>
              </a:rPr>
              <a:t>.</a:t>
            </a:r>
          </a:p>
          <a:p>
            <a:pPr indent="-228600" algn="just">
              <a:lnSpc>
                <a:spcPct val="90000"/>
              </a:lnSpc>
              <a:spcAft>
                <a:spcPts val="600"/>
              </a:spcAft>
              <a:buFont typeface="Arial" panose="020B0604020202020204" pitchFamily="34" charset="0"/>
              <a:buChar char="•"/>
            </a:pPr>
            <a:r>
              <a:rPr lang="en-US" sz="3500" b="1" dirty="0" err="1">
                <a:solidFill>
                  <a:srgbClr val="002060"/>
                </a:solidFill>
                <a:latin typeface="UTM Flamenco" panose="02040603050506020204" pitchFamily="18" charset="0"/>
              </a:rPr>
              <a:t>Hè</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đến</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mặt</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trời</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chói</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lọi</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màu</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phượng</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rực</a:t>
            </a:r>
            <a:r>
              <a:rPr lang="en-US" sz="3500" b="1" dirty="0">
                <a:solidFill>
                  <a:srgbClr val="002060"/>
                </a:solidFill>
                <a:latin typeface="UTM Flamenco" panose="02040603050506020204" pitchFamily="18" charset="0"/>
              </a:rPr>
              <a:t> </a:t>
            </a:r>
            <a:r>
              <a:rPr lang="en-US" sz="3500" b="1" dirty="0" err="1">
                <a:solidFill>
                  <a:srgbClr val="002060"/>
                </a:solidFill>
                <a:latin typeface="UTM Flamenco" panose="02040603050506020204" pitchFamily="18" charset="0"/>
              </a:rPr>
              <a:t>lên</a:t>
            </a:r>
            <a:r>
              <a:rPr lang="en-US" sz="3500" b="1" dirty="0">
                <a:solidFill>
                  <a:srgbClr val="002060"/>
                </a:solidFill>
                <a:latin typeface="UTM Flamenco" panose="02040603050506020204" pitchFamily="18" charset="0"/>
              </a:rPr>
              <a:t>.</a:t>
            </a:r>
          </a:p>
        </p:txBody>
      </p:sp>
      <p:pic>
        <p:nvPicPr>
          <p:cNvPr id="9" name="Picture 8" descr="A close-up of some flowers&#10;&#10;Description automatically generated with medium confidence">
            <a:extLst>
              <a:ext uri="{FF2B5EF4-FFF2-40B4-BE49-F238E27FC236}">
                <a16:creationId xmlns:a16="http://schemas.microsoft.com/office/drawing/2014/main" id="{AED0AE93-5822-4900-942A-98E4DE416FE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2254824">
            <a:off x="7741259" y="-1413987"/>
            <a:ext cx="4363529" cy="4363529"/>
          </a:xfrm>
          <a:prstGeom prst="rect">
            <a:avLst/>
          </a:prstGeom>
        </p:spPr>
      </p:pic>
      <p:pic>
        <p:nvPicPr>
          <p:cNvPr id="11" name="Picture 10" descr="A close-up of some flowers&#10;&#10;Description automatically generated with medium confidence">
            <a:extLst>
              <a:ext uri="{FF2B5EF4-FFF2-40B4-BE49-F238E27FC236}">
                <a16:creationId xmlns:a16="http://schemas.microsoft.com/office/drawing/2014/main" id="{48A7054F-1B14-452A-A11F-1879ED6F9F6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9282827">
            <a:off x="9558730" y="-42471"/>
            <a:ext cx="3883364" cy="3883364"/>
          </a:xfrm>
          <a:prstGeom prst="rect">
            <a:avLst/>
          </a:prstGeom>
        </p:spPr>
      </p:pic>
      <p:pic>
        <p:nvPicPr>
          <p:cNvPr id="13" name="Picture 12">
            <a:extLst>
              <a:ext uri="{FF2B5EF4-FFF2-40B4-BE49-F238E27FC236}">
                <a16:creationId xmlns:a16="http://schemas.microsoft.com/office/drawing/2014/main" id="{E701DDE3-AFCC-4538-A200-58157AFC322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896" b="90930" l="5667" r="91667">
                        <a14:foregroundMark x1="19167" y1="50113" x2="19167" y2="50113"/>
                        <a14:foregroundMark x1="22000" y1="59184" x2="22000" y2="59184"/>
                        <a14:foregroundMark x1="22167" y1="51247" x2="22167" y2="51247"/>
                        <a14:foregroundMark x1="48000" y1="48753" x2="48000" y2="48753"/>
                        <a14:foregroundMark x1="44833" y1="48753" x2="44833" y2="48753"/>
                        <a14:foregroundMark x1="60000" y1="56463" x2="60000" y2="56463"/>
                        <a14:foregroundMark x1="41500" y1="62132" x2="41500" y2="62132"/>
                        <a14:foregroundMark x1="48500" y1="61224" x2="48500" y2="61224"/>
                        <a14:foregroundMark x1="51500" y1="60317" x2="51500" y2="60317"/>
                        <a14:foregroundMark x1="69167" y1="22449" x2="69167" y2="22449"/>
                        <a14:foregroundMark x1="74833" y1="10431" x2="74833" y2="10431"/>
                        <a14:foregroundMark x1="81333" y1="58277" x2="81333" y2="58277"/>
                        <a14:foregroundMark x1="83000" y1="48526" x2="83000" y2="48526"/>
                        <a14:foregroundMark x1="84167" y1="45805" x2="84167" y2="45805"/>
                        <a14:foregroundMark x1="80167" y1="43084" x2="80167" y2="43084"/>
                        <a14:foregroundMark x1="81167" y1="40590" x2="81167" y2="40590"/>
                        <a14:foregroundMark x1="84000" y1="41270" x2="84000" y2="41270"/>
                        <a14:foregroundMark x1="88333" y1="49887" x2="88333" y2="49887"/>
                        <a14:foregroundMark x1="91833" y1="47166" x2="91833" y2="47166"/>
                        <a14:foregroundMark x1="90167" y1="66213" x2="90167" y2="66213"/>
                        <a14:foregroundMark x1="81833" y1="18367" x2="81833" y2="18367"/>
                        <a14:foregroundMark x1="85500" y1="18141" x2="85500" y2="18141"/>
                        <a14:foregroundMark x1="82000" y1="6349" x2="82000" y2="6349"/>
                        <a14:foregroundMark x1="80833" y1="9070" x2="80833" y2="9070"/>
                        <a14:foregroundMark x1="17000" y1="12245" x2="17000" y2="12245"/>
                        <a14:foregroundMark x1="13000" y1="11338" x2="13000" y2="11338"/>
                        <a14:foregroundMark x1="15167" y1="8617" x2="15167" y2="8617"/>
                        <a14:foregroundMark x1="13000" y1="8617" x2="13000" y2="8617"/>
                        <a14:foregroundMark x1="9833" y1="14286" x2="9833" y2="14286"/>
                        <a14:foregroundMark x1="8167" y1="25170" x2="8167" y2="25170"/>
                        <a14:foregroundMark x1="5833" y1="40590" x2="5833" y2="40590"/>
                        <a14:foregroundMark x1="40167" y1="86168" x2="40167" y2="86168"/>
                        <a14:foregroundMark x1="46500" y1="89796" x2="46500" y2="89796"/>
                        <a14:foregroundMark x1="58167" y1="90476" x2="58167" y2="90476"/>
                        <a14:foregroundMark x1="70000" y1="90930" x2="70000" y2="90930"/>
                        <a14:foregroundMark x1="73167" y1="86395" x2="73167" y2="86395"/>
                      </a14:backgroundRemoval>
                    </a14:imgEffect>
                  </a14:imgLayer>
                </a14:imgProps>
              </a:ext>
              <a:ext uri="{28A0092B-C50C-407E-A947-70E740481C1C}">
                <a14:useLocalDpi xmlns:a14="http://schemas.microsoft.com/office/drawing/2010/main" val="0"/>
              </a:ext>
            </a:extLst>
          </a:blip>
          <a:stretch>
            <a:fillRect/>
          </a:stretch>
        </p:blipFill>
        <p:spPr>
          <a:xfrm>
            <a:off x="7467600" y="4953000"/>
            <a:ext cx="4290727" cy="1957341"/>
          </a:xfrm>
          <a:prstGeom prst="rect">
            <a:avLst/>
          </a:prstGeom>
        </p:spPr>
      </p:pic>
    </p:spTree>
    <p:custDataLst>
      <p:tags r:id="rId1"/>
    </p:custDataLst>
    <p:extLst>
      <p:ext uri="{BB962C8B-B14F-4D97-AF65-F5344CB8AC3E}">
        <p14:creationId xmlns:p14="http://schemas.microsoft.com/office/powerpoint/2010/main" val="333887783"/>
      </p:ext>
    </p:extLst>
  </p:cSld>
  <p:clrMapOvr>
    <a:masterClrMapping/>
  </p:clrMapOvr>
  <mc:AlternateContent xmlns:mc="http://schemas.openxmlformats.org/markup-compatibility/2006" xmlns:p14="http://schemas.microsoft.com/office/powerpoint/2010/main">
    <mc:Choice Requires="p14">
      <p:transition p14:dur="31">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8">
                                            <p:txEl>
                                              <p:pRg st="0" end="0"/>
                                            </p:txEl>
                                          </p:spTgt>
                                        </p:tgtEl>
                                        <p:attrNameLst>
                                          <p:attrName>ppt_w</p:attrName>
                                        </p:attrNameLst>
                                      </p:cBhvr>
                                    </p:anim>
                                    <p:anim by="(#ppt_w*0.50)" calcmode="lin" valueType="num">
                                      <p:cBhvr>
                                        <p:cTn id="8" dur="500" decel="50000" autoRev="1" fill="hold">
                                          <p:stCondLst>
                                            <p:cond delay="0"/>
                                          </p:stCondLst>
                                        </p:cTn>
                                        <p:tgtEl>
                                          <p:spTgt spid="8">
                                            <p:txEl>
                                              <p:pRg st="0" end="0"/>
                                            </p:txEl>
                                          </p:spTgt>
                                        </p:tgtEl>
                                        <p:attrNameLst>
                                          <p:attrName>ppt_x</p:attrName>
                                        </p:attrNameLst>
                                      </p:cBhvr>
                                    </p:anim>
                                    <p:anim from="(-#ppt_h/2)" to="(#ppt_y)" calcmode="lin" valueType="num">
                                      <p:cBhvr>
                                        <p:cTn id="9" dur="1000" fill="hold">
                                          <p:stCondLst>
                                            <p:cond delay="0"/>
                                          </p:stCondLst>
                                        </p:cTn>
                                        <p:tgtEl>
                                          <p:spTgt spid="8">
                                            <p:txEl>
                                              <p:pRg st="0" end="0"/>
                                            </p:txEl>
                                          </p:spTgt>
                                        </p:tgtEl>
                                        <p:attrNameLst>
                                          <p:attrName>ppt_y</p:attrName>
                                        </p:attrNameLst>
                                      </p:cBhvr>
                                    </p:anim>
                                    <p:animRot by="21600000">
                                      <p:cBhvr>
                                        <p:cTn id="10" dur="1000" fill="hold">
                                          <p:stCondLst>
                                            <p:cond delay="0"/>
                                          </p:stCondLst>
                                        </p:cTn>
                                        <p:tgtEl>
                                          <p:spTgt spid="8">
                                            <p:txEl>
                                              <p:pRg st="0" end="0"/>
                                            </p:txEl>
                                          </p:spTgt>
                                        </p:tgtEl>
                                        <p:attrNameLst>
                                          <p:attrName>r</p:attrName>
                                        </p:attrNameLst>
                                      </p:cBhvr>
                                    </p:animRot>
                                  </p:childTnLst>
                                </p:cTn>
                              </p:par>
                              <p:par>
                                <p:cTn id="11" presetID="56" presetClass="entr" presetSubtype="0" fill="hold" nodeType="withEffect">
                                  <p:stCondLst>
                                    <p:cond delay="0"/>
                                  </p:stCondLst>
                                  <p:iterate type="lt">
                                    <p:tmPct val="10000"/>
                                  </p:iterate>
                                  <p:childTnLst>
                                    <p:set>
                                      <p:cBhvr>
                                        <p:cTn id="12" dur="1" fill="hold">
                                          <p:stCondLst>
                                            <p:cond delay="0"/>
                                          </p:stCondLst>
                                        </p:cTn>
                                        <p:tgtEl>
                                          <p:spTgt spid="8">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8">
                                            <p:txEl>
                                              <p:pRg st="1" end="1"/>
                                            </p:txEl>
                                          </p:spTgt>
                                        </p:tgtEl>
                                        <p:attrNameLst>
                                          <p:attrName>ppt_w</p:attrName>
                                        </p:attrNameLst>
                                      </p:cBhvr>
                                    </p:anim>
                                    <p:anim by="(#ppt_w*0.50)" calcmode="lin" valueType="num">
                                      <p:cBhvr>
                                        <p:cTn id="14" dur="500" decel="50000" autoRev="1" fill="hold">
                                          <p:stCondLst>
                                            <p:cond delay="0"/>
                                          </p:stCondLst>
                                        </p:cTn>
                                        <p:tgtEl>
                                          <p:spTgt spid="8">
                                            <p:txEl>
                                              <p:pRg st="1" end="1"/>
                                            </p:txEl>
                                          </p:spTgt>
                                        </p:tgtEl>
                                        <p:attrNameLst>
                                          <p:attrName>ppt_x</p:attrName>
                                        </p:attrNameLst>
                                      </p:cBhvr>
                                    </p:anim>
                                    <p:anim from="(-#ppt_h/2)" to="(#ppt_y)" calcmode="lin" valueType="num">
                                      <p:cBhvr>
                                        <p:cTn id="15" dur="1000" fill="hold">
                                          <p:stCondLst>
                                            <p:cond delay="0"/>
                                          </p:stCondLst>
                                        </p:cTn>
                                        <p:tgtEl>
                                          <p:spTgt spid="8">
                                            <p:txEl>
                                              <p:pRg st="1" end="1"/>
                                            </p:txEl>
                                          </p:spTgt>
                                        </p:tgtEl>
                                        <p:attrNameLst>
                                          <p:attrName>ppt_y</p:attrName>
                                        </p:attrNameLst>
                                      </p:cBhvr>
                                    </p:anim>
                                    <p:animRot by="21600000">
                                      <p:cBhvr>
                                        <p:cTn id="16" dur="1000" fill="hold">
                                          <p:stCondLst>
                                            <p:cond delay="0"/>
                                          </p:stCondLst>
                                        </p:cTn>
                                        <p:tgtEl>
                                          <p:spTgt spid="8">
                                            <p:txEl>
                                              <p:pRg st="1" end="1"/>
                                            </p:txEl>
                                          </p:spTgt>
                                        </p:tgtEl>
                                        <p:attrNameLst>
                                          <p:attrName>r</p:attrName>
                                        </p:attrNameLst>
                                      </p:cBhvr>
                                    </p:animRot>
                                  </p:childTnLst>
                                </p:cTn>
                              </p:par>
                              <p:par>
                                <p:cTn id="17" presetID="56" presetClass="entr" presetSubtype="0" fill="hold" nodeType="withEffect">
                                  <p:stCondLst>
                                    <p:cond delay="0"/>
                                  </p:stCondLst>
                                  <p:iterate type="lt">
                                    <p:tmPct val="10000"/>
                                  </p:iterate>
                                  <p:childTnLst>
                                    <p:set>
                                      <p:cBhvr>
                                        <p:cTn id="18" dur="1" fill="hold">
                                          <p:stCondLst>
                                            <p:cond delay="0"/>
                                          </p:stCondLst>
                                        </p:cTn>
                                        <p:tgtEl>
                                          <p:spTgt spid="8">
                                            <p:txEl>
                                              <p:pRg st="2" end="2"/>
                                            </p:txEl>
                                          </p:spTgt>
                                        </p:tgtEl>
                                        <p:attrNameLst>
                                          <p:attrName>style.visibility</p:attrName>
                                        </p:attrNameLst>
                                      </p:cBhvr>
                                      <p:to>
                                        <p:strVal val="visible"/>
                                      </p:to>
                                    </p:set>
                                    <p:anim by="(-#ppt_w*2)" calcmode="lin" valueType="num">
                                      <p:cBhvr rctx="PPT">
                                        <p:cTn id="19" dur="500" autoRev="1" fill="hold">
                                          <p:stCondLst>
                                            <p:cond delay="0"/>
                                          </p:stCondLst>
                                        </p:cTn>
                                        <p:tgtEl>
                                          <p:spTgt spid="8">
                                            <p:txEl>
                                              <p:pRg st="2" end="2"/>
                                            </p:txEl>
                                          </p:spTgt>
                                        </p:tgtEl>
                                        <p:attrNameLst>
                                          <p:attrName>ppt_w</p:attrName>
                                        </p:attrNameLst>
                                      </p:cBhvr>
                                    </p:anim>
                                    <p:anim by="(#ppt_w*0.50)" calcmode="lin" valueType="num">
                                      <p:cBhvr>
                                        <p:cTn id="20" dur="500" decel="50000" autoRev="1" fill="hold">
                                          <p:stCondLst>
                                            <p:cond delay="0"/>
                                          </p:stCondLst>
                                        </p:cTn>
                                        <p:tgtEl>
                                          <p:spTgt spid="8">
                                            <p:txEl>
                                              <p:pRg st="2" end="2"/>
                                            </p:txEl>
                                          </p:spTgt>
                                        </p:tgtEl>
                                        <p:attrNameLst>
                                          <p:attrName>ppt_x</p:attrName>
                                        </p:attrNameLst>
                                      </p:cBhvr>
                                    </p:anim>
                                    <p:anim from="(-#ppt_h/2)" to="(#ppt_y)" calcmode="lin" valueType="num">
                                      <p:cBhvr>
                                        <p:cTn id="21" dur="1000" fill="hold">
                                          <p:stCondLst>
                                            <p:cond delay="0"/>
                                          </p:stCondLst>
                                        </p:cTn>
                                        <p:tgtEl>
                                          <p:spTgt spid="8">
                                            <p:txEl>
                                              <p:pRg st="2" end="2"/>
                                            </p:txEl>
                                          </p:spTgt>
                                        </p:tgtEl>
                                        <p:attrNameLst>
                                          <p:attrName>ppt_y</p:attrName>
                                        </p:attrNameLst>
                                      </p:cBhvr>
                                    </p:anim>
                                    <p:animRot by="21600000">
                                      <p:cBhvr>
                                        <p:cTn id="22" dur="1000" fill="hold">
                                          <p:stCondLst>
                                            <p:cond delay="0"/>
                                          </p:stCondLst>
                                        </p:cTn>
                                        <p:tgtEl>
                                          <p:spTgt spid="8">
                                            <p:txEl>
                                              <p:pRg st="2" end="2"/>
                                            </p:txEl>
                                          </p:spTgt>
                                        </p:tgtEl>
                                        <p:attrNameLst>
                                          <p:attrName>r</p:attrName>
                                        </p:attrNameLst>
                                      </p:cBhvr>
                                    </p:animRot>
                                  </p:childTnLst>
                                </p:cTn>
                              </p:par>
                              <p:par>
                                <p:cTn id="23" presetID="56" presetClass="entr" presetSubtype="0" fill="hold" nodeType="withEffect">
                                  <p:stCondLst>
                                    <p:cond delay="0"/>
                                  </p:stCondLst>
                                  <p:iterate type="lt">
                                    <p:tmPct val="10000"/>
                                  </p:iterate>
                                  <p:childTnLst>
                                    <p:set>
                                      <p:cBhvr>
                                        <p:cTn id="24" dur="1" fill="hold">
                                          <p:stCondLst>
                                            <p:cond delay="0"/>
                                          </p:stCondLst>
                                        </p:cTn>
                                        <p:tgtEl>
                                          <p:spTgt spid="8">
                                            <p:txEl>
                                              <p:pRg st="3" end="3"/>
                                            </p:txEl>
                                          </p:spTgt>
                                        </p:tgtEl>
                                        <p:attrNameLst>
                                          <p:attrName>style.visibility</p:attrName>
                                        </p:attrNameLst>
                                      </p:cBhvr>
                                      <p:to>
                                        <p:strVal val="visible"/>
                                      </p:to>
                                    </p:set>
                                    <p:anim by="(-#ppt_w*2)" calcmode="lin" valueType="num">
                                      <p:cBhvr rctx="PPT">
                                        <p:cTn id="25" dur="500" autoRev="1" fill="hold">
                                          <p:stCondLst>
                                            <p:cond delay="0"/>
                                          </p:stCondLst>
                                        </p:cTn>
                                        <p:tgtEl>
                                          <p:spTgt spid="8">
                                            <p:txEl>
                                              <p:pRg st="3" end="3"/>
                                            </p:txEl>
                                          </p:spTgt>
                                        </p:tgtEl>
                                        <p:attrNameLst>
                                          <p:attrName>ppt_w</p:attrName>
                                        </p:attrNameLst>
                                      </p:cBhvr>
                                    </p:anim>
                                    <p:anim by="(#ppt_w*0.50)" calcmode="lin" valueType="num">
                                      <p:cBhvr>
                                        <p:cTn id="26" dur="500" decel="50000" autoRev="1" fill="hold">
                                          <p:stCondLst>
                                            <p:cond delay="0"/>
                                          </p:stCondLst>
                                        </p:cTn>
                                        <p:tgtEl>
                                          <p:spTgt spid="8">
                                            <p:txEl>
                                              <p:pRg st="3" end="3"/>
                                            </p:txEl>
                                          </p:spTgt>
                                        </p:tgtEl>
                                        <p:attrNameLst>
                                          <p:attrName>ppt_x</p:attrName>
                                        </p:attrNameLst>
                                      </p:cBhvr>
                                    </p:anim>
                                    <p:anim from="(-#ppt_h/2)" to="(#ppt_y)" calcmode="lin" valueType="num">
                                      <p:cBhvr>
                                        <p:cTn id="27" dur="1000" fill="hold">
                                          <p:stCondLst>
                                            <p:cond delay="0"/>
                                          </p:stCondLst>
                                        </p:cTn>
                                        <p:tgtEl>
                                          <p:spTgt spid="8">
                                            <p:txEl>
                                              <p:pRg st="3" end="3"/>
                                            </p:txEl>
                                          </p:spTgt>
                                        </p:tgtEl>
                                        <p:attrNameLst>
                                          <p:attrName>ppt_y</p:attrName>
                                        </p:attrNameLst>
                                      </p:cBhvr>
                                    </p:anim>
                                    <p:animRot by="21600000">
                                      <p:cBhvr>
                                        <p:cTn id="28" dur="1000" fill="hold">
                                          <p:stCondLst>
                                            <p:cond delay="0"/>
                                          </p:stCondLst>
                                        </p:cTn>
                                        <p:tgtEl>
                                          <p:spTgt spid="8">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D25-85FE-402C-A42A-5A336E501312}"/>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0" y="-8165"/>
            <a:ext cx="12192000" cy="6874329"/>
          </a:xfrm>
          <a:prstGeom prst="rect">
            <a:avLst/>
          </a:prstGeom>
        </p:spPr>
      </p:pic>
      <p:pic>
        <p:nvPicPr>
          <p:cNvPr id="16" name="Picture 15" descr="A tree with red leaves&#10;&#10;Description automatically generated with medium confidence">
            <a:extLst>
              <a:ext uri="{FF2B5EF4-FFF2-40B4-BE49-F238E27FC236}">
                <a16:creationId xmlns:a16="http://schemas.microsoft.com/office/drawing/2014/main" id="{4F368AD3-7E73-4D5B-AE67-157ED7D3F6A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3083" l="3917" r="96000">
                        <a14:foregroundMark x1="3917" y1="49583" x2="3917" y2="49583"/>
                        <a14:foregroundMark x1="8750" y1="36667" x2="8750" y2="36667"/>
                        <a14:foregroundMark x1="60750" y1="16250" x2="60750" y2="16250"/>
                        <a14:foregroundMark x1="94083" y1="43833" x2="94083" y2="43833"/>
                        <a14:foregroundMark x1="96083" y1="58833" x2="96083" y2="58833"/>
                        <a14:foregroundMark x1="95917" y1="45583" x2="95917" y2="45583"/>
                        <a14:foregroundMark x1="71000" y1="50333" x2="81833" y2="51000"/>
                        <a14:foregroundMark x1="65417" y1="36333" x2="65417" y2="36333"/>
                        <a14:foregroundMark x1="25000" y1="32667" x2="25000" y2="32667"/>
                        <a14:foregroundMark x1="16000" y1="27250" x2="16000" y2="27250"/>
                        <a14:foregroundMark x1="14167" y1="29500" x2="14167" y2="29500"/>
                        <a14:foregroundMark x1="18000" y1="27500" x2="18000" y2="27500"/>
                        <a14:foregroundMark x1="20167" y1="19417" x2="20167" y2="19417"/>
                        <a14:foregroundMark x1="22000" y1="69500" x2="22000" y2="69500"/>
                        <a14:foregroundMark x1="70833" y1="64333" x2="70833" y2="64333"/>
                        <a14:foregroundMark x1="40917" y1="90417" x2="40917" y2="90417"/>
                        <a14:foregroundMark x1="23000" y1="91000" x2="23000" y2="91000"/>
                        <a14:foregroundMark x1="70583" y1="91417" x2="70583" y2="91417"/>
                        <a14:foregroundMark x1="13333" y1="89917" x2="37083" y2="91417"/>
                        <a14:foregroundMark x1="63333" y1="91000" x2="83917" y2="92750"/>
                        <a14:foregroundMark x1="83917" y1="92750" x2="85250" y2="92667"/>
                        <a14:foregroundMark x1="88667" y1="92500" x2="88667" y2="92500"/>
                        <a14:foregroundMark x1="85667" y1="65750" x2="85667" y2="65750"/>
                        <a14:foregroundMark x1="79833" y1="24917" x2="79833" y2="24917"/>
                        <a14:foregroundMark x1="79667" y1="18417" x2="79667" y2="18417"/>
                        <a14:foregroundMark x1="71000" y1="18000" x2="71000" y2="18000"/>
                        <a14:foregroundMark x1="65417" y1="18417" x2="65417" y2="18417"/>
                        <a14:foregroundMark x1="63750" y1="18750" x2="63750" y2="18750"/>
                        <a14:foregroundMark x1="78667" y1="25500" x2="78667" y2="25500"/>
                        <a14:foregroundMark x1="83083" y1="52333" x2="85500" y2="51417"/>
                        <a14:foregroundMark x1="62167" y1="33167" x2="65750" y2="38833"/>
                        <a14:foregroundMark x1="22167" y1="62417" x2="22167" y2="62417"/>
                        <a14:foregroundMark x1="23417" y1="64250" x2="23417" y2="64250"/>
                        <a14:foregroundMark x1="18750" y1="60667" x2="18750" y2="60667"/>
                        <a14:foregroundMark x1="13167" y1="62333" x2="13167" y2="62333"/>
                        <a14:foregroundMark x1="9917" y1="60667" x2="9917" y2="60667"/>
                        <a14:foregroundMark x1="90250" y1="93083" x2="90250" y2="93083"/>
                        <a14:foregroundMark x1="87917" y1="92667" x2="87917" y2="92667"/>
                        <a14:foregroundMark x1="11333" y1="92500" x2="11333" y2="92500"/>
                        <a14:foregroundMark x1="9167" y1="91500" x2="9167" y2="91500"/>
                        <a14:foregroundMark x1="9750" y1="91000" x2="9750" y2="91000"/>
                        <a14:foregroundMark x1="9500" y1="91833" x2="15583" y2="91500"/>
                      </a14:backgroundRemoval>
                    </a14:imgEffect>
                    <a14:imgEffect>
                      <a14:saturation sat="300000"/>
                    </a14:imgEffect>
                  </a14:imgLayer>
                </a14:imgProps>
              </a:ext>
              <a:ext uri="{28A0092B-C50C-407E-A947-70E740481C1C}">
                <a14:useLocalDpi xmlns:a14="http://schemas.microsoft.com/office/drawing/2010/main" val="0"/>
              </a:ext>
            </a:extLst>
          </a:blip>
          <a:srcRect b="43752"/>
          <a:stretch/>
        </p:blipFill>
        <p:spPr>
          <a:xfrm rot="2381250">
            <a:off x="3563175" y="-642730"/>
            <a:ext cx="4016089" cy="2858647"/>
          </a:xfrm>
          <a:prstGeom prst="rect">
            <a:avLst/>
          </a:prstGeom>
        </p:spPr>
      </p:pic>
      <p:pic>
        <p:nvPicPr>
          <p:cNvPr id="15" name="Picture 14" descr="A tree with red leaves&#10;&#10;Description automatically generated with medium confidence">
            <a:extLst>
              <a:ext uri="{FF2B5EF4-FFF2-40B4-BE49-F238E27FC236}">
                <a16:creationId xmlns:a16="http://schemas.microsoft.com/office/drawing/2014/main" id="{036D8EAA-6B25-4705-ACD8-3022BBEB726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3083" l="3917" r="96000">
                        <a14:foregroundMark x1="3917" y1="49583" x2="3917" y2="49583"/>
                        <a14:foregroundMark x1="8750" y1="36667" x2="8750" y2="36667"/>
                        <a14:foregroundMark x1="60750" y1="16250" x2="60750" y2="16250"/>
                        <a14:foregroundMark x1="94083" y1="43833" x2="94083" y2="43833"/>
                        <a14:foregroundMark x1="96083" y1="58833" x2="96083" y2="58833"/>
                        <a14:foregroundMark x1="95917" y1="45583" x2="95917" y2="45583"/>
                        <a14:foregroundMark x1="71000" y1="50333" x2="81833" y2="51000"/>
                        <a14:foregroundMark x1="65417" y1="36333" x2="65417" y2="36333"/>
                        <a14:foregroundMark x1="25000" y1="32667" x2="25000" y2="32667"/>
                        <a14:foregroundMark x1="16000" y1="27250" x2="16000" y2="27250"/>
                        <a14:foregroundMark x1="14167" y1="29500" x2="14167" y2="29500"/>
                        <a14:foregroundMark x1="18000" y1="27500" x2="18000" y2="27500"/>
                        <a14:foregroundMark x1="20167" y1="19417" x2="20167" y2="19417"/>
                        <a14:foregroundMark x1="22000" y1="69500" x2="22000" y2="69500"/>
                        <a14:foregroundMark x1="70833" y1="64333" x2="70833" y2="64333"/>
                        <a14:foregroundMark x1="40917" y1="90417" x2="40917" y2="90417"/>
                        <a14:foregroundMark x1="23000" y1="91000" x2="23000" y2="91000"/>
                        <a14:foregroundMark x1="70583" y1="91417" x2="70583" y2="91417"/>
                        <a14:foregroundMark x1="13333" y1="89917" x2="37083" y2="91417"/>
                        <a14:foregroundMark x1="63333" y1="91000" x2="83917" y2="92750"/>
                        <a14:foregroundMark x1="83917" y1="92750" x2="85250" y2="92667"/>
                        <a14:foregroundMark x1="88667" y1="92500" x2="88667" y2="92500"/>
                        <a14:foregroundMark x1="85667" y1="65750" x2="85667" y2="65750"/>
                        <a14:foregroundMark x1="79833" y1="24917" x2="79833" y2="24917"/>
                        <a14:foregroundMark x1="79667" y1="18417" x2="79667" y2="18417"/>
                        <a14:foregroundMark x1="71000" y1="18000" x2="71000" y2="18000"/>
                        <a14:foregroundMark x1="65417" y1="18417" x2="65417" y2="18417"/>
                        <a14:foregroundMark x1="63750" y1="18750" x2="63750" y2="18750"/>
                        <a14:foregroundMark x1="78667" y1="25500" x2="78667" y2="25500"/>
                        <a14:foregroundMark x1="83083" y1="52333" x2="85500" y2="51417"/>
                        <a14:foregroundMark x1="62167" y1="33167" x2="65750" y2="38833"/>
                        <a14:foregroundMark x1="22167" y1="62417" x2="22167" y2="62417"/>
                        <a14:foregroundMark x1="23417" y1="64250" x2="23417" y2="64250"/>
                        <a14:foregroundMark x1="18750" y1="60667" x2="18750" y2="60667"/>
                        <a14:foregroundMark x1="13167" y1="62333" x2="13167" y2="62333"/>
                        <a14:foregroundMark x1="9917" y1="60667" x2="9917" y2="60667"/>
                        <a14:foregroundMark x1="90250" y1="93083" x2="90250" y2="93083"/>
                        <a14:foregroundMark x1="87917" y1="92667" x2="87917" y2="92667"/>
                        <a14:foregroundMark x1="11333" y1="92500" x2="11333" y2="92500"/>
                        <a14:foregroundMark x1="9167" y1="91500" x2="9167" y2="91500"/>
                        <a14:foregroundMark x1="9750" y1="91000" x2="9750" y2="91000"/>
                        <a14:foregroundMark x1="9500" y1="91833" x2="15583" y2="91500"/>
                      </a14:backgroundRemoval>
                    </a14:imgEffect>
                    <a14:imgEffect>
                      <a14:saturation sat="300000"/>
                    </a14:imgEffect>
                  </a14:imgLayer>
                </a14:imgProps>
              </a:ext>
              <a:ext uri="{28A0092B-C50C-407E-A947-70E740481C1C}">
                <a14:useLocalDpi xmlns:a14="http://schemas.microsoft.com/office/drawing/2010/main" val="0"/>
              </a:ext>
            </a:extLst>
          </a:blip>
          <a:srcRect b="43752"/>
          <a:stretch/>
        </p:blipFill>
        <p:spPr>
          <a:xfrm>
            <a:off x="-399899" y="-1277659"/>
            <a:ext cx="5219517" cy="3715245"/>
          </a:xfrm>
          <a:prstGeom prst="rect">
            <a:avLst/>
          </a:prstGeom>
        </p:spPr>
      </p:pic>
      <p:pic>
        <p:nvPicPr>
          <p:cNvPr id="9" name="Picture 8" descr="A tree with red leaves&#10;&#10;Description automatically generated with medium confidence">
            <a:extLst>
              <a:ext uri="{FF2B5EF4-FFF2-40B4-BE49-F238E27FC236}">
                <a16:creationId xmlns:a16="http://schemas.microsoft.com/office/drawing/2014/main" id="{256DA6FC-EE0A-4512-BD79-27BC7B71EA9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3083" l="3917" r="96000">
                        <a14:foregroundMark x1="3917" y1="49583" x2="3917" y2="49583"/>
                        <a14:foregroundMark x1="8750" y1="36667" x2="8750" y2="36667"/>
                        <a14:foregroundMark x1="60750" y1="16250" x2="60750" y2="16250"/>
                        <a14:foregroundMark x1="94083" y1="43833" x2="94083" y2="43833"/>
                        <a14:foregroundMark x1="96083" y1="58833" x2="96083" y2="58833"/>
                        <a14:foregroundMark x1="95917" y1="45583" x2="95917" y2="45583"/>
                        <a14:foregroundMark x1="71000" y1="50333" x2="81833" y2="51000"/>
                        <a14:foregroundMark x1="65417" y1="36333" x2="65417" y2="36333"/>
                        <a14:foregroundMark x1="25000" y1="32667" x2="25000" y2="32667"/>
                        <a14:foregroundMark x1="16000" y1="27250" x2="16000" y2="27250"/>
                        <a14:foregroundMark x1="14167" y1="29500" x2="14167" y2="29500"/>
                        <a14:foregroundMark x1="18000" y1="27500" x2="18000" y2="27500"/>
                        <a14:foregroundMark x1="20167" y1="19417" x2="20167" y2="19417"/>
                        <a14:foregroundMark x1="22000" y1="69500" x2="22000" y2="69500"/>
                        <a14:foregroundMark x1="70833" y1="64333" x2="70833" y2="64333"/>
                        <a14:foregroundMark x1="40917" y1="90417" x2="40917" y2="90417"/>
                        <a14:foregroundMark x1="23000" y1="91000" x2="23000" y2="91000"/>
                        <a14:foregroundMark x1="70583" y1="91417" x2="70583" y2="91417"/>
                        <a14:foregroundMark x1="13333" y1="89917" x2="37083" y2="91417"/>
                        <a14:foregroundMark x1="63333" y1="91000" x2="83917" y2="92750"/>
                        <a14:foregroundMark x1="83917" y1="92750" x2="85250" y2="92667"/>
                        <a14:foregroundMark x1="88667" y1="92500" x2="88667" y2="92500"/>
                        <a14:foregroundMark x1="85667" y1="65750" x2="85667" y2="65750"/>
                        <a14:foregroundMark x1="79833" y1="24917" x2="79833" y2="24917"/>
                        <a14:foregroundMark x1="79667" y1="18417" x2="79667" y2="18417"/>
                        <a14:foregroundMark x1="71000" y1="18000" x2="71000" y2="18000"/>
                        <a14:foregroundMark x1="65417" y1="18417" x2="65417" y2="18417"/>
                        <a14:foregroundMark x1="63750" y1="18750" x2="63750" y2="18750"/>
                        <a14:foregroundMark x1="78667" y1="25500" x2="78667" y2="25500"/>
                        <a14:foregroundMark x1="83083" y1="52333" x2="85500" y2="51417"/>
                        <a14:foregroundMark x1="62167" y1="33167" x2="65750" y2="38833"/>
                        <a14:foregroundMark x1="22167" y1="62417" x2="22167" y2="62417"/>
                        <a14:foregroundMark x1="23417" y1="64250" x2="23417" y2="64250"/>
                        <a14:foregroundMark x1="18750" y1="60667" x2="18750" y2="60667"/>
                        <a14:foregroundMark x1="13167" y1="62333" x2="13167" y2="62333"/>
                        <a14:foregroundMark x1="9917" y1="60667" x2="9917" y2="60667"/>
                        <a14:foregroundMark x1="90250" y1="93083" x2="90250" y2="93083"/>
                        <a14:foregroundMark x1="87917" y1="92667" x2="87917" y2="92667"/>
                        <a14:foregroundMark x1="11333" y1="92500" x2="11333" y2="92500"/>
                        <a14:foregroundMark x1="9167" y1="91500" x2="9167" y2="91500"/>
                        <a14:foregroundMark x1="9750" y1="91000" x2="9750" y2="91000"/>
                        <a14:foregroundMark x1="9500" y1="91833" x2="15583" y2="9150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rot="21380914">
            <a:off x="-732659" y="-1231913"/>
            <a:ext cx="7532544" cy="8587940"/>
          </a:xfrm>
          <a:prstGeom prst="rect">
            <a:avLst/>
          </a:prstGeom>
        </p:spPr>
      </p:pic>
      <p:pic>
        <p:nvPicPr>
          <p:cNvPr id="10" name="Picture 9" descr="A tree with red leaves&#10;&#10;Description automatically generated with medium confidence">
            <a:extLst>
              <a:ext uri="{FF2B5EF4-FFF2-40B4-BE49-F238E27FC236}">
                <a16:creationId xmlns:a16="http://schemas.microsoft.com/office/drawing/2014/main" id="{8D630153-31F8-4CE8-A37C-B2D0E262EC9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3083" l="3917" r="96000">
                        <a14:foregroundMark x1="3917" y1="49583" x2="3917" y2="49583"/>
                        <a14:foregroundMark x1="8750" y1="36667" x2="8750" y2="36667"/>
                        <a14:foregroundMark x1="60750" y1="16250" x2="60750" y2="16250"/>
                        <a14:foregroundMark x1="94083" y1="43833" x2="94083" y2="43833"/>
                        <a14:foregroundMark x1="96083" y1="58833" x2="96083" y2="58833"/>
                        <a14:foregroundMark x1="95917" y1="45583" x2="95917" y2="45583"/>
                        <a14:foregroundMark x1="71000" y1="50333" x2="81833" y2="51000"/>
                        <a14:foregroundMark x1="65417" y1="36333" x2="65417" y2="36333"/>
                        <a14:foregroundMark x1="25000" y1="32667" x2="25000" y2="32667"/>
                        <a14:foregroundMark x1="16000" y1="27250" x2="16000" y2="27250"/>
                        <a14:foregroundMark x1="14167" y1="29500" x2="14167" y2="29500"/>
                        <a14:foregroundMark x1="18000" y1="27500" x2="18000" y2="27500"/>
                        <a14:foregroundMark x1="20167" y1="19417" x2="20167" y2="19417"/>
                        <a14:foregroundMark x1="22000" y1="69500" x2="22000" y2="69500"/>
                        <a14:foregroundMark x1="70833" y1="64333" x2="70833" y2="64333"/>
                        <a14:foregroundMark x1="40917" y1="90417" x2="40917" y2="90417"/>
                        <a14:foregroundMark x1="23000" y1="91000" x2="23000" y2="91000"/>
                        <a14:foregroundMark x1="70583" y1="91417" x2="70583" y2="91417"/>
                        <a14:foregroundMark x1="13333" y1="89917" x2="37083" y2="91417"/>
                        <a14:foregroundMark x1="63333" y1="91000" x2="83917" y2="92750"/>
                        <a14:foregroundMark x1="83917" y1="92750" x2="85250" y2="92667"/>
                        <a14:foregroundMark x1="88667" y1="92500" x2="88667" y2="92500"/>
                        <a14:foregroundMark x1="85667" y1="65750" x2="85667" y2="65750"/>
                        <a14:foregroundMark x1="79833" y1="24917" x2="79833" y2="24917"/>
                        <a14:foregroundMark x1="79667" y1="18417" x2="79667" y2="18417"/>
                        <a14:foregroundMark x1="71000" y1="18000" x2="71000" y2="18000"/>
                        <a14:foregroundMark x1="65417" y1="18417" x2="65417" y2="18417"/>
                        <a14:foregroundMark x1="63750" y1="18750" x2="63750" y2="18750"/>
                        <a14:foregroundMark x1="78667" y1="25500" x2="78667" y2="25500"/>
                        <a14:foregroundMark x1="83083" y1="52333" x2="85500" y2="51417"/>
                        <a14:foregroundMark x1="62167" y1="33167" x2="65750" y2="38833"/>
                        <a14:foregroundMark x1="22167" y1="62417" x2="22167" y2="62417"/>
                        <a14:foregroundMark x1="23417" y1="64250" x2="23417" y2="64250"/>
                        <a14:foregroundMark x1="18750" y1="60667" x2="18750" y2="60667"/>
                        <a14:foregroundMark x1="13167" y1="62333" x2="13167" y2="62333"/>
                        <a14:foregroundMark x1="9917" y1="60667" x2="9917" y2="60667"/>
                        <a14:foregroundMark x1="90250" y1="93083" x2="90250" y2="93083"/>
                        <a14:foregroundMark x1="87917" y1="92667" x2="87917" y2="92667"/>
                        <a14:foregroundMark x1="11333" y1="92500" x2="11333" y2="92500"/>
                        <a14:foregroundMark x1="9167" y1="91500" x2="9167" y2="91500"/>
                        <a14:foregroundMark x1="9750" y1="91000" x2="9750" y2="91000"/>
                        <a14:foregroundMark x1="9500" y1="91833" x2="15583" y2="9150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247201" y="-2006312"/>
            <a:ext cx="6324600" cy="7457981"/>
          </a:xfrm>
          <a:prstGeom prst="rect">
            <a:avLst/>
          </a:prstGeom>
        </p:spPr>
      </p:pic>
      <p:pic>
        <p:nvPicPr>
          <p:cNvPr id="11" name="图片 1">
            <a:extLst>
              <a:ext uri="{FF2B5EF4-FFF2-40B4-BE49-F238E27FC236}">
                <a16:creationId xmlns:a16="http://schemas.microsoft.com/office/drawing/2014/main" id="{82C5A408-DB80-4473-84E8-BEBE424C083D}"/>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1555673" y="3062057"/>
            <a:ext cx="3293011" cy="1828800"/>
          </a:xfrm>
          <a:prstGeom prst="rect">
            <a:avLst/>
          </a:prstGeom>
        </p:spPr>
      </p:pic>
      <p:sp>
        <p:nvSpPr>
          <p:cNvPr id="12" name="PA_文本框 32">
            <a:extLst>
              <a:ext uri="{FF2B5EF4-FFF2-40B4-BE49-F238E27FC236}">
                <a16:creationId xmlns:a16="http://schemas.microsoft.com/office/drawing/2014/main" id="{20241F15-9D37-473B-8086-046537C515A6}"/>
              </a:ext>
            </a:extLst>
          </p:cNvPr>
          <p:cNvSpPr txBox="1"/>
          <p:nvPr>
            <p:custDataLst>
              <p:tags r:id="rId2"/>
            </p:custDataLst>
          </p:nvPr>
        </p:nvSpPr>
        <p:spPr>
          <a:xfrm>
            <a:off x="3399981" y="5205936"/>
            <a:ext cx="8277447" cy="1323439"/>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000" dirty="0">
                <a:effectLst>
                  <a:glow rad="254000">
                    <a:prstClr val="white">
                      <a:alpha val="91000"/>
                    </a:prstClr>
                  </a:glow>
                </a:effectLst>
                <a:latin typeface="#9Slide07 IcielStormtrooper" panose="020B0500000000000000" pitchFamily="34" charset="0"/>
                <a:ea typeface="方正胖娃简体" panose="03000509000000000000" pitchFamily="65" charset="-122"/>
              </a:rPr>
              <a:t>HOA HỌC TRÒ</a:t>
            </a:r>
            <a:endParaRPr kumimoji="0" lang="zh-CN" altLang="en-US" sz="8000" b="0" i="0" u="none" strike="noStrike" kern="1200" cap="none" spc="0" normalizeH="0" baseline="0" noProof="0" dirty="0">
              <a:ln>
                <a:noFill/>
              </a:ln>
              <a:effectLst>
                <a:glow rad="254000">
                  <a:prstClr val="white">
                    <a:alpha val="91000"/>
                  </a:prstClr>
                </a:glow>
              </a:effectLst>
              <a:uLnTx/>
              <a:uFillTx/>
              <a:latin typeface="#9Slide07 IcielStormtrooper" panose="020B0500000000000000" pitchFamily="34" charset="0"/>
              <a:ea typeface="方正胖娃简体" panose="03000509000000000000" pitchFamily="65" charset="-122"/>
            </a:endParaRPr>
          </a:p>
        </p:txBody>
      </p:sp>
      <p:sp>
        <p:nvSpPr>
          <p:cNvPr id="13" name="PA_文本框 32">
            <a:extLst>
              <a:ext uri="{FF2B5EF4-FFF2-40B4-BE49-F238E27FC236}">
                <a16:creationId xmlns:a16="http://schemas.microsoft.com/office/drawing/2014/main" id="{122932E5-9523-4974-BA94-493D951F3E30}"/>
              </a:ext>
            </a:extLst>
          </p:cNvPr>
          <p:cNvSpPr txBox="1"/>
          <p:nvPr>
            <p:custDataLst>
              <p:tags r:id="rId3"/>
            </p:custDataLst>
          </p:nvPr>
        </p:nvSpPr>
        <p:spPr>
          <a:xfrm>
            <a:off x="3479552" y="5135321"/>
            <a:ext cx="8277447" cy="132343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7800" dirty="0">
                <a:solidFill>
                  <a:srgbClr val="FF0000"/>
                </a:solidFill>
                <a:effectLst>
                  <a:glow rad="63500">
                    <a:schemeClr val="accent2">
                      <a:satMod val="175000"/>
                      <a:alpha val="40000"/>
                    </a:schemeClr>
                  </a:glow>
                </a:effectLst>
                <a:latin typeface="#9Slide07 IcielStormtrooper" panose="020B0500000000000000" pitchFamily="34" charset="0"/>
                <a:ea typeface="方正胖娃简体" panose="03000509000000000000" pitchFamily="65" charset="-122"/>
              </a:rPr>
              <a:t>HOA HỌC TRÒ</a:t>
            </a:r>
            <a:endParaRPr kumimoji="0" lang="zh-CN" altLang="en-US" sz="7800" b="0" i="0" u="none" strike="noStrike" kern="1200" cap="none" spc="0" normalizeH="0" baseline="0" noProof="0" dirty="0">
              <a:ln>
                <a:noFill/>
              </a:ln>
              <a:solidFill>
                <a:srgbClr val="FF0000"/>
              </a:solidFill>
              <a:effectLst>
                <a:glow rad="63500">
                  <a:schemeClr val="accent2">
                    <a:satMod val="175000"/>
                    <a:alpha val="40000"/>
                  </a:schemeClr>
                </a:glow>
              </a:effectLst>
              <a:uLnTx/>
              <a:uFillTx/>
              <a:latin typeface="#9Slide07 IcielStormtrooper" panose="020B0500000000000000" pitchFamily="34" charset="0"/>
              <a:ea typeface="方正胖娃简体" panose="03000509000000000000" pitchFamily="65" charset="-122"/>
            </a:endParaRPr>
          </a:p>
        </p:txBody>
      </p:sp>
      <p:sp>
        <p:nvSpPr>
          <p:cNvPr id="14" name="TextBox 13">
            <a:extLst>
              <a:ext uri="{FF2B5EF4-FFF2-40B4-BE49-F238E27FC236}">
                <a16:creationId xmlns:a16="http://schemas.microsoft.com/office/drawing/2014/main" id="{B6E668EE-C553-4AE2-96C2-A56BE21057A5}"/>
              </a:ext>
            </a:extLst>
          </p:cNvPr>
          <p:cNvSpPr txBox="1"/>
          <p:nvPr/>
        </p:nvSpPr>
        <p:spPr>
          <a:xfrm rot="21072120">
            <a:off x="2488491" y="3809830"/>
            <a:ext cx="2799594" cy="769441"/>
          </a:xfrm>
          <a:prstGeom prst="rect">
            <a:avLst/>
          </a:prstGeom>
          <a:noFill/>
        </p:spPr>
        <p:txBody>
          <a:bodyPr wrap="square">
            <a:spAutoFit/>
            <a:scene3d>
              <a:camera prst="orthographicFront"/>
              <a:lightRig rig="threePt" dir="t"/>
            </a:scene3d>
            <a:sp3d extrusionH="57150">
              <a:bevelT w="57150" h="38100" prst="artDeco"/>
            </a:sp3d>
          </a:bodyPr>
          <a:lstStyle/>
          <a:p>
            <a:r>
              <a:rPr lang="en-US" altLang="zh-CN" sz="4400" b="1" spc="29" dirty="0" err="1">
                <a:ln w="11430">
                  <a:solidFill>
                    <a:srgbClr val="27573F"/>
                  </a:solidFill>
                </a:ln>
                <a:solidFill>
                  <a:srgbClr val="FFFF00"/>
                </a:solidFill>
                <a:effectLst>
                  <a:outerShdw blurRad="38100" dist="38100" dir="2700000" algn="tl">
                    <a:srgbClr val="000000">
                      <a:alpha val="43137"/>
                    </a:srgbClr>
                  </a:outerShdw>
                </a:effectLst>
                <a:latin typeface="SVN-Lobster" panose="02040603050506020204" pitchFamily="18" charset="0"/>
                <a:ea typeface="华康方圆体W7(P)" pitchFamily="82" charset="-122"/>
              </a:rPr>
              <a:t>Tập</a:t>
            </a:r>
            <a:r>
              <a:rPr lang="en-US" altLang="zh-CN" sz="4400" b="1" spc="29" dirty="0">
                <a:ln w="11430">
                  <a:solidFill>
                    <a:srgbClr val="27573F"/>
                  </a:solidFill>
                </a:ln>
                <a:solidFill>
                  <a:srgbClr val="FFFF00"/>
                </a:solidFill>
                <a:effectLst>
                  <a:outerShdw blurRad="38100" dist="38100" dir="2700000" algn="tl">
                    <a:srgbClr val="000000">
                      <a:alpha val="43137"/>
                    </a:srgbClr>
                  </a:outerShdw>
                </a:effectLst>
                <a:latin typeface="SVN-Lobster" panose="02040603050506020204" pitchFamily="18" charset="0"/>
                <a:ea typeface="华康方圆体W7(P)" pitchFamily="82" charset="-122"/>
              </a:rPr>
              <a:t> </a:t>
            </a:r>
            <a:r>
              <a:rPr lang="en-US" altLang="zh-CN" sz="4400" b="1" spc="29" dirty="0" err="1">
                <a:ln w="11430">
                  <a:solidFill>
                    <a:srgbClr val="27573F"/>
                  </a:solidFill>
                </a:ln>
                <a:solidFill>
                  <a:srgbClr val="FFFF00"/>
                </a:solidFill>
                <a:effectLst>
                  <a:outerShdw blurRad="38100" dist="38100" dir="2700000" algn="tl">
                    <a:srgbClr val="000000">
                      <a:alpha val="43137"/>
                    </a:srgbClr>
                  </a:outerShdw>
                </a:effectLst>
                <a:latin typeface="SVN-Lobster" panose="02040603050506020204" pitchFamily="18" charset="0"/>
                <a:ea typeface="华康方圆体W7(P)" pitchFamily="82" charset="-122"/>
              </a:rPr>
              <a:t>đọc</a:t>
            </a:r>
            <a:endParaRPr lang="en-US" sz="4400" dirty="0">
              <a:solidFill>
                <a:srgbClr val="FFFF00"/>
              </a:solidFill>
              <a:latin typeface="SVN-Lobster" panose="02040603050506020204" pitchFamily="18" charset="0"/>
            </a:endParaRPr>
          </a:p>
        </p:txBody>
      </p:sp>
    </p:spTree>
    <p:custDataLst>
      <p:tags r:id="rId1"/>
    </p:custDataLst>
    <p:extLst>
      <p:ext uri="{BB962C8B-B14F-4D97-AF65-F5344CB8AC3E}">
        <p14:creationId xmlns:p14="http://schemas.microsoft.com/office/powerpoint/2010/main" val="754636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 calcmode="lin" valueType="num">
                                      <p:cBhvr>
                                        <p:cTn id="9" dur="10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2"/>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5" dur="1000" fill="hold"/>
                                        <p:tgtEl>
                                          <p:spTgt spid="13"/>
                                        </p:tgtEl>
                                        <p:attrNameLst>
                                          <p:attrName>ppt_y</p:attrName>
                                        </p:attrNameLst>
                                      </p:cBhvr>
                                      <p:tavLst>
                                        <p:tav tm="0">
                                          <p:val>
                                            <p:strVal val="#ppt_y"/>
                                          </p:val>
                                        </p:tav>
                                        <p:tav tm="100000">
                                          <p:val>
                                            <p:strVal val="#ppt_y"/>
                                          </p:val>
                                        </p:tav>
                                      </p:tavLst>
                                    </p:anim>
                                    <p:anim calcmode="lin" valueType="num">
                                      <p:cBhvr>
                                        <p:cTn id="16" dur="10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7" dur="10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10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3" y="0"/>
            <a:ext cx="12236669" cy="6874572"/>
          </a:xfrm>
          <a:prstGeom prst="rect">
            <a:avLst/>
          </a:prstGeom>
        </p:spPr>
      </p:pic>
      <p:sp>
        <p:nvSpPr>
          <p:cNvPr id="3" name="Rectangle 2"/>
          <p:cNvSpPr/>
          <p:nvPr/>
        </p:nvSpPr>
        <p:spPr>
          <a:xfrm>
            <a:off x="1905000" y="3999299"/>
            <a:ext cx="7890704" cy="1938992"/>
          </a:xfrm>
          <a:prstGeom prst="rect">
            <a:avLst/>
          </a:prstGeom>
          <a:scene3d>
            <a:camera prst="orthographicFront"/>
            <a:lightRig rig="threePt" dir="t"/>
          </a:scene3d>
          <a:sp3d>
            <a:bevelT w="114300" prst="artDeco"/>
          </a:sp3d>
        </p:spPr>
        <p:txBody>
          <a:bodyPr wrap="square">
            <a:spAutoFit/>
          </a:bodyPr>
          <a:lstStyle/>
          <a:p>
            <a:pPr algn="ctr"/>
            <a:r>
              <a:rPr lang="en-US" sz="4000" b="1" dirty="0" err="1">
                <a:solidFill>
                  <a:schemeClr val="accent3">
                    <a:lumMod val="50000"/>
                  </a:schemeClr>
                </a:solidFill>
                <a:latin typeface="UVN Van Chuong Nang" panose="00000400000000000000" pitchFamily="2" charset="0"/>
                <a:cs typeface="Times New Roman" pitchFamily="18" charset="0"/>
              </a:rPr>
              <a:t>Tả</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vẻ</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đẹp</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độc</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đáo</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của</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hoa</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phượng</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loài</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hoa</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gắn</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với</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những</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kỉ</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niệm</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và</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niềm</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vui</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của</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tuổi</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học</a:t>
            </a:r>
            <a:r>
              <a:rPr lang="en-US" sz="4000" b="1" dirty="0">
                <a:solidFill>
                  <a:schemeClr val="accent3">
                    <a:lumMod val="50000"/>
                  </a:schemeClr>
                </a:solidFill>
                <a:latin typeface="UVN Van Chuong Nang" panose="00000400000000000000" pitchFamily="2" charset="0"/>
                <a:cs typeface="Times New Roman" pitchFamily="18" charset="0"/>
              </a:rPr>
              <a:t> </a:t>
            </a:r>
            <a:r>
              <a:rPr lang="en-US" sz="4000" b="1" dirty="0" err="1">
                <a:solidFill>
                  <a:schemeClr val="accent3">
                    <a:lumMod val="50000"/>
                  </a:schemeClr>
                </a:solidFill>
                <a:latin typeface="UVN Van Chuong Nang" panose="00000400000000000000" pitchFamily="2" charset="0"/>
                <a:cs typeface="Times New Roman" pitchFamily="18" charset="0"/>
              </a:rPr>
              <a:t>trò</a:t>
            </a:r>
            <a:endParaRPr lang="en-US" sz="4000" b="1" dirty="0">
              <a:solidFill>
                <a:srgbClr val="FF0066"/>
              </a:solidFill>
              <a:latin typeface="Times New Roman" pitchFamily="18" charset="0"/>
              <a:cs typeface="Times New Roman" pitchFamily="18" charset="0"/>
            </a:endParaRPr>
          </a:p>
        </p:txBody>
      </p:sp>
      <p:sp>
        <p:nvSpPr>
          <p:cNvPr id="6" name="Rectangle 5"/>
          <p:cNvSpPr/>
          <p:nvPr/>
        </p:nvSpPr>
        <p:spPr>
          <a:xfrm>
            <a:off x="5503430" y="1072377"/>
            <a:ext cx="6290505" cy="1117550"/>
          </a:xfrm>
          <a:prstGeom prst="rect">
            <a:avLst/>
          </a:prstGeom>
        </p:spPr>
        <p:txBody>
          <a:bodyPr wrap="none">
            <a:spAutoFit/>
          </a:bodyPr>
          <a:lstStyle/>
          <a:p>
            <a:pPr algn="ctr" defTabSz="1212449" fontAlgn="base">
              <a:lnSpc>
                <a:spcPct val="130000"/>
              </a:lnSpc>
              <a:spcBef>
                <a:spcPct val="0"/>
              </a:spcBef>
              <a:spcAft>
                <a:spcPct val="0"/>
              </a:spcAft>
              <a:defRPr/>
            </a:pPr>
            <a:r>
              <a:rPr lang="en-US" sz="5518" b="1" dirty="0">
                <a:solidFill>
                  <a:schemeClr val="tx2">
                    <a:lumMod val="60000"/>
                    <a:lumOff val="40000"/>
                  </a:schemeClr>
                </a:solidFill>
                <a:effectLst>
                  <a:outerShdw blurRad="38100" dist="38100" dir="2700000" algn="tl">
                    <a:srgbClr val="000000"/>
                  </a:outerShdw>
                </a:effectLst>
                <a:latin typeface="UTM Thanh Nhac TL" panose="02040603050506020204" pitchFamily="18" charset="0"/>
                <a:ea typeface="宋体" pitchFamily="2" charset="-122"/>
              </a:rPr>
              <a:t>NỘI DUNG  BÀI</a:t>
            </a:r>
          </a:p>
        </p:txBody>
      </p:sp>
      <p:pic>
        <p:nvPicPr>
          <p:cNvPr id="9" name="Picture 8" descr="A picture containing plant, tree&#10;&#10;Description automatically generated">
            <a:extLst>
              <a:ext uri="{FF2B5EF4-FFF2-40B4-BE49-F238E27FC236}">
                <a16:creationId xmlns:a16="http://schemas.microsoft.com/office/drawing/2014/main" id="{3CA619C7-6EA8-4FE6-A8E6-AC67290EA15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27148" y="-1447800"/>
            <a:ext cx="12191999" cy="9307752"/>
          </a:xfrm>
          <a:prstGeom prst="rect">
            <a:avLst/>
          </a:prstGeom>
        </p:spPr>
      </p:pic>
      <p:sp>
        <p:nvSpPr>
          <p:cNvPr id="10" name="Rectangle 9">
            <a:extLst>
              <a:ext uri="{FF2B5EF4-FFF2-40B4-BE49-F238E27FC236}">
                <a16:creationId xmlns:a16="http://schemas.microsoft.com/office/drawing/2014/main" id="{03EF002B-285D-4A88-9D82-564660DA85BB}"/>
              </a:ext>
            </a:extLst>
          </p:cNvPr>
          <p:cNvSpPr/>
          <p:nvPr/>
        </p:nvSpPr>
        <p:spPr>
          <a:xfrm>
            <a:off x="5410200" y="1113123"/>
            <a:ext cx="6290505" cy="1117550"/>
          </a:xfrm>
          <a:prstGeom prst="rect">
            <a:avLst/>
          </a:prstGeom>
        </p:spPr>
        <p:txBody>
          <a:bodyPr wrap="none">
            <a:spAutoFit/>
          </a:bodyPr>
          <a:lstStyle/>
          <a:p>
            <a:pPr algn="ctr" defTabSz="1212449" fontAlgn="base">
              <a:lnSpc>
                <a:spcPct val="130000"/>
              </a:lnSpc>
              <a:spcBef>
                <a:spcPct val="0"/>
              </a:spcBef>
              <a:spcAft>
                <a:spcPct val="0"/>
              </a:spcAft>
              <a:defRPr/>
            </a:pPr>
            <a:r>
              <a:rPr lang="en-US" sz="5518" b="1" dirty="0">
                <a:solidFill>
                  <a:schemeClr val="tx2">
                    <a:lumMod val="20000"/>
                    <a:lumOff val="80000"/>
                  </a:schemeClr>
                </a:solidFill>
                <a:effectLst>
                  <a:outerShdw blurRad="38100" dist="38100" dir="2700000" algn="tl">
                    <a:srgbClr val="000000"/>
                  </a:outerShdw>
                </a:effectLst>
                <a:latin typeface="UTM Thanh Nhac TL" panose="02040603050506020204" pitchFamily="18" charset="0"/>
                <a:ea typeface="宋体" pitchFamily="2" charset="-122"/>
              </a:rPr>
              <a:t>NỘI DUNG  BÀI</a:t>
            </a:r>
          </a:p>
        </p:txBody>
      </p:sp>
    </p:spTree>
    <p:custDataLst>
      <p:tags r:id="rId1"/>
    </p:custDataLst>
    <p:extLst>
      <p:ext uri="{BB962C8B-B14F-4D97-AF65-F5344CB8AC3E}">
        <p14:creationId xmlns:p14="http://schemas.microsoft.com/office/powerpoint/2010/main" val="713485690"/>
      </p:ext>
    </p:extLst>
  </p:cSld>
  <p:clrMapOvr>
    <a:masterClrMapping/>
  </p:clrMapOvr>
  <mc:AlternateContent xmlns:mc="http://schemas.openxmlformats.org/markup-compatibility/2006" xmlns:p14="http://schemas.microsoft.com/office/powerpoint/2010/main">
    <mc:Choice Requires="p14">
      <p:transition spd="slow" p14:dur="1057">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with red leaves&#10;&#10;Description automatically generated with low confidence">
            <a:extLst>
              <a:ext uri="{FF2B5EF4-FFF2-40B4-BE49-F238E27FC236}">
                <a16:creationId xmlns:a16="http://schemas.microsoft.com/office/drawing/2014/main" id="{4C498C1F-1188-4869-B733-B6907A97D7D1}"/>
              </a:ext>
            </a:extLst>
          </p:cNvPr>
          <p:cNvPicPr>
            <a:picLocks noChangeAspect="1"/>
          </p:cNvPicPr>
          <p:nvPr/>
        </p:nvPicPr>
        <p:blipFill rotWithShape="1">
          <a:blip r:embed="rId4">
            <a:extLst>
              <a:ext uri="{28A0092B-C50C-407E-A947-70E740481C1C}">
                <a14:useLocalDpi xmlns:a14="http://schemas.microsoft.com/office/drawing/2010/main" val="0"/>
              </a:ext>
            </a:extLst>
          </a:blip>
          <a:srcRect t="11412"/>
          <a:stretch/>
        </p:blipFill>
        <p:spPr>
          <a:xfrm>
            <a:off x="-38839" y="0"/>
            <a:ext cx="12269678" cy="7690197"/>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826134"/>
            <a:ext cx="2804417" cy="3618156"/>
          </a:xfrm>
          <a:prstGeom prst="rect">
            <a:avLst/>
          </a:prstGeom>
        </p:spPr>
      </p:pic>
      <p:grpSp>
        <p:nvGrpSpPr>
          <p:cNvPr id="15" name="Group 14"/>
          <p:cNvGrpSpPr/>
          <p:nvPr/>
        </p:nvGrpSpPr>
        <p:grpSpPr>
          <a:xfrm>
            <a:off x="-1066800" y="2514600"/>
            <a:ext cx="15122561" cy="7182073"/>
            <a:chOff x="-1110748" y="1571586"/>
            <a:chExt cx="12058667" cy="5726955"/>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748" y="1571586"/>
              <a:ext cx="5726954" cy="572695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0965" y="1571587"/>
              <a:ext cx="5726954" cy="5726954"/>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1447" y="1571587"/>
              <a:ext cx="5726954" cy="5726954"/>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84" y="1571587"/>
              <a:ext cx="5726954" cy="5726954"/>
            </a:xfrm>
            <a:prstGeom prst="rect">
              <a:avLst/>
            </a:prstGeom>
          </p:spPr>
        </p:pic>
      </p:grpSp>
      <p:sp>
        <p:nvSpPr>
          <p:cNvPr id="14" name="文本框 6"/>
          <p:cNvSpPr>
            <a:spLocks noChangeArrowheads="1"/>
          </p:cNvSpPr>
          <p:nvPr/>
        </p:nvSpPr>
        <p:spPr bwMode="auto">
          <a:xfrm>
            <a:off x="5631937" y="2693248"/>
            <a:ext cx="5648863" cy="708987"/>
          </a:xfrm>
          <a:prstGeom prst="roundRect">
            <a:avLst/>
          </a:prstGeom>
          <a:ln/>
        </p:spPr>
        <p:style>
          <a:lnRef idx="2">
            <a:schemeClr val="accent1"/>
          </a:lnRef>
          <a:fillRef idx="1">
            <a:schemeClr val="lt1"/>
          </a:fillRef>
          <a:effectRef idx="0">
            <a:schemeClr val="accent1"/>
          </a:effectRef>
          <a:fontRef idx="minor">
            <a:schemeClr val="dk1"/>
          </a:fontRef>
        </p:style>
        <p:txBody>
          <a:bodyPr wrap="square" lIns="85980" tIns="42989" rIns="85980" bIns="42989">
            <a:spAutoFit/>
          </a:bodyPr>
          <a:lstStyle/>
          <a:p>
            <a:pPr defTabSz="1213529">
              <a:defRPr/>
            </a:pPr>
            <a:r>
              <a:rPr lang="en-US" altLang="zh-CN" sz="3600" b="1" dirty="0" err="1">
                <a:solidFill>
                  <a:srgbClr val="002060"/>
                </a:solidFill>
                <a:latin typeface="UVN Bach Tuyet Nang" panose="02090907080705020403" pitchFamily="18" charset="0"/>
                <a:ea typeface="微软雅黑" pitchFamily="34" charset="-122"/>
                <a:sym typeface="微软雅黑" pitchFamily="34" charset="-122"/>
              </a:rPr>
              <a:t>Luyện</a:t>
            </a:r>
            <a:r>
              <a:rPr lang="en-US" altLang="zh-CN" sz="3600" b="1" dirty="0">
                <a:solidFill>
                  <a:srgbClr val="002060"/>
                </a:solidFill>
                <a:latin typeface="UVN Bach Tuyet Nang" panose="02090907080705020403" pitchFamily="18" charset="0"/>
                <a:ea typeface="微软雅黑" pitchFamily="34" charset="-122"/>
                <a:sym typeface="微软雅黑" pitchFamily="34" charset="-122"/>
              </a:rPr>
              <a:t> </a:t>
            </a:r>
            <a:r>
              <a:rPr lang="en-US" altLang="zh-CN" sz="3600" b="1" dirty="0" err="1">
                <a:solidFill>
                  <a:srgbClr val="002060"/>
                </a:solidFill>
                <a:latin typeface="UVN Bach Tuyet Nang" panose="02090907080705020403" pitchFamily="18" charset="0"/>
                <a:ea typeface="微软雅黑" pitchFamily="34" charset="-122"/>
                <a:sym typeface="微软雅黑" pitchFamily="34" charset="-122"/>
              </a:rPr>
              <a:t>đọc</a:t>
            </a:r>
            <a:r>
              <a:rPr lang="en-US" altLang="zh-CN" sz="3600" b="1" dirty="0">
                <a:solidFill>
                  <a:srgbClr val="002060"/>
                </a:solidFill>
                <a:latin typeface="UVN Bach Tuyet Nang" panose="02090907080705020403" pitchFamily="18" charset="0"/>
                <a:ea typeface="微软雅黑" pitchFamily="34" charset="-122"/>
                <a:sym typeface="微软雅黑" pitchFamily="34" charset="-122"/>
              </a:rPr>
              <a:t> </a:t>
            </a:r>
            <a:r>
              <a:rPr lang="en-US" altLang="zh-CN" sz="3600" b="1" dirty="0" err="1">
                <a:solidFill>
                  <a:srgbClr val="002060"/>
                </a:solidFill>
                <a:latin typeface="UVN Bach Tuyet Nang" panose="02090907080705020403" pitchFamily="18" charset="0"/>
                <a:ea typeface="微软雅黑" pitchFamily="34" charset="-122"/>
                <a:sym typeface="微软雅黑" pitchFamily="34" charset="-122"/>
              </a:rPr>
              <a:t>diễn</a:t>
            </a:r>
            <a:r>
              <a:rPr lang="en-US" altLang="zh-CN" sz="3600" b="1" dirty="0">
                <a:solidFill>
                  <a:srgbClr val="002060"/>
                </a:solidFill>
                <a:latin typeface="UVN Bach Tuyet Nang" panose="02090907080705020403" pitchFamily="18" charset="0"/>
                <a:ea typeface="微软雅黑" pitchFamily="34" charset="-122"/>
                <a:sym typeface="微软雅黑" pitchFamily="34" charset="-122"/>
              </a:rPr>
              <a:t> </a:t>
            </a:r>
            <a:r>
              <a:rPr lang="en-US" altLang="zh-CN" sz="3600" b="1" dirty="0" err="1">
                <a:solidFill>
                  <a:srgbClr val="002060"/>
                </a:solidFill>
                <a:latin typeface="UVN Bach Tuyet Nang" panose="02090907080705020403" pitchFamily="18" charset="0"/>
                <a:ea typeface="微软雅黑" pitchFamily="34" charset="-122"/>
                <a:sym typeface="微软雅黑" pitchFamily="34" charset="-122"/>
              </a:rPr>
              <a:t>cảm</a:t>
            </a:r>
            <a:endParaRPr lang="zh-CN" altLang="en-US" sz="3600" b="1" dirty="0">
              <a:solidFill>
                <a:srgbClr val="002060"/>
              </a:solidFill>
              <a:latin typeface="UVN Bach Tuyet Nang" panose="02090907080705020403" pitchFamily="18" charset="0"/>
              <a:ea typeface="微软雅黑" pitchFamily="34" charset="-122"/>
              <a:sym typeface="微软雅黑" pitchFamily="34" charset="-122"/>
            </a:endParaRPr>
          </a:p>
        </p:txBody>
      </p:sp>
      <p:pic>
        <p:nvPicPr>
          <p:cNvPr id="27" name="Picture 26"/>
          <p:cNvPicPr>
            <a:picLocks noChangeAspect="1"/>
          </p:cNvPicPr>
          <p:nvPr/>
        </p:nvPicPr>
        <p:blipFill rotWithShape="1">
          <a:blip r:embed="rId7">
            <a:extLst>
              <a:ext uri="{BEBA8EAE-BF5A-486C-A8C5-ECC9F3942E4B}">
                <a14:imgProps xmlns:a14="http://schemas.microsoft.com/office/drawing/2010/main">
                  <a14:imgLayer r:embed="rId8">
                    <a14:imgEffect>
                      <a14:backgroundRemoval t="2878" b="29736" l="48882" r="77157"/>
                    </a14:imgEffect>
                  </a14:imgLayer>
                </a14:imgProps>
              </a:ext>
              <a:ext uri="{28A0092B-C50C-407E-A947-70E740481C1C}">
                <a14:useLocalDpi xmlns:a14="http://schemas.microsoft.com/office/drawing/2010/main" val="0"/>
              </a:ext>
            </a:extLst>
          </a:blip>
          <a:srcRect l="49471" r="23031" b="69648"/>
          <a:stretch/>
        </p:blipFill>
        <p:spPr>
          <a:xfrm>
            <a:off x="9316714" y="-440516"/>
            <a:ext cx="2582712" cy="1899007"/>
          </a:xfrm>
          <a:prstGeom prst="rect">
            <a:avLst/>
          </a:prstGeom>
        </p:spPr>
      </p:pic>
      <p:pic>
        <p:nvPicPr>
          <p:cNvPr id="28" name="Picture 27"/>
          <p:cNvPicPr>
            <a:picLocks noChangeAspect="1"/>
          </p:cNvPicPr>
          <p:nvPr/>
        </p:nvPicPr>
        <p:blipFill rotWithShape="1">
          <a:blip r:embed="rId9">
            <a:extLst>
              <a:ext uri="{BEBA8EAE-BF5A-486C-A8C5-ECC9F3942E4B}">
                <a14:imgProps xmlns:a14="http://schemas.microsoft.com/office/drawing/2010/main">
                  <a14:imgLayer r:embed="rId8">
                    <a14:imgEffect>
                      <a14:backgroundRemoval t="70264" b="96643" l="3834" r="40256"/>
                    </a14:imgEffect>
                  </a14:imgLayer>
                </a14:imgProps>
              </a:ext>
              <a:ext uri="{28A0092B-C50C-407E-A947-70E740481C1C}">
                <a14:useLocalDpi xmlns:a14="http://schemas.microsoft.com/office/drawing/2010/main" val="0"/>
              </a:ext>
            </a:extLst>
          </a:blip>
          <a:srcRect t="70309" r="60400"/>
          <a:stretch/>
        </p:blipFill>
        <p:spPr>
          <a:xfrm>
            <a:off x="4789705" y="458332"/>
            <a:ext cx="2961158" cy="1478930"/>
          </a:xfrm>
          <a:prstGeom prst="rect">
            <a:avLst/>
          </a:prstGeom>
        </p:spPr>
      </p:pic>
      <p:pic>
        <p:nvPicPr>
          <p:cNvPr id="29" name="Picture 28"/>
          <p:cNvPicPr>
            <a:picLocks noChangeAspect="1"/>
          </p:cNvPicPr>
          <p:nvPr/>
        </p:nvPicPr>
        <p:blipFill rotWithShape="1">
          <a:blip r:embed="rId10">
            <a:extLst>
              <a:ext uri="{BEBA8EAE-BF5A-486C-A8C5-ECC9F3942E4B}">
                <a14:imgProps xmlns:a14="http://schemas.microsoft.com/office/drawing/2010/main">
                  <a14:imgLayer r:embed="rId8">
                    <a14:imgEffect>
                      <a14:backgroundRemoval t="2398" b="23981" l="79073" r="97923"/>
                    </a14:imgEffect>
                  </a14:imgLayer>
                </a14:imgProps>
              </a:ext>
              <a:ext uri="{28A0092B-C50C-407E-A947-70E740481C1C}">
                <a14:useLocalDpi xmlns:a14="http://schemas.microsoft.com/office/drawing/2010/main" val="0"/>
              </a:ext>
            </a:extLst>
          </a:blip>
          <a:srcRect l="79261" b="73882"/>
          <a:stretch/>
        </p:blipFill>
        <p:spPr>
          <a:xfrm>
            <a:off x="7261464" y="-356033"/>
            <a:ext cx="1696879" cy="1423530"/>
          </a:xfrm>
          <a:prstGeom prst="rect">
            <a:avLst/>
          </a:prstGeom>
        </p:spPr>
      </p:pic>
      <p:pic>
        <p:nvPicPr>
          <p:cNvPr id="30" name="Picture 29"/>
          <p:cNvPicPr>
            <a:picLocks noChangeAspect="1"/>
          </p:cNvPicPr>
          <p:nvPr/>
        </p:nvPicPr>
        <p:blipFill rotWithShape="1">
          <a:blip r:embed="rId11">
            <a:extLst>
              <a:ext uri="{BEBA8EAE-BF5A-486C-A8C5-ECC9F3942E4B}">
                <a14:imgProps xmlns:a14="http://schemas.microsoft.com/office/drawing/2010/main">
                  <a14:imgLayer r:embed="rId8">
                    <a14:imgEffect>
                      <a14:backgroundRemoval t="41487" b="56115" l="2236" r="26677"/>
                    </a14:imgEffect>
                  </a14:imgLayer>
                </a14:imgProps>
              </a:ext>
              <a:ext uri="{28A0092B-C50C-407E-A947-70E740481C1C}">
                <a14:useLocalDpi xmlns:a14="http://schemas.microsoft.com/office/drawing/2010/main" val="0"/>
              </a:ext>
            </a:extLst>
          </a:blip>
          <a:srcRect t="39505" r="76101" b="41807"/>
          <a:stretch/>
        </p:blipFill>
        <p:spPr>
          <a:xfrm>
            <a:off x="8180170" y="481905"/>
            <a:ext cx="1787132" cy="930879"/>
          </a:xfrm>
          <a:prstGeom prst="rect">
            <a:avLst/>
          </a:prstGeom>
        </p:spPr>
      </p:pic>
    </p:spTree>
    <p:custDataLst>
      <p:tags r:id="rId1"/>
    </p:custDataLst>
    <p:extLst>
      <p:ext uri="{BB962C8B-B14F-4D97-AF65-F5344CB8AC3E}">
        <p14:creationId xmlns:p14="http://schemas.microsoft.com/office/powerpoint/2010/main" val="10081623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120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2200"/>
                            </p:stCondLst>
                            <p:childTnLst>
                              <p:par>
                                <p:cTn id="11" presetID="32" presetClass="emph" presetSubtype="0" fill="hold" nodeType="after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par>
                          <p:cTn id="17" fill="hold">
                            <p:stCondLst>
                              <p:cond delay="3200"/>
                            </p:stCondLst>
                            <p:childTnLst>
                              <p:par>
                                <p:cTn id="18" presetID="10"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par>
                          <p:cTn id="30" fill="hold">
                            <p:stCondLst>
                              <p:cond delay="37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4"/>
                                        </p:tgtEl>
                                        <p:attrNameLst>
                                          <p:attrName>ppt_y</p:attrName>
                                        </p:attrNameLst>
                                      </p:cBhvr>
                                      <p:tavLst>
                                        <p:tav tm="0">
                                          <p:val>
                                            <p:strVal val="#ppt_y"/>
                                          </p:val>
                                        </p:tav>
                                        <p:tav tm="100000">
                                          <p:val>
                                            <p:strVal val="#ppt_y"/>
                                          </p:val>
                                        </p:tav>
                                      </p:tavLst>
                                    </p:anim>
                                    <p:anim calcmode="lin" valueType="num">
                                      <p:cBhvr>
                                        <p:cTn id="3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4"/>
                                        </p:tgtEl>
                                        <p:attrNameLst>
                                          <p:attrName>ppt_w</p:attrName>
                                        </p:attrNameLst>
                                      </p:cBhvr>
                                      <p:tavLst>
                                        <p:tav tm="0">
                                          <p:val>
                                            <p:strVal val="#ppt_w/10"/>
                                          </p:val>
                                        </p:tav>
                                        <p:tav tm="50000">
                                          <p:val>
                                            <p:strVal val="#ppt_w+.01"/>
                                          </p:val>
                                        </p:tav>
                                        <p:tav tm="100000">
                                          <p:val>
                                            <p:strVal val="#ppt_w"/>
                                          </p:val>
                                        </p:tav>
                                      </p:tavLst>
                                    </p:anim>
                                    <p:animEffect>
                                      <p:cBhvr>
                                        <p:cTn id="37"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water, outdoor, ocean&#10;&#10;Description automatically generated">
            <a:extLst>
              <a:ext uri="{FF2B5EF4-FFF2-40B4-BE49-F238E27FC236}">
                <a16:creationId xmlns:a16="http://schemas.microsoft.com/office/drawing/2014/main" id="{83FDD994-FC05-4E09-A2FB-ECFB9E5E6D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488"/>
            <a:ext cx="12226702" cy="6930975"/>
          </a:xfrm>
          <a:prstGeom prst="rect">
            <a:avLst/>
          </a:prstGeom>
        </p:spPr>
      </p:pic>
      <p:sp>
        <p:nvSpPr>
          <p:cNvPr id="18437" name="Text Box 5"/>
          <p:cNvSpPr txBox="1">
            <a:spLocks noChangeArrowheads="1"/>
          </p:cNvSpPr>
          <p:nvPr/>
        </p:nvSpPr>
        <p:spPr bwMode="auto">
          <a:xfrm>
            <a:off x="589892" y="413721"/>
            <a:ext cx="1105694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spcBef>
                <a:spcPct val="50000"/>
              </a:spcBef>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Phượng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phượng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cả</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một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loạt</a:t>
            </a:r>
            <a:r>
              <a:rPr lang="en-US" sz="4000" b="1" dirty="0">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cả</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một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vùng</a:t>
            </a:r>
            <a:r>
              <a:rPr lang="en-US" sz="4000" b="1" dirty="0">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cả</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một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góc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đỏ</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Mỗi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chỉ</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hội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thắm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tươi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ta </a:t>
            </a:r>
            <a:r>
              <a:rPr lang="en-US" sz="4000" b="1" dirty="0" err="1">
                <a:latin typeface="Times New Roman" panose="02020603050405020304" pitchFamily="18" charset="0"/>
                <a:cs typeface="Times New Roman" panose="02020603050405020304" pitchFamily="18" charset="0"/>
              </a:rPr>
              <a:t>quên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chỉ</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hàng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lớn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xoè</a:t>
            </a:r>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ra </a:t>
            </a:r>
            <a:r>
              <a:rPr lang="en-US" sz="4000" b="1" dirty="0" err="1">
                <a:solidFill>
                  <a:srgbClr val="FF0000"/>
                </a:solidFill>
                <a:latin typeface="Times New Roman" panose="02020603050405020304" pitchFamily="18" charset="0"/>
                <a:cs typeface="Times New Roman" panose="02020603050405020304" pitchFamily="18" charset="0"/>
              </a:rPr>
              <a:t>như</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muôn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ngàn</a:t>
            </a:r>
            <a:r>
              <a:rPr lang="en-US" sz="4000" b="1" dirty="0">
                <a:solidFill>
                  <a:srgbClr val="FF0000"/>
                </a:solidFill>
                <a:latin typeface="Times New Roman" panose="02020603050405020304" pitchFamily="18" charset="0"/>
                <a:cs typeface="Times New Roman" panose="02020603050405020304" pitchFamily="18" charset="0"/>
              </a:rPr>
              <a:t> con </a:t>
            </a:r>
            <a:r>
              <a:rPr lang="en-US" sz="4000" b="1" dirty="0" err="1">
                <a:solidFill>
                  <a:srgbClr val="FF0000"/>
                </a:solidFill>
                <a:latin typeface="Times New Roman" panose="02020603050405020304" pitchFamily="18" charset="0"/>
                <a:cs typeface="Times New Roman" panose="02020603050405020304" pitchFamily="18" charset="0"/>
              </a:rPr>
              <a:t>bướm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thắm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đậu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khít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380496" y="5791200"/>
            <a:ext cx="11465709" cy="868323"/>
          </a:xfrm>
          <a:prstGeom prst="roundRect">
            <a:avLst/>
          </a:prstGeom>
          <a:gradFill>
            <a:gsLst>
              <a:gs pos="0">
                <a:schemeClr val="accent3">
                  <a:tint val="50000"/>
                  <a:satMod val="300000"/>
                </a:schemeClr>
              </a:gs>
              <a:gs pos="49000">
                <a:schemeClr val="accent3">
                  <a:tint val="37000"/>
                  <a:satMod val="300000"/>
                  <a:alpha val="16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99" b="1" dirty="0">
                <a:solidFill>
                  <a:srgbClr val="7030A0"/>
                </a:solidFill>
                <a:latin typeface="Times New Roman" panose="02020603050405020304" pitchFamily="18" charset="0"/>
                <a:cs typeface="Times New Roman" pitchFamily="18" charset="0"/>
              </a:rPr>
              <a:t>   </a:t>
            </a:r>
            <a:r>
              <a:rPr lang="en-US" sz="4500" b="1" dirty="0" err="1">
                <a:solidFill>
                  <a:srgbClr val="002060"/>
                </a:solidFill>
                <a:latin typeface="Times New Roman" panose="02020603050405020304" pitchFamily="18" charset="0"/>
                <a:cs typeface="Times New Roman" panose="02020603050405020304" pitchFamily="18" charset="0"/>
              </a:rPr>
              <a:t>Giọng</a:t>
            </a:r>
            <a:r>
              <a:rPr lang="en-US" sz="4500" b="1" dirty="0">
                <a:solidFill>
                  <a:srgbClr val="002060"/>
                </a:solidFill>
                <a:latin typeface="Times New Roman" panose="02020603050405020304" pitchFamily="18" charset="0"/>
                <a:cs typeface="Times New Roman" panose="02020603050405020304" pitchFamily="18" charset="0"/>
              </a:rPr>
              <a:t> </a:t>
            </a:r>
            <a:r>
              <a:rPr lang="en-US" sz="4500" b="1" dirty="0" err="1">
                <a:solidFill>
                  <a:srgbClr val="002060"/>
                </a:solidFill>
                <a:latin typeface="Times New Roman" panose="02020603050405020304" pitchFamily="18" charset="0"/>
                <a:cs typeface="Times New Roman" panose="02020603050405020304" pitchFamily="18" charset="0"/>
              </a:rPr>
              <a:t>đọc</a:t>
            </a:r>
            <a:r>
              <a:rPr lang="en-US" sz="4500" b="1" dirty="0">
                <a:solidFill>
                  <a:srgbClr val="002060"/>
                </a:solidFill>
                <a:latin typeface="Times New Roman" panose="02020603050405020304" pitchFamily="18" charset="0"/>
                <a:cs typeface="Times New Roman" panose="02020603050405020304" pitchFamily="18" charset="0"/>
              </a:rPr>
              <a:t> </a:t>
            </a:r>
            <a:r>
              <a:rPr lang="en-US" sz="4500" b="1" dirty="0" err="1">
                <a:solidFill>
                  <a:srgbClr val="002060"/>
                </a:solidFill>
                <a:latin typeface="Times New Roman" panose="02020603050405020304" pitchFamily="18" charset="0"/>
                <a:cs typeface="Times New Roman" panose="02020603050405020304" pitchFamily="18" charset="0"/>
              </a:rPr>
              <a:t>toàn</a:t>
            </a:r>
            <a:r>
              <a:rPr lang="en-US" sz="4500" b="1" dirty="0">
                <a:solidFill>
                  <a:srgbClr val="002060"/>
                </a:solidFill>
                <a:latin typeface="Times New Roman" panose="02020603050405020304" pitchFamily="18" charset="0"/>
                <a:cs typeface="Times New Roman" panose="02020603050405020304" pitchFamily="18" charset="0"/>
              </a:rPr>
              <a:t> </a:t>
            </a:r>
            <a:r>
              <a:rPr lang="en-US" sz="4500" b="1" dirty="0" err="1">
                <a:solidFill>
                  <a:srgbClr val="002060"/>
                </a:solidFill>
                <a:latin typeface="Times New Roman" panose="02020603050405020304" pitchFamily="18" charset="0"/>
                <a:cs typeface="Times New Roman" panose="02020603050405020304" pitchFamily="18" charset="0"/>
              </a:rPr>
              <a:t>bài</a:t>
            </a:r>
            <a:r>
              <a:rPr lang="en-US" sz="4500" b="1" dirty="0">
                <a:solidFill>
                  <a:srgbClr val="002060"/>
                </a:solidFill>
                <a:latin typeface="Times New Roman" panose="02020603050405020304" pitchFamily="18" charset="0"/>
                <a:cs typeface="Times New Roman" panose="02020603050405020304" pitchFamily="18" charset="0"/>
              </a:rPr>
              <a:t>: </a:t>
            </a:r>
            <a:r>
              <a:rPr lang="en-US" sz="4500" b="1" i="1" dirty="0" err="1">
                <a:solidFill>
                  <a:srgbClr val="002060"/>
                </a:solidFill>
                <a:latin typeface="Times New Roman" panose="02020603050405020304" pitchFamily="18" charset="0"/>
                <a:cs typeface="Times New Roman" panose="02020603050405020304" pitchFamily="18" charset="0"/>
              </a:rPr>
              <a:t>Nhẹ</a:t>
            </a:r>
            <a:r>
              <a:rPr lang="en-US" sz="4500" b="1" i="1" dirty="0">
                <a:solidFill>
                  <a:srgbClr val="002060"/>
                </a:solidFill>
                <a:latin typeface="Times New Roman" panose="02020603050405020304" pitchFamily="18" charset="0"/>
                <a:cs typeface="Times New Roman" panose="02020603050405020304" pitchFamily="18" charset="0"/>
              </a:rPr>
              <a:t> </a:t>
            </a:r>
            <a:r>
              <a:rPr lang="en-US" sz="4500" b="1" i="1" dirty="0" err="1">
                <a:solidFill>
                  <a:srgbClr val="002060"/>
                </a:solidFill>
                <a:latin typeface="Times New Roman" panose="02020603050405020304" pitchFamily="18" charset="0"/>
                <a:cs typeface="Times New Roman" panose="02020603050405020304" pitchFamily="18" charset="0"/>
              </a:rPr>
              <a:t>nhàng</a:t>
            </a:r>
            <a:r>
              <a:rPr lang="en-US" sz="4500" b="1" i="1" dirty="0">
                <a:solidFill>
                  <a:srgbClr val="002060"/>
                </a:solidFill>
                <a:latin typeface="Times New Roman" panose="02020603050405020304" pitchFamily="18" charset="0"/>
                <a:cs typeface="Times New Roman" panose="02020603050405020304" pitchFamily="18" charset="0"/>
              </a:rPr>
              <a:t>, </a:t>
            </a:r>
            <a:r>
              <a:rPr lang="en-US" sz="4500" b="1" i="1" dirty="0" err="1">
                <a:solidFill>
                  <a:srgbClr val="002060"/>
                </a:solidFill>
                <a:latin typeface="Times New Roman" panose="02020603050405020304" pitchFamily="18" charset="0"/>
                <a:cs typeface="Times New Roman" panose="02020603050405020304" pitchFamily="18" charset="0"/>
              </a:rPr>
              <a:t>tình</a:t>
            </a:r>
            <a:r>
              <a:rPr lang="en-US" sz="4500" b="1" i="1" dirty="0">
                <a:solidFill>
                  <a:srgbClr val="002060"/>
                </a:solidFill>
                <a:latin typeface="Times New Roman" panose="02020603050405020304" pitchFamily="18" charset="0"/>
                <a:cs typeface="Times New Roman" panose="02020603050405020304" pitchFamily="18" charset="0"/>
              </a:rPr>
              <a:t> </a:t>
            </a:r>
            <a:r>
              <a:rPr lang="en-US" sz="4500" b="1" i="1" dirty="0" err="1">
                <a:solidFill>
                  <a:srgbClr val="002060"/>
                </a:solidFill>
                <a:latin typeface="Times New Roman" panose="02020603050405020304" pitchFamily="18" charset="0"/>
                <a:cs typeface="Times New Roman" panose="02020603050405020304" pitchFamily="18" charset="0"/>
              </a:rPr>
              <a:t>cảm</a:t>
            </a:r>
            <a:r>
              <a:rPr lang="en-US" sz="4500" b="1" i="1" dirty="0">
                <a:solidFill>
                  <a:schemeClr val="accent3">
                    <a:lumMod val="50000"/>
                  </a:schemeClr>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125224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06">
                                          <p:stCondLst>
                                            <p:cond delay="0"/>
                                          </p:stCondLst>
                                        </p:cTn>
                                        <p:tgtEl>
                                          <p:spTgt spid="12"/>
                                        </p:tgtEl>
                                      </p:cBhvr>
                                    </p:animEffect>
                                    <p:anim calcmode="lin" valueType="num">
                                      <p:cBhvr>
                                        <p:cTn id="8" dur="1275"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6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65" tmFilter="0, 0; 0.125,0.2665; 0.25,0.4; 0.375,0.465; 0.5,0.5;  0.625,0.535; 0.75,0.6; 0.875,0.7335; 1,1">
                                          <p:stCondLst>
                                            <p:cond delay="465"/>
                                          </p:stCondLst>
                                        </p:cTn>
                                        <p:tgtEl>
                                          <p:spTgt spid="12"/>
                                        </p:tgtEl>
                                        <p:attrNameLst>
                                          <p:attrName>ppt_y</p:attrName>
                                        </p:attrNameLst>
                                      </p:cBhvr>
                                      <p:tavLst>
                                        <p:tav tm="0" fmla="#ppt_y-sin(pi*$)/9">
                                          <p:val>
                                            <p:fltVal val="0"/>
                                          </p:val>
                                        </p:tav>
                                        <p:tav tm="100000">
                                          <p:val>
                                            <p:fltVal val="1"/>
                                          </p:val>
                                        </p:tav>
                                      </p:tavLst>
                                    </p:anim>
                                    <p:anim calcmode="lin" valueType="num">
                                      <p:cBhvr>
                                        <p:cTn id="11" dur="232" tmFilter="0, 0; 0.125,0.2665; 0.25,0.4; 0.375,0.465; 0.5,0.5;  0.625,0.535; 0.75,0.6; 0.875,0.7335; 1,1">
                                          <p:stCondLst>
                                            <p:cond delay="927"/>
                                          </p:stCondLst>
                                        </p:cTn>
                                        <p:tgtEl>
                                          <p:spTgt spid="12"/>
                                        </p:tgtEl>
                                        <p:attrNameLst>
                                          <p:attrName>ppt_y</p:attrName>
                                        </p:attrNameLst>
                                      </p:cBhvr>
                                      <p:tavLst>
                                        <p:tav tm="0" fmla="#ppt_y-sin(pi*$)/27">
                                          <p:val>
                                            <p:fltVal val="0"/>
                                          </p:val>
                                        </p:tav>
                                        <p:tav tm="100000">
                                          <p:val>
                                            <p:fltVal val="1"/>
                                          </p:val>
                                        </p:tav>
                                      </p:tavLst>
                                    </p:anim>
                                    <p:anim calcmode="lin" valueType="num">
                                      <p:cBhvr>
                                        <p:cTn id="12" dur="115" tmFilter="0, 0; 0.125,0.2665; 0.25,0.4; 0.375,0.465; 0.5,0.5;  0.625,0.535; 0.75,0.6; 0.875,0.7335; 1,1">
                                          <p:stCondLst>
                                            <p:cond delay="1159"/>
                                          </p:stCondLst>
                                        </p:cTn>
                                        <p:tgtEl>
                                          <p:spTgt spid="12"/>
                                        </p:tgtEl>
                                        <p:attrNameLst>
                                          <p:attrName>ppt_y</p:attrName>
                                        </p:attrNameLst>
                                      </p:cBhvr>
                                      <p:tavLst>
                                        <p:tav tm="0" fmla="#ppt_y-sin(pi*$)/81">
                                          <p:val>
                                            <p:fltVal val="0"/>
                                          </p:val>
                                        </p:tav>
                                        <p:tav tm="100000">
                                          <p:val>
                                            <p:fltVal val="1"/>
                                          </p:val>
                                        </p:tav>
                                      </p:tavLst>
                                    </p:anim>
                                    <p:animScale>
                                      <p:cBhvr>
                                        <p:cTn id="13" dur="18">
                                          <p:stCondLst>
                                            <p:cond delay="455"/>
                                          </p:stCondLst>
                                        </p:cTn>
                                        <p:tgtEl>
                                          <p:spTgt spid="12"/>
                                        </p:tgtEl>
                                      </p:cBhvr>
                                      <p:to x="100000" y="60000"/>
                                    </p:animScale>
                                    <p:animScale>
                                      <p:cBhvr>
                                        <p:cTn id="14" dur="116" decel="50000">
                                          <p:stCondLst>
                                            <p:cond delay="473"/>
                                          </p:stCondLst>
                                        </p:cTn>
                                        <p:tgtEl>
                                          <p:spTgt spid="12"/>
                                        </p:tgtEl>
                                      </p:cBhvr>
                                      <p:to x="100000" y="100000"/>
                                    </p:animScale>
                                    <p:animScale>
                                      <p:cBhvr>
                                        <p:cTn id="15" dur="18">
                                          <p:stCondLst>
                                            <p:cond delay="918"/>
                                          </p:stCondLst>
                                        </p:cTn>
                                        <p:tgtEl>
                                          <p:spTgt spid="12"/>
                                        </p:tgtEl>
                                      </p:cBhvr>
                                      <p:to x="100000" y="80000"/>
                                    </p:animScale>
                                    <p:animScale>
                                      <p:cBhvr>
                                        <p:cTn id="16" dur="116" decel="50000">
                                          <p:stCondLst>
                                            <p:cond delay="937"/>
                                          </p:stCondLst>
                                        </p:cTn>
                                        <p:tgtEl>
                                          <p:spTgt spid="12"/>
                                        </p:tgtEl>
                                      </p:cBhvr>
                                      <p:to x="100000" y="100000"/>
                                    </p:animScale>
                                    <p:animScale>
                                      <p:cBhvr>
                                        <p:cTn id="17" dur="18">
                                          <p:stCondLst>
                                            <p:cond delay="1149"/>
                                          </p:stCondLst>
                                        </p:cTn>
                                        <p:tgtEl>
                                          <p:spTgt spid="12"/>
                                        </p:tgtEl>
                                      </p:cBhvr>
                                      <p:to x="100000" y="90000"/>
                                    </p:animScale>
                                    <p:animScale>
                                      <p:cBhvr>
                                        <p:cTn id="18" dur="116" decel="50000">
                                          <p:stCondLst>
                                            <p:cond delay="1168"/>
                                          </p:stCondLst>
                                        </p:cTn>
                                        <p:tgtEl>
                                          <p:spTgt spid="12"/>
                                        </p:tgtEl>
                                      </p:cBhvr>
                                      <p:to x="100000" y="100000"/>
                                    </p:animScale>
                                    <p:animScale>
                                      <p:cBhvr>
                                        <p:cTn id="19" dur="18">
                                          <p:stCondLst>
                                            <p:cond delay="1266"/>
                                          </p:stCondLst>
                                        </p:cTn>
                                        <p:tgtEl>
                                          <p:spTgt spid="12"/>
                                        </p:tgtEl>
                                      </p:cBhvr>
                                      <p:to x="100000" y="95000"/>
                                    </p:animScale>
                                    <p:animScale>
                                      <p:cBhvr>
                                        <p:cTn id="20" dur="116" decel="50000">
                                          <p:stCondLst>
                                            <p:cond delay="128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1" nodeType="clickEffect">
                                  <p:stCondLst>
                                    <p:cond delay="0"/>
                                  </p:stCondLst>
                                  <p:childTnLst>
                                    <p:animEffect transition="out" filter="fade">
                                      <p:cBhvr>
                                        <p:cTn id="24" dur="500"/>
                                        <p:tgtEl>
                                          <p:spTgt spid="12"/>
                                        </p:tgtEl>
                                      </p:cBhvr>
                                    </p:animEffect>
                                    <p:anim calcmode="lin" valueType="num">
                                      <p:cBhvr>
                                        <p:cTn id="25" dur="500"/>
                                        <p:tgtEl>
                                          <p:spTgt spid="12"/>
                                        </p:tgtEl>
                                        <p:attrNameLst>
                                          <p:attrName>ppt_x</p:attrName>
                                        </p:attrNameLst>
                                      </p:cBhvr>
                                      <p:tavLst>
                                        <p:tav tm="0">
                                          <p:val>
                                            <p:strVal val="ppt_x"/>
                                          </p:val>
                                        </p:tav>
                                        <p:tav tm="100000">
                                          <p:val>
                                            <p:strVal val="ppt_x"/>
                                          </p:val>
                                        </p:tav>
                                      </p:tavLst>
                                    </p:anim>
                                    <p:anim calcmode="lin" valueType="num">
                                      <p:cBhvr>
                                        <p:cTn id="26" dur="500"/>
                                        <p:tgtEl>
                                          <p:spTgt spid="12"/>
                                        </p:tgtEl>
                                        <p:attrNameLst>
                                          <p:attrName>ppt_y</p:attrName>
                                        </p:attrNameLst>
                                      </p:cBhvr>
                                      <p:tavLst>
                                        <p:tav tm="0">
                                          <p:val>
                                            <p:strVal val="ppt_y"/>
                                          </p:val>
                                        </p:tav>
                                        <p:tav tm="100000">
                                          <p:val>
                                            <p:strVal val="ppt_y+.1"/>
                                          </p:val>
                                        </p:tav>
                                      </p:tavLst>
                                    </p:anim>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8437"/>
                                        </p:tgtEl>
                                        <p:attrNameLst>
                                          <p:attrName>style.visibility</p:attrName>
                                        </p:attrNameLst>
                                      </p:cBhvr>
                                      <p:to>
                                        <p:strVal val="visible"/>
                                      </p:to>
                                    </p:set>
                                    <p:anim calcmode="lin" valueType="num">
                                      <p:cBhvr>
                                        <p:cTn id="32" dur="500" fill="hold"/>
                                        <p:tgtEl>
                                          <p:spTgt spid="18437"/>
                                        </p:tgtEl>
                                        <p:attrNameLst>
                                          <p:attrName>ppt_w</p:attrName>
                                        </p:attrNameLst>
                                      </p:cBhvr>
                                      <p:tavLst>
                                        <p:tav tm="0">
                                          <p:val>
                                            <p:fltVal val="0"/>
                                          </p:val>
                                        </p:tav>
                                        <p:tav tm="100000">
                                          <p:val>
                                            <p:strVal val="#ppt_w"/>
                                          </p:val>
                                        </p:tav>
                                      </p:tavLst>
                                    </p:anim>
                                    <p:anim calcmode="lin" valueType="num">
                                      <p:cBhvr>
                                        <p:cTn id="33" dur="500" fill="hold"/>
                                        <p:tgtEl>
                                          <p:spTgt spid="18437"/>
                                        </p:tgtEl>
                                        <p:attrNameLst>
                                          <p:attrName>ppt_h</p:attrName>
                                        </p:attrNameLst>
                                      </p:cBhvr>
                                      <p:tavLst>
                                        <p:tav tm="0">
                                          <p:val>
                                            <p:fltVal val="0"/>
                                          </p:val>
                                        </p:tav>
                                        <p:tav tm="100000">
                                          <p:val>
                                            <p:strVal val="#ppt_h"/>
                                          </p:val>
                                        </p:tav>
                                      </p:tavLst>
                                    </p:anim>
                                    <p:animEffect transition="in" filter="fade">
                                      <p:cBhvr>
                                        <p:cTn id="34"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9DA9830-4EF9-48E5-9FBA-F4D01627284C}"/>
              </a:ext>
            </a:extLst>
          </p:cNvPr>
          <p:cNvSpPr/>
          <p:nvPr/>
        </p:nvSpPr>
        <p:spPr>
          <a:xfrm>
            <a:off x="391689" y="944383"/>
            <a:ext cx="11408622" cy="5685017"/>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32684D61-A669-4E78-A489-C9FF40EC29FC}"/>
              </a:ext>
            </a:extLst>
          </p:cNvPr>
          <p:cNvSpPr txBox="1"/>
          <p:nvPr/>
        </p:nvSpPr>
        <p:spPr>
          <a:xfrm>
            <a:off x="391689" y="922702"/>
            <a:ext cx="11408622" cy="60016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300" b="1"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mn-cs"/>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2300" b="1" i="0" u="none" strike="noStrike" kern="1200" cap="none" spc="0" normalizeH="0" baseline="0" noProof="0" dirty="0">
                <a:ln>
                  <a:noFill/>
                </a:ln>
                <a:solidFill>
                  <a:srgbClr val="FF0066"/>
                </a:solidFill>
                <a:effectLst/>
                <a:uLnTx/>
                <a:uFillTx/>
                <a:latin typeface="Arial" panose="020B0604020202020204" pitchFamily="34" charset="0"/>
                <a:ea typeface="+mn-ea"/>
                <a:cs typeface="+mn-cs"/>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23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endParaRPr kumimoji="0" lang="en-US" sz="23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								</a:t>
            </a:r>
            <a:r>
              <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Theo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XUÂN DIỆU</a:t>
            </a:r>
          </a:p>
        </p:txBody>
      </p:sp>
      <p:grpSp>
        <p:nvGrpSpPr>
          <p:cNvPr id="9" name="Group 26">
            <a:extLst>
              <a:ext uri="{FF2B5EF4-FFF2-40B4-BE49-F238E27FC236}">
                <a16:creationId xmlns:a16="http://schemas.microsoft.com/office/drawing/2014/main" id="{013D985F-1909-42D9-8143-015A934103FA}"/>
              </a:ext>
            </a:extLst>
          </p:cNvPr>
          <p:cNvGrpSpPr>
            <a:grpSpLocks/>
          </p:cNvGrpSpPr>
          <p:nvPr/>
        </p:nvGrpSpPr>
        <p:grpSpPr bwMode="auto">
          <a:xfrm>
            <a:off x="30480" y="-40591"/>
            <a:ext cx="12170939" cy="6898591"/>
            <a:chOff x="-902" y="170"/>
            <a:chExt cx="5761" cy="4270"/>
          </a:xfrm>
        </p:grpSpPr>
        <p:pic>
          <p:nvPicPr>
            <p:cNvPr id="10" name="Picture 28" descr="POINSET2">
              <a:extLst>
                <a:ext uri="{FF2B5EF4-FFF2-40B4-BE49-F238E27FC236}">
                  <a16:creationId xmlns:a16="http://schemas.microsoft.com/office/drawing/2014/main" id="{9D388763-BE3C-4EA0-B7EA-3E23CE2564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4313" y="3896"/>
              <a:ext cx="546"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0" descr="POINSET2">
              <a:extLst>
                <a:ext uri="{FF2B5EF4-FFF2-40B4-BE49-F238E27FC236}">
                  <a16:creationId xmlns:a16="http://schemas.microsoft.com/office/drawing/2014/main" id="{C8FE74BA-3042-4DDC-9F00-2D890F03A2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 y="170"/>
              <a:ext cx="62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PA_文本框 32">
            <a:extLst>
              <a:ext uri="{FF2B5EF4-FFF2-40B4-BE49-F238E27FC236}">
                <a16:creationId xmlns:a16="http://schemas.microsoft.com/office/drawing/2014/main" id="{E3EFB7F4-0122-42FE-92FB-DBE57741700C}"/>
              </a:ext>
            </a:extLst>
          </p:cNvPr>
          <p:cNvSpPr txBox="1"/>
          <p:nvPr>
            <p:custDataLst>
              <p:tags r:id="rId2"/>
            </p:custDataLst>
          </p:nvPr>
        </p:nvSpPr>
        <p:spPr>
          <a:xfrm>
            <a:off x="3124199" y="-66776"/>
            <a:ext cx="5943600"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Hoa</a:t>
            </a:r>
            <a:r>
              <a:rPr lang="en-US" altLang="zh-CN" sz="6000" dirty="0">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 </a:t>
            </a:r>
            <a:r>
              <a:rPr lang="en-US" altLang="zh-CN" sz="6000" dirty="0" err="1">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học</a:t>
            </a:r>
            <a:r>
              <a:rPr lang="en-US" altLang="zh-CN" sz="6000" dirty="0">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 </a:t>
            </a:r>
            <a:r>
              <a:rPr lang="en-US" altLang="zh-CN" sz="6000" dirty="0" err="1">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trò</a:t>
            </a:r>
            <a:endParaRPr kumimoji="0" lang="zh-CN" altLang="en-US" sz="6000" b="0" i="0" u="none" strike="noStrike" kern="1200" cap="none" spc="0" normalizeH="0" baseline="0" noProof="0" dirty="0">
              <a:ln>
                <a:noFill/>
              </a:ln>
              <a:solidFill>
                <a:srgbClr val="FF0000"/>
              </a:solidFill>
              <a:effectLst>
                <a:glow rad="254000">
                  <a:prstClr val="white">
                    <a:alpha val="91000"/>
                  </a:prstClr>
                </a:glow>
                <a:outerShdw blurRad="50800" dist="38100" dir="2700000" algn="tl" rotWithShape="0">
                  <a:prstClr val="black">
                    <a:alpha val="40000"/>
                  </a:prstClr>
                </a:outerShdw>
              </a:effectLst>
              <a:uLnTx/>
              <a:uFillTx/>
              <a:latin typeface="#9Slide07 IcielStormtrooper" panose="020B0500000000000000" pitchFamily="34" charset="0"/>
              <a:ea typeface="方正胖娃简体" panose="03000509000000000000" pitchFamily="65" charset="-122"/>
            </a:endParaRPr>
          </a:p>
        </p:txBody>
      </p:sp>
    </p:spTree>
    <p:custDataLst>
      <p:tags r:id="rId1"/>
    </p:custDataLst>
    <p:extLst>
      <p:ext uri="{BB962C8B-B14F-4D97-AF65-F5344CB8AC3E}">
        <p14:creationId xmlns:p14="http://schemas.microsoft.com/office/powerpoint/2010/main" val="1165571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946">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16" presetClass="emph" presetSubtype="0" fill="hold" grpId="1" nodeType="afterEffect">
                                  <p:stCondLst>
                                    <p:cond delay="0"/>
                                  </p:stCondLst>
                                  <p:iterate type="lt">
                                    <p:tmPct val="4000"/>
                                  </p:iterate>
                                  <p:childTnLst>
                                    <p:set>
                                      <p:cBhvr override="childStyle">
                                        <p:cTn id="23" dur="500" fill="hold"/>
                                        <p:tgtEl>
                                          <p:spTgt spid="8"/>
                                        </p:tgtEl>
                                        <p:attrNameLst>
                                          <p:attrName>style.color</p:attrName>
                                        </p:attrNameLst>
                                      </p:cBhvr>
                                      <p:to>
                                        <p:clrVal>
                                          <a:schemeClr val="accent2"/>
                                        </p:clrVal>
                                      </p:to>
                                    </p:set>
                                    <p:set>
                                      <p:cBhvr>
                                        <p:cTn id="24" dur="500" fill="hold"/>
                                        <p:tgtEl>
                                          <p:spTgt spid="8"/>
                                        </p:tgtEl>
                                        <p:attrNameLst>
                                          <p:attrName>fillcolor</p:attrName>
                                        </p:attrNameLst>
                                      </p:cBhvr>
                                      <p:to>
                                        <p:clrVal>
                                          <a:schemeClr val="accent2"/>
                                        </p:clrVal>
                                      </p:to>
                                    </p:set>
                                    <p:set>
                                      <p:cBhvr>
                                        <p:cTn id="25"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a:extLst>
              <a:ext uri="{FF2B5EF4-FFF2-40B4-BE49-F238E27FC236}">
                <a16:creationId xmlns:a16="http://schemas.microsoft.com/office/drawing/2014/main" id="{2A844C34-DA05-4815-B528-6BC4705D50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277"/>
          <a:stretch/>
        </p:blipFill>
        <p:spPr bwMode="auto">
          <a:xfrm>
            <a:off x="35101" y="-138820"/>
            <a:ext cx="12192000" cy="6996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a:extLst>
              <a:ext uri="{FF2B5EF4-FFF2-40B4-BE49-F238E27FC236}">
                <a16:creationId xmlns:a16="http://schemas.microsoft.com/office/drawing/2014/main" id="{A896C8DC-6188-4189-8040-81011CFCB788}"/>
              </a:ext>
            </a:extLst>
          </p:cNvPr>
          <p:cNvGrpSpPr/>
          <p:nvPr/>
        </p:nvGrpSpPr>
        <p:grpSpPr>
          <a:xfrm>
            <a:off x="7815469" y="-10740"/>
            <a:ext cx="4241030" cy="2128637"/>
            <a:chOff x="-2050699" y="7151492"/>
            <a:chExt cx="7330519" cy="3896719"/>
          </a:xfrm>
        </p:grpSpPr>
        <p:sp>
          <p:nvSpPr>
            <p:cNvPr id="10" name="标题占位符 1">
              <a:extLst>
                <a:ext uri="{FF2B5EF4-FFF2-40B4-BE49-F238E27FC236}">
                  <a16:creationId xmlns:a16="http://schemas.microsoft.com/office/drawing/2014/main" id="{93AD775D-2904-449E-BE60-EE3E795E6533}"/>
                </a:ext>
              </a:extLst>
            </p:cNvPr>
            <p:cNvSpPr txBox="1"/>
            <p:nvPr/>
          </p:nvSpPr>
          <p:spPr>
            <a:xfrm>
              <a:off x="-1145569" y="8333683"/>
              <a:ext cx="5520259" cy="1602517"/>
            </a:xfrm>
            <a:prstGeom prst="rect">
              <a:avLst/>
            </a:prstGeom>
            <a:solidFill>
              <a:schemeClr val="lt1">
                <a:alpha val="60000"/>
              </a:schemeClr>
            </a:solidFill>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ltLang="zh-CN" sz="3000" b="1" dirty="0">
                  <a:solidFill>
                    <a:srgbClr val="92D050">
                      <a:lumMod val="50000"/>
                    </a:srgbClr>
                  </a:solidFill>
                  <a:effectLst>
                    <a:glow rad="63500">
                      <a:srgbClr val="92D050">
                        <a:satMod val="175000"/>
                        <a:alpha val="40000"/>
                      </a:srgbClr>
                    </a:glow>
                  </a:effectLst>
                  <a:latin typeface="UTM Seagull" panose="02040603050506020204" pitchFamily="18" charset="0"/>
                  <a:ea typeface="方正少儿简体" panose="03000509000000000000" pitchFamily="65" charset="-122"/>
                </a:rPr>
                <a:t>GÓC KHÁM PHÁ</a:t>
              </a:r>
              <a:endParaRPr kumimoji="0" lang="zh-CN" altLang="en-US" sz="3000" b="1" i="0" u="none" strike="noStrike" kern="1200" cap="none" spc="0" normalizeH="0" baseline="0" noProof="0" dirty="0">
                <a:ln>
                  <a:noFill/>
                </a:ln>
                <a:solidFill>
                  <a:srgbClr val="92D050">
                    <a:lumMod val="50000"/>
                  </a:srgbClr>
                </a:solidFill>
                <a:effectLst>
                  <a:glow rad="63500">
                    <a:srgbClr val="92D050">
                      <a:satMod val="175000"/>
                      <a:alpha val="40000"/>
                    </a:srgbClr>
                  </a:glow>
                </a:effectLst>
                <a:uLnTx/>
                <a:uFillTx/>
                <a:latin typeface="UTM Seagull" panose="02040603050506020204" pitchFamily="18" charset="0"/>
                <a:ea typeface="方正少儿简体" panose="03000509000000000000" pitchFamily="65" charset="-122"/>
                <a:cs typeface="+mj-cs"/>
              </a:endParaRPr>
            </a:p>
          </p:txBody>
        </p:sp>
        <p:pic>
          <p:nvPicPr>
            <p:cNvPr id="11" name="Picture 10" descr="A picture containing text, accessory, vector graphics&#10;&#10;Description automatically generated">
              <a:extLst>
                <a:ext uri="{FF2B5EF4-FFF2-40B4-BE49-F238E27FC236}">
                  <a16:creationId xmlns:a16="http://schemas.microsoft.com/office/drawing/2014/main" id="{6E1E7A6C-B2F4-4983-A494-F898A2FE70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0699" y="7151492"/>
              <a:ext cx="7330519" cy="3896719"/>
            </a:xfrm>
            <a:prstGeom prst="rect">
              <a:avLst/>
            </a:prstGeom>
          </p:spPr>
        </p:pic>
      </p:grpSp>
      <p:pic>
        <p:nvPicPr>
          <p:cNvPr id="13" name="图片 1">
            <a:extLst>
              <a:ext uri="{FF2B5EF4-FFF2-40B4-BE49-F238E27FC236}">
                <a16:creationId xmlns:a16="http://schemas.microsoft.com/office/drawing/2014/main" id="{689CF1F8-BEF3-4391-9A93-2E6DE0C4D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600" y="2008180"/>
            <a:ext cx="9454832" cy="4715235"/>
          </a:xfrm>
          <a:prstGeom prst="rect">
            <a:avLst/>
          </a:prstGeom>
        </p:spPr>
      </p:pic>
      <p:sp>
        <p:nvSpPr>
          <p:cNvPr id="14" name="标题占位符 1">
            <a:extLst>
              <a:ext uri="{FF2B5EF4-FFF2-40B4-BE49-F238E27FC236}">
                <a16:creationId xmlns:a16="http://schemas.microsoft.com/office/drawing/2014/main" id="{A8C2E4E2-5228-407D-92B2-F6F0D3149827}"/>
              </a:ext>
            </a:extLst>
          </p:cNvPr>
          <p:cNvSpPr txBox="1"/>
          <p:nvPr/>
        </p:nvSpPr>
        <p:spPr>
          <a:xfrm rot="21218651">
            <a:off x="1599655" y="4507526"/>
            <a:ext cx="6805694" cy="1744686"/>
          </a:xfrm>
          <a:prstGeom prst="rect">
            <a:avLst/>
          </a:prstGeom>
          <a:scene3d>
            <a:camera prst="orthographicFront"/>
            <a:lightRig rig="threePt" dir="t"/>
          </a:scene3d>
          <a:sp3d>
            <a:bevelT w="114300" prst="artDeco"/>
          </a:sp3d>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algn="ctr"/>
            <a:r>
              <a:rPr lang="en-US" altLang="zh-CN" sz="4800" dirty="0" err="1">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Tìm</a:t>
            </a:r>
            <a:r>
              <a:rPr lang="en-US" altLang="zh-CN" sz="4800" dirty="0">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 </a:t>
            </a:r>
            <a:r>
              <a:rPr lang="en-US" altLang="zh-CN" sz="4800" dirty="0" err="1">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hiểu</a:t>
            </a:r>
            <a:r>
              <a:rPr lang="en-US" altLang="zh-CN" sz="4800" dirty="0">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 </a:t>
            </a:r>
            <a:r>
              <a:rPr lang="en-US" altLang="zh-CN" sz="4800" dirty="0" err="1">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vẻ</a:t>
            </a:r>
            <a:r>
              <a:rPr lang="en-US" altLang="zh-CN" sz="4800" dirty="0">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 </a:t>
            </a:r>
            <a:r>
              <a:rPr lang="en-US" altLang="zh-CN" sz="4800" dirty="0" err="1">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đẹp</a:t>
            </a:r>
            <a:endParaRPr lang="en-US" altLang="zh-CN" sz="4800" dirty="0">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endParaRPr>
          </a:p>
          <a:p>
            <a:pPr algn="ctr"/>
            <a:r>
              <a:rPr lang="en-US" altLang="zh-CN" sz="4800" dirty="0">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 </a:t>
            </a:r>
            <a:r>
              <a:rPr lang="en-US" altLang="zh-CN" sz="4800" dirty="0" err="1">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hoa</a:t>
            </a:r>
            <a:r>
              <a:rPr lang="en-US" altLang="zh-CN" sz="4800" dirty="0">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 </a:t>
            </a:r>
            <a:r>
              <a:rPr lang="en-US" altLang="zh-CN" sz="4800" dirty="0" err="1">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phượng</a:t>
            </a:r>
            <a:endParaRPr lang="zh-CN" altLang="en-US" sz="4800" dirty="0">
              <a:solidFill>
                <a:srgbClr val="002060"/>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endParaRPr>
          </a:p>
        </p:txBody>
      </p:sp>
      <p:pic>
        <p:nvPicPr>
          <p:cNvPr id="16" name="Picture 15" descr="A close-up of some flowers&#10;&#10;Description automatically generated with medium confidence">
            <a:extLst>
              <a:ext uri="{FF2B5EF4-FFF2-40B4-BE49-F238E27FC236}">
                <a16:creationId xmlns:a16="http://schemas.microsoft.com/office/drawing/2014/main" id="{77699B29-50BC-4C6B-BE8E-3D2F56CD167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7886208">
            <a:off x="-1279410" y="59994"/>
            <a:ext cx="5015076" cy="5015076"/>
          </a:xfrm>
          <a:prstGeom prst="rect">
            <a:avLst/>
          </a:prstGeom>
        </p:spPr>
      </p:pic>
      <p:pic>
        <p:nvPicPr>
          <p:cNvPr id="17" name="Picture 16" descr="A close-up of some flowers&#10;&#10;Description automatically generated with medium confidence">
            <a:extLst>
              <a:ext uri="{FF2B5EF4-FFF2-40B4-BE49-F238E27FC236}">
                <a16:creationId xmlns:a16="http://schemas.microsoft.com/office/drawing/2014/main" id="{2D20BBB3-2456-483B-B438-D773331F1EF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3775788">
            <a:off x="-266200" y="-2159533"/>
            <a:ext cx="6155772" cy="6155772"/>
          </a:xfrm>
          <a:prstGeom prst="rect">
            <a:avLst/>
          </a:prstGeom>
        </p:spPr>
      </p:pic>
    </p:spTree>
    <p:custDataLst>
      <p:tags r:id="rId1"/>
    </p:custDataLst>
    <p:extLst>
      <p:ext uri="{BB962C8B-B14F-4D97-AF65-F5344CB8AC3E}">
        <p14:creationId xmlns:p14="http://schemas.microsoft.com/office/powerpoint/2010/main" val="42818893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5"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anim calcmode="lin" valueType="num">
                                      <p:cBhvr>
                                        <p:cTn id="13" dur="2000" fill="hold"/>
                                        <p:tgtEl>
                                          <p:spTgt spid="14"/>
                                        </p:tgtEl>
                                        <p:attrNameLst>
                                          <p:attrName>ppt_w</p:attrName>
                                        </p:attrNameLst>
                                      </p:cBhvr>
                                      <p:tavLst>
                                        <p:tav tm="0" fmla="#ppt_w*sin(2.5*pi*$)">
                                          <p:val>
                                            <p:fltVal val="0"/>
                                          </p:val>
                                        </p:tav>
                                        <p:tav tm="100000">
                                          <p:val>
                                            <p:fltVal val="1"/>
                                          </p:val>
                                        </p:tav>
                                      </p:tavLst>
                                    </p:anim>
                                    <p:anim calcmode="lin" valueType="num">
                                      <p:cBhvr>
                                        <p:cTn id="14"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95B536-D37F-40F8-AABF-EF42E6A4083A}"/>
              </a:ext>
            </a:extLst>
          </p:cNvPr>
          <p:cNvPicPr>
            <a:picLocks noChangeAspect="1"/>
          </p:cNvPicPr>
          <p:nvPr/>
        </p:nvPicPr>
        <p:blipFill rotWithShape="1">
          <a:blip r:embed="rId4">
            <a:extLst>
              <a:ext uri="{28A0092B-C50C-407E-A947-70E740481C1C}">
                <a14:useLocalDpi xmlns:a14="http://schemas.microsoft.com/office/drawing/2010/main" val="0"/>
              </a:ext>
            </a:extLst>
          </a:blip>
          <a:srcRect l="405" r="3235" b="-2"/>
          <a:stretch/>
        </p:blipFill>
        <p:spPr>
          <a:xfrm>
            <a:off x="4166505" y="10"/>
            <a:ext cx="4444096" cy="3067040"/>
          </a:xfrm>
          <a:prstGeom prst="rect">
            <a:avLst/>
          </a:prstGeom>
        </p:spPr>
      </p:pic>
      <p:pic>
        <p:nvPicPr>
          <p:cNvPr id="12" name="Picture 11">
            <a:extLst>
              <a:ext uri="{FF2B5EF4-FFF2-40B4-BE49-F238E27FC236}">
                <a16:creationId xmlns:a16="http://schemas.microsoft.com/office/drawing/2014/main" id="{6A3F3A68-80B5-47AB-9651-E2FC7532A280}"/>
              </a:ext>
            </a:extLst>
          </p:cNvPr>
          <p:cNvPicPr>
            <a:picLocks noChangeAspect="1"/>
          </p:cNvPicPr>
          <p:nvPr/>
        </p:nvPicPr>
        <p:blipFill rotWithShape="1">
          <a:blip r:embed="rId5">
            <a:extLst>
              <a:ext uri="{28A0092B-C50C-407E-A947-70E740481C1C}">
                <a14:useLocalDpi xmlns:a14="http://schemas.microsoft.com/office/drawing/2010/main" val="0"/>
              </a:ext>
            </a:extLst>
          </a:blip>
          <a:srcRect t="18381" r="2" b="21820"/>
          <a:stretch/>
        </p:blipFill>
        <p:spPr>
          <a:xfrm>
            <a:off x="-1" y="3790950"/>
            <a:ext cx="8305800" cy="3067051"/>
          </a:xfrm>
          <a:prstGeom prst="rect">
            <a:avLst/>
          </a:prstGeom>
        </p:spPr>
      </p:pic>
      <p:pic>
        <p:nvPicPr>
          <p:cNvPr id="8" name="Picture 2" descr="http://i1129.photobucket.com/albums/m507/banghiagia59/HoaPhuongTim.jpg">
            <a:extLst>
              <a:ext uri="{FF2B5EF4-FFF2-40B4-BE49-F238E27FC236}">
                <a16:creationId xmlns:a16="http://schemas.microsoft.com/office/drawing/2014/main" id="{319311C0-4D5E-4D20-8303-A613189FFDA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17" r="24176" b="-2"/>
          <a:stretch/>
        </p:blipFill>
        <p:spPr bwMode="auto">
          <a:xfrm>
            <a:off x="1" y="2"/>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descr="http://dungfacebook.net/wp-content/uploads/2016/01/62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001" r="14264" b="-1"/>
          <a:stretch/>
        </p:blipFill>
        <p:spPr bwMode="auto">
          <a:xfrm>
            <a:off x="6283728" y="1699213"/>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s://upload.wikimedia.org/wikipedia/commons/3/32/Caesalpinia_pulcherrima_(Dwarf_Poinciana)_W2_IMG_1468.jpg">
            <a:extLst>
              <a:ext uri="{FF2B5EF4-FFF2-40B4-BE49-F238E27FC236}">
                <a16:creationId xmlns:a16="http://schemas.microsoft.com/office/drawing/2014/main" id="{CAB95A0F-9144-4326-B64A-421B8D6CCA3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198" r="12801" b="-1"/>
          <a:stretch/>
        </p:blipFill>
        <p:spPr bwMode="auto">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http://xomnhiepanh.com/uploads/gallery/2012/01/10769_1326344096.jpg">
            <a:extLst>
              <a:ext uri="{FF2B5EF4-FFF2-40B4-BE49-F238E27FC236}">
                <a16:creationId xmlns:a16="http://schemas.microsoft.com/office/drawing/2014/main" id="{FC61E221-5491-49F0-92A1-0BDF703940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889" r="-4" b="-4"/>
          <a:stretch/>
        </p:blipFill>
        <p:spPr bwMode="auto">
          <a:xfrm>
            <a:off x="7928700" y="-1"/>
            <a:ext cx="4277711" cy="3045402"/>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201923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752F-6817-4C50-8D54-612019B951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B198B3-17EA-4FB0-A308-0E1DC2297E2E}"/>
              </a:ext>
            </a:extLst>
          </p:cNvPr>
          <p:cNvSpPr>
            <a:spLocks noGrp="1"/>
          </p:cNvSpPr>
          <p:nvPr>
            <p:ph idx="1"/>
          </p:nvPr>
        </p:nvSpPr>
        <p:spPr/>
        <p:txBody>
          <a:bodyPr/>
          <a:lstStyle/>
          <a:p>
            <a:endParaRPr lang="en-US"/>
          </a:p>
        </p:txBody>
      </p:sp>
      <p:pic>
        <p:nvPicPr>
          <p:cNvPr id="4" name="Picture 4">
            <a:extLst>
              <a:ext uri="{FF2B5EF4-FFF2-40B4-BE49-F238E27FC236}">
                <a16:creationId xmlns:a16="http://schemas.microsoft.com/office/drawing/2014/main" id="{92BA76CA-EB48-4566-966A-0C8A6B8D95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277"/>
          <a:stretch/>
        </p:blipFill>
        <p:spPr bwMode="auto">
          <a:xfrm>
            <a:off x="0" y="0"/>
            <a:ext cx="12192000" cy="6862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 close-up of some flowers&#10;&#10;Description automatically generated with medium confidence">
            <a:extLst>
              <a:ext uri="{FF2B5EF4-FFF2-40B4-BE49-F238E27FC236}">
                <a16:creationId xmlns:a16="http://schemas.microsoft.com/office/drawing/2014/main" id="{35EC743C-6C60-43FA-81DA-D5458A8C93A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3775788">
            <a:off x="-579188" y="-2112139"/>
            <a:ext cx="6155772" cy="6155772"/>
          </a:xfrm>
          <a:prstGeom prst="rect">
            <a:avLst/>
          </a:prstGeom>
        </p:spPr>
      </p:pic>
      <p:pic>
        <p:nvPicPr>
          <p:cNvPr id="6" name="Picture 5" descr="A close-up of some flowers&#10;&#10;Description automatically generated with medium confidence">
            <a:extLst>
              <a:ext uri="{FF2B5EF4-FFF2-40B4-BE49-F238E27FC236}">
                <a16:creationId xmlns:a16="http://schemas.microsoft.com/office/drawing/2014/main" id="{4EF30304-844F-480C-B2D8-EF6FBE6065C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7886208">
            <a:off x="-2202738" y="-1085709"/>
            <a:ext cx="5015076" cy="5015076"/>
          </a:xfrm>
          <a:prstGeom prst="rect">
            <a:avLst/>
          </a:prstGeom>
        </p:spPr>
      </p:pic>
      <p:pic>
        <p:nvPicPr>
          <p:cNvPr id="7" name="Picture 6" descr="A close-up of some flowers&#10;&#10;Description automatically generated with medium confidence">
            <a:extLst>
              <a:ext uri="{FF2B5EF4-FFF2-40B4-BE49-F238E27FC236}">
                <a16:creationId xmlns:a16="http://schemas.microsoft.com/office/drawing/2014/main" id="{A8F3E07F-7B5C-4297-9118-6285BF61CDA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2254824">
            <a:off x="7741259" y="-1413987"/>
            <a:ext cx="4363529" cy="4363529"/>
          </a:xfrm>
          <a:prstGeom prst="rect">
            <a:avLst/>
          </a:prstGeom>
        </p:spPr>
      </p:pic>
      <p:pic>
        <p:nvPicPr>
          <p:cNvPr id="8" name="Picture 7" descr="A close-up of some flowers&#10;&#10;Description automatically generated with medium confidence">
            <a:extLst>
              <a:ext uri="{FF2B5EF4-FFF2-40B4-BE49-F238E27FC236}">
                <a16:creationId xmlns:a16="http://schemas.microsoft.com/office/drawing/2014/main" id="{799E5210-C72C-4E89-9649-8629B9DADE98}"/>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9282827">
            <a:off x="9558730" y="-42471"/>
            <a:ext cx="3883364" cy="3883364"/>
          </a:xfrm>
          <a:prstGeom prst="rect">
            <a:avLst/>
          </a:prstGeom>
        </p:spPr>
      </p:pic>
      <p:sp>
        <p:nvSpPr>
          <p:cNvPr id="9" name="TextBox 8">
            <a:extLst>
              <a:ext uri="{FF2B5EF4-FFF2-40B4-BE49-F238E27FC236}">
                <a16:creationId xmlns:a16="http://schemas.microsoft.com/office/drawing/2014/main" id="{DAA73875-FF22-433D-8BD4-4D505E250523}"/>
              </a:ext>
            </a:extLst>
          </p:cNvPr>
          <p:cNvSpPr txBox="1"/>
          <p:nvPr/>
        </p:nvSpPr>
        <p:spPr>
          <a:xfrm>
            <a:off x="1710571" y="5121217"/>
            <a:ext cx="10654332" cy="1016790"/>
          </a:xfrm>
          <a:prstGeom prst="roundRect">
            <a:avLst/>
          </a:prstGeom>
          <a:noFill/>
          <a:ln>
            <a:noFill/>
          </a:ln>
          <a:scene3d>
            <a:camera prst="orthographicFront"/>
            <a:lightRig rig="threePt" dir="t"/>
          </a:scene3d>
          <a:sp3d>
            <a:bevelT w="114300" prst="artDeco"/>
          </a:sp3d>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p>
            <a:pPr marL="0" marR="0" lvl="0" indent="0" fontAlgn="auto">
              <a:lnSpc>
                <a:spcPct val="90000"/>
              </a:lnSpc>
              <a:spcBef>
                <a:spcPct val="0"/>
              </a:spcBef>
              <a:spcAft>
                <a:spcPts val="600"/>
              </a:spcAft>
              <a:buClrTx/>
              <a:buSzTx/>
              <a:tabLst/>
              <a:defRPr/>
            </a:pPr>
            <a:r>
              <a:rPr lang="en-US" sz="6600" b="1">
                <a:solidFill>
                  <a:schemeClr val="accent2">
                    <a:lumMod val="75000"/>
                  </a:schemeClr>
                </a:solidFill>
                <a:effectLst>
                  <a:reflection blurRad="6350" stA="60000" endA="900" endPos="60000" dist="29997" dir="5400000" sy="-100000" algn="bl" rotWithShape="0"/>
                </a:effectLst>
                <a:latin typeface="#9Slide07 IcielStormtrooper" panose="020B0500000000000000" pitchFamily="34" charset="0"/>
                <a:ea typeface="+mj-ea"/>
                <a:cs typeface="+mj-cs"/>
              </a:rPr>
              <a:t>Tạm biệt các em!!!</a:t>
            </a:r>
            <a:endParaRPr kumimoji="0" lang="en-US" sz="6600" b="1" i="0" u="none" strike="noStrike" cap="none" spc="0" normalizeH="0" baseline="0" noProof="0" dirty="0">
              <a:ln>
                <a:noFill/>
              </a:ln>
              <a:solidFill>
                <a:schemeClr val="accent2">
                  <a:lumMod val="75000"/>
                </a:schemeClr>
              </a:solidFill>
              <a:effectLst>
                <a:reflection blurRad="6350" stA="60000" endA="900" endPos="60000" dist="29997" dir="5400000" sy="-100000" algn="bl" rotWithShape="0"/>
              </a:effectLst>
              <a:uLnTx/>
              <a:uFillTx/>
              <a:latin typeface="#9Slide07 IcielStormtrooper" panose="020B0500000000000000" pitchFamily="34" charset="0"/>
              <a:ea typeface="+mj-ea"/>
              <a:cs typeface="+mj-cs"/>
            </a:endParaRPr>
          </a:p>
        </p:txBody>
      </p:sp>
    </p:spTree>
    <p:custDataLst>
      <p:tags r:id="rId1"/>
    </p:custDataLst>
    <p:extLst>
      <p:ext uri="{BB962C8B-B14F-4D97-AF65-F5344CB8AC3E}">
        <p14:creationId xmlns:p14="http://schemas.microsoft.com/office/powerpoint/2010/main" val="3372824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8195" y="859309"/>
            <a:ext cx="1312393" cy="131239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2700" y="4450557"/>
            <a:ext cx="1828800" cy="1607344"/>
          </a:xfrm>
          <a:prstGeom prst="rect">
            <a:avLst/>
          </a:prstGeom>
          <a:ln>
            <a:noFill/>
          </a:ln>
          <a:effectLst>
            <a:softEdge rad="112500"/>
          </a:effectLst>
        </p:spPr>
      </p:pic>
      <p:pic>
        <p:nvPicPr>
          <p:cNvPr id="6" name="Picture 5">
            <a:extLst>
              <a:ext uri="{FF2B5EF4-FFF2-40B4-BE49-F238E27FC236}">
                <a16:creationId xmlns:a16="http://schemas.microsoft.com/office/drawing/2014/main" id="{81B1ED25-85FE-402C-A42A-5A336E5013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86" y="0"/>
            <a:ext cx="12192000" cy="6874329"/>
          </a:xfrm>
          <a:prstGeom prst="rect">
            <a:avLst/>
          </a:prstGeom>
        </p:spPr>
      </p:pic>
      <p:sp>
        <p:nvSpPr>
          <p:cNvPr id="8" name="PA_文本框 32">
            <a:extLst>
              <a:ext uri="{FF2B5EF4-FFF2-40B4-BE49-F238E27FC236}">
                <a16:creationId xmlns:a16="http://schemas.microsoft.com/office/drawing/2014/main" id="{A9E494B3-3AC1-463D-BD37-9B3F466A5CEF}"/>
              </a:ext>
            </a:extLst>
          </p:cNvPr>
          <p:cNvSpPr txBox="1"/>
          <p:nvPr>
            <p:custDataLst>
              <p:tags r:id="rId2"/>
            </p:custDataLst>
          </p:nvPr>
        </p:nvSpPr>
        <p:spPr>
          <a:xfrm>
            <a:off x="3635443" y="5236644"/>
            <a:ext cx="8277447" cy="1323439"/>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000" dirty="0">
                <a:solidFill>
                  <a:srgbClr val="00B050"/>
                </a:solidFill>
                <a:effectLst>
                  <a:glow rad="254000">
                    <a:prstClr val="white">
                      <a:alpha val="91000"/>
                    </a:prstClr>
                  </a:glow>
                </a:effectLst>
                <a:latin typeface="#9Slide07 IcielBC Cubano Normal" panose="00000500000000000000" pitchFamily="2" charset="0"/>
                <a:ea typeface="方正胖娃简体" panose="03000509000000000000" pitchFamily="65" charset="-122"/>
              </a:rPr>
              <a:t>KHỞI ĐỘNG</a:t>
            </a:r>
            <a:endParaRPr kumimoji="0" lang="zh-CN" altLang="en-US" sz="8000" b="0" i="0" u="none" strike="noStrike" kern="1200" cap="none" spc="0" normalizeH="0" baseline="0" noProof="0" dirty="0">
              <a:ln>
                <a:noFill/>
              </a:ln>
              <a:solidFill>
                <a:srgbClr val="00B050"/>
              </a:solidFill>
              <a:effectLst>
                <a:glow rad="254000">
                  <a:prstClr val="white">
                    <a:alpha val="91000"/>
                  </a:prstClr>
                </a:glow>
              </a:effectLst>
              <a:uLnTx/>
              <a:uFillTx/>
              <a:latin typeface="#9Slide07 IcielBC Cubano Normal" panose="00000500000000000000" pitchFamily="2" charset="0"/>
              <a:ea typeface="方正胖娃简体" panose="03000509000000000000" pitchFamily="65" charset="-122"/>
            </a:endParaRPr>
          </a:p>
        </p:txBody>
      </p:sp>
    </p:spTree>
    <p:custDataLst>
      <p:tags r:id="rId1"/>
    </p:custDataLst>
    <p:extLst>
      <p:ext uri="{BB962C8B-B14F-4D97-AF65-F5344CB8AC3E}">
        <p14:creationId xmlns:p14="http://schemas.microsoft.com/office/powerpoint/2010/main" val="3393569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 calcmode="lin" valueType="num">
                                      <p:cBhvr>
                                        <p:cTn id="9" dur="10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Picture1.jpg">
            <a:extLst>
              <a:ext uri="{FF2B5EF4-FFF2-40B4-BE49-F238E27FC236}">
                <a16:creationId xmlns:a16="http://schemas.microsoft.com/office/drawing/2014/main" id="{CBFC559C-5131-429B-A34C-D9353832B2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标题占位符 1">
            <a:extLst>
              <a:ext uri="{FF2B5EF4-FFF2-40B4-BE49-F238E27FC236}">
                <a16:creationId xmlns:a16="http://schemas.microsoft.com/office/drawing/2014/main" id="{2C0972A1-FA65-4D21-8EE3-21E90C88A2F4}"/>
              </a:ext>
            </a:extLst>
          </p:cNvPr>
          <p:cNvSpPr txBox="1"/>
          <p:nvPr/>
        </p:nvSpPr>
        <p:spPr>
          <a:xfrm>
            <a:off x="7467600" y="152400"/>
            <a:ext cx="2636517"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5400" b="1" i="0" u="sng" strike="noStrike" kern="1200" cap="none" spc="0" normalizeH="0" baseline="0" noProof="0" dirty="0" err="1">
                <a:ln>
                  <a:noFill/>
                </a:ln>
                <a:solidFill>
                  <a:srgbClr val="00206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Tập</a:t>
            </a:r>
            <a:r>
              <a:rPr kumimoji="0" lang="en-US" altLang="zh-CN" sz="5400" b="1" i="0" u="sng" strike="noStrike" kern="1200" cap="none" spc="0" normalizeH="0" baseline="0" noProof="0" dirty="0">
                <a:ln>
                  <a:noFill/>
                </a:ln>
                <a:solidFill>
                  <a:srgbClr val="00206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5400" b="1" i="0" u="sng" strike="noStrike" kern="1200" cap="none" spc="0" normalizeH="0" baseline="0" noProof="0" dirty="0" err="1">
                <a:ln>
                  <a:noFill/>
                </a:ln>
                <a:solidFill>
                  <a:srgbClr val="00206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endParaRPr kumimoji="0" lang="zh-CN" altLang="en-US" sz="5400" b="1" i="0" u="sng" strike="noStrike" kern="1200" cap="none" spc="0" normalizeH="0" baseline="0" noProof="0" dirty="0">
              <a:ln>
                <a:noFill/>
              </a:ln>
              <a:solidFill>
                <a:srgbClr val="00206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12" name="标题占位符 1">
            <a:extLst>
              <a:ext uri="{FF2B5EF4-FFF2-40B4-BE49-F238E27FC236}">
                <a16:creationId xmlns:a16="http://schemas.microsoft.com/office/drawing/2014/main" id="{34C050AA-F946-4762-9311-7EDBFFCA7DFE}"/>
              </a:ext>
            </a:extLst>
          </p:cNvPr>
          <p:cNvSpPr txBox="1"/>
          <p:nvPr/>
        </p:nvSpPr>
        <p:spPr>
          <a:xfrm>
            <a:off x="9372600" y="4457834"/>
            <a:ext cx="3755115"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glow rad="228600">
                    <a:schemeClr val="accent1">
                      <a:satMod val="175000"/>
                      <a:alpha val="40000"/>
                    </a:schemeClr>
                  </a:glow>
                </a:effectLst>
                <a:uLnTx/>
                <a:uFillTx/>
                <a:latin typeface="Times New Roman" panose="02020603050405020304" pitchFamily="18" charset="0"/>
                <a:ea typeface="方正少儿简体" panose="03000509000000000000" pitchFamily="65" charset="-122"/>
                <a:cs typeface="Times New Roman" panose="02020603050405020304" pitchFamily="18" charset="0"/>
              </a:rPr>
              <a:t>Xuân</a:t>
            </a:r>
            <a:r>
              <a:rPr kumimoji="0" lang="en-US" altLang="zh-CN" sz="3600" b="1" i="0" u="none" strike="noStrike" kern="1200" cap="none" spc="0" normalizeH="0" noProof="0" dirty="0">
                <a:ln>
                  <a:noFill/>
                </a:ln>
                <a:solidFill>
                  <a:prstClr val="black"/>
                </a:solidFill>
                <a:effectLst>
                  <a:glow rad="228600">
                    <a:schemeClr val="accent1">
                      <a:satMod val="175000"/>
                      <a:alpha val="40000"/>
                    </a:schemeClr>
                  </a:glow>
                </a:effectLst>
                <a:uLnTx/>
                <a:uFillTx/>
                <a:latin typeface="Times New Roman" panose="02020603050405020304" pitchFamily="18" charset="0"/>
                <a:ea typeface="方正少儿简体" panose="03000509000000000000" pitchFamily="65" charset="-122"/>
                <a:cs typeface="Times New Roman" panose="02020603050405020304" pitchFamily="18" charset="0"/>
              </a:rPr>
              <a:t> Diệu</a:t>
            </a:r>
            <a:endParaRPr kumimoji="0" lang="zh-CN" altLang="en-US" sz="3600" b="1" i="0" u="none" strike="noStrike" kern="1200" cap="none" spc="0" normalizeH="0" baseline="0" noProof="0" dirty="0">
              <a:ln>
                <a:noFill/>
              </a:ln>
              <a:solidFill>
                <a:prstClr val="black"/>
              </a:solidFill>
              <a:effectLst>
                <a:glow rad="228600">
                  <a:schemeClr val="accent1">
                    <a:satMod val="175000"/>
                    <a:alpha val="40000"/>
                  </a:schemeClr>
                </a:glow>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3" name="Picture 2" descr="A tree with red leaves&#10;&#10;Description automatically generated with medium confidence">
            <a:extLst>
              <a:ext uri="{FF2B5EF4-FFF2-40B4-BE49-F238E27FC236}">
                <a16:creationId xmlns:a16="http://schemas.microsoft.com/office/drawing/2014/main" id="{C3DB9B41-9A23-4831-A1F8-94AB315C361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67101" y="-2667000"/>
            <a:ext cx="7848601" cy="11430000"/>
          </a:xfrm>
          <a:prstGeom prst="rect">
            <a:avLst/>
          </a:prstGeom>
        </p:spPr>
      </p:pic>
      <p:sp>
        <p:nvSpPr>
          <p:cNvPr id="10" name="PA_文本框 32">
            <a:extLst>
              <a:ext uri="{FF2B5EF4-FFF2-40B4-BE49-F238E27FC236}">
                <a16:creationId xmlns:a16="http://schemas.microsoft.com/office/drawing/2014/main" id="{86006A19-1EB2-47B2-B945-B2855586A097}"/>
              </a:ext>
            </a:extLst>
          </p:cNvPr>
          <p:cNvSpPr txBox="1"/>
          <p:nvPr>
            <p:custDataLst>
              <p:tags r:id="rId2"/>
            </p:custDataLst>
          </p:nvPr>
        </p:nvSpPr>
        <p:spPr>
          <a:xfrm>
            <a:off x="2057400" y="2648802"/>
            <a:ext cx="10353496" cy="116955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7000" dirty="0" err="1">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Hoa</a:t>
            </a:r>
            <a:r>
              <a:rPr lang="en-US" altLang="zh-CN" sz="7000" dirty="0">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 </a:t>
            </a:r>
            <a:r>
              <a:rPr lang="en-US" altLang="zh-CN" sz="7000" dirty="0" err="1">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học</a:t>
            </a:r>
            <a:r>
              <a:rPr lang="en-US" altLang="zh-CN" sz="7000" dirty="0">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 </a:t>
            </a:r>
            <a:r>
              <a:rPr lang="en-US" altLang="zh-CN" sz="7000" dirty="0" err="1">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trò</a:t>
            </a:r>
            <a:endParaRPr kumimoji="0" lang="zh-CN" altLang="en-US" sz="7000" b="0" i="0" u="none" strike="noStrike" kern="1200" cap="none" spc="0" normalizeH="0" baseline="0" noProof="0" dirty="0">
              <a:ln>
                <a:noFill/>
              </a:ln>
              <a:solidFill>
                <a:srgbClr val="FF0000"/>
              </a:solidFill>
              <a:effectLst>
                <a:glow rad="254000">
                  <a:prstClr val="white">
                    <a:alpha val="91000"/>
                  </a:prstClr>
                </a:glow>
                <a:outerShdw blurRad="50800" dist="38100" dir="2700000" algn="tl" rotWithShape="0">
                  <a:prstClr val="black">
                    <a:alpha val="40000"/>
                  </a:prstClr>
                </a:outerShdw>
              </a:effectLst>
              <a:uLnTx/>
              <a:uFillTx/>
              <a:latin typeface="#9Slide07 IcielStormtrooper" panose="020B0500000000000000" pitchFamily="34" charset="0"/>
              <a:ea typeface="方正胖娃简体" panose="03000509000000000000" pitchFamily="65" charset="-122"/>
            </a:endParaRPr>
          </a:p>
        </p:txBody>
      </p:sp>
      <p:pic>
        <p:nvPicPr>
          <p:cNvPr id="5" name="Picture 4" descr="A close-up of some flowers&#10;&#10;Description automatically generated with medium confidence">
            <a:extLst>
              <a:ext uri="{FF2B5EF4-FFF2-40B4-BE49-F238E27FC236}">
                <a16:creationId xmlns:a16="http://schemas.microsoft.com/office/drawing/2014/main" id="{5856F7CD-FFF4-4A83-A3DD-8040DDF7F3A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2254824">
            <a:off x="9748097" y="-1217255"/>
            <a:ext cx="3289419" cy="3289419"/>
          </a:xfrm>
          <a:prstGeom prst="rect">
            <a:avLst/>
          </a:prstGeom>
        </p:spPr>
      </p:pic>
    </p:spTree>
    <p:custDataLst>
      <p:tags r:id="rId1"/>
    </p:custDataLst>
    <p:extLst>
      <p:ext uri="{BB962C8B-B14F-4D97-AF65-F5344CB8AC3E}">
        <p14:creationId xmlns:p14="http://schemas.microsoft.com/office/powerpoint/2010/main" val="3640893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iterate type="lt">
                                    <p:tmPct val="0"/>
                                  </p:iterate>
                                  <p:childTnLst>
                                    <p:set>
                                      <p:cBhvr>
                                        <p:cTn id="15" dur="1" fill="hold">
                                          <p:stCondLst>
                                            <p:cond delay="0"/>
                                          </p:stCondLst>
                                        </p:cTn>
                                        <p:tgtEl>
                                          <p:spTgt spid="10"/>
                                        </p:tgtEl>
                                        <p:attrNameLst>
                                          <p:attrName>style.visibility</p:attrName>
                                        </p:attrNameLst>
                                      </p:cBhvr>
                                      <p:to>
                                        <p:strVal val="visible"/>
                                      </p:to>
                                    </p:set>
                                    <p:animEffect transition="in" filter="wipe(down)">
                                      <p:cBhvr>
                                        <p:cTn id="16" dur="580">
                                          <p:stCondLst>
                                            <p:cond delay="0"/>
                                          </p:stCondLst>
                                        </p:cTn>
                                        <p:tgtEl>
                                          <p:spTgt spid="10"/>
                                        </p:tgtEl>
                                      </p:cBhvr>
                                    </p:animEffect>
                                    <p:anim calcmode="lin" valueType="num">
                                      <p:cBhvr>
                                        <p:cTn id="1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2" dur="26">
                                          <p:stCondLst>
                                            <p:cond delay="650"/>
                                          </p:stCondLst>
                                        </p:cTn>
                                        <p:tgtEl>
                                          <p:spTgt spid="10"/>
                                        </p:tgtEl>
                                      </p:cBhvr>
                                      <p:to x="100000" y="60000"/>
                                    </p:animScale>
                                    <p:animScale>
                                      <p:cBhvr>
                                        <p:cTn id="23" dur="166" decel="50000">
                                          <p:stCondLst>
                                            <p:cond delay="676"/>
                                          </p:stCondLst>
                                        </p:cTn>
                                        <p:tgtEl>
                                          <p:spTgt spid="10"/>
                                        </p:tgtEl>
                                      </p:cBhvr>
                                      <p:to x="100000" y="100000"/>
                                    </p:animScale>
                                    <p:animScale>
                                      <p:cBhvr>
                                        <p:cTn id="24" dur="26">
                                          <p:stCondLst>
                                            <p:cond delay="1312"/>
                                          </p:stCondLst>
                                        </p:cTn>
                                        <p:tgtEl>
                                          <p:spTgt spid="10"/>
                                        </p:tgtEl>
                                      </p:cBhvr>
                                      <p:to x="100000" y="80000"/>
                                    </p:animScale>
                                    <p:animScale>
                                      <p:cBhvr>
                                        <p:cTn id="25" dur="166" decel="50000">
                                          <p:stCondLst>
                                            <p:cond delay="1338"/>
                                          </p:stCondLst>
                                        </p:cTn>
                                        <p:tgtEl>
                                          <p:spTgt spid="10"/>
                                        </p:tgtEl>
                                      </p:cBhvr>
                                      <p:to x="100000" y="100000"/>
                                    </p:animScale>
                                    <p:animScale>
                                      <p:cBhvr>
                                        <p:cTn id="26" dur="26">
                                          <p:stCondLst>
                                            <p:cond delay="1642"/>
                                          </p:stCondLst>
                                        </p:cTn>
                                        <p:tgtEl>
                                          <p:spTgt spid="10"/>
                                        </p:tgtEl>
                                      </p:cBhvr>
                                      <p:to x="100000" y="90000"/>
                                    </p:animScale>
                                    <p:animScale>
                                      <p:cBhvr>
                                        <p:cTn id="27" dur="166" decel="50000">
                                          <p:stCondLst>
                                            <p:cond delay="1668"/>
                                          </p:stCondLst>
                                        </p:cTn>
                                        <p:tgtEl>
                                          <p:spTgt spid="10"/>
                                        </p:tgtEl>
                                      </p:cBhvr>
                                      <p:to x="100000" y="100000"/>
                                    </p:animScale>
                                    <p:animScale>
                                      <p:cBhvr>
                                        <p:cTn id="28" dur="26">
                                          <p:stCondLst>
                                            <p:cond delay="1808"/>
                                          </p:stCondLst>
                                        </p:cTn>
                                        <p:tgtEl>
                                          <p:spTgt spid="10"/>
                                        </p:tgtEl>
                                      </p:cBhvr>
                                      <p:to x="100000" y="95000"/>
                                    </p:animScale>
                                    <p:animScale>
                                      <p:cBhvr>
                                        <p:cTn id="29" dur="166" decel="50000">
                                          <p:stCondLst>
                                            <p:cond delay="1834"/>
                                          </p:stCondLst>
                                        </p:cTn>
                                        <p:tgtEl>
                                          <p:spTgt spid="10"/>
                                        </p:tgtEl>
                                      </p:cBhvr>
                                      <p:to x="100000" y="100000"/>
                                    </p:animScale>
                                  </p:childTnLst>
                                </p:cTn>
                              </p:par>
                            </p:childTnLst>
                          </p:cTn>
                        </p:par>
                        <p:par>
                          <p:cTn id="30" fill="hold">
                            <p:stCondLst>
                              <p:cond delay="2000"/>
                            </p:stCondLst>
                            <p:childTnLst>
                              <p:par>
                                <p:cTn id="31" presetID="16" presetClass="emph" presetSubtype="0" fill="hold" grpId="1" nodeType="afterEffect">
                                  <p:stCondLst>
                                    <p:cond delay="0"/>
                                  </p:stCondLst>
                                  <p:iterate type="lt">
                                    <p:tmPct val="4000"/>
                                  </p:iterate>
                                  <p:childTnLst>
                                    <p:set>
                                      <p:cBhvr override="childStyle">
                                        <p:cTn id="32" dur="500" fill="hold"/>
                                        <p:tgtEl>
                                          <p:spTgt spid="10"/>
                                        </p:tgtEl>
                                        <p:attrNameLst>
                                          <p:attrName>style.color</p:attrName>
                                        </p:attrNameLst>
                                      </p:cBhvr>
                                      <p:to>
                                        <p:clrVal>
                                          <a:schemeClr val="accent2"/>
                                        </p:clrVal>
                                      </p:to>
                                    </p:set>
                                    <p:set>
                                      <p:cBhvr>
                                        <p:cTn id="33" dur="500" fill="hold"/>
                                        <p:tgtEl>
                                          <p:spTgt spid="10"/>
                                        </p:tgtEl>
                                        <p:attrNameLst>
                                          <p:attrName>fillcolor</p:attrName>
                                        </p:attrNameLst>
                                      </p:cBhvr>
                                      <p:to>
                                        <p:clrVal>
                                          <a:schemeClr val="accent2"/>
                                        </p:clrVal>
                                      </p:to>
                                    </p:set>
                                    <p:set>
                                      <p:cBhvr>
                                        <p:cTn id="34" dur="500" fill="hold"/>
                                        <p:tgtEl>
                                          <p:spTgt spid="10"/>
                                        </p:tgtEl>
                                        <p:attrNameLst>
                                          <p:attrName>fill.type</p:attrName>
                                        </p:attrNameLst>
                                      </p:cBhvr>
                                      <p:to>
                                        <p:strVal val="solid"/>
                                      </p:to>
                                    </p:se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2"/>
                                        </p:tgtEl>
                                        <p:attrNameLst>
                                          <p:attrName>ppt_y</p:attrName>
                                        </p:attrNameLst>
                                      </p:cBhvr>
                                      <p:tavLst>
                                        <p:tav tm="0">
                                          <p:val>
                                            <p:strVal val="#ppt_y"/>
                                          </p:val>
                                        </p:tav>
                                        <p:tav tm="100000">
                                          <p:val>
                                            <p:strVal val="#ppt_y"/>
                                          </p:val>
                                        </p:tav>
                                      </p:tavLst>
                                    </p:anim>
                                    <p:anim calcmode="lin" valueType="num">
                                      <p:cBhvr>
                                        <p:cTn id="3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32684D61-A669-4E78-A489-C9FF40EC29FC}"/>
              </a:ext>
            </a:extLst>
          </p:cNvPr>
          <p:cNvSpPr txBox="1"/>
          <p:nvPr/>
        </p:nvSpPr>
        <p:spPr>
          <a:xfrm>
            <a:off x="39899" y="987463"/>
            <a:ext cx="11999701" cy="60016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								</a:t>
            </a:r>
            <a:r>
              <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Theo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XUÂN DIỆU</a:t>
            </a:r>
          </a:p>
        </p:txBody>
      </p:sp>
      <p:grpSp>
        <p:nvGrpSpPr>
          <p:cNvPr id="9" name="Group 26">
            <a:extLst>
              <a:ext uri="{FF2B5EF4-FFF2-40B4-BE49-F238E27FC236}">
                <a16:creationId xmlns:a16="http://schemas.microsoft.com/office/drawing/2014/main" id="{013D985F-1909-42D9-8143-015A934103FA}"/>
              </a:ext>
            </a:extLst>
          </p:cNvPr>
          <p:cNvGrpSpPr>
            <a:grpSpLocks/>
          </p:cNvGrpSpPr>
          <p:nvPr/>
        </p:nvGrpSpPr>
        <p:grpSpPr bwMode="auto">
          <a:xfrm>
            <a:off x="2209800" y="-57938"/>
            <a:ext cx="7331118" cy="1027518"/>
            <a:chOff x="-902" y="170"/>
            <a:chExt cx="4227" cy="636"/>
          </a:xfrm>
        </p:grpSpPr>
        <p:pic>
          <p:nvPicPr>
            <p:cNvPr id="10" name="Picture 28" descr="POINSET2">
              <a:extLst>
                <a:ext uri="{FF2B5EF4-FFF2-40B4-BE49-F238E27FC236}">
                  <a16:creationId xmlns:a16="http://schemas.microsoft.com/office/drawing/2014/main" id="{9D388763-BE3C-4EA0-B7EA-3E23CE2564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2779" y="253"/>
              <a:ext cx="546"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0" descr="POINSET2">
              <a:extLst>
                <a:ext uri="{FF2B5EF4-FFF2-40B4-BE49-F238E27FC236}">
                  <a16:creationId xmlns:a16="http://schemas.microsoft.com/office/drawing/2014/main" id="{C8FE74BA-3042-4DDC-9F00-2D890F03A2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 y="170"/>
              <a:ext cx="62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PA_文本框 32">
            <a:extLst>
              <a:ext uri="{FF2B5EF4-FFF2-40B4-BE49-F238E27FC236}">
                <a16:creationId xmlns:a16="http://schemas.microsoft.com/office/drawing/2014/main" id="{D18971A0-0F15-497D-ABBC-44B508A7006B}"/>
              </a:ext>
            </a:extLst>
          </p:cNvPr>
          <p:cNvSpPr txBox="1"/>
          <p:nvPr>
            <p:custDataLst>
              <p:tags r:id="rId2"/>
            </p:custDataLst>
          </p:nvPr>
        </p:nvSpPr>
        <p:spPr>
          <a:xfrm>
            <a:off x="3592402" y="-28200"/>
            <a:ext cx="5943600"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Hoa</a:t>
            </a:r>
            <a:r>
              <a:rPr lang="en-US" altLang="zh-CN" sz="6000" dirty="0">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 </a:t>
            </a:r>
            <a:r>
              <a:rPr lang="en-US" altLang="zh-CN" sz="6000" dirty="0" err="1">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học</a:t>
            </a:r>
            <a:r>
              <a:rPr lang="en-US" altLang="zh-CN" sz="6000" dirty="0">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 </a:t>
            </a:r>
            <a:r>
              <a:rPr lang="en-US" altLang="zh-CN" sz="6000" dirty="0" err="1">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trò</a:t>
            </a:r>
            <a:endParaRPr kumimoji="0" lang="zh-CN" altLang="en-US" sz="6000" b="0" i="0" u="none" strike="noStrike" kern="1200" cap="none" spc="0" normalizeH="0" baseline="0" noProof="0" dirty="0">
              <a:ln>
                <a:noFill/>
              </a:ln>
              <a:solidFill>
                <a:srgbClr val="FF0000"/>
              </a:solidFill>
              <a:effectLst>
                <a:glow rad="254000">
                  <a:prstClr val="white">
                    <a:alpha val="91000"/>
                  </a:prstClr>
                </a:glow>
                <a:outerShdw blurRad="50800" dist="38100" dir="2700000" algn="tl" rotWithShape="0">
                  <a:prstClr val="black">
                    <a:alpha val="40000"/>
                  </a:prstClr>
                </a:outerShdw>
              </a:effectLst>
              <a:uLnTx/>
              <a:uFillTx/>
              <a:latin typeface="#9Slide07 IcielStormtrooper" panose="020B0500000000000000" pitchFamily="34" charset="0"/>
              <a:ea typeface="方正胖娃简体" panose="03000509000000000000" pitchFamily="65" charset="-122"/>
            </a:endParaRPr>
          </a:p>
        </p:txBody>
      </p:sp>
    </p:spTree>
    <p:custDataLst>
      <p:tags r:id="rId1"/>
    </p:custDataLst>
    <p:extLst>
      <p:ext uri="{BB962C8B-B14F-4D97-AF65-F5344CB8AC3E}">
        <p14:creationId xmlns:p14="http://schemas.microsoft.com/office/powerpoint/2010/main" val="4107642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par>
                          <p:cTn id="21" fill="hold">
                            <p:stCondLst>
                              <p:cond delay="2000"/>
                            </p:stCondLst>
                            <p:childTnLst>
                              <p:par>
                                <p:cTn id="22" presetID="16" presetClass="emph" presetSubtype="0" fill="hold" grpId="1" nodeType="afterEffect">
                                  <p:stCondLst>
                                    <p:cond delay="0"/>
                                  </p:stCondLst>
                                  <p:iterate type="lt">
                                    <p:tmPct val="4000"/>
                                  </p:iterate>
                                  <p:childTnLst>
                                    <p:set>
                                      <p:cBhvr override="childStyle">
                                        <p:cTn id="23" dur="500" fill="hold"/>
                                        <p:tgtEl>
                                          <p:spTgt spid="12"/>
                                        </p:tgtEl>
                                        <p:attrNameLst>
                                          <p:attrName>style.color</p:attrName>
                                        </p:attrNameLst>
                                      </p:cBhvr>
                                      <p:to>
                                        <p:clrVal>
                                          <a:schemeClr val="accent2"/>
                                        </p:clrVal>
                                      </p:to>
                                    </p:set>
                                    <p:set>
                                      <p:cBhvr>
                                        <p:cTn id="24" dur="500" fill="hold"/>
                                        <p:tgtEl>
                                          <p:spTgt spid="12"/>
                                        </p:tgtEl>
                                        <p:attrNameLst>
                                          <p:attrName>fillcolor</p:attrName>
                                        </p:attrNameLst>
                                      </p:cBhvr>
                                      <p:to>
                                        <p:clrVal>
                                          <a:schemeClr val="accent2"/>
                                        </p:clrVal>
                                      </p:to>
                                    </p:set>
                                    <p:set>
                                      <p:cBhvr>
                                        <p:cTn id="25"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with red flowers&#10;&#10;Description automatically generated">
            <a:extLst>
              <a:ext uri="{FF2B5EF4-FFF2-40B4-BE49-F238E27FC236}">
                <a16:creationId xmlns:a16="http://schemas.microsoft.com/office/drawing/2014/main" id="{D72CE08A-5979-48F4-8B0A-410D97B2446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41873" y="-764759"/>
            <a:ext cx="11897404" cy="8839200"/>
          </a:xfrm>
          <a:prstGeom prst="rect">
            <a:avLst/>
          </a:prstGeom>
        </p:spPr>
      </p:pic>
      <p:sp>
        <p:nvSpPr>
          <p:cNvPr id="7" name="椭圆 6"/>
          <p:cNvSpPr>
            <a:spLocks noChangeAspect="1"/>
          </p:cNvSpPr>
          <p:nvPr/>
        </p:nvSpPr>
        <p:spPr>
          <a:xfrm>
            <a:off x="2767521" y="275031"/>
            <a:ext cx="2183453" cy="2183453"/>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椭圆 7"/>
          <p:cNvSpPr>
            <a:spLocks noChangeAspect="1"/>
          </p:cNvSpPr>
          <p:nvPr/>
        </p:nvSpPr>
        <p:spPr>
          <a:xfrm>
            <a:off x="2767521" y="275031"/>
            <a:ext cx="2183453" cy="2183453"/>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椭圆 8"/>
          <p:cNvSpPr>
            <a:spLocks noChangeAspect="1"/>
          </p:cNvSpPr>
          <p:nvPr/>
        </p:nvSpPr>
        <p:spPr>
          <a:xfrm>
            <a:off x="3047521" y="555031"/>
            <a:ext cx="1698241" cy="1698241"/>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任意多边形 9"/>
          <p:cNvSpPr/>
          <p:nvPr/>
        </p:nvSpPr>
        <p:spPr>
          <a:xfrm>
            <a:off x="4009328" y="743917"/>
            <a:ext cx="6747793" cy="120774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alpha val="91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椭圆 10"/>
          <p:cNvSpPr>
            <a:spLocks noChangeAspect="1"/>
          </p:cNvSpPr>
          <p:nvPr/>
        </p:nvSpPr>
        <p:spPr>
          <a:xfrm>
            <a:off x="3182315" y="668492"/>
            <a:ext cx="1358593" cy="135859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文本框 11"/>
          <p:cNvSpPr txBox="1"/>
          <p:nvPr/>
        </p:nvSpPr>
        <p:spPr>
          <a:xfrm>
            <a:off x="3485633" y="927640"/>
            <a:ext cx="7711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E7E6E6">
                    <a:lumMod val="50000"/>
                  </a:srgbClr>
                </a:solidFill>
                <a:effectLst/>
                <a:uLnTx/>
                <a:uFillTx/>
                <a:latin typeface="Impact" panose="020B0806030902050204" pitchFamily="34" charset="0"/>
                <a:ea typeface="宋体" panose="02010600030101010101" pitchFamily="2" charset="-122"/>
                <a:cs typeface="+mn-cs"/>
              </a:rPr>
              <a:t>01</a:t>
            </a:r>
            <a:endParaRPr kumimoji="0" lang="zh-CN" altLang="en-US" sz="4800" b="0" i="0" u="none" strike="noStrike" kern="1200" cap="none" spc="0" normalizeH="0" baseline="0" noProof="0" dirty="0">
              <a:ln>
                <a:noFill/>
              </a:ln>
              <a:solidFill>
                <a:srgbClr val="E7E6E6">
                  <a:lumMod val="50000"/>
                </a:srgbClr>
              </a:solidFill>
              <a:effectLst/>
              <a:uLnTx/>
              <a:uFillTx/>
              <a:latin typeface="Impact" panose="020B0806030902050204" pitchFamily="34" charset="0"/>
              <a:ea typeface="宋体" panose="02010600030101010101" pitchFamily="2" charset="-122"/>
              <a:cs typeface="+mn-cs"/>
            </a:endParaRPr>
          </a:p>
        </p:txBody>
      </p:sp>
      <p:sp>
        <p:nvSpPr>
          <p:cNvPr id="56" name="标题占位符 1"/>
          <p:cNvSpPr txBox="1"/>
          <p:nvPr/>
        </p:nvSpPr>
        <p:spPr>
          <a:xfrm>
            <a:off x="704789" y="3421965"/>
            <a:ext cx="5073844" cy="4657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zh-CN" altLang="en-US" sz="4400" b="0" i="0" u="none" strike="noStrike" kern="1200" cap="none" spc="0" normalizeH="0" baseline="0" noProof="0" dirty="0">
              <a:ln>
                <a:noFill/>
              </a:ln>
              <a:solidFill>
                <a:srgbClr val="FF0066"/>
              </a:solidFill>
              <a:effectLst/>
              <a:uLnTx/>
              <a:uFillTx/>
              <a:latin typeface="VNI-Truck" panose="00000400000000000000" pitchFamily="2" charset="0"/>
              <a:ea typeface="方正少儿简体" panose="03000509000000000000" pitchFamily="65" charset="-122"/>
              <a:cs typeface="+mj-cs"/>
            </a:endParaRPr>
          </a:p>
        </p:txBody>
      </p:sp>
      <p:sp>
        <p:nvSpPr>
          <p:cNvPr id="58" name="椭圆 106"/>
          <p:cNvSpPr>
            <a:spLocks noChangeAspect="1"/>
          </p:cNvSpPr>
          <p:nvPr/>
        </p:nvSpPr>
        <p:spPr>
          <a:xfrm>
            <a:off x="4603447" y="2404513"/>
            <a:ext cx="2183453" cy="2183453"/>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9" name="椭圆 107"/>
          <p:cNvSpPr>
            <a:spLocks noChangeAspect="1"/>
          </p:cNvSpPr>
          <p:nvPr/>
        </p:nvSpPr>
        <p:spPr>
          <a:xfrm>
            <a:off x="4603447" y="2404513"/>
            <a:ext cx="2183453" cy="2183453"/>
          </a:xfrm>
          <a:prstGeom prst="ellipse">
            <a:avLst/>
          </a:prstGeom>
          <a:solidFill>
            <a:srgbClr val="00990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0" name="椭圆 108"/>
          <p:cNvSpPr>
            <a:spLocks noChangeAspect="1"/>
          </p:cNvSpPr>
          <p:nvPr/>
        </p:nvSpPr>
        <p:spPr>
          <a:xfrm>
            <a:off x="4883447" y="2684513"/>
            <a:ext cx="1698241" cy="1698241"/>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1" name="任意多边形 109"/>
          <p:cNvSpPr/>
          <p:nvPr/>
        </p:nvSpPr>
        <p:spPr>
          <a:xfrm>
            <a:off x="5778633" y="2880513"/>
            <a:ext cx="5785838" cy="128154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alpha val="71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2" name="椭圆 110"/>
          <p:cNvSpPr>
            <a:spLocks noChangeAspect="1"/>
          </p:cNvSpPr>
          <p:nvPr/>
        </p:nvSpPr>
        <p:spPr>
          <a:xfrm>
            <a:off x="5079447" y="2880513"/>
            <a:ext cx="1358593" cy="135859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3" name="文本框 111"/>
          <p:cNvSpPr txBox="1"/>
          <p:nvPr/>
        </p:nvSpPr>
        <p:spPr>
          <a:xfrm>
            <a:off x="5392063" y="3171086"/>
            <a:ext cx="85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E7E6E6">
                    <a:lumMod val="50000"/>
                  </a:srgbClr>
                </a:solidFill>
                <a:effectLst/>
                <a:uLnTx/>
                <a:uFillTx/>
                <a:latin typeface="Impact" panose="020B0806030902050204" pitchFamily="34" charset="0"/>
                <a:ea typeface="宋体" panose="02010600030101010101" pitchFamily="2" charset="-122"/>
                <a:cs typeface="+mn-cs"/>
              </a:rPr>
              <a:t>02</a:t>
            </a:r>
            <a:endParaRPr kumimoji="0" lang="zh-CN" altLang="en-US" sz="4800" b="0" i="0" u="none" strike="noStrike" kern="1200" cap="none" spc="0" normalizeH="0" baseline="0" noProof="0" dirty="0">
              <a:ln>
                <a:noFill/>
              </a:ln>
              <a:solidFill>
                <a:srgbClr val="E7E6E6">
                  <a:lumMod val="50000"/>
                </a:srgbClr>
              </a:solidFill>
              <a:effectLst/>
              <a:uLnTx/>
              <a:uFillTx/>
              <a:latin typeface="Impact" panose="020B0806030902050204" pitchFamily="34" charset="0"/>
              <a:ea typeface="宋体" panose="02010600030101010101" pitchFamily="2" charset="-122"/>
              <a:cs typeface="+mn-cs"/>
            </a:endParaRPr>
          </a:p>
        </p:txBody>
      </p:sp>
      <p:sp>
        <p:nvSpPr>
          <p:cNvPr id="65" name="椭圆 13"/>
          <p:cNvSpPr>
            <a:spLocks noChangeAspect="1"/>
          </p:cNvSpPr>
          <p:nvPr/>
        </p:nvSpPr>
        <p:spPr>
          <a:xfrm>
            <a:off x="6412334" y="4597726"/>
            <a:ext cx="2183453" cy="2183453"/>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6" name="椭圆 14"/>
          <p:cNvSpPr>
            <a:spLocks noChangeAspect="1"/>
          </p:cNvSpPr>
          <p:nvPr/>
        </p:nvSpPr>
        <p:spPr>
          <a:xfrm>
            <a:off x="6412334" y="4597726"/>
            <a:ext cx="2183453" cy="2183453"/>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7" name="椭圆 15"/>
          <p:cNvSpPr>
            <a:spLocks noChangeAspect="1"/>
          </p:cNvSpPr>
          <p:nvPr/>
        </p:nvSpPr>
        <p:spPr>
          <a:xfrm>
            <a:off x="6692334" y="4877726"/>
            <a:ext cx="1698241" cy="1698241"/>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0" name="任意多边形 16"/>
          <p:cNvSpPr/>
          <p:nvPr/>
        </p:nvSpPr>
        <p:spPr>
          <a:xfrm>
            <a:off x="7696247" y="5134505"/>
            <a:ext cx="4433566" cy="1211005"/>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alpha val="71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1" name="椭圆 17"/>
          <p:cNvSpPr>
            <a:spLocks noChangeAspect="1"/>
          </p:cNvSpPr>
          <p:nvPr/>
        </p:nvSpPr>
        <p:spPr>
          <a:xfrm>
            <a:off x="6888334" y="5073726"/>
            <a:ext cx="1358593" cy="135859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2" name="文本框 18"/>
          <p:cNvSpPr txBox="1"/>
          <p:nvPr/>
        </p:nvSpPr>
        <p:spPr>
          <a:xfrm>
            <a:off x="7200949" y="5364299"/>
            <a:ext cx="8711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E7E6E6">
                    <a:lumMod val="50000"/>
                  </a:srgbClr>
                </a:solidFill>
                <a:effectLst/>
                <a:uLnTx/>
                <a:uFillTx/>
                <a:latin typeface="Impact" panose="020B0806030902050204" pitchFamily="34" charset="0"/>
                <a:ea typeface="宋体" panose="02010600030101010101" pitchFamily="2" charset="-122"/>
                <a:cs typeface="+mn-cs"/>
              </a:rPr>
              <a:t>03</a:t>
            </a:r>
            <a:endParaRPr kumimoji="0" lang="zh-CN" altLang="en-US" sz="4800" b="0" i="0" u="none" strike="noStrike" kern="1200" cap="none" spc="0" normalizeH="0" baseline="0" noProof="0" dirty="0">
              <a:ln>
                <a:noFill/>
              </a:ln>
              <a:solidFill>
                <a:srgbClr val="E7E6E6">
                  <a:lumMod val="50000"/>
                </a:srgbClr>
              </a:solidFill>
              <a:effectLst/>
              <a:uLnTx/>
              <a:uFillTx/>
              <a:latin typeface="Impact" panose="020B0806030902050204" pitchFamily="34" charset="0"/>
              <a:ea typeface="宋体" panose="02010600030101010101" pitchFamily="2" charset="-122"/>
              <a:cs typeface="+mn-cs"/>
            </a:endParaRPr>
          </a:p>
        </p:txBody>
      </p:sp>
      <p:sp>
        <p:nvSpPr>
          <p:cNvPr id="74" name="文本框 3"/>
          <p:cNvSpPr txBox="1"/>
          <p:nvPr/>
        </p:nvSpPr>
        <p:spPr>
          <a:xfrm>
            <a:off x="5079447" y="797960"/>
            <a:ext cx="6031719" cy="1077218"/>
          </a:xfrm>
          <a:prstGeom prst="rect">
            <a:avLst/>
          </a:prstGeom>
          <a:noFill/>
        </p:spPr>
        <p:txBody>
          <a:bodyPr wrap="square" rtlCol="0">
            <a:spAutoFit/>
          </a:bodyPr>
          <a:lstStyle/>
          <a:p>
            <a:r>
              <a:rPr lang="en-US" sz="3200" dirty="0">
                <a:solidFill>
                  <a:srgbClr val="002060"/>
                </a:solidFill>
                <a:latin typeface="UTM Flavour" panose="02040603050506020204" pitchFamily="18" charset="0"/>
                <a:cs typeface="Times New Roman" pitchFamily="18" charset="0"/>
              </a:rPr>
              <a:t>“</a:t>
            </a:r>
            <a:r>
              <a:rPr lang="en-US" sz="3200" b="1" dirty="0" err="1">
                <a:solidFill>
                  <a:srgbClr val="002060"/>
                </a:solidFill>
                <a:latin typeface="UTM Flavour" panose="02040603050506020204" pitchFamily="18" charset="0"/>
                <a:cs typeface="Times New Roman" pitchFamily="18" charset="0"/>
              </a:rPr>
              <a:t>Phượng</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không</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phải</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là</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một</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đóa</a:t>
            </a:r>
            <a:r>
              <a:rPr lang="en-US" sz="3200" b="1" dirty="0">
                <a:solidFill>
                  <a:srgbClr val="002060"/>
                </a:solidFill>
                <a:latin typeface="UTM Flavour" panose="02040603050506020204" pitchFamily="18" charset="0"/>
                <a:cs typeface="Times New Roman" pitchFamily="18" charset="0"/>
              </a:rPr>
              <a:t>……</a:t>
            </a:r>
            <a:r>
              <a:rPr lang="en-US" sz="3200" b="1" dirty="0" err="1">
                <a:solidFill>
                  <a:srgbClr val="002060"/>
                </a:solidFill>
                <a:latin typeface="UTM Flavour" panose="02040603050506020204" pitchFamily="18" charset="0"/>
                <a:cs typeface="Times New Roman" pitchFamily="18" charset="0"/>
              </a:rPr>
              <a:t>đậu</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khít</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nhau</a:t>
            </a:r>
            <a:r>
              <a:rPr lang="en-US" sz="3200" b="1" dirty="0">
                <a:solidFill>
                  <a:srgbClr val="002060"/>
                </a:solidFill>
                <a:latin typeface="UTM Flavour" panose="02040603050506020204" pitchFamily="18" charset="0"/>
                <a:cs typeface="Times New Roman" pitchFamily="18" charset="0"/>
              </a:rPr>
              <a:t>.”</a:t>
            </a:r>
          </a:p>
        </p:txBody>
      </p:sp>
      <p:sp>
        <p:nvSpPr>
          <p:cNvPr id="75" name="文本框 3"/>
          <p:cNvSpPr txBox="1"/>
          <p:nvPr/>
        </p:nvSpPr>
        <p:spPr>
          <a:xfrm>
            <a:off x="6451951" y="2986991"/>
            <a:ext cx="4794915" cy="1077218"/>
          </a:xfrm>
          <a:prstGeom prst="rect">
            <a:avLst/>
          </a:prstGeom>
          <a:noFill/>
        </p:spPr>
        <p:txBody>
          <a:bodyPr wrap="square" rtlCol="0">
            <a:spAutoFit/>
          </a:bodyPr>
          <a:lstStyle/>
          <a:p>
            <a:pPr lvl="0"/>
            <a:r>
              <a:rPr lang="en-US" sz="3200" dirty="0">
                <a:solidFill>
                  <a:srgbClr val="002060"/>
                </a:solidFill>
                <a:latin typeface="UTM Flavour" panose="02040603050506020204" pitchFamily="18" charset="0"/>
                <a:cs typeface="Times New Roman" pitchFamily="18" charset="0"/>
              </a:rPr>
              <a:t>“</a:t>
            </a:r>
            <a:r>
              <a:rPr lang="en-US" sz="3200" b="1" dirty="0" err="1">
                <a:solidFill>
                  <a:srgbClr val="002060"/>
                </a:solidFill>
                <a:latin typeface="UTM Flavour" panose="02040603050506020204" pitchFamily="18" charset="0"/>
                <a:cs typeface="Times New Roman" pitchFamily="18" charset="0"/>
              </a:rPr>
              <a:t>Nhưng</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hoa</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càng</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đỏ</a:t>
            </a:r>
            <a:r>
              <a:rPr lang="en-US" sz="3200" b="1" dirty="0">
                <a:solidFill>
                  <a:srgbClr val="002060"/>
                </a:solidFill>
                <a:latin typeface="UTM Flavour" panose="02040603050506020204" pitchFamily="18" charset="0"/>
                <a:cs typeface="Times New Roman" pitchFamily="18" charset="0"/>
              </a:rPr>
              <a:t>…..</a:t>
            </a:r>
            <a:r>
              <a:rPr lang="en-US" sz="3200" b="1" dirty="0" err="1">
                <a:solidFill>
                  <a:srgbClr val="002060"/>
                </a:solidFill>
                <a:latin typeface="UTM Flavour" panose="02040603050506020204" pitchFamily="18" charset="0"/>
                <a:cs typeface="Times New Roman" pitchFamily="18" charset="0"/>
              </a:rPr>
              <a:t>Hoa</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nở</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lúc</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nào</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mà</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bất</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ngờ</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vậy</a:t>
            </a:r>
            <a:r>
              <a:rPr lang="en-US" sz="3200" b="1" dirty="0">
                <a:solidFill>
                  <a:srgbClr val="002060"/>
                </a:solidFill>
                <a:latin typeface="UTM Flavour" panose="02040603050506020204" pitchFamily="18" charset="0"/>
                <a:cs typeface="Times New Roman" pitchFamily="18" charset="0"/>
              </a:rPr>
              <a:t>?”</a:t>
            </a:r>
            <a:endParaRPr kumimoji="0" lang="zh-CN" altLang="en-US" sz="3200" b="1" i="0" u="none" strike="noStrike" kern="1200" cap="none" spc="0" normalizeH="0" baseline="0" noProof="0" dirty="0">
              <a:ln>
                <a:noFill/>
              </a:ln>
              <a:solidFill>
                <a:srgbClr val="002060"/>
              </a:solidFill>
              <a:effectLst/>
              <a:uLnTx/>
              <a:uFillTx/>
              <a:latin typeface="UTM Flavour" panose="02040603050506020204" pitchFamily="18" charset="0"/>
              <a:ea typeface="汉仪跳跳体简" panose="00020600040101010101" pitchFamily="18" charset="-122"/>
            </a:endParaRPr>
          </a:p>
        </p:txBody>
      </p:sp>
      <p:sp>
        <p:nvSpPr>
          <p:cNvPr id="77" name="文本框 3"/>
          <p:cNvSpPr txBox="1"/>
          <p:nvPr/>
        </p:nvSpPr>
        <p:spPr>
          <a:xfrm>
            <a:off x="8072080" y="5475265"/>
            <a:ext cx="4794915" cy="584775"/>
          </a:xfrm>
          <a:prstGeom prst="rect">
            <a:avLst/>
          </a:prstGeom>
          <a:noFill/>
        </p:spPr>
        <p:txBody>
          <a:bodyPr wrap="square" rtlCol="0">
            <a:spAutoFit/>
          </a:bodyPr>
          <a:lstStyle/>
          <a:p>
            <a:pPr lvl="0"/>
            <a:r>
              <a:rPr lang="en-US" sz="3200" b="1" dirty="0">
                <a:solidFill>
                  <a:srgbClr val="002060"/>
                </a:solidFill>
                <a:latin typeface="UTM Flavour" panose="02040603050506020204" pitchFamily="18" charset="0"/>
                <a:cs typeface="Times New Roman" pitchFamily="18" charset="0"/>
              </a:rPr>
              <a:t>“</a:t>
            </a:r>
            <a:r>
              <a:rPr lang="en-US" sz="3200" b="1" dirty="0" err="1">
                <a:solidFill>
                  <a:srgbClr val="002060"/>
                </a:solidFill>
                <a:latin typeface="UTM Flavour" panose="02040603050506020204" pitchFamily="18" charset="0"/>
                <a:cs typeface="Times New Roman" pitchFamily="18" charset="0"/>
              </a:rPr>
              <a:t>Bình</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minh</a:t>
            </a:r>
            <a:r>
              <a:rPr lang="en-US" sz="3200" b="1" dirty="0">
                <a:solidFill>
                  <a:srgbClr val="002060"/>
                </a:solidFill>
                <a:latin typeface="UTM Flavour" panose="02040603050506020204" pitchFamily="18" charset="0"/>
                <a:cs typeface="Times New Roman" pitchFamily="18" charset="0"/>
              </a:rPr>
              <a:t>…..</a:t>
            </a:r>
            <a:r>
              <a:rPr lang="en-US" sz="3200" b="1" dirty="0" err="1">
                <a:solidFill>
                  <a:srgbClr val="002060"/>
                </a:solidFill>
                <a:latin typeface="UTM Flavour" panose="02040603050506020204" pitchFamily="18" charset="0"/>
                <a:cs typeface="Times New Roman" pitchFamily="18" charset="0"/>
              </a:rPr>
              <a:t>câu</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đối</a:t>
            </a:r>
            <a:r>
              <a:rPr lang="en-US" sz="3200" b="1" dirty="0">
                <a:solidFill>
                  <a:srgbClr val="002060"/>
                </a:solidFill>
                <a:latin typeface="UTM Flavour" panose="02040603050506020204" pitchFamily="18" charset="0"/>
                <a:cs typeface="Times New Roman" pitchFamily="18" charset="0"/>
              </a:rPr>
              <a:t> </a:t>
            </a:r>
            <a:r>
              <a:rPr lang="en-US" sz="3200" b="1" dirty="0" err="1">
                <a:solidFill>
                  <a:srgbClr val="002060"/>
                </a:solidFill>
                <a:latin typeface="UTM Flavour" panose="02040603050506020204" pitchFamily="18" charset="0"/>
                <a:cs typeface="Times New Roman" pitchFamily="18" charset="0"/>
              </a:rPr>
              <a:t>đỏ</a:t>
            </a:r>
            <a:r>
              <a:rPr lang="en-US" sz="3200" b="1" dirty="0">
                <a:solidFill>
                  <a:srgbClr val="002060"/>
                </a:solidFill>
                <a:latin typeface="UTM Flavour" panose="02040603050506020204" pitchFamily="18" charset="0"/>
                <a:cs typeface="Times New Roman" pitchFamily="18" charset="0"/>
              </a:rPr>
              <a:t>.”</a:t>
            </a:r>
            <a:endParaRPr kumimoji="0" lang="zh-CN" altLang="en-US" sz="3200" b="1" i="0" u="none" strike="noStrike" kern="1200" cap="none" spc="0" normalizeH="0" baseline="0" noProof="0" dirty="0">
              <a:ln>
                <a:noFill/>
              </a:ln>
              <a:solidFill>
                <a:srgbClr val="002060"/>
              </a:solidFill>
              <a:effectLst/>
              <a:uLnTx/>
              <a:uFillTx/>
              <a:latin typeface="UTM Flavour" panose="02040603050506020204" pitchFamily="18" charset="0"/>
              <a:ea typeface="汉仪跳跳体简" panose="00020600040101010101" pitchFamily="18" charset="-122"/>
            </a:endParaRPr>
          </a:p>
        </p:txBody>
      </p:sp>
      <p:grpSp>
        <p:nvGrpSpPr>
          <p:cNvPr id="78" name="Group 77">
            <a:extLst>
              <a:ext uri="{FF2B5EF4-FFF2-40B4-BE49-F238E27FC236}">
                <a16:creationId xmlns:a16="http://schemas.microsoft.com/office/drawing/2014/main" id="{ABCDF4CE-BEA8-46E2-8D62-9B95FDDECF11}"/>
              </a:ext>
            </a:extLst>
          </p:cNvPr>
          <p:cNvGrpSpPr/>
          <p:nvPr/>
        </p:nvGrpSpPr>
        <p:grpSpPr>
          <a:xfrm>
            <a:off x="-1346753" y="802025"/>
            <a:ext cx="7160124" cy="3646059"/>
            <a:chOff x="-1270545" y="1350532"/>
            <a:chExt cx="7160124" cy="3646059"/>
          </a:xfrm>
        </p:grpSpPr>
        <p:pic>
          <p:nvPicPr>
            <p:cNvPr id="79" name="图片 1">
              <a:extLst>
                <a:ext uri="{FF2B5EF4-FFF2-40B4-BE49-F238E27FC236}">
                  <a16:creationId xmlns:a16="http://schemas.microsoft.com/office/drawing/2014/main" id="{65334953-F384-41F2-A586-5E9BAABACF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545" y="1350532"/>
              <a:ext cx="6949751" cy="3646059"/>
            </a:xfrm>
            <a:prstGeom prst="rect">
              <a:avLst/>
            </a:prstGeom>
          </p:spPr>
        </p:pic>
        <p:sp>
          <p:nvSpPr>
            <p:cNvPr id="80" name="文本框 4">
              <a:extLst>
                <a:ext uri="{FF2B5EF4-FFF2-40B4-BE49-F238E27FC236}">
                  <a16:creationId xmlns:a16="http://schemas.microsoft.com/office/drawing/2014/main" id="{11A66393-B4A6-4A75-9A20-84AA204C48EF}"/>
                </a:ext>
              </a:extLst>
            </p:cNvPr>
            <p:cNvSpPr txBox="1"/>
            <p:nvPr/>
          </p:nvSpPr>
          <p:spPr>
            <a:xfrm rot="21172697">
              <a:off x="1068167" y="3308747"/>
              <a:ext cx="48214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white"/>
                  </a:solidFill>
                  <a:effectLst/>
                  <a:uLnTx/>
                  <a:uFillTx/>
                  <a:latin typeface="VNI-Truck" panose="00000400000000000000" pitchFamily="2" charset="0"/>
                  <a:ea typeface="方正少儿简体" panose="03000509000000000000" pitchFamily="65" charset="-122"/>
                  <a:cs typeface="+mn-cs"/>
                </a:rPr>
                <a:t>Chia </a:t>
              </a:r>
              <a:r>
                <a:rPr kumimoji="0" lang="en-US" altLang="zh-CN" sz="4800" b="0" i="0" u="none" strike="noStrike" kern="1200" cap="none" spc="0" normalizeH="0" baseline="0" noProof="0" dirty="0" err="1">
                  <a:ln>
                    <a:noFill/>
                  </a:ln>
                  <a:solidFill>
                    <a:prstClr val="white"/>
                  </a:solidFill>
                  <a:effectLst/>
                  <a:uLnTx/>
                  <a:uFillTx/>
                  <a:latin typeface="VNI-Truck" panose="00000400000000000000" pitchFamily="2" charset="0"/>
                  <a:ea typeface="方正少儿简体" panose="03000509000000000000" pitchFamily="65" charset="-122"/>
                  <a:cs typeface="+mn-cs"/>
                </a:rPr>
                <a:t>ñoaïn</a:t>
              </a:r>
              <a:endParaRPr kumimoji="0" lang="zh-CN" altLang="en-US" sz="4800" b="0" i="0" u="none" strike="noStrike" kern="1200" cap="none" spc="0" normalizeH="0" baseline="0" noProof="0" dirty="0">
                <a:ln>
                  <a:noFill/>
                </a:ln>
                <a:solidFill>
                  <a:prstClr val="white"/>
                </a:solidFill>
                <a:effectLst/>
                <a:uLnTx/>
                <a:uFillTx/>
                <a:latin typeface="VNI-Truck" panose="00000400000000000000" pitchFamily="2" charset="0"/>
                <a:ea typeface="方正少儿简体" panose="03000509000000000000" pitchFamily="65" charset="-122"/>
                <a:cs typeface="+mn-cs"/>
              </a:endParaRPr>
            </a:p>
          </p:txBody>
        </p:sp>
      </p:grpSp>
      <p:grpSp>
        <p:nvGrpSpPr>
          <p:cNvPr id="28" name="Group 27">
            <a:extLst>
              <a:ext uri="{FF2B5EF4-FFF2-40B4-BE49-F238E27FC236}">
                <a16:creationId xmlns:a16="http://schemas.microsoft.com/office/drawing/2014/main" id="{A30021A6-032D-4502-BC8F-F8FC3177B8BE}"/>
              </a:ext>
            </a:extLst>
          </p:cNvPr>
          <p:cNvGrpSpPr/>
          <p:nvPr/>
        </p:nvGrpSpPr>
        <p:grpSpPr>
          <a:xfrm>
            <a:off x="2419608" y="1249745"/>
            <a:ext cx="7330519" cy="3896719"/>
            <a:chOff x="-831499" y="4172106"/>
            <a:chExt cx="7330519" cy="3896719"/>
          </a:xfrm>
        </p:grpSpPr>
        <p:sp>
          <p:nvSpPr>
            <p:cNvPr id="29" name="标题占位符 1">
              <a:extLst>
                <a:ext uri="{FF2B5EF4-FFF2-40B4-BE49-F238E27FC236}">
                  <a16:creationId xmlns:a16="http://schemas.microsoft.com/office/drawing/2014/main" id="{E497D6B7-F65E-49A8-A21C-5E099B1CD618}"/>
                </a:ext>
              </a:extLst>
            </p:cNvPr>
            <p:cNvSpPr txBox="1"/>
            <p:nvPr/>
          </p:nvSpPr>
          <p:spPr>
            <a:xfrm>
              <a:off x="73632" y="5319207"/>
              <a:ext cx="5520259" cy="1602518"/>
            </a:xfrm>
            <a:prstGeom prst="rect">
              <a:avLst/>
            </a:prstGeom>
            <a:solidFill>
              <a:schemeClr val="lt1">
                <a:alpha val="60000"/>
              </a:schemeClr>
            </a:solidFill>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4500" b="1" i="0" u="none" strike="noStrike" kern="1200" cap="none" spc="0" normalizeH="0" baseline="0" noProof="0" dirty="0" err="1">
                  <a:ln>
                    <a:noFill/>
                  </a:ln>
                  <a:solidFill>
                    <a:srgbClr val="92D050">
                      <a:lumMod val="50000"/>
                    </a:srgbClr>
                  </a:solidFill>
                  <a:effectLst>
                    <a:glow rad="63500">
                      <a:srgbClr val="92D050">
                        <a:satMod val="175000"/>
                        <a:alpha val="40000"/>
                      </a:srgbClr>
                    </a:glow>
                  </a:effectLst>
                  <a:uLnTx/>
                  <a:uFillTx/>
                  <a:latin typeface="UTM Seagull" panose="02040603050506020204" pitchFamily="18" charset="0"/>
                  <a:ea typeface="方正少儿简体" panose="03000509000000000000" pitchFamily="65" charset="-122"/>
                  <a:cs typeface="+mj-cs"/>
                </a:rPr>
                <a:t>Bài</a:t>
              </a:r>
              <a:r>
                <a:rPr kumimoji="0" lang="en-US" altLang="zh-CN" sz="4500" b="1" i="0" u="none" strike="noStrike" kern="1200" cap="none" spc="0" normalizeH="0" baseline="0" noProof="0" dirty="0">
                  <a:ln>
                    <a:noFill/>
                  </a:ln>
                  <a:solidFill>
                    <a:srgbClr val="92D050">
                      <a:lumMod val="50000"/>
                    </a:srgbClr>
                  </a:solidFill>
                  <a:effectLst>
                    <a:glow rad="63500">
                      <a:srgbClr val="92D050">
                        <a:satMod val="175000"/>
                        <a:alpha val="40000"/>
                      </a:srgbClr>
                    </a:glow>
                  </a:effectLst>
                  <a:uLnTx/>
                  <a:uFillTx/>
                  <a:latin typeface="UTM Seagull" panose="02040603050506020204" pitchFamily="18" charset="0"/>
                  <a:ea typeface="方正少儿简体" panose="03000509000000000000" pitchFamily="65" charset="-122"/>
                  <a:cs typeface="+mj-cs"/>
                </a:rPr>
                <a:t> </a:t>
              </a:r>
              <a:r>
                <a:rPr kumimoji="0" lang="en-US" altLang="zh-CN" sz="4500" b="1" i="0" u="none" strike="noStrike" kern="1200" cap="none" spc="0" normalizeH="0" baseline="0" noProof="0" dirty="0" err="1">
                  <a:ln>
                    <a:noFill/>
                  </a:ln>
                  <a:solidFill>
                    <a:srgbClr val="92D050">
                      <a:lumMod val="50000"/>
                    </a:srgbClr>
                  </a:solidFill>
                  <a:effectLst>
                    <a:glow rad="63500">
                      <a:srgbClr val="92D050">
                        <a:satMod val="175000"/>
                        <a:alpha val="40000"/>
                      </a:srgbClr>
                    </a:glow>
                  </a:effectLst>
                  <a:uLnTx/>
                  <a:uFillTx/>
                  <a:latin typeface="UTM Seagull" panose="02040603050506020204" pitchFamily="18" charset="0"/>
                  <a:ea typeface="方正少儿简体" panose="03000509000000000000" pitchFamily="65" charset="-122"/>
                  <a:cs typeface="+mj-cs"/>
                </a:rPr>
                <a:t>viết</a:t>
              </a:r>
              <a:r>
                <a:rPr kumimoji="0" lang="en-US" altLang="zh-CN" sz="4500" b="1" i="0" u="none" strike="noStrike" kern="1200" cap="none" spc="0" normalizeH="0" baseline="0" noProof="0" dirty="0">
                  <a:ln>
                    <a:noFill/>
                  </a:ln>
                  <a:solidFill>
                    <a:srgbClr val="92D050">
                      <a:lumMod val="50000"/>
                    </a:srgbClr>
                  </a:solidFill>
                  <a:effectLst>
                    <a:glow rad="63500">
                      <a:srgbClr val="92D050">
                        <a:satMod val="175000"/>
                        <a:alpha val="40000"/>
                      </a:srgbClr>
                    </a:glow>
                  </a:effectLst>
                  <a:uLnTx/>
                  <a:uFillTx/>
                  <a:latin typeface="UTM Seagull" panose="02040603050506020204" pitchFamily="18" charset="0"/>
                  <a:ea typeface="方正少儿简体" panose="03000509000000000000" pitchFamily="65" charset="-122"/>
                  <a:cs typeface="+mj-cs"/>
                </a:rPr>
                <a:t> </a:t>
              </a:r>
              <a:r>
                <a:rPr kumimoji="0" lang="en-US" altLang="zh-CN" sz="4500" b="1" i="0" u="none" strike="noStrike" kern="1200" cap="none" spc="0" normalizeH="0" baseline="0" noProof="0" dirty="0" err="1">
                  <a:ln>
                    <a:noFill/>
                  </a:ln>
                  <a:solidFill>
                    <a:srgbClr val="92D050">
                      <a:lumMod val="50000"/>
                    </a:srgbClr>
                  </a:solidFill>
                  <a:effectLst>
                    <a:glow rad="63500">
                      <a:srgbClr val="92D050">
                        <a:satMod val="175000"/>
                        <a:alpha val="40000"/>
                      </a:srgbClr>
                    </a:glow>
                  </a:effectLst>
                  <a:uLnTx/>
                  <a:uFillTx/>
                  <a:latin typeface="UTM Seagull" panose="02040603050506020204" pitchFamily="18" charset="0"/>
                  <a:ea typeface="方正少儿简体" panose="03000509000000000000" pitchFamily="65" charset="-122"/>
                  <a:cs typeface="+mj-cs"/>
                </a:rPr>
                <a:t>được</a:t>
              </a:r>
              <a:r>
                <a:rPr kumimoji="0" lang="en-US" altLang="zh-CN" sz="4500" b="1" i="0" u="none" strike="noStrike" kern="1200" cap="none" spc="0" normalizeH="0" baseline="0" noProof="0" dirty="0">
                  <a:ln>
                    <a:noFill/>
                  </a:ln>
                  <a:solidFill>
                    <a:srgbClr val="92D050">
                      <a:lumMod val="50000"/>
                    </a:srgbClr>
                  </a:solidFill>
                  <a:effectLst>
                    <a:glow rad="63500">
                      <a:srgbClr val="92D050">
                        <a:satMod val="175000"/>
                        <a:alpha val="40000"/>
                      </a:srgbClr>
                    </a:glow>
                  </a:effectLst>
                  <a:uLnTx/>
                  <a:uFillTx/>
                  <a:latin typeface="UTM Seagull" panose="02040603050506020204" pitchFamily="18" charset="0"/>
                  <a:ea typeface="方正少儿简体" panose="03000509000000000000" pitchFamily="65" charset="-122"/>
                  <a:cs typeface="+mj-cs"/>
                </a:rPr>
                <a:t> chia ra </a:t>
              </a:r>
              <a:r>
                <a:rPr kumimoji="0" lang="en-US" altLang="zh-CN" sz="4500" b="1" i="0" u="none" strike="noStrike" kern="1200" cap="none" spc="0" normalizeH="0" baseline="0" noProof="0" dirty="0" err="1">
                  <a:ln>
                    <a:noFill/>
                  </a:ln>
                  <a:solidFill>
                    <a:srgbClr val="92D050">
                      <a:lumMod val="50000"/>
                    </a:srgbClr>
                  </a:solidFill>
                  <a:effectLst>
                    <a:glow rad="63500">
                      <a:srgbClr val="92D050">
                        <a:satMod val="175000"/>
                        <a:alpha val="40000"/>
                      </a:srgbClr>
                    </a:glow>
                  </a:effectLst>
                  <a:uLnTx/>
                  <a:uFillTx/>
                  <a:latin typeface="UTM Seagull" panose="02040603050506020204" pitchFamily="18" charset="0"/>
                  <a:ea typeface="方正少儿简体" panose="03000509000000000000" pitchFamily="65" charset="-122"/>
                  <a:cs typeface="+mj-cs"/>
                </a:rPr>
                <a:t>làm</a:t>
              </a:r>
              <a:r>
                <a:rPr kumimoji="0" lang="en-US" altLang="zh-CN" sz="4500" b="1" i="0" u="none" strike="noStrike" kern="1200" cap="none" spc="0" normalizeH="0" baseline="0" noProof="0" dirty="0">
                  <a:ln>
                    <a:noFill/>
                  </a:ln>
                  <a:solidFill>
                    <a:srgbClr val="92D050">
                      <a:lumMod val="50000"/>
                    </a:srgbClr>
                  </a:solidFill>
                  <a:effectLst>
                    <a:glow rad="63500">
                      <a:srgbClr val="92D050">
                        <a:satMod val="175000"/>
                        <a:alpha val="40000"/>
                      </a:srgbClr>
                    </a:glow>
                  </a:effectLst>
                  <a:uLnTx/>
                  <a:uFillTx/>
                  <a:latin typeface="UTM Seagull" panose="02040603050506020204" pitchFamily="18" charset="0"/>
                  <a:ea typeface="方正少儿简体" panose="03000509000000000000" pitchFamily="65" charset="-122"/>
                  <a:cs typeface="+mj-cs"/>
                </a:rPr>
                <a:t> </a:t>
              </a:r>
              <a:r>
                <a:rPr kumimoji="0" lang="en-US" altLang="zh-CN" sz="4500" b="1" i="0" u="none" strike="noStrike" kern="1200" cap="none" spc="0" normalizeH="0" baseline="0" noProof="0" dirty="0" err="1">
                  <a:ln>
                    <a:noFill/>
                  </a:ln>
                  <a:solidFill>
                    <a:srgbClr val="92D050">
                      <a:lumMod val="50000"/>
                    </a:srgbClr>
                  </a:solidFill>
                  <a:effectLst>
                    <a:glow rad="63500">
                      <a:srgbClr val="92D050">
                        <a:satMod val="175000"/>
                        <a:alpha val="40000"/>
                      </a:srgbClr>
                    </a:glow>
                  </a:effectLst>
                  <a:uLnTx/>
                  <a:uFillTx/>
                  <a:latin typeface="UTM Seagull" panose="02040603050506020204" pitchFamily="18" charset="0"/>
                  <a:ea typeface="方正少儿简体" panose="03000509000000000000" pitchFamily="65" charset="-122"/>
                  <a:cs typeface="+mj-cs"/>
                </a:rPr>
                <a:t>mấy</a:t>
              </a:r>
              <a:r>
                <a:rPr kumimoji="0" lang="en-US" altLang="zh-CN" sz="4500" b="1" i="0" u="none" strike="noStrike" kern="1200" cap="none" spc="0" normalizeH="0" baseline="0" noProof="0" dirty="0">
                  <a:ln>
                    <a:noFill/>
                  </a:ln>
                  <a:solidFill>
                    <a:srgbClr val="92D050">
                      <a:lumMod val="50000"/>
                    </a:srgbClr>
                  </a:solidFill>
                  <a:effectLst>
                    <a:glow rad="63500">
                      <a:srgbClr val="92D050">
                        <a:satMod val="175000"/>
                        <a:alpha val="40000"/>
                      </a:srgbClr>
                    </a:glow>
                  </a:effectLst>
                  <a:uLnTx/>
                  <a:uFillTx/>
                  <a:latin typeface="UTM Seagull" panose="02040603050506020204" pitchFamily="18" charset="0"/>
                  <a:ea typeface="方正少儿简体" panose="03000509000000000000" pitchFamily="65" charset="-122"/>
                  <a:cs typeface="+mj-cs"/>
                </a:rPr>
                <a:t> </a:t>
              </a:r>
              <a:r>
                <a:rPr kumimoji="0" lang="en-US" altLang="zh-CN" sz="4500" b="1" i="0" u="none" strike="noStrike" kern="1200" cap="none" spc="0" normalizeH="0" baseline="0" noProof="0" dirty="0" err="1">
                  <a:ln>
                    <a:noFill/>
                  </a:ln>
                  <a:solidFill>
                    <a:srgbClr val="92D050">
                      <a:lumMod val="50000"/>
                    </a:srgbClr>
                  </a:solidFill>
                  <a:effectLst>
                    <a:glow rad="63500">
                      <a:srgbClr val="92D050">
                        <a:satMod val="175000"/>
                        <a:alpha val="40000"/>
                      </a:srgbClr>
                    </a:glow>
                  </a:effectLst>
                  <a:uLnTx/>
                  <a:uFillTx/>
                  <a:latin typeface="UTM Seagull" panose="02040603050506020204" pitchFamily="18" charset="0"/>
                  <a:ea typeface="方正少儿简体" panose="03000509000000000000" pitchFamily="65" charset="-122"/>
                  <a:cs typeface="+mj-cs"/>
                </a:rPr>
                <a:t>đoạn</a:t>
              </a:r>
              <a:r>
                <a:rPr kumimoji="0" lang="en-US" altLang="zh-CN" sz="4500" b="1" i="0" u="none" strike="noStrike" kern="1200" cap="none" spc="0" normalizeH="0" baseline="0" noProof="0" dirty="0">
                  <a:ln>
                    <a:noFill/>
                  </a:ln>
                  <a:solidFill>
                    <a:srgbClr val="92D050">
                      <a:lumMod val="50000"/>
                    </a:srgbClr>
                  </a:solidFill>
                  <a:effectLst>
                    <a:glow rad="63500">
                      <a:srgbClr val="92D050">
                        <a:satMod val="175000"/>
                        <a:alpha val="40000"/>
                      </a:srgbClr>
                    </a:glow>
                  </a:effectLst>
                  <a:uLnTx/>
                  <a:uFillTx/>
                  <a:latin typeface="UTM Seagull" panose="02040603050506020204" pitchFamily="18" charset="0"/>
                  <a:ea typeface="方正少儿简体" panose="03000509000000000000" pitchFamily="65" charset="-122"/>
                  <a:cs typeface="+mj-cs"/>
                </a:rPr>
                <a:t>?</a:t>
              </a:r>
              <a:endParaRPr kumimoji="0" lang="zh-CN" altLang="en-US" sz="4500" b="1" i="0" u="none" strike="noStrike" kern="1200" cap="none" spc="0" normalizeH="0" baseline="0" noProof="0" dirty="0">
                <a:ln>
                  <a:noFill/>
                </a:ln>
                <a:solidFill>
                  <a:srgbClr val="92D050">
                    <a:lumMod val="50000"/>
                  </a:srgbClr>
                </a:solidFill>
                <a:effectLst>
                  <a:glow rad="63500">
                    <a:srgbClr val="92D050">
                      <a:satMod val="175000"/>
                      <a:alpha val="40000"/>
                    </a:srgbClr>
                  </a:glow>
                </a:effectLst>
                <a:uLnTx/>
                <a:uFillTx/>
                <a:latin typeface="UTM Seagull" panose="02040603050506020204" pitchFamily="18" charset="0"/>
                <a:ea typeface="方正少儿简体" panose="03000509000000000000" pitchFamily="65" charset="-122"/>
                <a:cs typeface="+mj-cs"/>
              </a:endParaRPr>
            </a:p>
          </p:txBody>
        </p:sp>
        <p:pic>
          <p:nvPicPr>
            <p:cNvPr id="30" name="Picture 29" descr="A picture containing text, accessory, vector graphics&#10;&#10;Description automatically generated">
              <a:extLst>
                <a:ext uri="{FF2B5EF4-FFF2-40B4-BE49-F238E27FC236}">
                  <a16:creationId xmlns:a16="http://schemas.microsoft.com/office/drawing/2014/main" id="{C6A60BF2-3E1A-4F32-9B16-A4BB2C790A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499" y="4172106"/>
              <a:ext cx="7330519" cy="3896719"/>
            </a:xfrm>
            <a:prstGeom prst="rect">
              <a:avLst/>
            </a:prstGeom>
          </p:spPr>
        </p:pic>
      </p:gr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04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8"/>
                                        </p:tgtEl>
                                        <p:attrNameLst>
                                          <p:attrName>ppt_x</p:attrName>
                                        </p:attrNameLst>
                                      </p:cBhvr>
                                      <p:tavLst>
                                        <p:tav tm="0">
                                          <p:val>
                                            <p:strVal val="ppt_x"/>
                                          </p:val>
                                        </p:tav>
                                        <p:tav tm="100000">
                                          <p:val>
                                            <p:strVal val="ppt_x"/>
                                          </p:val>
                                        </p:tav>
                                      </p:tavLst>
                                    </p:anim>
                                    <p:anim calcmode="lin" valueType="num">
                                      <p:cBhvr additive="base">
                                        <p:cTn id="12" dur="500"/>
                                        <p:tgtEl>
                                          <p:spTgt spid="28"/>
                                        </p:tgtEl>
                                        <p:attrNameLst>
                                          <p:attrName>ppt_y</p:attrName>
                                        </p:attrNameLst>
                                      </p:cBhvr>
                                      <p:tavLst>
                                        <p:tav tm="0">
                                          <p:val>
                                            <p:strVal val="ppt_y"/>
                                          </p:val>
                                        </p:tav>
                                        <p:tav tm="100000">
                                          <p:val>
                                            <p:strVal val="1+ppt_h/2"/>
                                          </p:val>
                                        </p:tav>
                                      </p:tavLst>
                                    </p:anim>
                                    <p:set>
                                      <p:cBhvr>
                                        <p:cTn id="13" dur="1" fill="hold">
                                          <p:stCondLst>
                                            <p:cond delay="499"/>
                                          </p:stCondLst>
                                        </p:cTn>
                                        <p:tgtEl>
                                          <p:spTgt spid="28"/>
                                        </p:tgtEl>
                                        <p:attrNameLst>
                                          <p:attrName>style.visibility</p:attrName>
                                        </p:attrNameLst>
                                      </p:cBhvr>
                                      <p:to>
                                        <p:strVal val="hidden"/>
                                      </p:to>
                                    </p:set>
                                  </p:childTnLst>
                                </p:cTn>
                              </p:par>
                              <p:par>
                                <p:cTn id="14" presetID="47" presetClass="entr" presetSubtype="0" fill="hold" nodeType="with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1000"/>
                                        <p:tgtEl>
                                          <p:spTgt spid="78"/>
                                        </p:tgtEl>
                                      </p:cBhvr>
                                    </p:animEffect>
                                    <p:anim calcmode="lin" valueType="num">
                                      <p:cBhvr>
                                        <p:cTn id="17" dur="1000" fill="hold"/>
                                        <p:tgtEl>
                                          <p:spTgt spid="78"/>
                                        </p:tgtEl>
                                        <p:attrNameLst>
                                          <p:attrName>ppt_x</p:attrName>
                                        </p:attrNameLst>
                                      </p:cBhvr>
                                      <p:tavLst>
                                        <p:tav tm="0">
                                          <p:val>
                                            <p:strVal val="#ppt_x"/>
                                          </p:val>
                                        </p:tav>
                                        <p:tav tm="100000">
                                          <p:val>
                                            <p:strVal val="#ppt_x"/>
                                          </p:val>
                                        </p:tav>
                                      </p:tavLst>
                                    </p:anim>
                                    <p:anim calcmode="lin" valueType="num">
                                      <p:cBhvr>
                                        <p:cTn id="18" dur="1000" fill="hold"/>
                                        <p:tgtEl>
                                          <p:spTgt spid="7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100" fill="hold">
                                          <p:stCondLst>
                                            <p:cond delay="0"/>
                                          </p:stCondLst>
                                        </p:cTn>
                                        <p:tgtEl>
                                          <p:spTgt spid="78"/>
                                        </p:tgtEl>
                                        <p:attrNameLst>
                                          <p:attrName>r</p:attrName>
                                        </p:attrNameLst>
                                      </p:cBhvr>
                                    </p:animRot>
                                    <p:animRot by="-240000">
                                      <p:cBhvr>
                                        <p:cTn id="22" dur="200" fill="hold">
                                          <p:stCondLst>
                                            <p:cond delay="200"/>
                                          </p:stCondLst>
                                        </p:cTn>
                                        <p:tgtEl>
                                          <p:spTgt spid="78"/>
                                        </p:tgtEl>
                                        <p:attrNameLst>
                                          <p:attrName>r</p:attrName>
                                        </p:attrNameLst>
                                      </p:cBhvr>
                                    </p:animRot>
                                    <p:animRot by="240000">
                                      <p:cBhvr>
                                        <p:cTn id="23" dur="200" fill="hold">
                                          <p:stCondLst>
                                            <p:cond delay="400"/>
                                          </p:stCondLst>
                                        </p:cTn>
                                        <p:tgtEl>
                                          <p:spTgt spid="78"/>
                                        </p:tgtEl>
                                        <p:attrNameLst>
                                          <p:attrName>r</p:attrName>
                                        </p:attrNameLst>
                                      </p:cBhvr>
                                    </p:animRot>
                                    <p:animRot by="-240000">
                                      <p:cBhvr>
                                        <p:cTn id="24" dur="200" fill="hold">
                                          <p:stCondLst>
                                            <p:cond delay="600"/>
                                          </p:stCondLst>
                                        </p:cTn>
                                        <p:tgtEl>
                                          <p:spTgt spid="78"/>
                                        </p:tgtEl>
                                        <p:attrNameLst>
                                          <p:attrName>r</p:attrName>
                                        </p:attrNameLst>
                                      </p:cBhvr>
                                    </p:animRot>
                                    <p:animRot by="120000">
                                      <p:cBhvr>
                                        <p:cTn id="25" dur="200" fill="hold">
                                          <p:stCondLst>
                                            <p:cond delay="800"/>
                                          </p:stCondLst>
                                        </p:cTn>
                                        <p:tgtEl>
                                          <p:spTgt spid="78"/>
                                        </p:tgtEl>
                                        <p:attrNameLst>
                                          <p:attrName>r</p:attrName>
                                        </p:attrNameLst>
                                      </p:cBhvr>
                                    </p:animRo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3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3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3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3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3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300"/>
                                        <p:tgtEl>
                                          <p:spTgt spid="12"/>
                                        </p:tgtEl>
                                      </p:cBhvr>
                                    </p:animEffect>
                                  </p:childTnLst>
                                </p:cTn>
                              </p:par>
                              <p:par>
                                <p:cTn id="44" presetID="26" presetClass="emph" presetSubtype="0" fill="hold" grpId="1" nodeType="withEffect">
                                  <p:stCondLst>
                                    <p:cond delay="0"/>
                                  </p:stCondLst>
                                  <p:childTnLst>
                                    <p:animEffect transition="out" filter="fade">
                                      <p:cBhvr>
                                        <p:cTn id="45" dur="500" tmFilter="0, 0; .2, .5; .8, .5; 1, 0"/>
                                        <p:tgtEl>
                                          <p:spTgt spid="11"/>
                                        </p:tgtEl>
                                      </p:cBhvr>
                                    </p:animEffect>
                                    <p:animScale>
                                      <p:cBhvr>
                                        <p:cTn id="46" dur="250" autoRev="1" fill="hold"/>
                                        <p:tgtEl>
                                          <p:spTgt spid="11"/>
                                        </p:tgtEl>
                                      </p:cBhvr>
                                      <p:by x="105000" y="105000"/>
                                    </p:animScale>
                                  </p:childTnLst>
                                </p:cTn>
                              </p:par>
                              <p:par>
                                <p:cTn id="47" presetID="41" presetClass="entr" presetSubtype="0" fill="hold" grpId="0" nodeType="withEffect" nodePh="1">
                                  <p:stCondLst>
                                    <p:cond delay="0"/>
                                  </p:stCondLst>
                                  <p:endCondLst>
                                    <p:cond evt="begin" delay="0">
                                      <p:tn val="47"/>
                                    </p:cond>
                                  </p:endCondLst>
                                  <p:iterate type="lt">
                                    <p:tmPct val="10000"/>
                                  </p:iterate>
                                  <p:childTnLst>
                                    <p:set>
                                      <p:cBhvr>
                                        <p:cTn id="48" dur="1" fill="hold">
                                          <p:stCondLst>
                                            <p:cond delay="0"/>
                                          </p:stCondLst>
                                        </p:cTn>
                                        <p:tgtEl>
                                          <p:spTgt spid="56"/>
                                        </p:tgtEl>
                                        <p:attrNameLst>
                                          <p:attrName>style.visibility</p:attrName>
                                        </p:attrNameLst>
                                      </p:cBhvr>
                                      <p:to>
                                        <p:strVal val="visible"/>
                                      </p:to>
                                    </p:set>
                                    <p:anim calcmode="lin" valueType="num">
                                      <p:cBhvr>
                                        <p:cTn id="49" dur="500" fill="hold"/>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56"/>
                                        </p:tgtEl>
                                        <p:attrNameLst>
                                          <p:attrName>ppt_y</p:attrName>
                                        </p:attrNameLst>
                                      </p:cBhvr>
                                      <p:tavLst>
                                        <p:tav tm="0">
                                          <p:val>
                                            <p:strVal val="#ppt_y"/>
                                          </p:val>
                                        </p:tav>
                                        <p:tav tm="100000">
                                          <p:val>
                                            <p:strVal val="#ppt_y"/>
                                          </p:val>
                                        </p:tav>
                                      </p:tavLst>
                                    </p:anim>
                                    <p:anim calcmode="lin" valueType="num">
                                      <p:cBhvr>
                                        <p:cTn id="51" dur="500" fill="hold"/>
                                        <p:tgtEl>
                                          <p:spTgt spid="56"/>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56"/>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5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300"/>
                                        <p:tgtEl>
                                          <p:spTgt spid="5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300"/>
                                        <p:tgtEl>
                                          <p:spTgt spid="5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300"/>
                                        <p:tgtEl>
                                          <p:spTgt spid="6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300"/>
                                        <p:tgtEl>
                                          <p:spTgt spid="6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fade">
                                      <p:cBhvr>
                                        <p:cTn id="68" dur="300"/>
                                        <p:tgtEl>
                                          <p:spTgt spid="6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fade">
                                      <p:cBhvr>
                                        <p:cTn id="71" dur="300"/>
                                        <p:tgtEl>
                                          <p:spTgt spid="63"/>
                                        </p:tgtEl>
                                      </p:cBhvr>
                                    </p:animEffect>
                                  </p:childTnLst>
                                </p:cTn>
                              </p:par>
                              <p:par>
                                <p:cTn id="72" presetID="26" presetClass="emph" presetSubtype="0" fill="hold" grpId="1" nodeType="withEffect">
                                  <p:stCondLst>
                                    <p:cond delay="0"/>
                                  </p:stCondLst>
                                  <p:childTnLst>
                                    <p:animEffect transition="out" filter="fade">
                                      <p:cBhvr>
                                        <p:cTn id="73" dur="500" tmFilter="0, 0; .2, .5; .8, .5; 1, 0"/>
                                        <p:tgtEl>
                                          <p:spTgt spid="62"/>
                                        </p:tgtEl>
                                      </p:cBhvr>
                                    </p:animEffect>
                                    <p:animScale>
                                      <p:cBhvr>
                                        <p:cTn id="74" dur="250" autoRev="1" fill="hold"/>
                                        <p:tgtEl>
                                          <p:spTgt spid="62"/>
                                        </p:tgtEl>
                                      </p:cBhvr>
                                      <p:by x="105000" y="105000"/>
                                    </p:animScale>
                                  </p:childTnLst>
                                </p:cTn>
                              </p:par>
                              <p:par>
                                <p:cTn id="75" presetID="10" presetClass="entr" presetSubtype="0"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fade">
                                      <p:cBhvr>
                                        <p:cTn id="77" dur="300"/>
                                        <p:tgtEl>
                                          <p:spTgt spid="6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6"/>
                                        </p:tgtEl>
                                        <p:attrNameLst>
                                          <p:attrName>style.visibility</p:attrName>
                                        </p:attrNameLst>
                                      </p:cBhvr>
                                      <p:to>
                                        <p:strVal val="visible"/>
                                      </p:to>
                                    </p:set>
                                    <p:animEffect transition="in" filter="fade">
                                      <p:cBhvr>
                                        <p:cTn id="80" dur="300"/>
                                        <p:tgtEl>
                                          <p:spTgt spid="6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animEffect transition="in" filter="fade">
                                      <p:cBhvr>
                                        <p:cTn id="83" dur="300"/>
                                        <p:tgtEl>
                                          <p:spTgt spid="6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0"/>
                                        </p:tgtEl>
                                        <p:attrNameLst>
                                          <p:attrName>style.visibility</p:attrName>
                                        </p:attrNameLst>
                                      </p:cBhvr>
                                      <p:to>
                                        <p:strVal val="visible"/>
                                      </p:to>
                                    </p:set>
                                    <p:animEffect transition="in" filter="fade">
                                      <p:cBhvr>
                                        <p:cTn id="86" dur="300"/>
                                        <p:tgtEl>
                                          <p:spTgt spid="7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fade">
                                      <p:cBhvr>
                                        <p:cTn id="89" dur="300"/>
                                        <p:tgtEl>
                                          <p:spTgt spid="7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2"/>
                                        </p:tgtEl>
                                        <p:attrNameLst>
                                          <p:attrName>style.visibility</p:attrName>
                                        </p:attrNameLst>
                                      </p:cBhvr>
                                      <p:to>
                                        <p:strVal val="visible"/>
                                      </p:to>
                                    </p:set>
                                    <p:animEffect transition="in" filter="fade">
                                      <p:cBhvr>
                                        <p:cTn id="92" dur="300"/>
                                        <p:tgtEl>
                                          <p:spTgt spid="72"/>
                                        </p:tgtEl>
                                      </p:cBhvr>
                                    </p:animEffect>
                                  </p:childTnLst>
                                </p:cTn>
                              </p:par>
                              <p:par>
                                <p:cTn id="93" presetID="26" presetClass="emph" presetSubtype="0" fill="hold" grpId="1" nodeType="withEffect">
                                  <p:stCondLst>
                                    <p:cond delay="0"/>
                                  </p:stCondLst>
                                  <p:childTnLst>
                                    <p:animEffect transition="out" filter="fade">
                                      <p:cBhvr>
                                        <p:cTn id="94" dur="500" tmFilter="0, 0; .2, .5; .8, .5; 1, 0"/>
                                        <p:tgtEl>
                                          <p:spTgt spid="71"/>
                                        </p:tgtEl>
                                      </p:cBhvr>
                                    </p:animEffect>
                                    <p:animScale>
                                      <p:cBhvr>
                                        <p:cTn id="95" dur="250" autoRev="1" fill="hold"/>
                                        <p:tgtEl>
                                          <p:spTgt spid="71"/>
                                        </p:tgtEl>
                                      </p:cBhvr>
                                      <p:by x="105000" y="105000"/>
                                    </p:animScale>
                                  </p:childTnLst>
                                </p:cTn>
                              </p:par>
                            </p:childTnLst>
                          </p:cTn>
                        </p:par>
                      </p:childTnLst>
                    </p:cTn>
                  </p:par>
                  <p:par>
                    <p:cTn id="96" fill="hold">
                      <p:stCondLst>
                        <p:cond delay="indefinite"/>
                      </p:stCondLst>
                      <p:childTnLst>
                        <p:par>
                          <p:cTn id="97" fill="hold">
                            <p:stCondLst>
                              <p:cond delay="0"/>
                            </p:stCondLst>
                            <p:childTnLst>
                              <p:par>
                                <p:cTn id="98" presetID="31" presetClass="entr" presetSubtype="0" fill="hold" grpId="0" nodeType="clickEffect">
                                  <p:stCondLst>
                                    <p:cond delay="0"/>
                                  </p:stCondLst>
                                  <p:childTnLst>
                                    <p:set>
                                      <p:cBhvr>
                                        <p:cTn id="99" dur="1" fill="hold">
                                          <p:stCondLst>
                                            <p:cond delay="0"/>
                                          </p:stCondLst>
                                        </p:cTn>
                                        <p:tgtEl>
                                          <p:spTgt spid="74"/>
                                        </p:tgtEl>
                                        <p:attrNameLst>
                                          <p:attrName>style.visibility</p:attrName>
                                        </p:attrNameLst>
                                      </p:cBhvr>
                                      <p:to>
                                        <p:strVal val="visible"/>
                                      </p:to>
                                    </p:set>
                                    <p:anim calcmode="lin" valueType="num">
                                      <p:cBhvr>
                                        <p:cTn id="100" dur="1000" fill="hold"/>
                                        <p:tgtEl>
                                          <p:spTgt spid="74"/>
                                        </p:tgtEl>
                                        <p:attrNameLst>
                                          <p:attrName>ppt_w</p:attrName>
                                        </p:attrNameLst>
                                      </p:cBhvr>
                                      <p:tavLst>
                                        <p:tav tm="0">
                                          <p:val>
                                            <p:fltVal val="0"/>
                                          </p:val>
                                        </p:tav>
                                        <p:tav tm="100000">
                                          <p:val>
                                            <p:strVal val="#ppt_w"/>
                                          </p:val>
                                        </p:tav>
                                      </p:tavLst>
                                    </p:anim>
                                    <p:anim calcmode="lin" valueType="num">
                                      <p:cBhvr>
                                        <p:cTn id="101" dur="1000" fill="hold"/>
                                        <p:tgtEl>
                                          <p:spTgt spid="74"/>
                                        </p:tgtEl>
                                        <p:attrNameLst>
                                          <p:attrName>ppt_h</p:attrName>
                                        </p:attrNameLst>
                                      </p:cBhvr>
                                      <p:tavLst>
                                        <p:tav tm="0">
                                          <p:val>
                                            <p:fltVal val="0"/>
                                          </p:val>
                                        </p:tav>
                                        <p:tav tm="100000">
                                          <p:val>
                                            <p:strVal val="#ppt_h"/>
                                          </p:val>
                                        </p:tav>
                                      </p:tavLst>
                                    </p:anim>
                                    <p:anim calcmode="lin" valueType="num">
                                      <p:cBhvr>
                                        <p:cTn id="102" dur="1000" fill="hold"/>
                                        <p:tgtEl>
                                          <p:spTgt spid="74"/>
                                        </p:tgtEl>
                                        <p:attrNameLst>
                                          <p:attrName>style.rotation</p:attrName>
                                        </p:attrNameLst>
                                      </p:cBhvr>
                                      <p:tavLst>
                                        <p:tav tm="0">
                                          <p:val>
                                            <p:fltVal val="90"/>
                                          </p:val>
                                        </p:tav>
                                        <p:tav tm="100000">
                                          <p:val>
                                            <p:fltVal val="0"/>
                                          </p:val>
                                        </p:tav>
                                      </p:tavLst>
                                    </p:anim>
                                    <p:animEffect transition="in" filter="fade">
                                      <p:cBhvr>
                                        <p:cTn id="103" dur="1000"/>
                                        <p:tgtEl>
                                          <p:spTgt spid="74"/>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ntr" presetSubtype="16" fill="hold" grpId="0" nodeType="clickEffect">
                                  <p:stCondLst>
                                    <p:cond delay="0"/>
                                  </p:stCondLst>
                                  <p:childTnLst>
                                    <p:set>
                                      <p:cBhvr>
                                        <p:cTn id="107" dur="1" fill="hold">
                                          <p:stCondLst>
                                            <p:cond delay="0"/>
                                          </p:stCondLst>
                                        </p:cTn>
                                        <p:tgtEl>
                                          <p:spTgt spid="75"/>
                                        </p:tgtEl>
                                        <p:attrNameLst>
                                          <p:attrName>style.visibility</p:attrName>
                                        </p:attrNameLst>
                                      </p:cBhvr>
                                      <p:to>
                                        <p:strVal val="visible"/>
                                      </p:to>
                                    </p:set>
                                    <p:animEffect transition="in" filter="circle(in)">
                                      <p:cBhvr>
                                        <p:cTn id="108" dur="2000"/>
                                        <p:tgtEl>
                                          <p:spTgt spid="75"/>
                                        </p:tgtEl>
                                      </p:cBhvr>
                                    </p:animEffect>
                                  </p:childTnLst>
                                </p:cTn>
                              </p:par>
                            </p:childTnLst>
                          </p:cTn>
                        </p:par>
                      </p:childTnLst>
                    </p:cTn>
                  </p:par>
                  <p:par>
                    <p:cTn id="109" fill="hold">
                      <p:stCondLst>
                        <p:cond delay="indefinite"/>
                      </p:stCondLst>
                      <p:childTnLst>
                        <p:par>
                          <p:cTn id="110" fill="hold">
                            <p:stCondLst>
                              <p:cond delay="0"/>
                            </p:stCondLst>
                            <p:childTnLst>
                              <p:par>
                                <p:cTn id="111" presetID="14" presetClass="entr" presetSubtype="10" fill="hold" grpId="0" nodeType="clickEffect">
                                  <p:stCondLst>
                                    <p:cond delay="0"/>
                                  </p:stCondLst>
                                  <p:childTnLst>
                                    <p:set>
                                      <p:cBhvr>
                                        <p:cTn id="112" dur="1" fill="hold">
                                          <p:stCondLst>
                                            <p:cond delay="0"/>
                                          </p:stCondLst>
                                        </p:cTn>
                                        <p:tgtEl>
                                          <p:spTgt spid="77"/>
                                        </p:tgtEl>
                                        <p:attrNameLst>
                                          <p:attrName>style.visibility</p:attrName>
                                        </p:attrNameLst>
                                      </p:cBhvr>
                                      <p:to>
                                        <p:strVal val="visible"/>
                                      </p:to>
                                    </p:set>
                                    <p:animEffect transition="in" filter="randombar(horizontal)">
                                      <p:cBhvr>
                                        <p:cTn id="11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56" grpId="0"/>
      <p:bldP spid="58" grpId="0" animBg="1"/>
      <p:bldP spid="59" grpId="0" animBg="1"/>
      <p:bldP spid="60" grpId="0" animBg="1"/>
      <p:bldP spid="61" grpId="0" animBg="1"/>
      <p:bldP spid="62" grpId="0" animBg="1"/>
      <p:bldP spid="62" grpId="1" animBg="1"/>
      <p:bldP spid="63" grpId="0"/>
      <p:bldP spid="65" grpId="0" animBg="1"/>
      <p:bldP spid="66" grpId="0" animBg="1"/>
      <p:bldP spid="67" grpId="0" animBg="1"/>
      <p:bldP spid="70" grpId="0" animBg="1"/>
      <p:bldP spid="71" grpId="0" animBg="1"/>
      <p:bldP spid="71" grpId="1" animBg="1"/>
      <p:bldP spid="72" grpId="0"/>
      <p:bldP spid="74" grpId="0"/>
      <p:bldP spid="75" grpId="0"/>
      <p:bldP spid="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tree with red leaves&#10;&#10;Description automatically generated with low confidence">
            <a:extLst>
              <a:ext uri="{FF2B5EF4-FFF2-40B4-BE49-F238E27FC236}">
                <a16:creationId xmlns:a16="http://schemas.microsoft.com/office/drawing/2014/main" id="{DF4BCC90-86A6-48AB-9A1A-38D1FD0A5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 y="-179874"/>
            <a:ext cx="12255019" cy="8638074"/>
          </a:xfrm>
          <a:prstGeom prst="rect">
            <a:avLst/>
          </a:prstGeom>
        </p:spPr>
      </p:pic>
      <p:pic>
        <p:nvPicPr>
          <p:cNvPr id="19" name="图片 1">
            <a:extLst>
              <a:ext uri="{FF2B5EF4-FFF2-40B4-BE49-F238E27FC236}">
                <a16:creationId xmlns:a16="http://schemas.microsoft.com/office/drawing/2014/main" id="{995FFCC0-6FB4-441F-B023-870598A645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8148" y="2851947"/>
            <a:ext cx="7168832" cy="3760996"/>
          </a:xfrm>
          <a:prstGeom prst="rect">
            <a:avLst/>
          </a:prstGeom>
        </p:spPr>
      </p:pic>
      <p:sp>
        <p:nvSpPr>
          <p:cNvPr id="23" name="标题占位符 1"/>
          <p:cNvSpPr txBox="1"/>
          <p:nvPr/>
        </p:nvSpPr>
        <p:spPr>
          <a:xfrm rot="21118497">
            <a:off x="4501521" y="4609766"/>
            <a:ext cx="4766874" cy="1744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5400" b="0" i="0" u="none" strike="noStrike" kern="1200" cap="none" spc="0" normalizeH="0" baseline="0" noProof="0" dirty="0" err="1">
                <a:ln>
                  <a:noFill/>
                </a:ln>
                <a:solidFill>
                  <a:srgbClr val="002060"/>
                </a:solidFill>
                <a:effectLst>
                  <a:glow rad="63500">
                    <a:srgbClr val="92D050">
                      <a:satMod val="175000"/>
                      <a:alpha val="40000"/>
                    </a:srgbClr>
                  </a:glow>
                </a:effectLst>
                <a:uLnTx/>
                <a:uFillTx/>
                <a:latin typeface="UTM Seagull" panose="02040603050506020204" pitchFamily="18" charset="0"/>
                <a:ea typeface="时尚中黑简体" panose="01010104010101010101" pitchFamily="2" charset="-122"/>
                <a:cs typeface="+mj-cs"/>
              </a:rPr>
              <a:t>Luyện</a:t>
            </a:r>
            <a:r>
              <a:rPr kumimoji="0" lang="en-US" altLang="zh-CN" sz="5400" b="0" i="0" u="none" strike="noStrike" kern="1200" cap="none" spc="0" normalizeH="0" baseline="0" noProof="0" dirty="0">
                <a:ln>
                  <a:noFill/>
                </a:ln>
                <a:solidFill>
                  <a:srgbClr val="002060"/>
                </a:solidFill>
                <a:effectLst>
                  <a:glow rad="63500">
                    <a:srgbClr val="92D050">
                      <a:satMod val="175000"/>
                      <a:alpha val="40000"/>
                    </a:srgbClr>
                  </a:glow>
                </a:effectLst>
                <a:uLnTx/>
                <a:uFillTx/>
                <a:latin typeface="UTM Seagull" panose="02040603050506020204" pitchFamily="18" charset="0"/>
                <a:ea typeface="时尚中黑简体" panose="01010104010101010101" pitchFamily="2" charset="-122"/>
                <a:cs typeface="+mj-cs"/>
              </a:rPr>
              <a:t> </a:t>
            </a:r>
            <a:r>
              <a:rPr kumimoji="0" lang="en-US" altLang="zh-CN" sz="5400" b="0" i="0" u="none" strike="noStrike" kern="1200" cap="none" spc="0" normalizeH="0" baseline="0" noProof="0" dirty="0" err="1">
                <a:ln>
                  <a:noFill/>
                </a:ln>
                <a:solidFill>
                  <a:srgbClr val="002060"/>
                </a:solidFill>
                <a:effectLst>
                  <a:glow rad="63500">
                    <a:srgbClr val="92D050">
                      <a:satMod val="175000"/>
                      <a:alpha val="40000"/>
                    </a:srgbClr>
                  </a:glow>
                </a:effectLst>
                <a:uLnTx/>
                <a:uFillTx/>
                <a:latin typeface="UTM Seagull" panose="02040603050506020204" pitchFamily="18" charset="0"/>
                <a:ea typeface="时尚中黑简体" panose="01010104010101010101" pitchFamily="2" charset="-122"/>
                <a:cs typeface="+mj-cs"/>
              </a:rPr>
              <a:t>đọc</a:t>
            </a:r>
            <a:endParaRPr kumimoji="0" lang="zh-CN" altLang="en-US" sz="5400" b="0" i="0" u="none" strike="noStrike" kern="1200" cap="none" spc="0" normalizeH="0" baseline="0" noProof="0" dirty="0">
              <a:ln>
                <a:noFill/>
              </a:ln>
              <a:solidFill>
                <a:srgbClr val="002060"/>
              </a:solidFill>
              <a:effectLst>
                <a:glow rad="63500">
                  <a:srgbClr val="92D050">
                    <a:satMod val="175000"/>
                    <a:alpha val="40000"/>
                  </a:srgbClr>
                </a:glow>
              </a:effectLst>
              <a:uLnTx/>
              <a:uFillTx/>
              <a:latin typeface="UTM Seagull" panose="02040603050506020204" pitchFamily="18" charset="0"/>
              <a:ea typeface="时尚中黑简体" panose="01010104010101010101" pitchFamily="2" charset="-122"/>
              <a:cs typeface="+mj-cs"/>
            </a:endParaRPr>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9293" y="-752801"/>
            <a:ext cx="2178054" cy="2178054"/>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9540" y="-179874"/>
            <a:ext cx="2766761" cy="1577053"/>
          </a:xfrm>
          <a:prstGeom prst="rect">
            <a:avLst/>
          </a:prstGeom>
        </p:spPr>
      </p:pic>
    </p:spTree>
    <p:custDataLst>
      <p:tags r:id="rId1"/>
    </p:custDataLst>
    <p:extLst>
      <p:ext uri="{BB962C8B-B14F-4D97-AF65-F5344CB8AC3E}">
        <p14:creationId xmlns:p14="http://schemas.microsoft.com/office/powerpoint/2010/main" val="1149230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ppt_w</p:attrName>
                                        </p:attrNameLst>
                                      </p:cBhvr>
                                      <p:tavLst>
                                        <p:tav tm="0" fmla="#ppt_w*sin(2.5*pi*$)">
                                          <p:val>
                                            <p:fltVal val="0"/>
                                          </p:val>
                                        </p:tav>
                                        <p:tav tm="100000">
                                          <p:val>
                                            <p:fltVal val="1"/>
                                          </p:val>
                                        </p:tav>
                                      </p:tavLst>
                                    </p:anim>
                                    <p:anim calcmode="lin" valueType="num">
                                      <p:cBhvr>
                                        <p:cTn id="9" dur="2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24297" y="922702"/>
            <a:ext cx="11143405" cy="2616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sp>
        <p:nvSpPr>
          <p:cNvPr id="4" name="Rectangle: Rounded Corners 3">
            <a:extLst>
              <a:ext uri="{FF2B5EF4-FFF2-40B4-BE49-F238E27FC236}">
                <a16:creationId xmlns:a16="http://schemas.microsoft.com/office/drawing/2014/main" id="{79DA9830-4EF9-48E5-9FBA-F4D01627284C}"/>
              </a:ext>
            </a:extLst>
          </p:cNvPr>
          <p:cNvSpPr/>
          <p:nvPr/>
        </p:nvSpPr>
        <p:spPr>
          <a:xfrm>
            <a:off x="0" y="922702"/>
            <a:ext cx="12192000" cy="5935208"/>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32684D61-A669-4E78-A489-C9FF40EC29FC}"/>
              </a:ext>
            </a:extLst>
          </p:cNvPr>
          <p:cNvSpPr txBox="1"/>
          <p:nvPr/>
        </p:nvSpPr>
        <p:spPr>
          <a:xfrm>
            <a:off x="39899" y="987463"/>
            <a:ext cx="12121621" cy="60016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endParaRPr kumimoji="0" lang="vi-VN" sz="24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endParaRPr lang="en-US" sz="2400" dirty="0">
              <a:solidFill>
                <a:srgbClr val="003399"/>
              </a:solidFill>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endParaRPr kumimoji="0" lang="en-US" sz="24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XUÂN DIỆU</a:t>
            </a:r>
            <a:endParaRPr kumimoji="0" lang="vi-VN" sz="2400" b="1" i="0" u="none" strike="noStrike" kern="1200" cap="none" spc="0" normalizeH="0" baseline="0" noProof="0" dirty="0">
              <a:ln>
                <a:noFill/>
              </a:ln>
              <a:solidFill>
                <a:srgbClr val="003399"/>
              </a:solidFill>
              <a:effectLst/>
              <a:uLnTx/>
              <a:uFillTx/>
              <a:latin typeface="Arial" panose="020B0604020202020204" pitchFamily="34" charset="0"/>
              <a:ea typeface="+mn-ea"/>
              <a:cs typeface="+mn-cs"/>
            </a:endParaRPr>
          </a:p>
        </p:txBody>
      </p:sp>
      <p:sp>
        <p:nvSpPr>
          <p:cNvPr id="33" name="TextBox 32">
            <a:extLst>
              <a:ext uri="{FF2B5EF4-FFF2-40B4-BE49-F238E27FC236}">
                <a16:creationId xmlns:a16="http://schemas.microsoft.com/office/drawing/2014/main" id="{DADCB4E0-5240-428A-A963-FC6F12029147}"/>
              </a:ext>
            </a:extLst>
          </p:cNvPr>
          <p:cNvSpPr txBox="1"/>
          <p:nvPr/>
        </p:nvSpPr>
        <p:spPr>
          <a:xfrm rot="10800000" flipH="1" flipV="1">
            <a:off x="-2790022" y="-457200"/>
            <a:ext cx="1725148"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658163" algn="l" defTabSz="914400" rtl="0" eaLnBrk="1" fontAlgn="auto" latinLnBrk="0" hangingPunct="1">
              <a:lnSpc>
                <a:spcPct val="100000"/>
              </a:lnSpc>
              <a:spcBef>
                <a:spcPts val="0"/>
              </a:spcBef>
              <a:spcAft>
                <a:spcPts val="0"/>
              </a:spcAft>
              <a:buClrTx/>
              <a:buSzTx/>
              <a:buFontTx/>
              <a:buNone/>
              <a:tabLst/>
              <a:defRPr/>
            </a:pPr>
            <a:r>
              <a:rPr kumimoji="0" lang="en-US" sz="13608" b="1" i="0" u="none" strike="noStrike" kern="1200" cap="none" spc="0" normalizeH="0" baseline="0" noProof="0" dirty="0">
                <a:ln>
                  <a:noFill/>
                </a:ln>
                <a:solidFill>
                  <a:srgbClr val="EC6665"/>
                </a:solidFill>
                <a:effectLst/>
                <a:uLnTx/>
                <a:uFillTx/>
                <a:latin typeface="Times New Roman" pitchFamily="18" charset="0"/>
                <a:ea typeface="+mn-ea"/>
                <a:cs typeface="Times New Roman" pitchFamily="18" charset="0"/>
              </a:rPr>
              <a:t>“</a:t>
            </a:r>
            <a:endParaRPr kumimoji="0" lang="vi-VN" sz="13608" b="0" i="0" u="none" strike="noStrike" kern="1200" cap="none" spc="0" normalizeH="0" baseline="0" noProof="0" dirty="0">
              <a:ln>
                <a:noFill/>
              </a:ln>
              <a:solidFill>
                <a:srgbClr val="EC6665"/>
              </a:solidFill>
              <a:effectLst/>
              <a:uLnTx/>
              <a:uFillTx/>
              <a:latin typeface="Times New Roman" pitchFamily="18" charset="0"/>
              <a:ea typeface="+mn-ea"/>
              <a:cs typeface="Times New Roman" pitchFamily="18" charset="0"/>
            </a:endParaRPr>
          </a:p>
        </p:txBody>
      </p:sp>
      <p:sp>
        <p:nvSpPr>
          <p:cNvPr id="34" name="TextBox 33">
            <a:extLst>
              <a:ext uri="{FF2B5EF4-FFF2-40B4-BE49-F238E27FC236}">
                <a16:creationId xmlns:a16="http://schemas.microsoft.com/office/drawing/2014/main" id="{300E848E-E70C-46B7-8925-1DA116CC5AD1}"/>
              </a:ext>
            </a:extLst>
          </p:cNvPr>
          <p:cNvSpPr txBox="1"/>
          <p:nvPr/>
        </p:nvSpPr>
        <p:spPr>
          <a:xfrm rot="10800000">
            <a:off x="10705801" y="5098437"/>
            <a:ext cx="2249052"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658163" algn="l" defTabSz="914400" rtl="0" eaLnBrk="1" fontAlgn="auto" latinLnBrk="0" hangingPunct="1">
              <a:lnSpc>
                <a:spcPct val="100000"/>
              </a:lnSpc>
              <a:spcBef>
                <a:spcPts val="0"/>
              </a:spcBef>
              <a:spcAft>
                <a:spcPts val="0"/>
              </a:spcAft>
              <a:buClrTx/>
              <a:buSzTx/>
              <a:buFontTx/>
              <a:buNone/>
              <a:tabLst/>
              <a:defRPr/>
            </a:pPr>
            <a:r>
              <a:rPr kumimoji="0" lang="en-US" sz="13608" b="1" i="0" u="none" strike="noStrike" kern="1200" cap="none" spc="0" normalizeH="0" baseline="0" noProof="0" dirty="0">
                <a:ln>
                  <a:noFill/>
                </a:ln>
                <a:solidFill>
                  <a:srgbClr val="EC6665"/>
                </a:solidFill>
                <a:effectLst/>
                <a:uLnTx/>
                <a:uFillTx/>
                <a:latin typeface="Times New Roman" pitchFamily="18" charset="0"/>
                <a:ea typeface="+mn-ea"/>
                <a:cs typeface="Times New Roman" pitchFamily="18" charset="0"/>
              </a:rPr>
              <a:t>“</a:t>
            </a:r>
            <a:endParaRPr kumimoji="0" lang="vi-VN" sz="13608" b="0" i="0" u="none" strike="noStrike" kern="1200" cap="none" spc="0" normalizeH="0" baseline="0" noProof="0" dirty="0">
              <a:ln>
                <a:noFill/>
              </a:ln>
              <a:solidFill>
                <a:srgbClr val="EC6665"/>
              </a:solidFill>
              <a:effectLst/>
              <a:uLnTx/>
              <a:uFillTx/>
              <a:latin typeface="Times New Roman" pitchFamily="18" charset="0"/>
              <a:ea typeface="+mn-ea"/>
              <a:cs typeface="Times New Roman" pitchFamily="18" charset="0"/>
            </a:endParaRPr>
          </a:p>
        </p:txBody>
      </p:sp>
      <p:pic>
        <p:nvPicPr>
          <p:cNvPr id="16" name="Picture 15" descr="Graphical user interface&#10;&#10;Description automatically generated with medium confidence">
            <a:extLst>
              <a:ext uri="{FF2B5EF4-FFF2-40B4-BE49-F238E27FC236}">
                <a16:creationId xmlns:a16="http://schemas.microsoft.com/office/drawing/2014/main" id="{DAEA68FE-F900-4C2A-9AB1-4B641B1B7B4C}"/>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3291" t="8217" r="60451" b="53226"/>
          <a:stretch/>
        </p:blipFill>
        <p:spPr>
          <a:xfrm>
            <a:off x="-5673" y="791506"/>
            <a:ext cx="430444" cy="720398"/>
          </a:xfrm>
          <a:prstGeom prst="rect">
            <a:avLst/>
          </a:prstGeom>
        </p:spPr>
      </p:pic>
      <p:pic>
        <p:nvPicPr>
          <p:cNvPr id="17" name="Picture 16" descr="Graphical user interface&#10;&#10;Description automatically generated with medium confidence">
            <a:extLst>
              <a:ext uri="{FF2B5EF4-FFF2-40B4-BE49-F238E27FC236}">
                <a16:creationId xmlns:a16="http://schemas.microsoft.com/office/drawing/2014/main" id="{98BE4C8A-470A-4D44-8A91-DF0B36C24CFD}"/>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9170" t="6076" r="39912" b="50350"/>
          <a:stretch/>
        </p:blipFill>
        <p:spPr>
          <a:xfrm>
            <a:off x="-10922" y="2431180"/>
            <a:ext cx="430444" cy="632747"/>
          </a:xfrm>
          <a:prstGeom prst="rect">
            <a:avLst/>
          </a:prstGeom>
        </p:spPr>
      </p:pic>
      <p:pic>
        <p:nvPicPr>
          <p:cNvPr id="18" name="Picture 17" descr="Graphical user interface&#10;&#10;Description automatically generated with medium confidence">
            <a:extLst>
              <a:ext uri="{FF2B5EF4-FFF2-40B4-BE49-F238E27FC236}">
                <a16:creationId xmlns:a16="http://schemas.microsoft.com/office/drawing/2014/main" id="{33998D4D-D64B-45ED-95DD-40B1BB05E3E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7404" t="6654" r="23665" b="52217"/>
          <a:stretch/>
        </p:blipFill>
        <p:spPr>
          <a:xfrm>
            <a:off x="-62822" y="4902342"/>
            <a:ext cx="430444" cy="659930"/>
          </a:xfrm>
          <a:prstGeom prst="rect">
            <a:avLst/>
          </a:prstGeom>
        </p:spPr>
      </p:pic>
      <p:cxnSp>
        <p:nvCxnSpPr>
          <p:cNvPr id="20" name="Straight Connector 19">
            <a:extLst>
              <a:ext uri="{FF2B5EF4-FFF2-40B4-BE49-F238E27FC236}">
                <a16:creationId xmlns:a16="http://schemas.microsoft.com/office/drawing/2014/main" id="{4E2DC7E4-855F-4740-9C61-5BC87173C647}"/>
              </a:ext>
            </a:extLst>
          </p:cNvPr>
          <p:cNvCxnSpPr>
            <a:cxnSpLocks/>
          </p:cNvCxnSpPr>
          <p:nvPr/>
        </p:nvCxnSpPr>
        <p:spPr>
          <a:xfrm flipH="1">
            <a:off x="4039186" y="6191652"/>
            <a:ext cx="146794" cy="414922"/>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031EA5A1-6B9B-4CE8-8403-E63222624BFE}"/>
              </a:ext>
            </a:extLst>
          </p:cNvPr>
          <p:cNvCxnSpPr>
            <a:cxnSpLocks/>
          </p:cNvCxnSpPr>
          <p:nvPr/>
        </p:nvCxnSpPr>
        <p:spPr>
          <a:xfrm flipH="1">
            <a:off x="3587006" y="4694881"/>
            <a:ext cx="146794" cy="414922"/>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9FF0FD5C-DAF2-43C0-A1D0-E665771D9AB8}"/>
              </a:ext>
            </a:extLst>
          </p:cNvPr>
          <p:cNvCxnSpPr>
            <a:cxnSpLocks/>
          </p:cNvCxnSpPr>
          <p:nvPr/>
        </p:nvCxnSpPr>
        <p:spPr>
          <a:xfrm flipH="1">
            <a:off x="5985189" y="2074304"/>
            <a:ext cx="146794" cy="414922"/>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5" name="PA_文本框 32">
            <a:extLst>
              <a:ext uri="{FF2B5EF4-FFF2-40B4-BE49-F238E27FC236}">
                <a16:creationId xmlns:a16="http://schemas.microsoft.com/office/drawing/2014/main" id="{B3F81AEF-1FA1-4554-AB83-06B6E35AA15F}"/>
              </a:ext>
            </a:extLst>
          </p:cNvPr>
          <p:cNvSpPr txBox="1"/>
          <p:nvPr>
            <p:custDataLst>
              <p:tags r:id="rId2"/>
            </p:custDataLst>
          </p:nvPr>
        </p:nvSpPr>
        <p:spPr>
          <a:xfrm>
            <a:off x="3124199" y="-66776"/>
            <a:ext cx="5943600"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Hoa</a:t>
            </a:r>
            <a:r>
              <a:rPr lang="en-US" altLang="zh-CN" sz="6000" dirty="0">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 </a:t>
            </a:r>
            <a:r>
              <a:rPr lang="en-US" altLang="zh-CN" sz="6000" dirty="0" err="1">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học</a:t>
            </a:r>
            <a:r>
              <a:rPr lang="en-US" altLang="zh-CN" sz="6000" dirty="0">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 </a:t>
            </a:r>
            <a:r>
              <a:rPr lang="en-US" altLang="zh-CN" sz="6000" dirty="0" err="1">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trò</a:t>
            </a:r>
            <a:endParaRPr kumimoji="0" lang="zh-CN" altLang="en-US" sz="6000" b="0" i="0" u="none" strike="noStrike" kern="1200" cap="none" spc="0" normalizeH="0" baseline="0" noProof="0" dirty="0">
              <a:ln>
                <a:noFill/>
              </a:ln>
              <a:solidFill>
                <a:srgbClr val="FF0000"/>
              </a:solidFill>
              <a:effectLst>
                <a:glow rad="254000">
                  <a:prstClr val="white">
                    <a:alpha val="91000"/>
                  </a:prstClr>
                </a:glow>
                <a:outerShdw blurRad="50800" dist="38100" dir="2700000" algn="tl" rotWithShape="0">
                  <a:prstClr val="black">
                    <a:alpha val="40000"/>
                  </a:prstClr>
                </a:outerShdw>
              </a:effectLst>
              <a:uLnTx/>
              <a:uFillTx/>
              <a:latin typeface="#9Slide07 IcielStormtrooper" panose="020B0500000000000000" pitchFamily="34" charset="0"/>
              <a:ea typeface="方正胖娃简体" panose="03000509000000000000" pitchFamily="65" charset="-122"/>
            </a:endParaRPr>
          </a:p>
        </p:txBody>
      </p:sp>
    </p:spTree>
    <p:custDataLst>
      <p:tags r:id="rId1"/>
    </p:custDataLst>
    <p:extLst>
      <p:ext uri="{BB962C8B-B14F-4D97-AF65-F5344CB8AC3E}">
        <p14:creationId xmlns:p14="http://schemas.microsoft.com/office/powerpoint/2010/main" val="363888537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iterate type="lt">
                                    <p:tmPct val="0"/>
                                  </p:iterate>
                                  <p:childTnLst>
                                    <p:set>
                                      <p:cBhvr>
                                        <p:cTn id="39" dur="1" fill="hold">
                                          <p:stCondLst>
                                            <p:cond delay="0"/>
                                          </p:stCondLst>
                                        </p:cTn>
                                        <p:tgtEl>
                                          <p:spTgt spid="15"/>
                                        </p:tgtEl>
                                        <p:attrNameLst>
                                          <p:attrName>style.visibility</p:attrName>
                                        </p:attrNameLst>
                                      </p:cBhvr>
                                      <p:to>
                                        <p:strVal val="visible"/>
                                      </p:to>
                                    </p:set>
                                    <p:animEffect transition="in" filter="wipe(down)">
                                      <p:cBhvr>
                                        <p:cTn id="40" dur="580">
                                          <p:stCondLst>
                                            <p:cond delay="0"/>
                                          </p:stCondLst>
                                        </p:cTn>
                                        <p:tgtEl>
                                          <p:spTgt spid="15"/>
                                        </p:tgtEl>
                                      </p:cBhvr>
                                    </p:animEffect>
                                    <p:anim calcmode="lin" valueType="num">
                                      <p:cBhvr>
                                        <p:cTn id="4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6" dur="26">
                                          <p:stCondLst>
                                            <p:cond delay="650"/>
                                          </p:stCondLst>
                                        </p:cTn>
                                        <p:tgtEl>
                                          <p:spTgt spid="15"/>
                                        </p:tgtEl>
                                      </p:cBhvr>
                                      <p:to x="100000" y="60000"/>
                                    </p:animScale>
                                    <p:animScale>
                                      <p:cBhvr>
                                        <p:cTn id="47" dur="166" decel="50000">
                                          <p:stCondLst>
                                            <p:cond delay="676"/>
                                          </p:stCondLst>
                                        </p:cTn>
                                        <p:tgtEl>
                                          <p:spTgt spid="15"/>
                                        </p:tgtEl>
                                      </p:cBhvr>
                                      <p:to x="100000" y="100000"/>
                                    </p:animScale>
                                    <p:animScale>
                                      <p:cBhvr>
                                        <p:cTn id="48" dur="26">
                                          <p:stCondLst>
                                            <p:cond delay="1312"/>
                                          </p:stCondLst>
                                        </p:cTn>
                                        <p:tgtEl>
                                          <p:spTgt spid="15"/>
                                        </p:tgtEl>
                                      </p:cBhvr>
                                      <p:to x="100000" y="80000"/>
                                    </p:animScale>
                                    <p:animScale>
                                      <p:cBhvr>
                                        <p:cTn id="49" dur="166" decel="50000">
                                          <p:stCondLst>
                                            <p:cond delay="1338"/>
                                          </p:stCondLst>
                                        </p:cTn>
                                        <p:tgtEl>
                                          <p:spTgt spid="15"/>
                                        </p:tgtEl>
                                      </p:cBhvr>
                                      <p:to x="100000" y="100000"/>
                                    </p:animScale>
                                    <p:animScale>
                                      <p:cBhvr>
                                        <p:cTn id="50" dur="26">
                                          <p:stCondLst>
                                            <p:cond delay="1642"/>
                                          </p:stCondLst>
                                        </p:cTn>
                                        <p:tgtEl>
                                          <p:spTgt spid="15"/>
                                        </p:tgtEl>
                                      </p:cBhvr>
                                      <p:to x="100000" y="90000"/>
                                    </p:animScale>
                                    <p:animScale>
                                      <p:cBhvr>
                                        <p:cTn id="51" dur="166" decel="50000">
                                          <p:stCondLst>
                                            <p:cond delay="1668"/>
                                          </p:stCondLst>
                                        </p:cTn>
                                        <p:tgtEl>
                                          <p:spTgt spid="15"/>
                                        </p:tgtEl>
                                      </p:cBhvr>
                                      <p:to x="100000" y="100000"/>
                                    </p:animScale>
                                    <p:animScale>
                                      <p:cBhvr>
                                        <p:cTn id="52" dur="26">
                                          <p:stCondLst>
                                            <p:cond delay="1808"/>
                                          </p:stCondLst>
                                        </p:cTn>
                                        <p:tgtEl>
                                          <p:spTgt spid="15"/>
                                        </p:tgtEl>
                                      </p:cBhvr>
                                      <p:to x="100000" y="95000"/>
                                    </p:animScale>
                                    <p:animScale>
                                      <p:cBhvr>
                                        <p:cTn id="53" dur="166" decel="50000">
                                          <p:stCondLst>
                                            <p:cond delay="1834"/>
                                          </p:stCondLst>
                                        </p:cTn>
                                        <p:tgtEl>
                                          <p:spTgt spid="15"/>
                                        </p:tgtEl>
                                      </p:cBhvr>
                                      <p:to x="100000" y="100000"/>
                                    </p:animScale>
                                  </p:childTnLst>
                                </p:cTn>
                              </p:par>
                            </p:childTnLst>
                          </p:cTn>
                        </p:par>
                        <p:par>
                          <p:cTn id="54" fill="hold">
                            <p:stCondLst>
                              <p:cond delay="2000"/>
                            </p:stCondLst>
                            <p:childTnLst>
                              <p:par>
                                <p:cTn id="55" presetID="16" presetClass="emph" presetSubtype="0" fill="hold" grpId="1" nodeType="afterEffect">
                                  <p:stCondLst>
                                    <p:cond delay="0"/>
                                  </p:stCondLst>
                                  <p:iterate type="lt">
                                    <p:tmPct val="4000"/>
                                  </p:iterate>
                                  <p:childTnLst>
                                    <p:set>
                                      <p:cBhvr override="childStyle">
                                        <p:cTn id="56" dur="500" fill="hold"/>
                                        <p:tgtEl>
                                          <p:spTgt spid="15"/>
                                        </p:tgtEl>
                                        <p:attrNameLst>
                                          <p:attrName>style.color</p:attrName>
                                        </p:attrNameLst>
                                      </p:cBhvr>
                                      <p:to>
                                        <p:clrVal>
                                          <a:schemeClr val="accent2"/>
                                        </p:clrVal>
                                      </p:to>
                                    </p:set>
                                    <p:set>
                                      <p:cBhvr>
                                        <p:cTn id="57" dur="500" fill="hold"/>
                                        <p:tgtEl>
                                          <p:spTgt spid="15"/>
                                        </p:tgtEl>
                                        <p:attrNameLst>
                                          <p:attrName>fillcolor</p:attrName>
                                        </p:attrNameLst>
                                      </p:cBhvr>
                                      <p:to>
                                        <p:clrVal>
                                          <a:schemeClr val="accent2"/>
                                        </p:clrVal>
                                      </p:to>
                                    </p:set>
                                    <p:set>
                                      <p:cBhvr>
                                        <p:cTn id="58"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24297" y="922702"/>
            <a:ext cx="11143405" cy="2616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sp>
        <p:nvSpPr>
          <p:cNvPr id="4" name="Rectangle: Rounded Corners 3">
            <a:extLst>
              <a:ext uri="{FF2B5EF4-FFF2-40B4-BE49-F238E27FC236}">
                <a16:creationId xmlns:a16="http://schemas.microsoft.com/office/drawing/2014/main" id="{79DA9830-4EF9-48E5-9FBA-F4D01627284C}"/>
              </a:ext>
            </a:extLst>
          </p:cNvPr>
          <p:cNvSpPr/>
          <p:nvPr/>
        </p:nvSpPr>
        <p:spPr>
          <a:xfrm>
            <a:off x="0" y="922702"/>
            <a:ext cx="12192000" cy="5935208"/>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32684D61-A669-4E78-A489-C9FF40EC29FC}"/>
              </a:ext>
            </a:extLst>
          </p:cNvPr>
          <p:cNvSpPr txBox="1"/>
          <p:nvPr/>
        </p:nvSpPr>
        <p:spPr>
          <a:xfrm>
            <a:off x="39899" y="987463"/>
            <a:ext cx="12121621" cy="60016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Phượng không phải là một đóa, không phải vài cành; phượng đây là </a:t>
            </a:r>
            <a:r>
              <a:rPr kumimoji="0" lang="vi-VN" sz="2400" b="0" i="0" strike="noStrike" kern="1200" cap="none" spc="0" normalizeH="0" baseline="0" noProof="0" dirty="0">
                <a:ln>
                  <a:noFill/>
                </a:ln>
                <a:solidFill>
                  <a:srgbClr val="000000"/>
                </a:solidFill>
                <a:effectLst/>
                <a:uLnTx/>
                <a:uFillTx/>
                <a:latin typeface="Arial" panose="020B0604020202020204" pitchFamily="34" charset="0"/>
                <a:ea typeface="+mn-ea"/>
                <a:cs typeface="+mn-cs"/>
              </a:rPr>
              <a:t>cả một loạt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strike="noStrike" kern="1200" cap="none" spc="0" normalizeH="0" baseline="0" noProof="0" dirty="0">
                <a:ln>
                  <a:noFill/>
                </a:ln>
                <a:solidFill>
                  <a:srgbClr val="000000"/>
                </a:solidFill>
                <a:effectLst/>
                <a:uLnTx/>
                <a:uFillTx/>
                <a:latin typeface="Arial" panose="020B0604020202020204" pitchFamily="34" charset="0"/>
                <a:ea typeface="+mn-ea"/>
                <a:cs typeface="+mn-cs"/>
              </a:rPr>
              <a:t>cả một vùng, cả một góc trời</a:t>
            </a:r>
            <a:r>
              <a:rPr kumimoji="0" lang="vi-VN" sz="24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đỏ rực. Mỗi hoa chỉ là một phần tử của xã hội thắm tươi; người ta quên đóa hoa, chỉ nghĩ đến cây, đến hàng, đến những tán hoa lớn xòe ra như </a:t>
            </a:r>
            <a:r>
              <a:rPr kumimoji="0" lang="vi-VN" sz="2400" b="0" i="0" strike="noStrike" kern="1200" cap="none" spc="0" normalizeH="0" baseline="0" noProof="0" dirty="0">
                <a:ln>
                  <a:noFill/>
                </a:ln>
                <a:solidFill>
                  <a:srgbClr val="000000"/>
                </a:solidFill>
                <a:effectLst/>
                <a:uLnTx/>
                <a:uFillTx/>
                <a:latin typeface="Arial" panose="020B0604020202020204" pitchFamily="34" charset="0"/>
                <a:ea typeface="+mn-ea"/>
                <a:cs typeface="+mn-cs"/>
              </a:rPr>
              <a:t>muôn ngàn con bướm thắm đậu khít nhau.</a:t>
            </a:r>
            <a:endParaRPr kumimoji="0" lang="vi-VN" sz="2400" b="0" i="0" strike="noStrike" kern="1200" cap="none" spc="0" normalizeH="0" baseline="0" noProof="0" dirty="0">
              <a:ln>
                <a:noFill/>
              </a:ln>
              <a:solidFill>
                <a:srgbClr val="003399"/>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Nhưng hoa càng đỏ, lá lại càng xanh. Vừa buồn mà lại vừa vui mới thực là nỗi niềm của bông phượng. Hoa phượng là hoa học trò. Mùa xuân, phượng ra lá. Lá </a:t>
            </a:r>
            <a:r>
              <a:rPr kumimoji="0" lang="vi-VN" sz="2400" b="0" i="0" strike="noStrike" kern="1200" cap="none" spc="0" normalizeH="0" baseline="0" noProof="0" dirty="0">
                <a:ln>
                  <a:noFill/>
                </a:ln>
                <a:solidFill>
                  <a:srgbClr val="000000"/>
                </a:solidFill>
                <a:effectLst/>
                <a:uLnTx/>
                <a:uFillTx/>
                <a:latin typeface="Arial" panose="020B0604020202020204" pitchFamily="34" charset="0"/>
                <a:ea typeface="+mn-ea"/>
                <a:cs typeface="+mn-cs"/>
              </a:rPr>
              <a:t>xanh um, mát rượi, ngon lành như lá me non. Lá ban đầu xếp lại, còn e ấp, dần dần xòe ra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endParaRPr lang="en-US" sz="2400" dirty="0">
              <a:solidFill>
                <a:srgbClr val="003399"/>
              </a:solidFill>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endParaRPr kumimoji="0" lang="en-US" sz="24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XUÂN DIỆU</a:t>
            </a:r>
            <a:endParaRPr kumimoji="0" lang="vi-VN" sz="2400" b="1" i="0" u="none" strike="noStrike" kern="1200" cap="none" spc="0" normalizeH="0" baseline="0" noProof="0" dirty="0">
              <a:ln>
                <a:noFill/>
              </a:ln>
              <a:solidFill>
                <a:srgbClr val="003399"/>
              </a:solidFill>
              <a:effectLst/>
              <a:uLnTx/>
              <a:uFillTx/>
              <a:latin typeface="Arial" panose="020B0604020202020204" pitchFamily="34" charset="0"/>
              <a:ea typeface="+mn-ea"/>
              <a:cs typeface="+mn-cs"/>
            </a:endParaRPr>
          </a:p>
        </p:txBody>
      </p:sp>
      <p:sp>
        <p:nvSpPr>
          <p:cNvPr id="33" name="TextBox 32">
            <a:extLst>
              <a:ext uri="{FF2B5EF4-FFF2-40B4-BE49-F238E27FC236}">
                <a16:creationId xmlns:a16="http://schemas.microsoft.com/office/drawing/2014/main" id="{DADCB4E0-5240-428A-A963-FC6F12029147}"/>
              </a:ext>
            </a:extLst>
          </p:cNvPr>
          <p:cNvSpPr txBox="1"/>
          <p:nvPr/>
        </p:nvSpPr>
        <p:spPr>
          <a:xfrm rot="10800000" flipH="1" flipV="1">
            <a:off x="-893985" y="-281392"/>
            <a:ext cx="1725148"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658163" algn="l" defTabSz="914400" rtl="0" eaLnBrk="1" fontAlgn="auto" latinLnBrk="0" hangingPunct="1">
              <a:lnSpc>
                <a:spcPct val="100000"/>
              </a:lnSpc>
              <a:spcBef>
                <a:spcPts val="0"/>
              </a:spcBef>
              <a:spcAft>
                <a:spcPts val="0"/>
              </a:spcAft>
              <a:buClrTx/>
              <a:buSzTx/>
              <a:buFontTx/>
              <a:buNone/>
              <a:tabLst/>
              <a:defRPr/>
            </a:pPr>
            <a:r>
              <a:rPr kumimoji="0" lang="en-US" sz="13608" b="1" i="0" u="none" strike="noStrike" kern="1200" cap="none" spc="0" normalizeH="0" baseline="0" noProof="0" dirty="0">
                <a:ln>
                  <a:noFill/>
                </a:ln>
                <a:solidFill>
                  <a:srgbClr val="EC6665"/>
                </a:solidFill>
                <a:effectLst/>
                <a:uLnTx/>
                <a:uFillTx/>
                <a:latin typeface="Times New Roman" pitchFamily="18" charset="0"/>
                <a:ea typeface="+mn-ea"/>
                <a:cs typeface="Times New Roman" pitchFamily="18" charset="0"/>
              </a:rPr>
              <a:t>“</a:t>
            </a:r>
            <a:endParaRPr kumimoji="0" lang="vi-VN" sz="13608" b="0" i="0" u="none" strike="noStrike" kern="1200" cap="none" spc="0" normalizeH="0" baseline="0" noProof="0" dirty="0">
              <a:ln>
                <a:noFill/>
              </a:ln>
              <a:solidFill>
                <a:srgbClr val="EC6665"/>
              </a:solidFill>
              <a:effectLst/>
              <a:uLnTx/>
              <a:uFillTx/>
              <a:latin typeface="Times New Roman" pitchFamily="18" charset="0"/>
              <a:ea typeface="+mn-ea"/>
              <a:cs typeface="Times New Roman" pitchFamily="18" charset="0"/>
            </a:endParaRPr>
          </a:p>
        </p:txBody>
      </p:sp>
      <p:sp>
        <p:nvSpPr>
          <p:cNvPr id="34" name="TextBox 33">
            <a:extLst>
              <a:ext uri="{FF2B5EF4-FFF2-40B4-BE49-F238E27FC236}">
                <a16:creationId xmlns:a16="http://schemas.microsoft.com/office/drawing/2014/main" id="{300E848E-E70C-46B7-8925-1DA116CC5AD1}"/>
              </a:ext>
            </a:extLst>
          </p:cNvPr>
          <p:cNvSpPr txBox="1"/>
          <p:nvPr/>
        </p:nvSpPr>
        <p:spPr>
          <a:xfrm rot="10800000">
            <a:off x="10668000" y="5118409"/>
            <a:ext cx="2249052"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658163" algn="l" defTabSz="914400" rtl="0" eaLnBrk="1" fontAlgn="auto" latinLnBrk="0" hangingPunct="1">
              <a:lnSpc>
                <a:spcPct val="100000"/>
              </a:lnSpc>
              <a:spcBef>
                <a:spcPts val="0"/>
              </a:spcBef>
              <a:spcAft>
                <a:spcPts val="0"/>
              </a:spcAft>
              <a:buClrTx/>
              <a:buSzTx/>
              <a:buFontTx/>
              <a:buNone/>
              <a:tabLst/>
              <a:defRPr/>
            </a:pPr>
            <a:r>
              <a:rPr kumimoji="0" lang="en-US" sz="13608" b="1" i="0" u="none" strike="noStrike" kern="1200" cap="none" spc="0" normalizeH="0" baseline="0" noProof="0" dirty="0">
                <a:ln>
                  <a:noFill/>
                </a:ln>
                <a:solidFill>
                  <a:srgbClr val="EC6665"/>
                </a:solidFill>
                <a:effectLst/>
                <a:uLnTx/>
                <a:uFillTx/>
                <a:latin typeface="Times New Roman" pitchFamily="18" charset="0"/>
                <a:ea typeface="+mn-ea"/>
                <a:cs typeface="Times New Roman" pitchFamily="18" charset="0"/>
              </a:rPr>
              <a:t>“</a:t>
            </a:r>
            <a:endParaRPr kumimoji="0" lang="vi-VN" sz="13608" b="0" i="0" u="none" strike="noStrike" kern="1200" cap="none" spc="0" normalizeH="0" baseline="0" noProof="0" dirty="0">
              <a:ln>
                <a:noFill/>
              </a:ln>
              <a:solidFill>
                <a:srgbClr val="EC6665"/>
              </a:solidFill>
              <a:effectLst/>
              <a:uLnTx/>
              <a:uFillTx/>
              <a:latin typeface="Times New Roman" pitchFamily="18" charset="0"/>
              <a:ea typeface="+mn-ea"/>
              <a:cs typeface="Times New Roman" pitchFamily="18" charset="0"/>
            </a:endParaRPr>
          </a:p>
        </p:txBody>
      </p:sp>
      <p:pic>
        <p:nvPicPr>
          <p:cNvPr id="16" name="Picture 15" descr="Graphical user interface&#10;&#10;Description automatically generated with medium confidence">
            <a:extLst>
              <a:ext uri="{FF2B5EF4-FFF2-40B4-BE49-F238E27FC236}">
                <a16:creationId xmlns:a16="http://schemas.microsoft.com/office/drawing/2014/main" id="{DAEA68FE-F900-4C2A-9AB1-4B641B1B7B4C}"/>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3291" t="8217" r="60451" b="53226"/>
          <a:stretch/>
        </p:blipFill>
        <p:spPr>
          <a:xfrm>
            <a:off x="-5673" y="791506"/>
            <a:ext cx="430444" cy="720398"/>
          </a:xfrm>
          <a:prstGeom prst="rect">
            <a:avLst/>
          </a:prstGeom>
        </p:spPr>
      </p:pic>
      <p:pic>
        <p:nvPicPr>
          <p:cNvPr id="17" name="Picture 16" descr="Graphical user interface&#10;&#10;Description automatically generated with medium confidence">
            <a:extLst>
              <a:ext uri="{FF2B5EF4-FFF2-40B4-BE49-F238E27FC236}">
                <a16:creationId xmlns:a16="http://schemas.microsoft.com/office/drawing/2014/main" id="{98BE4C8A-470A-4D44-8A91-DF0B36C24CFD}"/>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9170" t="6076" r="39912" b="50350"/>
          <a:stretch/>
        </p:blipFill>
        <p:spPr>
          <a:xfrm>
            <a:off x="-10922" y="2431180"/>
            <a:ext cx="430444" cy="632747"/>
          </a:xfrm>
          <a:prstGeom prst="rect">
            <a:avLst/>
          </a:prstGeom>
        </p:spPr>
      </p:pic>
      <p:pic>
        <p:nvPicPr>
          <p:cNvPr id="18" name="Picture 17" descr="Graphical user interface&#10;&#10;Description automatically generated with medium confidence">
            <a:extLst>
              <a:ext uri="{FF2B5EF4-FFF2-40B4-BE49-F238E27FC236}">
                <a16:creationId xmlns:a16="http://schemas.microsoft.com/office/drawing/2014/main" id="{33998D4D-D64B-45ED-95DD-40B1BB05E3E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7404" t="6654" r="23665" b="52217"/>
          <a:stretch/>
        </p:blipFill>
        <p:spPr>
          <a:xfrm>
            <a:off x="-62822" y="4902342"/>
            <a:ext cx="430444" cy="659930"/>
          </a:xfrm>
          <a:prstGeom prst="rect">
            <a:avLst/>
          </a:prstGeom>
        </p:spPr>
      </p:pic>
      <p:cxnSp>
        <p:nvCxnSpPr>
          <p:cNvPr id="20" name="Straight Connector 19">
            <a:extLst>
              <a:ext uri="{FF2B5EF4-FFF2-40B4-BE49-F238E27FC236}">
                <a16:creationId xmlns:a16="http://schemas.microsoft.com/office/drawing/2014/main" id="{4E2DC7E4-855F-4740-9C61-5BC87173C647}"/>
              </a:ext>
            </a:extLst>
          </p:cNvPr>
          <p:cNvCxnSpPr>
            <a:cxnSpLocks/>
          </p:cNvCxnSpPr>
          <p:nvPr/>
        </p:nvCxnSpPr>
        <p:spPr>
          <a:xfrm flipH="1">
            <a:off x="4039186" y="6191652"/>
            <a:ext cx="146794" cy="414922"/>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031EA5A1-6B9B-4CE8-8403-E63222624BFE}"/>
              </a:ext>
            </a:extLst>
          </p:cNvPr>
          <p:cNvCxnSpPr>
            <a:cxnSpLocks/>
          </p:cNvCxnSpPr>
          <p:nvPr/>
        </p:nvCxnSpPr>
        <p:spPr>
          <a:xfrm flipH="1">
            <a:off x="3587006" y="4694881"/>
            <a:ext cx="146794" cy="414922"/>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9FF0FD5C-DAF2-43C0-A1D0-E665771D9AB8}"/>
              </a:ext>
            </a:extLst>
          </p:cNvPr>
          <p:cNvCxnSpPr>
            <a:cxnSpLocks/>
          </p:cNvCxnSpPr>
          <p:nvPr/>
        </p:nvCxnSpPr>
        <p:spPr>
          <a:xfrm flipH="1">
            <a:off x="5985189" y="2074304"/>
            <a:ext cx="146794" cy="414922"/>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5" name="Straight Connector 4">
            <a:extLst>
              <a:ext uri="{FF2B5EF4-FFF2-40B4-BE49-F238E27FC236}">
                <a16:creationId xmlns:a16="http://schemas.microsoft.com/office/drawing/2014/main" id="{FA73F912-32BC-475F-96D7-0A366176EEE4}"/>
              </a:ext>
            </a:extLst>
          </p:cNvPr>
          <p:cNvCxnSpPr>
            <a:cxnSpLocks/>
          </p:cNvCxnSpPr>
          <p:nvPr/>
        </p:nvCxnSpPr>
        <p:spPr>
          <a:xfrm>
            <a:off x="10020300" y="1371600"/>
            <a:ext cx="11049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52D4B7-571A-426F-9DA7-3FF9AA14BC4E}"/>
              </a:ext>
            </a:extLst>
          </p:cNvPr>
          <p:cNvCxnSpPr>
            <a:cxnSpLocks/>
          </p:cNvCxnSpPr>
          <p:nvPr/>
        </p:nvCxnSpPr>
        <p:spPr>
          <a:xfrm>
            <a:off x="39899" y="1785379"/>
            <a:ext cx="174592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810D99E-FF23-4C28-BDDB-C3DACBE66233}"/>
              </a:ext>
            </a:extLst>
          </p:cNvPr>
          <p:cNvCxnSpPr>
            <a:cxnSpLocks/>
          </p:cNvCxnSpPr>
          <p:nvPr/>
        </p:nvCxnSpPr>
        <p:spPr>
          <a:xfrm>
            <a:off x="1987875" y="1785379"/>
            <a:ext cx="174592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7FFCB18-B8CD-4769-AA4C-719AD7AB0954}"/>
              </a:ext>
            </a:extLst>
          </p:cNvPr>
          <p:cNvCxnSpPr>
            <a:cxnSpLocks/>
          </p:cNvCxnSpPr>
          <p:nvPr/>
        </p:nvCxnSpPr>
        <p:spPr>
          <a:xfrm>
            <a:off x="152400" y="2489226"/>
            <a:ext cx="3733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2D1600-8561-472A-9CA9-A19E68C956DC}"/>
              </a:ext>
            </a:extLst>
          </p:cNvPr>
          <p:cNvCxnSpPr>
            <a:cxnSpLocks/>
          </p:cNvCxnSpPr>
          <p:nvPr/>
        </p:nvCxnSpPr>
        <p:spPr>
          <a:xfrm flipV="1">
            <a:off x="4495800" y="2489226"/>
            <a:ext cx="1371600" cy="1414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AB813ED-5E80-44A5-97EE-44E2953F8288}"/>
              </a:ext>
            </a:extLst>
          </p:cNvPr>
          <p:cNvCxnSpPr>
            <a:cxnSpLocks/>
          </p:cNvCxnSpPr>
          <p:nvPr/>
        </p:nvCxnSpPr>
        <p:spPr>
          <a:xfrm>
            <a:off x="10804358" y="3276600"/>
            <a:ext cx="124486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2476485-984D-4FC9-9544-E65589660C7C}"/>
              </a:ext>
            </a:extLst>
          </p:cNvPr>
          <p:cNvCxnSpPr>
            <a:cxnSpLocks/>
          </p:cNvCxnSpPr>
          <p:nvPr/>
        </p:nvCxnSpPr>
        <p:spPr>
          <a:xfrm>
            <a:off x="39899" y="3657600"/>
            <a:ext cx="140790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23FECA7-CE98-43E3-A404-AE8611DC44CA}"/>
              </a:ext>
            </a:extLst>
          </p:cNvPr>
          <p:cNvCxnSpPr>
            <a:cxnSpLocks/>
          </p:cNvCxnSpPr>
          <p:nvPr/>
        </p:nvCxnSpPr>
        <p:spPr>
          <a:xfrm>
            <a:off x="8458200" y="3645568"/>
            <a:ext cx="762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C0D48C0-3ABA-490E-B0E5-FF8A4A479FCD}"/>
              </a:ext>
            </a:extLst>
          </p:cNvPr>
          <p:cNvCxnSpPr>
            <a:cxnSpLocks/>
          </p:cNvCxnSpPr>
          <p:nvPr/>
        </p:nvCxnSpPr>
        <p:spPr>
          <a:xfrm>
            <a:off x="10583779" y="3645568"/>
            <a:ext cx="762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0B19AD9-B518-4080-B124-D8ABD2EB11CE}"/>
              </a:ext>
            </a:extLst>
          </p:cNvPr>
          <p:cNvCxnSpPr>
            <a:cxnSpLocks/>
          </p:cNvCxnSpPr>
          <p:nvPr/>
        </p:nvCxnSpPr>
        <p:spPr>
          <a:xfrm>
            <a:off x="11049000" y="5791200"/>
            <a:ext cx="762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3F2DECE-6054-43D4-838C-E6F3A11C112F}"/>
              </a:ext>
            </a:extLst>
          </p:cNvPr>
          <p:cNvCxnSpPr>
            <a:cxnSpLocks/>
          </p:cNvCxnSpPr>
          <p:nvPr/>
        </p:nvCxnSpPr>
        <p:spPr>
          <a:xfrm>
            <a:off x="9372600" y="6191652"/>
            <a:ext cx="762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1" name="PA_文本框 32">
            <a:extLst>
              <a:ext uri="{FF2B5EF4-FFF2-40B4-BE49-F238E27FC236}">
                <a16:creationId xmlns:a16="http://schemas.microsoft.com/office/drawing/2014/main" id="{BBC6EAAE-5191-45EA-B774-6F8FD38E7D9F}"/>
              </a:ext>
            </a:extLst>
          </p:cNvPr>
          <p:cNvSpPr txBox="1"/>
          <p:nvPr>
            <p:custDataLst>
              <p:tags r:id="rId2"/>
            </p:custDataLst>
          </p:nvPr>
        </p:nvSpPr>
        <p:spPr>
          <a:xfrm>
            <a:off x="3124199" y="-66776"/>
            <a:ext cx="5943600"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Hoa</a:t>
            </a:r>
            <a:r>
              <a:rPr lang="en-US" altLang="zh-CN" sz="6000" dirty="0">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 </a:t>
            </a:r>
            <a:r>
              <a:rPr lang="en-US" altLang="zh-CN" sz="6000" dirty="0" err="1">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học</a:t>
            </a:r>
            <a:r>
              <a:rPr lang="en-US" altLang="zh-CN" sz="6000" dirty="0">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 </a:t>
            </a:r>
            <a:r>
              <a:rPr lang="en-US" altLang="zh-CN" sz="6000" dirty="0" err="1">
                <a:solidFill>
                  <a:srgbClr val="FF0000"/>
                </a:solidFill>
                <a:effectLst>
                  <a:glow rad="254000">
                    <a:prstClr val="white">
                      <a:alpha val="91000"/>
                    </a:prstClr>
                  </a:glow>
                  <a:outerShdw blurRad="50800" dist="38100" dir="2700000" algn="tl" rotWithShape="0">
                    <a:prstClr val="black">
                      <a:alpha val="40000"/>
                    </a:prstClr>
                  </a:outerShdw>
                </a:effectLst>
                <a:latin typeface="#9Slide07 IcielStormtrooper" panose="020B0500000000000000" pitchFamily="34" charset="0"/>
                <a:ea typeface="方正胖娃简体" panose="03000509000000000000" pitchFamily="65" charset="-122"/>
              </a:rPr>
              <a:t>trò</a:t>
            </a:r>
            <a:endParaRPr kumimoji="0" lang="zh-CN" altLang="en-US" sz="6000" b="0" i="0" u="none" strike="noStrike" kern="1200" cap="none" spc="0" normalizeH="0" baseline="0" noProof="0" dirty="0">
              <a:ln>
                <a:noFill/>
              </a:ln>
              <a:solidFill>
                <a:srgbClr val="FF0000"/>
              </a:solidFill>
              <a:effectLst>
                <a:glow rad="254000">
                  <a:prstClr val="white">
                    <a:alpha val="91000"/>
                  </a:prstClr>
                </a:glow>
                <a:outerShdw blurRad="50800" dist="38100" dir="2700000" algn="tl" rotWithShape="0">
                  <a:prstClr val="black">
                    <a:alpha val="40000"/>
                  </a:prstClr>
                </a:outerShdw>
              </a:effectLst>
              <a:uLnTx/>
              <a:uFillTx/>
              <a:latin typeface="#9Slide07 IcielStormtrooper" panose="020B0500000000000000" pitchFamily="34" charset="0"/>
              <a:ea typeface="方正胖娃简体" panose="03000509000000000000" pitchFamily="65" charset="-122"/>
            </a:endParaRPr>
          </a:p>
        </p:txBody>
      </p:sp>
    </p:spTree>
    <p:custDataLst>
      <p:tags r:id="rId1"/>
    </p:custDataLst>
    <p:extLst>
      <p:ext uri="{BB962C8B-B14F-4D97-AF65-F5344CB8AC3E}">
        <p14:creationId xmlns:p14="http://schemas.microsoft.com/office/powerpoint/2010/main" val="1145240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66">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arn(inVertical)">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barn(inVertical)">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barn(inVertical)">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barn(inVertical)">
                                      <p:cBhvr>
                                        <p:cTn id="85" dur="500"/>
                                        <p:tgtEl>
                                          <p:spTgt spid="35"/>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barn(inVertical)">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grpId="0" nodeType="clickEffect">
                                  <p:stCondLst>
                                    <p:cond delay="0"/>
                                  </p:stCondLst>
                                  <p:iterate type="lt">
                                    <p:tmPct val="0"/>
                                  </p:iterate>
                                  <p:childTnLst>
                                    <p:set>
                                      <p:cBhvr>
                                        <p:cTn id="94" dur="1" fill="hold">
                                          <p:stCondLst>
                                            <p:cond delay="0"/>
                                          </p:stCondLst>
                                        </p:cTn>
                                        <p:tgtEl>
                                          <p:spTgt spid="31"/>
                                        </p:tgtEl>
                                        <p:attrNameLst>
                                          <p:attrName>style.visibility</p:attrName>
                                        </p:attrNameLst>
                                      </p:cBhvr>
                                      <p:to>
                                        <p:strVal val="visible"/>
                                      </p:to>
                                    </p:set>
                                    <p:animEffect transition="in" filter="wipe(down)">
                                      <p:cBhvr>
                                        <p:cTn id="95" dur="580">
                                          <p:stCondLst>
                                            <p:cond delay="0"/>
                                          </p:stCondLst>
                                        </p:cTn>
                                        <p:tgtEl>
                                          <p:spTgt spid="31"/>
                                        </p:tgtEl>
                                      </p:cBhvr>
                                    </p:animEffect>
                                    <p:anim calcmode="lin" valueType="num">
                                      <p:cBhvr>
                                        <p:cTn id="9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01" dur="26">
                                          <p:stCondLst>
                                            <p:cond delay="650"/>
                                          </p:stCondLst>
                                        </p:cTn>
                                        <p:tgtEl>
                                          <p:spTgt spid="31"/>
                                        </p:tgtEl>
                                      </p:cBhvr>
                                      <p:to x="100000" y="60000"/>
                                    </p:animScale>
                                    <p:animScale>
                                      <p:cBhvr>
                                        <p:cTn id="102" dur="166" decel="50000">
                                          <p:stCondLst>
                                            <p:cond delay="676"/>
                                          </p:stCondLst>
                                        </p:cTn>
                                        <p:tgtEl>
                                          <p:spTgt spid="31"/>
                                        </p:tgtEl>
                                      </p:cBhvr>
                                      <p:to x="100000" y="100000"/>
                                    </p:animScale>
                                    <p:animScale>
                                      <p:cBhvr>
                                        <p:cTn id="103" dur="26">
                                          <p:stCondLst>
                                            <p:cond delay="1312"/>
                                          </p:stCondLst>
                                        </p:cTn>
                                        <p:tgtEl>
                                          <p:spTgt spid="31"/>
                                        </p:tgtEl>
                                      </p:cBhvr>
                                      <p:to x="100000" y="80000"/>
                                    </p:animScale>
                                    <p:animScale>
                                      <p:cBhvr>
                                        <p:cTn id="104" dur="166" decel="50000">
                                          <p:stCondLst>
                                            <p:cond delay="1338"/>
                                          </p:stCondLst>
                                        </p:cTn>
                                        <p:tgtEl>
                                          <p:spTgt spid="31"/>
                                        </p:tgtEl>
                                      </p:cBhvr>
                                      <p:to x="100000" y="100000"/>
                                    </p:animScale>
                                    <p:animScale>
                                      <p:cBhvr>
                                        <p:cTn id="105" dur="26">
                                          <p:stCondLst>
                                            <p:cond delay="1642"/>
                                          </p:stCondLst>
                                        </p:cTn>
                                        <p:tgtEl>
                                          <p:spTgt spid="31"/>
                                        </p:tgtEl>
                                      </p:cBhvr>
                                      <p:to x="100000" y="90000"/>
                                    </p:animScale>
                                    <p:animScale>
                                      <p:cBhvr>
                                        <p:cTn id="106" dur="166" decel="50000">
                                          <p:stCondLst>
                                            <p:cond delay="1668"/>
                                          </p:stCondLst>
                                        </p:cTn>
                                        <p:tgtEl>
                                          <p:spTgt spid="31"/>
                                        </p:tgtEl>
                                      </p:cBhvr>
                                      <p:to x="100000" y="100000"/>
                                    </p:animScale>
                                    <p:animScale>
                                      <p:cBhvr>
                                        <p:cTn id="107" dur="26">
                                          <p:stCondLst>
                                            <p:cond delay="1808"/>
                                          </p:stCondLst>
                                        </p:cTn>
                                        <p:tgtEl>
                                          <p:spTgt spid="31"/>
                                        </p:tgtEl>
                                      </p:cBhvr>
                                      <p:to x="100000" y="95000"/>
                                    </p:animScale>
                                    <p:animScale>
                                      <p:cBhvr>
                                        <p:cTn id="108" dur="166" decel="50000">
                                          <p:stCondLst>
                                            <p:cond delay="1834"/>
                                          </p:stCondLst>
                                        </p:cTn>
                                        <p:tgtEl>
                                          <p:spTgt spid="31"/>
                                        </p:tgtEl>
                                      </p:cBhvr>
                                      <p:to x="100000" y="100000"/>
                                    </p:animScale>
                                  </p:childTnLst>
                                </p:cTn>
                              </p:par>
                            </p:childTnLst>
                          </p:cTn>
                        </p:par>
                        <p:par>
                          <p:cTn id="109" fill="hold">
                            <p:stCondLst>
                              <p:cond delay="2000"/>
                            </p:stCondLst>
                            <p:childTnLst>
                              <p:par>
                                <p:cTn id="110" presetID="16" presetClass="emph" presetSubtype="0" fill="hold" grpId="1" nodeType="afterEffect">
                                  <p:stCondLst>
                                    <p:cond delay="0"/>
                                  </p:stCondLst>
                                  <p:iterate type="lt">
                                    <p:tmPct val="4000"/>
                                  </p:iterate>
                                  <p:childTnLst>
                                    <p:set>
                                      <p:cBhvr override="childStyle">
                                        <p:cTn id="111" dur="500" fill="hold"/>
                                        <p:tgtEl>
                                          <p:spTgt spid="31"/>
                                        </p:tgtEl>
                                        <p:attrNameLst>
                                          <p:attrName>style.color</p:attrName>
                                        </p:attrNameLst>
                                      </p:cBhvr>
                                      <p:to>
                                        <p:clrVal>
                                          <a:schemeClr val="accent2"/>
                                        </p:clrVal>
                                      </p:to>
                                    </p:set>
                                    <p:set>
                                      <p:cBhvr>
                                        <p:cTn id="112" dur="500" fill="hold"/>
                                        <p:tgtEl>
                                          <p:spTgt spid="31"/>
                                        </p:tgtEl>
                                        <p:attrNameLst>
                                          <p:attrName>fillcolor</p:attrName>
                                        </p:attrNameLst>
                                      </p:cBhvr>
                                      <p:to>
                                        <p:clrVal>
                                          <a:schemeClr val="accent2"/>
                                        </p:clrVal>
                                      </p:to>
                                    </p:set>
                                    <p:set>
                                      <p:cBhvr>
                                        <p:cTn id="113" dur="5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hởi động"/>
  <p:tag name="ISPRING_SLIDE_INDENT_LEVEL" val="0"/>
  <p:tag name="GENSWF_ADVANCE_TIME" val="9.587"/>
  <p:tag name="ISPRING_SLIDE_ID_2" val="{FA9CA7FD-FB4A-4431-9AAA-0B31C36B7E38}"/>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TIMING" val="|7.055|6.064|9.856"/>
  <p:tag name="GENSWF_SLIDE_TITLE" val="Chia đoạn"/>
  <p:tag name="ISPRING_SLIDE_INDENT_LEVEL" val="0"/>
  <p:tag name="GENSWF_ADVANCE_TIME" val="25.652"/>
  <p:tag name="ISPRING_SLIDE_ID_2" val="{0B42BC7E-7B29-4691-94C3-C727E2061939}"/>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TIMING" val="|0.66"/>
  <p:tag name="GENSWF_SLIDE_TITLE" val="Luyện đọc"/>
  <p:tag name="ISPRING_SLIDE_INDENT_LEVEL" val="0"/>
  <p:tag name="GENSWF_ADVANCE_TIME" val="5.094"/>
  <p:tag name="ISPRING_SLIDE_ID_2" val="{C35A685B-FADE-4F89-8978-559726A94238}"/>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TIMING" val="|3.336|1.025|1.236|1.331|0.897|1.013"/>
  <p:tag name="GENSWF_SLIDE_TITLE" val="Luyện đọc 3 đoạn"/>
  <p:tag name="ISPRING_SLIDE_INDENT_LEVEL" val="0"/>
  <p:tag name="GENSWF_ADVANCE_TIME" val="12.069"/>
  <p:tag name="ISPRING_SLIDE_ID_2" val="{C6B4E702-6C15-4005-B90A-D521A554DBE6}"/>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uyện đọc từ khó"/>
  <p:tag name="ISPRING_SLIDE_INDENT_LEVEL" val="0"/>
  <p:tag name="GENSWF_ADVANCE_TIME" val="28.473"/>
  <p:tag name="TIMING" val="|2.101|0.948|1.618|1.095|1.054|1.01|2.442|0.79|1.942|2.322|1.592|1.857|1.235|1.992|1.47|1.8|1.475"/>
  <p:tag name="ISPRING_SLIDE_ID_2" val="{B60CAA29-D435-4400-8C91-D0B71FBEBFE6}"/>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ải nghĩa từ"/>
  <p:tag name="ISPRING_SLIDE_INDENT_LEVEL" val="0"/>
  <p:tag name="GENSWF_ADVANCE_TIME" val="33.384"/>
  <p:tag name="ISPRING_SLIDE_ID_2" val="{1982C4B7-AF4B-4BD5-A67D-7C45487775D4}"/>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TIMING" val="|2.965|8.12|1.864|3.123|0.8|0.682|4.633|1.028|2.483|1.453|1.119|3.611|4.097|0.873"/>
  <p:tag name="GENSWF_SLIDE_TITLE" val="Luyện đọc câu"/>
  <p:tag name="ISPRING_SLIDE_INDENT_LEVEL" val="0"/>
  <p:tag name="GENSWF_ADVANCE_TIME" val="37.930"/>
  <p:tag name="ISPRING_SLIDE_ID_2" val="{01A6502C-E0C3-44F4-A5E0-B843E44684A2}"/>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TIMING" val="|0.719"/>
  <p:tag name="GENSWF_SLIDE_TITLE" val="Tìm hiểu bài"/>
  <p:tag name="ISPRING_SLIDE_INDENT_LEVEL" val="0"/>
  <p:tag name="GENSWF_ADVANCE_TIME" val="5.747"/>
  <p:tag name="ISPRING_SLIDE_ID_2" val="{409F2447-0365-44E9-AC71-9973EF6FCBF5}"/>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Hoa học trò"/>
  <p:tag name="ISPRING_SLIDE_INDENT_LEVEL" val="0"/>
  <p:tag name="GENSWF_ADVANCE_TIME" val="15.987"/>
  <p:tag name="ISPRING_SLIDE_ID_2" val="{FB8066CF-0966-49ED-AAF4-15BA01009625}"/>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Đáp án vẻ đẹp hoa phượng"/>
  <p:tag name="ISPRING_SLIDE_INDENT_LEVEL" val="0"/>
  <p:tag name="GENSWF_ADVANCE_TIME" val="28.317"/>
  <p:tag name="ISPRING_SLIDE_ID_2" val="{C8FA1265-8EDB-409E-B5DB-07782CAF24EF}"/>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àu sắc hoa phượng"/>
  <p:tag name="ISPRING_SLIDE_INDENT_LEVEL" val="0"/>
  <p:tag name="GENSWF_ADVANCE_TIME" val="19.905"/>
  <p:tag name="ISPRING_SLIDE_ID_2" val="{6855B3CF-7C66-4A3E-AAEB-FED43D524447}"/>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TIMING" val="|1.132|4.378|14.435|13.106"/>
  <p:tag name="GENSWF_SLIDE_TITLE" val="Màu sắc hoa phượng"/>
  <p:tag name="ISPRING_SLIDE_INDENT_LEVEL" val="0"/>
  <p:tag name="GENSWF_ADVANCE_TIME" val="45.897"/>
  <p:tag name="ISPRING_SLIDE_ID_2" val="{C0086930-B030-44AE-9A4A-5687FF303BB3}"/>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Sự thay đổi màu sắc"/>
  <p:tag name="ISPRING_SLIDE_INDENT_LEVEL" val="0"/>
  <p:tag name="GENSWF_ADVANCE_TIME" val="15.047"/>
  <p:tag name="ISPRING_SLIDE_ID_2" val="{25B3695C-2494-4AAA-B80C-3B293B9EA7D1}"/>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1.418"/>
  <p:tag name="TIMING" val="|3.747|16.55|1.015|2.184|3.012|5.503|1.831|0.637|2.468|7.067|0.746|0.485|2.392"/>
  <p:tag name="GENSWF_SLIDE_TITLE" val="Sự thay đổi màu sắc"/>
  <p:tag name="ISPRING_SLIDE_INDENT_LEVEL" val="0"/>
  <p:tag name="ISPRING_SLIDE_ID_2" val="{A5331FA2-2213-4B1B-BB8F-5A05490BB2F6}"/>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Sự thay đổi màu sắc"/>
  <p:tag name="ISPRING_SLIDE_INDENT_LEVEL" val="0"/>
  <p:tag name="GENSWF_ADVANCE_TIME" val="19.069"/>
  <p:tag name="ISPRING_SLIDE_ID_2" val="{E12C6AAF-0123-4AA1-9E6C-D81C67CBC4C7}"/>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Ý nghĩa bài đọc"/>
  <p:tag name="ISPRING_SLIDE_INDENT_LEVEL" val="0"/>
  <p:tag name="GENSWF_ADVANCE_TIME" val="16.562"/>
  <p:tag name="ISPRING_SLIDE_ID_2" val="{D8950F7A-0C8F-46C8-9A02-1374CF9C235A}"/>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uyện đọc diễn cảm"/>
  <p:tag name="ISPRING_SLIDE_INDENT_LEVEL" val="0"/>
  <p:tag name="GENSWF_ADVANCE_TIME" val="14.785"/>
  <p:tag name="ISPRING_SLIDE_ID_2" val="{70973749-D089-4BB0-8C0E-7E6B92D79C8A}"/>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TIMING" val="|1.009|4.163|1.541"/>
  <p:tag name="GENSWF_SLIDE_TITLE" val="Luyện đọc diễn cảm"/>
  <p:tag name="ISPRING_SLIDE_INDENT_LEVEL" val="0"/>
  <p:tag name="GENSWF_ADVANCE_TIME" val="39.236"/>
  <p:tag name="ISPRING_SLIDE_ID_2" val="{E09BDDEE-CF62-494A-BFB8-5BB4FE255958}"/>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uyện đọc diễn cảm"/>
  <p:tag name="ISPRING_SLIDE_INDENT_LEVEL" val="0"/>
  <p:tag name="GENSWF_ADVANCE_TIME" val="112.222"/>
  <p:tag name="ISPRING_SLIDE_ID_2" val="{F99A372B-CAB1-4E97-A82C-F61462046176}"/>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ìm hiểu vẻ đẹp hoa phượng"/>
  <p:tag name="ISPRING_SLIDE_INDENT_LEVEL" val="0"/>
  <p:tag name="GENSWF_ADVANCE_TIME" val="17.816"/>
  <p:tag name="ISPRING_SLIDE_ID_2" val="{EB7E366C-7A6B-461A-8CDA-0FF0BF0ACB23}"/>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hám phá"/>
  <p:tag name="ISPRING_SLIDE_INDENT_LEVEL" val="0"/>
  <p:tag name="GENSWF_ADVANCE_TIME" val="43.389"/>
  <p:tag name="ISPRING_SLIDE_ID_2" val="{B3B9D39D-E06A-4923-86EA-29A844CD526B}"/>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ư liệu tham khảo"/>
  <p:tag name="ISPRING_SLIDE_INDENT_LEVEL" val="0"/>
  <p:tag name="GENSWF_ADVANCE_TIME" val="4.394"/>
  <p:tag name="ISPRING_SLIDE_ID_2" val="{ECEC40F9-D8CA-439C-B646-9FBE724EF4B8}"/>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hởi động"/>
  <p:tag name="ISPRING_SLIDE_INDENT_LEVEL" val="0"/>
  <p:tag name="GENSWF_ADVANCE_TIME" val="9.587"/>
  <p:tag name="ISPRING_SLIDE_ID_2" val="{FA9CA7FD-FB4A-4431-9AAA-0B31C36B7E38}"/>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TIMING" val="|1.941"/>
  <p:tag name="GENSWF_SLIDE_TITLE" val="Tập đọc Hoa học trò"/>
  <p:tag name="ISPRING_SLIDE_INDENT_LEVEL" val="0"/>
  <p:tag name="GENSWF_ADVANCE_TIME" val="7.105"/>
  <p:tag name="ISPRING_SLIDE_ID_2" val="{CA197111-BD2F-4C70-BD56-280D02F6157B}"/>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ập đọc Hoa học trò"/>
  <p:tag name="ISPRING_SLIDE_INDENT_LEVEL" val="0"/>
  <p:tag name="GENSWF_ADVANCE_TIME" val="12.487"/>
  <p:tag name="ISPRING_SLIDE_ID_2" val="{AEBA9A41-A70E-4F03-9E73-75BD21626A5A}"/>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3283</Words>
  <Application>Microsoft Office PowerPoint</Application>
  <PresentationFormat>Widescreen</PresentationFormat>
  <Paragraphs>151</Paragraphs>
  <Slides>26</Slides>
  <Notes>25</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26</vt:i4>
      </vt:variant>
    </vt:vector>
  </HeadingPairs>
  <TitlesOfParts>
    <vt:vector size="46" baseType="lpstr">
      <vt:lpstr>#9Slide07 IcielBC Cubano Normal</vt:lpstr>
      <vt:lpstr>#9Slide07 IcielStormtrooper</vt:lpstr>
      <vt:lpstr>Arial</vt:lpstr>
      <vt:lpstr>Calibri</vt:lpstr>
      <vt:lpstr>Calibri Light</vt:lpstr>
      <vt:lpstr>Impact</vt:lpstr>
      <vt:lpstr>Roboto</vt:lpstr>
      <vt:lpstr>SVN-Lobster</vt:lpstr>
      <vt:lpstr>Times New Roman</vt:lpstr>
      <vt:lpstr>UTM Flamenco</vt:lpstr>
      <vt:lpstr>UTM Flavour</vt:lpstr>
      <vt:lpstr>UTM Isadora</vt:lpstr>
      <vt:lpstr>UTM Seagull</vt:lpstr>
      <vt:lpstr>UTM Thanh Nhac TL</vt:lpstr>
      <vt:lpstr>UVN Bach Tuyet Nang</vt:lpstr>
      <vt:lpstr>UVN Sang Song</vt:lpstr>
      <vt:lpstr>UVN Sang Song Nang</vt:lpstr>
      <vt:lpstr>UVN Van Chuong Nang</vt:lpstr>
      <vt:lpstr>VNI-Truck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Thu</dc:creator>
  <cp:lastModifiedBy>Ha Thu</cp:lastModifiedBy>
  <cp:revision>1</cp:revision>
  <dcterms:created xsi:type="dcterms:W3CDTF">2022-02-14T10:03:50Z</dcterms:created>
  <dcterms:modified xsi:type="dcterms:W3CDTF">2022-02-14T10:06:05Z</dcterms:modified>
</cp:coreProperties>
</file>