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0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4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7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2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1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1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5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3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D93C5-2035-4E16-ACF5-AB0DDC9330C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E315-049D-4EEF-A202-16CCCECB2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2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5.wdp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6.wdp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5.wdp"/><Relationship Id="rId7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7.wdp"/><Relationship Id="rId5" Type="http://schemas.microsoft.com/office/2007/relationships/hdphoto" Target="../media/hdphoto16.wdp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6.wdp"/><Relationship Id="rId7" Type="http://schemas.openxmlformats.org/officeDocument/2006/relationships/image" Target="../media/image6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4" Type="http://schemas.openxmlformats.org/officeDocument/2006/relationships/image" Target="../media/image30.pn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8.wdp"/><Relationship Id="rId7" Type="http://schemas.microsoft.com/office/2007/relationships/hdphoto" Target="../media/hdphoto19.wdp"/><Relationship Id="rId12" Type="http://schemas.microsoft.com/office/2007/relationships/hdphoto" Target="../media/hdphoto2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microsoft.com/office/2007/relationships/hdphoto" Target="../media/hdphoto6.wdp"/><Relationship Id="rId10" Type="http://schemas.openxmlformats.org/officeDocument/2006/relationships/image" Target="../media/image66.png"/><Relationship Id="rId4" Type="http://schemas.openxmlformats.org/officeDocument/2006/relationships/image" Target="../media/image3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1.wdp"/><Relationship Id="rId7" Type="http://schemas.microsoft.com/office/2007/relationships/hdphoto" Target="../media/hdphoto22.wdp"/><Relationship Id="rId12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3.png"/><Relationship Id="rId5" Type="http://schemas.microsoft.com/office/2007/relationships/hdphoto" Target="../media/hdphoto6.wdp"/><Relationship Id="rId10" Type="http://schemas.openxmlformats.org/officeDocument/2006/relationships/image" Target="../media/image69.png"/><Relationship Id="rId4" Type="http://schemas.openxmlformats.org/officeDocument/2006/relationships/image" Target="../media/image30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23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23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microsoft.com/office/2007/relationships/hdphoto" Target="../media/hdphoto26.wdp"/><Relationship Id="rId2" Type="http://schemas.openxmlformats.org/officeDocument/2006/relationships/audio" Target="../media/audio1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64.png"/><Relationship Id="rId15" Type="http://schemas.microsoft.com/office/2007/relationships/hdphoto" Target="../media/hdphoto25.wdp"/><Relationship Id="rId10" Type="http://schemas.openxmlformats.org/officeDocument/2006/relationships/image" Target="../media/image66.gif"/><Relationship Id="rId4" Type="http://schemas.openxmlformats.org/officeDocument/2006/relationships/audio" Target="../media/audio3.wav"/><Relationship Id="rId9" Type="http://schemas.openxmlformats.org/officeDocument/2006/relationships/image" Target="../media/image84.pn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94.png"/><Relationship Id="rId18" Type="http://schemas.microsoft.com/office/2007/relationships/hdphoto" Target="../media/hdphoto30.wdp"/><Relationship Id="rId3" Type="http://schemas.openxmlformats.org/officeDocument/2006/relationships/audio" Target="../media/audio2.wav"/><Relationship Id="rId21" Type="http://schemas.microsoft.com/office/2007/relationships/hdphoto" Target="../media/hdphoto25.wdp"/><Relationship Id="rId7" Type="http://schemas.openxmlformats.org/officeDocument/2006/relationships/image" Target="../media/image91.png"/><Relationship Id="rId12" Type="http://schemas.microsoft.com/office/2007/relationships/hdphoto" Target="../media/hdphoto28.wdp"/><Relationship Id="rId17" Type="http://schemas.openxmlformats.org/officeDocument/2006/relationships/image" Target="../media/image85.png"/><Relationship Id="rId2" Type="http://schemas.openxmlformats.org/officeDocument/2006/relationships/audio" Target="../media/audio1.wav"/><Relationship Id="rId16" Type="http://schemas.openxmlformats.org/officeDocument/2006/relationships/image" Target="../media/image95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80.png"/><Relationship Id="rId5" Type="http://schemas.openxmlformats.org/officeDocument/2006/relationships/image" Target="../media/image64.png"/><Relationship Id="rId15" Type="http://schemas.microsoft.com/office/2007/relationships/hdphoto" Target="../media/hdphoto29.wdp"/><Relationship Id="rId23" Type="http://schemas.microsoft.com/office/2007/relationships/hdphoto" Target="../media/hdphoto31.wdp"/><Relationship Id="rId10" Type="http://schemas.openxmlformats.org/officeDocument/2006/relationships/image" Target="../media/image93.png"/><Relationship Id="rId19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27.wdp"/><Relationship Id="rId14" Type="http://schemas.openxmlformats.org/officeDocument/2006/relationships/image" Target="../media/image83.png"/><Relationship Id="rId22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11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19.png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png"/><Relationship Id="rId23" Type="http://schemas.microsoft.com/office/2007/relationships/hdphoto" Target="../media/hdphoto10.wdp"/><Relationship Id="rId10" Type="http://schemas.openxmlformats.org/officeDocument/2006/relationships/image" Target="../media/image250.png"/><Relationship Id="rId19" Type="http://schemas.microsoft.com/office/2007/relationships/hdphoto" Target="../media/hdphoto9.wdp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29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12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18.png"/><Relationship Id="rId22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182" y="2071195"/>
            <a:ext cx="6429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ụi Rậm Màu Xanh Lá Cây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303" y="3732776"/>
            <a:ext cx="6009799" cy="40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00" y1="49205" x2="47500" y2="49205"/>
                        <a14:foregroundMark x1="47803" y1="49205" x2="40000" y2="54545"/>
                        <a14:backgroundMark x1="46364" y1="57500" x2="61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664">
            <a:off x="4364584" y="-994709"/>
            <a:ext cx="6200948" cy="4376131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2" b="90000" l="667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68" y="-48444"/>
            <a:ext cx="2606303" cy="23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35" b="94544" l="66281" r="96612">
                        <a14:backgroundMark x1="73058" y1="63095" x2="73058" y2="63095"/>
                        <a14:backgroundMark x1="71983" y1="63591" x2="74132" y2="60813"/>
                        <a14:backgroundMark x1="77562" y1="63591" x2="78347" y2="66667"/>
                        <a14:backgroundMark x1="84298" y1="68552" x2="81488" y2="88988"/>
                        <a14:backgroundMark x1="80785" y1="63095" x2="80868" y2="67857"/>
                        <a14:backgroundMark x1="83140" y1="62897" x2="82851" y2="66171"/>
                        <a14:backgroundMark x1="80992" y1="73710" x2="80992" y2="73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11839"/>
          <a:stretch/>
        </p:blipFill>
        <p:spPr>
          <a:xfrm>
            <a:off x="6703376" y="1010157"/>
            <a:ext cx="3874871" cy="6264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0" b="44600" l="4800" r="48150">
                        <a14:foregroundMark x1="21000" y1="25950" x2="21150" y2="30050"/>
                        <a14:foregroundMark x1="34600" y1="26000" x2="34500" y2="30000"/>
                        <a14:foregroundMark x1="33250" y1="26350" x2="32850" y2="30150"/>
                        <a14:foregroundMark x1="35550" y1="27450" x2="29450" y2="2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4805068" y="1867340"/>
            <a:ext cx="4262910" cy="57648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706" y="320722"/>
            <a:ext cx="4962832" cy="435133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indent="0">
              <a:buNone/>
            </a:pPr>
            <a:r>
              <a:rPr lang="en-US" sz="9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</a:rPr>
              <a:t>Toán</a:t>
            </a:r>
          </a:p>
          <a:p>
            <a:endParaRPr lang="en-US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50242" y="1725784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Showcard" panose="02040603050506020204" pitchFamily="18" charset="0"/>
              </a:rPr>
              <a:t>Phép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48DAC"/>
                </a:solidFill>
                <a:latin typeface="UTM Showcard" panose="02040603050506020204" pitchFamily="18" charset="0"/>
              </a:rPr>
              <a:t>trừ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96B568"/>
                </a:solidFill>
                <a:latin typeface="UTM Showcard" panose="02040603050506020204" pitchFamily="18" charset="0"/>
              </a:rPr>
              <a:t>phân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8C4B"/>
                </a:solidFill>
                <a:latin typeface="UTM Showcard" panose="02040603050506020204" pitchFamily="18" charset="0"/>
              </a:rPr>
              <a:t>số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7200" dirty="0">
                <a:ln>
                  <a:solidFill>
                    <a:srgbClr val="0070C0"/>
                  </a:solidFill>
                </a:ln>
                <a:solidFill>
                  <a:srgbClr val="83ECFF"/>
                </a:solidFill>
                <a:latin typeface="UTM Showcard" panose="02040603050506020204" pitchFamily="18" charset="0"/>
              </a:rPr>
              <a:t>( Tiết 1)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250" b="94900" l="5100" r="51900">
                        <a14:foregroundMark x1="23350" y1="67850" x2="20050" y2="72050"/>
                        <a14:foregroundMark x1="34450" y1="70950" x2="33800" y2="75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2924752" y="3957915"/>
            <a:ext cx="2630744" cy="3475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00" b="46600" l="52050" r="95200">
                        <a14:foregroundMark x1="76100" y1="20250" x2="76100" y2="2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52545"/>
          <a:stretch/>
        </p:blipFill>
        <p:spPr>
          <a:xfrm>
            <a:off x="-165864" y="2376187"/>
            <a:ext cx="3704717" cy="48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953670" y="656302"/>
            <a:ext cx="2283851" cy="1454330"/>
            <a:chOff x="-5133794" y="970139"/>
            <a:chExt cx="3045135" cy="1454330"/>
          </a:xfrm>
        </p:grpSpPr>
        <p:sp>
          <p:nvSpPr>
            <p:cNvPr id="31" name="Rectangle 88"/>
            <p:cNvSpPr>
              <a:spLocks noChangeArrowheads="1"/>
            </p:cNvSpPr>
            <p:nvPr/>
          </p:nvSpPr>
          <p:spPr bwMode="auto">
            <a:xfrm>
              <a:off x="-5133794" y="970140"/>
              <a:ext cx="1015045" cy="1454329"/>
            </a:xfrm>
            <a:prstGeom prst="rect">
              <a:avLst/>
            </a:prstGeom>
            <a:ln w="19050">
              <a:prstDash val="dash"/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" name="Rectangle 88"/>
            <p:cNvSpPr>
              <a:spLocks noChangeArrowheads="1"/>
            </p:cNvSpPr>
            <p:nvPr/>
          </p:nvSpPr>
          <p:spPr bwMode="auto">
            <a:xfrm>
              <a:off x="-4118749" y="970139"/>
              <a:ext cx="1015045" cy="1454329"/>
            </a:xfrm>
            <a:prstGeom prst="rect">
              <a:avLst/>
            </a:prstGeom>
            <a:ln w="19050">
              <a:prstDash val="dash"/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" name="Rectangle 88"/>
            <p:cNvSpPr>
              <a:spLocks noChangeArrowheads="1"/>
            </p:cNvSpPr>
            <p:nvPr/>
          </p:nvSpPr>
          <p:spPr bwMode="auto">
            <a:xfrm>
              <a:off x="-3103704" y="970139"/>
              <a:ext cx="1015045" cy="1454329"/>
            </a:xfrm>
            <a:prstGeom prst="rect">
              <a:avLst/>
            </a:prstGeom>
            <a:ln w="19050">
              <a:prstDash val="dash"/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4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85" b="66849" l="32184" r="6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0" t="33582" r="28917" b="34006"/>
          <a:stretch/>
        </p:blipFill>
        <p:spPr bwMode="auto">
          <a:xfrm>
            <a:off x="294654" y="2918251"/>
            <a:ext cx="1059874" cy="11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55" b="69041" l="70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33322" r="86" b="32673"/>
          <a:stretch/>
        </p:blipFill>
        <p:spPr bwMode="auto">
          <a:xfrm>
            <a:off x="294654" y="4422538"/>
            <a:ext cx="796637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2055" l="715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1" b="64186"/>
          <a:stretch/>
        </p:blipFill>
        <p:spPr bwMode="auto">
          <a:xfrm>
            <a:off x="2520591" y="2918252"/>
            <a:ext cx="773130" cy="12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0987" y="4228972"/>
            <a:ext cx="1396060" cy="45719"/>
          </a:xfrm>
          <a:prstGeom prst="round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55" b="69041" l="70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33322" r="86" b="32673"/>
          <a:stretch/>
        </p:blipFill>
        <p:spPr bwMode="auto">
          <a:xfrm>
            <a:off x="2426062" y="4579775"/>
            <a:ext cx="796637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319082" y="4251831"/>
            <a:ext cx="1176149" cy="45719"/>
          </a:xfrm>
          <a:prstGeom prst="round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29093" y="2699143"/>
            <a:ext cx="1350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latin typeface="UTM American Sans" panose="02040603050506020204" pitchFamily="18" charset="0"/>
              </a:rPr>
              <a:t>2</a:t>
            </a:r>
          </a:p>
        </p:txBody>
      </p:sp>
      <p:pic>
        <p:nvPicPr>
          <p:cNvPr id="11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55" b="69041" l="70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33322" r="86" b="32673"/>
          <a:stretch/>
        </p:blipFill>
        <p:spPr bwMode="auto">
          <a:xfrm>
            <a:off x="8248078" y="4430614"/>
            <a:ext cx="796637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139633" y="4323701"/>
            <a:ext cx="949569" cy="45720"/>
          </a:xfrm>
          <a:prstGeom prst="round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24669" y="4268803"/>
            <a:ext cx="350316" cy="548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664986" y="4045090"/>
            <a:ext cx="467398" cy="1182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664986" y="4430615"/>
            <a:ext cx="467398" cy="1491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62182" y="4300842"/>
            <a:ext cx="3123357" cy="121697"/>
          </a:xfrm>
          <a:prstGeom prst="round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561695" y="4123505"/>
            <a:ext cx="467398" cy="1182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561695" y="4520638"/>
            <a:ext cx="467398" cy="1182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55" b="69041" l="70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33322" r="86" b="32673"/>
          <a:stretch/>
        </p:blipFill>
        <p:spPr bwMode="auto">
          <a:xfrm>
            <a:off x="5245540" y="4604382"/>
            <a:ext cx="796637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85" b="66849" l="32184" r="6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0" t="33582" r="28917" b="34006"/>
          <a:stretch/>
        </p:blipFill>
        <p:spPr bwMode="auto">
          <a:xfrm>
            <a:off x="4215246" y="3102131"/>
            <a:ext cx="1059874" cy="11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2055" l="715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1" b="64186"/>
          <a:stretch/>
        </p:blipFill>
        <p:spPr bwMode="auto">
          <a:xfrm>
            <a:off x="6232418" y="3124309"/>
            <a:ext cx="773130" cy="12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5544522" y="3673529"/>
            <a:ext cx="467398" cy="1182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947660" y="666709"/>
            <a:ext cx="2283851" cy="1454330"/>
            <a:chOff x="955645" y="2763769"/>
            <a:chExt cx="3045135" cy="1454330"/>
          </a:xfrm>
        </p:grpSpPr>
        <p:sp>
          <p:nvSpPr>
            <p:cNvPr id="24" name="Rectangle 88"/>
            <p:cNvSpPr>
              <a:spLocks noChangeArrowheads="1"/>
            </p:cNvSpPr>
            <p:nvPr/>
          </p:nvSpPr>
          <p:spPr bwMode="auto">
            <a:xfrm>
              <a:off x="955645" y="2763770"/>
              <a:ext cx="1015045" cy="1454329"/>
            </a:xfrm>
            <a:prstGeom prst="rect">
              <a:avLst/>
            </a:prstGeom>
            <a:solidFill>
              <a:srgbClr val="F48DAC"/>
            </a:solidFill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5" name="Rectangle 88"/>
            <p:cNvSpPr>
              <a:spLocks noChangeArrowheads="1"/>
            </p:cNvSpPr>
            <p:nvPr/>
          </p:nvSpPr>
          <p:spPr bwMode="auto">
            <a:xfrm>
              <a:off x="1970690" y="2763769"/>
              <a:ext cx="1015045" cy="1454329"/>
            </a:xfrm>
            <a:prstGeom prst="rect">
              <a:avLst/>
            </a:prstGeom>
            <a:solidFill>
              <a:srgbClr val="F48DAC"/>
            </a:solidFill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" name="Rectangle 88"/>
            <p:cNvSpPr>
              <a:spLocks noChangeArrowheads="1"/>
            </p:cNvSpPr>
            <p:nvPr/>
          </p:nvSpPr>
          <p:spPr bwMode="auto">
            <a:xfrm>
              <a:off x="2985735" y="2763769"/>
              <a:ext cx="1015045" cy="1454329"/>
            </a:xfrm>
            <a:prstGeom prst="rect">
              <a:avLst/>
            </a:prstGeom>
            <a:solidFill>
              <a:srgbClr val="F48DAC"/>
            </a:solidFill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7" name="Rectangle 88"/>
          <p:cNvSpPr>
            <a:spLocks noChangeArrowheads="1"/>
          </p:cNvSpPr>
          <p:nvPr/>
        </p:nvSpPr>
        <p:spPr bwMode="auto">
          <a:xfrm>
            <a:off x="3237521" y="656304"/>
            <a:ext cx="761284" cy="1454329"/>
          </a:xfrm>
          <a:prstGeom prst="rect">
            <a:avLst/>
          </a:prstGeom>
          <a:solidFill>
            <a:srgbClr val="F48DAC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" name="Rectangle 88"/>
          <p:cNvSpPr>
            <a:spLocks noChangeArrowheads="1"/>
          </p:cNvSpPr>
          <p:nvPr/>
        </p:nvSpPr>
        <p:spPr bwMode="auto">
          <a:xfrm>
            <a:off x="4783239" y="656304"/>
            <a:ext cx="761284" cy="1454329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lgDash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" name="Rectangle 88"/>
          <p:cNvSpPr>
            <a:spLocks noChangeArrowheads="1"/>
          </p:cNvSpPr>
          <p:nvPr/>
        </p:nvSpPr>
        <p:spPr bwMode="auto">
          <a:xfrm>
            <a:off x="4005792" y="656304"/>
            <a:ext cx="761284" cy="1454329"/>
          </a:xfrm>
          <a:prstGeom prst="rect">
            <a:avLst/>
          </a:prstGeom>
          <a:solidFill>
            <a:srgbClr val="F48DAC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" name="Text Box 139"/>
          <p:cNvSpPr txBox="1">
            <a:spLocks noChangeArrowheads="1"/>
          </p:cNvSpPr>
          <p:nvPr/>
        </p:nvSpPr>
        <p:spPr bwMode="auto">
          <a:xfrm>
            <a:off x="405486" y="5585572"/>
            <a:ext cx="93796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800" b="1" dirty="0">
                <a:solidFill>
                  <a:srgbClr val="FF8C4B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Muốn trừ hai phân số </a:t>
            </a:r>
            <a:r>
              <a:rPr lang="en-US" altLang="ja-JP" sz="4800" b="1" dirty="0">
                <a:solidFill>
                  <a:srgbClr val="00B05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cùng mẫu số </a:t>
            </a:r>
            <a:r>
              <a:rPr lang="en-US" altLang="ja-JP" sz="4800" b="1" dirty="0">
                <a:solidFill>
                  <a:srgbClr val="FF8C4B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ta làm thế nào?</a:t>
            </a:r>
            <a:endParaRPr lang="en-US" altLang="en-US" sz="4800" b="1" dirty="0">
              <a:solidFill>
                <a:srgbClr val="FF8C4B"/>
              </a:solidFill>
              <a:latin typeface="UVN Mua Thu" panose="03020702040507090A04" pitchFamily="66" charset="0"/>
            </a:endParaRPr>
          </a:p>
        </p:txBody>
      </p:sp>
      <p:sp>
        <p:nvSpPr>
          <p:cNvPr id="35" name="Text Box 143"/>
          <p:cNvSpPr txBox="1">
            <a:spLocks noChangeArrowheads="1"/>
          </p:cNvSpPr>
          <p:nvPr/>
        </p:nvSpPr>
        <p:spPr bwMode="auto">
          <a:xfrm>
            <a:off x="294655" y="5585947"/>
            <a:ext cx="863922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solidFill>
                  <a:srgbClr val="00206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Muốn trừ hai phân số </a:t>
            </a:r>
            <a:r>
              <a:rPr lang="en-US" altLang="ja-JP" sz="4000" dirty="0">
                <a:solidFill>
                  <a:srgbClr val="FF000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cùng mẫu số</a:t>
            </a:r>
            <a:r>
              <a:rPr lang="en-US" altLang="ja-JP" sz="4000" dirty="0">
                <a:solidFill>
                  <a:srgbClr val="00206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, ta </a:t>
            </a:r>
            <a:r>
              <a:rPr lang="en-US" altLang="ja-JP" sz="4000" dirty="0">
                <a:solidFill>
                  <a:srgbClr val="FF000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trừ tử số của phân số thứ nhất</a:t>
            </a:r>
            <a:r>
              <a:rPr lang="en-US" altLang="ja-JP" sz="4000" dirty="0">
                <a:solidFill>
                  <a:srgbClr val="0000CC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 </a:t>
            </a:r>
            <a:r>
              <a:rPr lang="en-US" altLang="ja-JP" sz="4000" dirty="0">
                <a:solidFill>
                  <a:srgbClr val="00206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cho</a:t>
            </a:r>
            <a:r>
              <a:rPr lang="en-US" altLang="ja-JP" sz="4000" dirty="0">
                <a:solidFill>
                  <a:srgbClr val="0000CC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 </a:t>
            </a:r>
            <a:r>
              <a:rPr lang="en-US" altLang="ja-JP" sz="4000" dirty="0">
                <a:solidFill>
                  <a:srgbClr val="FF000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tử số của phân số thứ hai</a:t>
            </a:r>
            <a:r>
              <a:rPr lang="en-US" altLang="ja-JP" sz="4000" dirty="0">
                <a:solidFill>
                  <a:srgbClr val="0000CC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 </a:t>
            </a:r>
            <a:r>
              <a:rPr lang="en-US" altLang="ja-JP" sz="4000" dirty="0">
                <a:solidFill>
                  <a:srgbClr val="00206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và</a:t>
            </a:r>
            <a:r>
              <a:rPr lang="en-US" altLang="ja-JP" sz="4000" dirty="0">
                <a:solidFill>
                  <a:srgbClr val="0000CC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 </a:t>
            </a:r>
            <a:r>
              <a:rPr lang="en-US" altLang="ja-JP" sz="4000" dirty="0">
                <a:solidFill>
                  <a:srgbClr val="FF0000"/>
                </a:solidFill>
                <a:latin typeface="UVN Mua Thu" panose="03020702040507090A04" pitchFamily="66" charset="0"/>
                <a:ea typeface="MS PGothic" panose="020B0600070205080204" pitchFamily="34" charset="-128"/>
              </a:rPr>
              <a:t>giữ nguyên mẫu số.</a:t>
            </a:r>
            <a:endParaRPr lang="en-US" altLang="en-US" sz="4000" dirty="0">
              <a:solidFill>
                <a:srgbClr val="FF0000"/>
              </a:solidFill>
              <a:latin typeface="UVN Mua Thu" panose="0302070204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4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0157 -0.4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34" grpId="0"/>
      <p:bldP spid="34" grpId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 flipH="1">
            <a:off x="-766412" y="4083790"/>
            <a:ext cx="2630744" cy="3475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4946722" y="844063"/>
            <a:ext cx="4791314" cy="6479457"/>
          </a:xfrm>
          <a:prstGeom prst="rect">
            <a:avLst/>
          </a:prstGeom>
        </p:spPr>
      </p:pic>
      <p:sp>
        <p:nvSpPr>
          <p:cNvPr id="6" name="Text Box 143"/>
          <p:cNvSpPr txBox="1">
            <a:spLocks noChangeArrowheads="1"/>
          </p:cNvSpPr>
          <p:nvPr/>
        </p:nvSpPr>
        <p:spPr bwMode="auto">
          <a:xfrm>
            <a:off x="1007146" y="437668"/>
            <a:ext cx="5604671" cy="9233297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ja-JP" sz="6600" dirty="0">
                <a:solidFill>
                  <a:srgbClr val="00206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Muốn trừ hai phân số </a:t>
            </a:r>
            <a:r>
              <a:rPr lang="en-US" altLang="ja-JP" sz="6600" dirty="0">
                <a:solidFill>
                  <a:srgbClr val="FF000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cùng mẫu số</a:t>
            </a:r>
            <a:r>
              <a:rPr lang="en-US" altLang="ja-JP" sz="6600" dirty="0">
                <a:solidFill>
                  <a:srgbClr val="00206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, ta </a:t>
            </a:r>
            <a:r>
              <a:rPr lang="en-US" altLang="ja-JP" sz="6600" dirty="0">
                <a:solidFill>
                  <a:srgbClr val="FF000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trừ tử số của phân số thứ nhất</a:t>
            </a:r>
            <a:r>
              <a:rPr lang="en-US" altLang="ja-JP" sz="6600" dirty="0">
                <a:solidFill>
                  <a:srgbClr val="0000CC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 </a:t>
            </a:r>
            <a:r>
              <a:rPr lang="en-US" altLang="ja-JP" sz="6600" dirty="0">
                <a:solidFill>
                  <a:srgbClr val="00206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cho</a:t>
            </a:r>
            <a:r>
              <a:rPr lang="en-US" altLang="ja-JP" sz="6600" dirty="0">
                <a:solidFill>
                  <a:srgbClr val="0000CC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 </a:t>
            </a:r>
            <a:r>
              <a:rPr lang="en-US" altLang="ja-JP" sz="6600" dirty="0">
                <a:solidFill>
                  <a:srgbClr val="FF000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tử số của phân số thứ hai</a:t>
            </a:r>
            <a:r>
              <a:rPr lang="en-US" altLang="ja-JP" sz="6600" dirty="0">
                <a:solidFill>
                  <a:srgbClr val="0000CC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 </a:t>
            </a:r>
            <a:r>
              <a:rPr lang="en-US" altLang="ja-JP" sz="6600" dirty="0">
                <a:solidFill>
                  <a:srgbClr val="00206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và</a:t>
            </a:r>
            <a:r>
              <a:rPr lang="en-US" altLang="ja-JP" sz="6600" dirty="0">
                <a:solidFill>
                  <a:srgbClr val="0000CC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 </a:t>
            </a:r>
            <a:r>
              <a:rPr lang="en-US" altLang="ja-JP" sz="6600" dirty="0">
                <a:solidFill>
                  <a:srgbClr val="FF0000"/>
                </a:solidFill>
                <a:latin typeface="UTM Khuccamta" panose="02040603050506020204" pitchFamily="18" charset="0"/>
                <a:ea typeface="MS PGothic" panose="020B0600070205080204" pitchFamily="34" charset="-128"/>
              </a:rPr>
              <a:t>giữ nguyên mẫu số.</a:t>
            </a:r>
            <a:endParaRPr lang="en-US" altLang="en-US" sz="6600" dirty="0">
              <a:solidFill>
                <a:srgbClr val="FF0000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5722055" y="2031485"/>
            <a:ext cx="3299762" cy="5546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3410888" y="2230565"/>
            <a:ext cx="2630744" cy="3475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-393943" y="1016642"/>
            <a:ext cx="4124408" cy="5577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2429797" y="-3188677"/>
            <a:ext cx="2228850" cy="3746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87C94A-A787-4AE3-9D5E-42FFD89EA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92" y="-383531"/>
            <a:ext cx="5699117" cy="3383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7A1629-ED06-4F63-B0CA-6E2B043E6E2D}"/>
              </a:ext>
            </a:extLst>
          </p:cNvPr>
          <p:cNvSpPr txBox="1"/>
          <p:nvPr/>
        </p:nvSpPr>
        <p:spPr>
          <a:xfrm>
            <a:off x="2514385" y="584935"/>
            <a:ext cx="4940321" cy="28007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76200"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Thỏ</a:t>
            </a:r>
            <a:r>
              <a:rPr kumimoji="0" lang="en-US" sz="8800" b="1" i="0" u="none" strike="noStrike" kern="1200" cap="none" spc="0" normalizeH="0" noProof="0" dirty="0">
                <a:ln w="76200">
                  <a:noFill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 con vẽ trứng</a:t>
            </a:r>
            <a:endParaRPr kumimoji="0" lang="en-US" sz="8800" b="1" i="0" u="none" strike="noStrike" kern="1200" cap="none" spc="0" normalizeH="0" baseline="0" noProof="0" dirty="0">
              <a:ln w="76200"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253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345" y="164123"/>
            <a:ext cx="8862647" cy="6400800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389369" y="3364524"/>
            <a:ext cx="2228850" cy="3746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-2630744" y="5120148"/>
            <a:ext cx="2630744" cy="3475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5851152" y="0"/>
            <a:ext cx="3292848" cy="4453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2429797" y="-3188677"/>
            <a:ext cx="2228850" cy="3746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356362" y="1453136"/>
                <a:ext cx="3227279" cy="1911389"/>
              </a:xfrm>
              <a:custGeom>
                <a:avLst/>
                <a:gdLst>
                  <a:gd name="connsiteX0" fmla="*/ 0 w 4303039"/>
                  <a:gd name="connsiteY0" fmla="*/ 318571 h 1911389"/>
                  <a:gd name="connsiteX1" fmla="*/ 318571 w 4303039"/>
                  <a:gd name="connsiteY1" fmla="*/ 0 h 1911389"/>
                  <a:gd name="connsiteX2" fmla="*/ 915589 w 4303039"/>
                  <a:gd name="connsiteY2" fmla="*/ 0 h 1911389"/>
                  <a:gd name="connsiteX3" fmla="*/ 1329311 w 4303039"/>
                  <a:gd name="connsiteY3" fmla="*/ 0 h 1911389"/>
                  <a:gd name="connsiteX4" fmla="*/ 1743034 w 4303039"/>
                  <a:gd name="connsiteY4" fmla="*/ 0 h 1911389"/>
                  <a:gd name="connsiteX5" fmla="*/ 2303392 w 4303039"/>
                  <a:gd name="connsiteY5" fmla="*/ 0 h 1911389"/>
                  <a:gd name="connsiteX6" fmla="*/ 2790433 w 4303039"/>
                  <a:gd name="connsiteY6" fmla="*/ 0 h 1911389"/>
                  <a:gd name="connsiteX7" fmla="*/ 3350792 w 4303039"/>
                  <a:gd name="connsiteY7" fmla="*/ 0 h 1911389"/>
                  <a:gd name="connsiteX8" fmla="*/ 3984468 w 4303039"/>
                  <a:gd name="connsiteY8" fmla="*/ 0 h 1911389"/>
                  <a:gd name="connsiteX9" fmla="*/ 4303039 w 4303039"/>
                  <a:gd name="connsiteY9" fmla="*/ 318571 h 1911389"/>
                  <a:gd name="connsiteX10" fmla="*/ 4303039 w 4303039"/>
                  <a:gd name="connsiteY10" fmla="*/ 743320 h 1911389"/>
                  <a:gd name="connsiteX11" fmla="*/ 4303039 w 4303039"/>
                  <a:gd name="connsiteY11" fmla="*/ 1180811 h 1911389"/>
                  <a:gd name="connsiteX12" fmla="*/ 4303039 w 4303039"/>
                  <a:gd name="connsiteY12" fmla="*/ 1592818 h 1911389"/>
                  <a:gd name="connsiteX13" fmla="*/ 3984468 w 4303039"/>
                  <a:gd name="connsiteY13" fmla="*/ 1911389 h 1911389"/>
                  <a:gd name="connsiteX14" fmla="*/ 3424109 w 4303039"/>
                  <a:gd name="connsiteY14" fmla="*/ 1911389 h 1911389"/>
                  <a:gd name="connsiteX15" fmla="*/ 2863751 w 4303039"/>
                  <a:gd name="connsiteY15" fmla="*/ 1911389 h 1911389"/>
                  <a:gd name="connsiteX16" fmla="*/ 2303392 w 4303039"/>
                  <a:gd name="connsiteY16" fmla="*/ 1911389 h 1911389"/>
                  <a:gd name="connsiteX17" fmla="*/ 1779693 w 4303039"/>
                  <a:gd name="connsiteY17" fmla="*/ 1911389 h 1911389"/>
                  <a:gd name="connsiteX18" fmla="*/ 1182675 w 4303039"/>
                  <a:gd name="connsiteY18" fmla="*/ 1911389 h 1911389"/>
                  <a:gd name="connsiteX19" fmla="*/ 318571 w 4303039"/>
                  <a:gd name="connsiteY19" fmla="*/ 1911389 h 1911389"/>
                  <a:gd name="connsiteX20" fmla="*/ 0 w 4303039"/>
                  <a:gd name="connsiteY20" fmla="*/ 1592818 h 1911389"/>
                  <a:gd name="connsiteX21" fmla="*/ 0 w 4303039"/>
                  <a:gd name="connsiteY21" fmla="*/ 1180811 h 1911389"/>
                  <a:gd name="connsiteX22" fmla="*/ 0 w 4303039"/>
                  <a:gd name="connsiteY22" fmla="*/ 756062 h 1911389"/>
                  <a:gd name="connsiteX23" fmla="*/ 0 w 4303039"/>
                  <a:gd name="connsiteY23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03039" h="1911389" fill="none" extrusionOk="0">
                    <a:moveTo>
                      <a:pt x="0" y="318571"/>
                    </a:moveTo>
                    <a:cubicBezTo>
                      <a:pt x="15849" y="121623"/>
                      <a:pt x="134880" y="2201"/>
                      <a:pt x="318571" y="0"/>
                    </a:cubicBezTo>
                    <a:cubicBezTo>
                      <a:pt x="438229" y="-33847"/>
                      <a:pt x="750515" y="29170"/>
                      <a:pt x="915589" y="0"/>
                    </a:cubicBezTo>
                    <a:cubicBezTo>
                      <a:pt x="1080663" y="-29170"/>
                      <a:pt x="1195783" y="45209"/>
                      <a:pt x="1329311" y="0"/>
                    </a:cubicBezTo>
                    <a:cubicBezTo>
                      <a:pt x="1462839" y="-45209"/>
                      <a:pt x="1646291" y="37614"/>
                      <a:pt x="1743034" y="0"/>
                    </a:cubicBezTo>
                    <a:cubicBezTo>
                      <a:pt x="1839777" y="-37614"/>
                      <a:pt x="2166959" y="15208"/>
                      <a:pt x="2303392" y="0"/>
                    </a:cubicBezTo>
                    <a:cubicBezTo>
                      <a:pt x="2439825" y="-15208"/>
                      <a:pt x="2687057" y="44501"/>
                      <a:pt x="2790433" y="0"/>
                    </a:cubicBezTo>
                    <a:cubicBezTo>
                      <a:pt x="2893809" y="-44501"/>
                      <a:pt x="3073082" y="63228"/>
                      <a:pt x="3350792" y="0"/>
                    </a:cubicBezTo>
                    <a:cubicBezTo>
                      <a:pt x="3628502" y="-63228"/>
                      <a:pt x="3701307" y="270"/>
                      <a:pt x="3984468" y="0"/>
                    </a:cubicBezTo>
                    <a:cubicBezTo>
                      <a:pt x="4163855" y="1556"/>
                      <a:pt x="4315890" y="151478"/>
                      <a:pt x="4303039" y="318571"/>
                    </a:cubicBezTo>
                    <a:cubicBezTo>
                      <a:pt x="4321249" y="500793"/>
                      <a:pt x="4259789" y="595508"/>
                      <a:pt x="4303039" y="743320"/>
                    </a:cubicBezTo>
                    <a:cubicBezTo>
                      <a:pt x="4346289" y="891132"/>
                      <a:pt x="4299014" y="1045298"/>
                      <a:pt x="4303039" y="1180811"/>
                    </a:cubicBezTo>
                    <a:cubicBezTo>
                      <a:pt x="4307064" y="1316324"/>
                      <a:pt x="4265190" y="1486564"/>
                      <a:pt x="4303039" y="1592818"/>
                    </a:cubicBezTo>
                    <a:cubicBezTo>
                      <a:pt x="4273697" y="1729748"/>
                      <a:pt x="4192375" y="1877882"/>
                      <a:pt x="3984468" y="1911389"/>
                    </a:cubicBezTo>
                    <a:cubicBezTo>
                      <a:pt x="3869463" y="1965537"/>
                      <a:pt x="3545290" y="1863473"/>
                      <a:pt x="3424109" y="1911389"/>
                    </a:cubicBezTo>
                    <a:cubicBezTo>
                      <a:pt x="3302928" y="1959305"/>
                      <a:pt x="3059271" y="1905254"/>
                      <a:pt x="2863751" y="1911389"/>
                    </a:cubicBezTo>
                    <a:cubicBezTo>
                      <a:pt x="2668231" y="1917524"/>
                      <a:pt x="2491984" y="1895218"/>
                      <a:pt x="2303392" y="1911389"/>
                    </a:cubicBezTo>
                    <a:cubicBezTo>
                      <a:pt x="2114800" y="1927560"/>
                      <a:pt x="2018016" y="1905445"/>
                      <a:pt x="1779693" y="1911389"/>
                    </a:cubicBezTo>
                    <a:cubicBezTo>
                      <a:pt x="1541370" y="1917333"/>
                      <a:pt x="1393727" y="1847288"/>
                      <a:pt x="1182675" y="1911389"/>
                    </a:cubicBezTo>
                    <a:cubicBezTo>
                      <a:pt x="971623" y="1975490"/>
                      <a:pt x="634195" y="1827872"/>
                      <a:pt x="318571" y="1911389"/>
                    </a:cubicBezTo>
                    <a:cubicBezTo>
                      <a:pt x="133146" y="1890764"/>
                      <a:pt x="2077" y="1779437"/>
                      <a:pt x="0" y="1592818"/>
                    </a:cubicBezTo>
                    <a:cubicBezTo>
                      <a:pt x="-36987" y="1502391"/>
                      <a:pt x="34575" y="1369561"/>
                      <a:pt x="0" y="1180811"/>
                    </a:cubicBezTo>
                    <a:cubicBezTo>
                      <a:pt x="-34575" y="992061"/>
                      <a:pt x="35099" y="865476"/>
                      <a:pt x="0" y="756062"/>
                    </a:cubicBezTo>
                    <a:cubicBezTo>
                      <a:pt x="-35099" y="646648"/>
                      <a:pt x="33238" y="494451"/>
                      <a:pt x="0" y="318571"/>
                    </a:cubicBezTo>
                    <a:close/>
                  </a:path>
                  <a:path w="4303039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4661" y="-38009"/>
                      <a:pt x="531863" y="8573"/>
                      <a:pt x="732294" y="0"/>
                    </a:cubicBezTo>
                    <a:cubicBezTo>
                      <a:pt x="932725" y="-8573"/>
                      <a:pt x="1078582" y="4736"/>
                      <a:pt x="1329311" y="0"/>
                    </a:cubicBezTo>
                    <a:cubicBezTo>
                      <a:pt x="1580040" y="-4736"/>
                      <a:pt x="1609943" y="1293"/>
                      <a:pt x="1779693" y="0"/>
                    </a:cubicBezTo>
                    <a:cubicBezTo>
                      <a:pt x="1949443" y="-1293"/>
                      <a:pt x="2138566" y="48006"/>
                      <a:pt x="2303392" y="0"/>
                    </a:cubicBezTo>
                    <a:cubicBezTo>
                      <a:pt x="2468218" y="-48006"/>
                      <a:pt x="2689855" y="40714"/>
                      <a:pt x="2790433" y="0"/>
                    </a:cubicBezTo>
                    <a:cubicBezTo>
                      <a:pt x="2891011" y="-40714"/>
                      <a:pt x="3137703" y="31202"/>
                      <a:pt x="3350792" y="0"/>
                    </a:cubicBezTo>
                    <a:cubicBezTo>
                      <a:pt x="3563881" y="-31202"/>
                      <a:pt x="3830655" y="74497"/>
                      <a:pt x="3984468" y="0"/>
                    </a:cubicBezTo>
                    <a:cubicBezTo>
                      <a:pt x="4170334" y="-5193"/>
                      <a:pt x="4286786" y="149231"/>
                      <a:pt x="4303039" y="318571"/>
                    </a:cubicBezTo>
                    <a:cubicBezTo>
                      <a:pt x="4331645" y="468768"/>
                      <a:pt x="4281098" y="519238"/>
                      <a:pt x="4303039" y="717835"/>
                    </a:cubicBezTo>
                    <a:cubicBezTo>
                      <a:pt x="4324980" y="916432"/>
                      <a:pt x="4287240" y="985107"/>
                      <a:pt x="4303039" y="1117099"/>
                    </a:cubicBezTo>
                    <a:cubicBezTo>
                      <a:pt x="4318838" y="1249091"/>
                      <a:pt x="4295203" y="1483119"/>
                      <a:pt x="4303039" y="1592818"/>
                    </a:cubicBezTo>
                    <a:cubicBezTo>
                      <a:pt x="4279596" y="1770217"/>
                      <a:pt x="4171014" y="1860287"/>
                      <a:pt x="3984468" y="1911389"/>
                    </a:cubicBezTo>
                    <a:cubicBezTo>
                      <a:pt x="3795641" y="1939609"/>
                      <a:pt x="3664486" y="1857429"/>
                      <a:pt x="3460768" y="1911389"/>
                    </a:cubicBezTo>
                    <a:cubicBezTo>
                      <a:pt x="3257050" y="1965349"/>
                      <a:pt x="3116831" y="1911380"/>
                      <a:pt x="2900410" y="1911389"/>
                    </a:cubicBezTo>
                    <a:cubicBezTo>
                      <a:pt x="2683989" y="1911398"/>
                      <a:pt x="2632283" y="1884890"/>
                      <a:pt x="2486687" y="1911389"/>
                    </a:cubicBezTo>
                    <a:cubicBezTo>
                      <a:pt x="2341091" y="1937888"/>
                      <a:pt x="2161872" y="1878393"/>
                      <a:pt x="1962988" y="1911389"/>
                    </a:cubicBezTo>
                    <a:cubicBezTo>
                      <a:pt x="1764104" y="1944385"/>
                      <a:pt x="1671160" y="1890447"/>
                      <a:pt x="1402629" y="1911389"/>
                    </a:cubicBezTo>
                    <a:cubicBezTo>
                      <a:pt x="1134098" y="1932331"/>
                      <a:pt x="1100779" y="1879293"/>
                      <a:pt x="878930" y="1911389"/>
                    </a:cubicBezTo>
                    <a:cubicBezTo>
                      <a:pt x="657081" y="1943485"/>
                      <a:pt x="461364" y="1880770"/>
                      <a:pt x="318571" y="1911389"/>
                    </a:cubicBezTo>
                    <a:cubicBezTo>
                      <a:pt x="142231" y="1906464"/>
                      <a:pt x="-43514" y="1772669"/>
                      <a:pt x="0" y="1592818"/>
                    </a:cubicBezTo>
                    <a:cubicBezTo>
                      <a:pt x="-32946" y="1403192"/>
                      <a:pt x="29683" y="1308313"/>
                      <a:pt x="0" y="1142584"/>
                    </a:cubicBezTo>
                    <a:cubicBezTo>
                      <a:pt x="-29683" y="976855"/>
                      <a:pt x="1819" y="928085"/>
                      <a:pt x="0" y="730578"/>
                    </a:cubicBezTo>
                    <a:cubicBezTo>
                      <a:pt x="-1819" y="533071"/>
                      <a:pt x="34868" y="514594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48" y="1453135"/>
                <a:ext cx="4303039" cy="19113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371305124">
                      <a:custGeom>
                        <a:avLst/>
                        <a:gdLst>
                          <a:gd name="connsiteX0" fmla="*/ 0 w 4303039"/>
                          <a:gd name="connsiteY0" fmla="*/ 318571 h 1911389"/>
                          <a:gd name="connsiteX1" fmla="*/ 318571 w 4303039"/>
                          <a:gd name="connsiteY1" fmla="*/ 0 h 1911389"/>
                          <a:gd name="connsiteX2" fmla="*/ 915589 w 4303039"/>
                          <a:gd name="connsiteY2" fmla="*/ 0 h 1911389"/>
                          <a:gd name="connsiteX3" fmla="*/ 1329311 w 4303039"/>
                          <a:gd name="connsiteY3" fmla="*/ 0 h 1911389"/>
                          <a:gd name="connsiteX4" fmla="*/ 1743034 w 4303039"/>
                          <a:gd name="connsiteY4" fmla="*/ 0 h 1911389"/>
                          <a:gd name="connsiteX5" fmla="*/ 2303392 w 4303039"/>
                          <a:gd name="connsiteY5" fmla="*/ 0 h 1911389"/>
                          <a:gd name="connsiteX6" fmla="*/ 2790433 w 4303039"/>
                          <a:gd name="connsiteY6" fmla="*/ 0 h 1911389"/>
                          <a:gd name="connsiteX7" fmla="*/ 3350792 w 4303039"/>
                          <a:gd name="connsiteY7" fmla="*/ 0 h 1911389"/>
                          <a:gd name="connsiteX8" fmla="*/ 3984468 w 4303039"/>
                          <a:gd name="connsiteY8" fmla="*/ 0 h 1911389"/>
                          <a:gd name="connsiteX9" fmla="*/ 4303039 w 4303039"/>
                          <a:gd name="connsiteY9" fmla="*/ 318571 h 1911389"/>
                          <a:gd name="connsiteX10" fmla="*/ 4303039 w 4303039"/>
                          <a:gd name="connsiteY10" fmla="*/ 743320 h 1911389"/>
                          <a:gd name="connsiteX11" fmla="*/ 4303039 w 4303039"/>
                          <a:gd name="connsiteY11" fmla="*/ 1180811 h 1911389"/>
                          <a:gd name="connsiteX12" fmla="*/ 4303039 w 4303039"/>
                          <a:gd name="connsiteY12" fmla="*/ 1592818 h 1911389"/>
                          <a:gd name="connsiteX13" fmla="*/ 3984468 w 4303039"/>
                          <a:gd name="connsiteY13" fmla="*/ 1911389 h 1911389"/>
                          <a:gd name="connsiteX14" fmla="*/ 3424109 w 4303039"/>
                          <a:gd name="connsiteY14" fmla="*/ 1911389 h 1911389"/>
                          <a:gd name="connsiteX15" fmla="*/ 2863751 w 4303039"/>
                          <a:gd name="connsiteY15" fmla="*/ 1911389 h 1911389"/>
                          <a:gd name="connsiteX16" fmla="*/ 2303392 w 4303039"/>
                          <a:gd name="connsiteY16" fmla="*/ 1911389 h 1911389"/>
                          <a:gd name="connsiteX17" fmla="*/ 1779693 w 4303039"/>
                          <a:gd name="connsiteY17" fmla="*/ 1911389 h 1911389"/>
                          <a:gd name="connsiteX18" fmla="*/ 1182675 w 4303039"/>
                          <a:gd name="connsiteY18" fmla="*/ 1911389 h 1911389"/>
                          <a:gd name="connsiteX19" fmla="*/ 318571 w 4303039"/>
                          <a:gd name="connsiteY19" fmla="*/ 1911389 h 1911389"/>
                          <a:gd name="connsiteX20" fmla="*/ 0 w 4303039"/>
                          <a:gd name="connsiteY20" fmla="*/ 1592818 h 1911389"/>
                          <a:gd name="connsiteX21" fmla="*/ 0 w 4303039"/>
                          <a:gd name="connsiteY21" fmla="*/ 1180811 h 1911389"/>
                          <a:gd name="connsiteX22" fmla="*/ 0 w 4303039"/>
                          <a:gd name="connsiteY22" fmla="*/ 756062 h 1911389"/>
                          <a:gd name="connsiteX23" fmla="*/ 0 w 4303039"/>
                          <a:gd name="connsiteY23" fmla="*/ 318571 h 1911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4303039" h="1911389" fill="none" extrusionOk="0">
                            <a:moveTo>
                              <a:pt x="0" y="318571"/>
                            </a:moveTo>
                            <a:cubicBezTo>
                              <a:pt x="15849" y="121623"/>
                              <a:pt x="134880" y="2201"/>
                              <a:pt x="318571" y="0"/>
                            </a:cubicBezTo>
                            <a:cubicBezTo>
                              <a:pt x="438229" y="-33847"/>
                              <a:pt x="750515" y="29170"/>
                              <a:pt x="915589" y="0"/>
                            </a:cubicBezTo>
                            <a:cubicBezTo>
                              <a:pt x="1080663" y="-29170"/>
                              <a:pt x="1195783" y="45209"/>
                              <a:pt x="1329311" y="0"/>
                            </a:cubicBezTo>
                            <a:cubicBezTo>
                              <a:pt x="1462839" y="-45209"/>
                              <a:pt x="1646291" y="37614"/>
                              <a:pt x="1743034" y="0"/>
                            </a:cubicBezTo>
                            <a:cubicBezTo>
                              <a:pt x="1839777" y="-37614"/>
                              <a:pt x="2166959" y="15208"/>
                              <a:pt x="2303392" y="0"/>
                            </a:cubicBezTo>
                            <a:cubicBezTo>
                              <a:pt x="2439825" y="-15208"/>
                              <a:pt x="2687057" y="44501"/>
                              <a:pt x="2790433" y="0"/>
                            </a:cubicBezTo>
                            <a:cubicBezTo>
                              <a:pt x="2893809" y="-44501"/>
                              <a:pt x="3073082" y="63228"/>
                              <a:pt x="3350792" y="0"/>
                            </a:cubicBezTo>
                            <a:cubicBezTo>
                              <a:pt x="3628502" y="-63228"/>
                              <a:pt x="3701307" y="270"/>
                              <a:pt x="3984468" y="0"/>
                            </a:cubicBezTo>
                            <a:cubicBezTo>
                              <a:pt x="4163855" y="1556"/>
                              <a:pt x="4315890" y="151478"/>
                              <a:pt x="4303039" y="318571"/>
                            </a:cubicBezTo>
                            <a:cubicBezTo>
                              <a:pt x="4321249" y="500793"/>
                              <a:pt x="4259789" y="595508"/>
                              <a:pt x="4303039" y="743320"/>
                            </a:cubicBezTo>
                            <a:cubicBezTo>
                              <a:pt x="4346289" y="891132"/>
                              <a:pt x="4299014" y="1045298"/>
                              <a:pt x="4303039" y="1180811"/>
                            </a:cubicBezTo>
                            <a:cubicBezTo>
                              <a:pt x="4307064" y="1316324"/>
                              <a:pt x="4265190" y="1486564"/>
                              <a:pt x="4303039" y="1592818"/>
                            </a:cubicBezTo>
                            <a:cubicBezTo>
                              <a:pt x="4273697" y="1729748"/>
                              <a:pt x="4192375" y="1877882"/>
                              <a:pt x="3984468" y="1911389"/>
                            </a:cubicBezTo>
                            <a:cubicBezTo>
                              <a:pt x="3869463" y="1965537"/>
                              <a:pt x="3545290" y="1863473"/>
                              <a:pt x="3424109" y="1911389"/>
                            </a:cubicBezTo>
                            <a:cubicBezTo>
                              <a:pt x="3302928" y="1959305"/>
                              <a:pt x="3059271" y="1905254"/>
                              <a:pt x="2863751" y="1911389"/>
                            </a:cubicBezTo>
                            <a:cubicBezTo>
                              <a:pt x="2668231" y="1917524"/>
                              <a:pt x="2491984" y="1895218"/>
                              <a:pt x="2303392" y="1911389"/>
                            </a:cubicBezTo>
                            <a:cubicBezTo>
                              <a:pt x="2114800" y="1927560"/>
                              <a:pt x="2018016" y="1905445"/>
                              <a:pt x="1779693" y="1911389"/>
                            </a:cubicBezTo>
                            <a:cubicBezTo>
                              <a:pt x="1541370" y="1917333"/>
                              <a:pt x="1393727" y="1847288"/>
                              <a:pt x="1182675" y="1911389"/>
                            </a:cubicBezTo>
                            <a:cubicBezTo>
                              <a:pt x="971623" y="1975490"/>
                              <a:pt x="634195" y="1827872"/>
                              <a:pt x="318571" y="1911389"/>
                            </a:cubicBezTo>
                            <a:cubicBezTo>
                              <a:pt x="133146" y="1890764"/>
                              <a:pt x="2077" y="1779437"/>
                              <a:pt x="0" y="1592818"/>
                            </a:cubicBezTo>
                            <a:cubicBezTo>
                              <a:pt x="-36987" y="1502391"/>
                              <a:pt x="34575" y="1369561"/>
                              <a:pt x="0" y="1180811"/>
                            </a:cubicBezTo>
                            <a:cubicBezTo>
                              <a:pt x="-34575" y="992061"/>
                              <a:pt x="35099" y="865476"/>
                              <a:pt x="0" y="756062"/>
                            </a:cubicBezTo>
                            <a:cubicBezTo>
                              <a:pt x="-35099" y="646648"/>
                              <a:pt x="33238" y="494451"/>
                              <a:pt x="0" y="318571"/>
                            </a:cubicBezTo>
                            <a:close/>
                          </a:path>
                          <a:path w="4303039" h="1911389" stroke="0" extrusionOk="0">
                            <a:moveTo>
                              <a:pt x="0" y="318571"/>
                            </a:moveTo>
                            <a:cubicBezTo>
                              <a:pt x="13659" y="136245"/>
                              <a:pt x="129360" y="11854"/>
                              <a:pt x="318571" y="0"/>
                            </a:cubicBezTo>
                            <a:cubicBezTo>
                              <a:pt x="504661" y="-38009"/>
                              <a:pt x="531863" y="8573"/>
                              <a:pt x="732294" y="0"/>
                            </a:cubicBezTo>
                            <a:cubicBezTo>
                              <a:pt x="932725" y="-8573"/>
                              <a:pt x="1078582" y="4736"/>
                              <a:pt x="1329311" y="0"/>
                            </a:cubicBezTo>
                            <a:cubicBezTo>
                              <a:pt x="1580040" y="-4736"/>
                              <a:pt x="1609943" y="1293"/>
                              <a:pt x="1779693" y="0"/>
                            </a:cubicBezTo>
                            <a:cubicBezTo>
                              <a:pt x="1949443" y="-1293"/>
                              <a:pt x="2138566" y="48006"/>
                              <a:pt x="2303392" y="0"/>
                            </a:cubicBezTo>
                            <a:cubicBezTo>
                              <a:pt x="2468218" y="-48006"/>
                              <a:pt x="2689855" y="40714"/>
                              <a:pt x="2790433" y="0"/>
                            </a:cubicBezTo>
                            <a:cubicBezTo>
                              <a:pt x="2891011" y="-40714"/>
                              <a:pt x="3137703" y="31202"/>
                              <a:pt x="3350792" y="0"/>
                            </a:cubicBezTo>
                            <a:cubicBezTo>
                              <a:pt x="3563881" y="-31202"/>
                              <a:pt x="3830655" y="74497"/>
                              <a:pt x="3984468" y="0"/>
                            </a:cubicBezTo>
                            <a:cubicBezTo>
                              <a:pt x="4170334" y="-5193"/>
                              <a:pt x="4286786" y="149231"/>
                              <a:pt x="4303039" y="318571"/>
                            </a:cubicBezTo>
                            <a:cubicBezTo>
                              <a:pt x="4331645" y="468768"/>
                              <a:pt x="4281098" y="519238"/>
                              <a:pt x="4303039" y="717835"/>
                            </a:cubicBezTo>
                            <a:cubicBezTo>
                              <a:pt x="4324980" y="916432"/>
                              <a:pt x="4287240" y="985107"/>
                              <a:pt x="4303039" y="1117099"/>
                            </a:cubicBezTo>
                            <a:cubicBezTo>
                              <a:pt x="4318838" y="1249091"/>
                              <a:pt x="4295203" y="1483119"/>
                              <a:pt x="4303039" y="1592818"/>
                            </a:cubicBezTo>
                            <a:cubicBezTo>
                              <a:pt x="4279596" y="1770217"/>
                              <a:pt x="4171014" y="1860287"/>
                              <a:pt x="3984468" y="1911389"/>
                            </a:cubicBezTo>
                            <a:cubicBezTo>
                              <a:pt x="3795641" y="1939609"/>
                              <a:pt x="3664486" y="1857429"/>
                              <a:pt x="3460768" y="1911389"/>
                            </a:cubicBezTo>
                            <a:cubicBezTo>
                              <a:pt x="3257050" y="1965349"/>
                              <a:pt x="3116831" y="1911380"/>
                              <a:pt x="2900410" y="1911389"/>
                            </a:cubicBezTo>
                            <a:cubicBezTo>
                              <a:pt x="2683989" y="1911398"/>
                              <a:pt x="2632283" y="1884890"/>
                              <a:pt x="2486687" y="1911389"/>
                            </a:cubicBezTo>
                            <a:cubicBezTo>
                              <a:pt x="2341091" y="1937888"/>
                              <a:pt x="2161872" y="1878393"/>
                              <a:pt x="1962988" y="1911389"/>
                            </a:cubicBezTo>
                            <a:cubicBezTo>
                              <a:pt x="1764104" y="1944385"/>
                              <a:pt x="1671160" y="1890447"/>
                              <a:pt x="1402629" y="1911389"/>
                            </a:cubicBezTo>
                            <a:cubicBezTo>
                              <a:pt x="1134098" y="1932331"/>
                              <a:pt x="1100779" y="1879293"/>
                              <a:pt x="878930" y="1911389"/>
                            </a:cubicBezTo>
                            <a:cubicBezTo>
                              <a:pt x="657081" y="1943485"/>
                              <a:pt x="461364" y="1880770"/>
                              <a:pt x="318571" y="1911389"/>
                            </a:cubicBezTo>
                            <a:cubicBezTo>
                              <a:pt x="142231" y="1906464"/>
                              <a:pt x="-43514" y="1772669"/>
                              <a:pt x="0" y="1592818"/>
                            </a:cubicBezTo>
                            <a:cubicBezTo>
                              <a:pt x="-32946" y="1403192"/>
                              <a:pt x="29683" y="1308313"/>
                              <a:pt x="0" y="1142584"/>
                            </a:cubicBezTo>
                            <a:cubicBezTo>
                              <a:pt x="-29683" y="976855"/>
                              <a:pt x="1819" y="928085"/>
                              <a:pt x="0" y="730578"/>
                            </a:cubicBezTo>
                            <a:cubicBezTo>
                              <a:pt x="-1819" y="533071"/>
                              <a:pt x="34868" y="514594"/>
                              <a:pt x="0" y="3185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78544" y="336318"/>
            <a:ext cx="43609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</a:t>
            </a: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4224926" y="1541058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235" y="1541057"/>
                <a:ext cx="3587586" cy="191138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371305124">
                      <a:custGeom>
                        <a:avLst/>
                        <a:gdLst>
                          <a:gd name="connsiteX0" fmla="*/ 0 w 3587586"/>
                          <a:gd name="connsiteY0" fmla="*/ 318571 h 1911389"/>
                          <a:gd name="connsiteX1" fmla="*/ 318571 w 3587586"/>
                          <a:gd name="connsiteY1" fmla="*/ 0 h 1911389"/>
                          <a:gd name="connsiteX2" fmla="*/ 938164 w 3587586"/>
                          <a:gd name="connsiteY2" fmla="*/ 0 h 1911389"/>
                          <a:gd name="connsiteX3" fmla="*/ 1439740 w 3587586"/>
                          <a:gd name="connsiteY3" fmla="*/ 0 h 1911389"/>
                          <a:gd name="connsiteX4" fmla="*/ 1941315 w 3587586"/>
                          <a:gd name="connsiteY4" fmla="*/ 0 h 1911389"/>
                          <a:gd name="connsiteX5" fmla="*/ 2560908 w 3587586"/>
                          <a:gd name="connsiteY5" fmla="*/ 0 h 1911389"/>
                          <a:gd name="connsiteX6" fmla="*/ 3269015 w 3587586"/>
                          <a:gd name="connsiteY6" fmla="*/ 0 h 1911389"/>
                          <a:gd name="connsiteX7" fmla="*/ 3587586 w 3587586"/>
                          <a:gd name="connsiteY7" fmla="*/ 318571 h 1911389"/>
                          <a:gd name="connsiteX8" fmla="*/ 3587586 w 3587586"/>
                          <a:gd name="connsiteY8" fmla="*/ 730578 h 1911389"/>
                          <a:gd name="connsiteX9" fmla="*/ 3587586 w 3587586"/>
                          <a:gd name="connsiteY9" fmla="*/ 1142584 h 1911389"/>
                          <a:gd name="connsiteX10" fmla="*/ 3587586 w 3587586"/>
                          <a:gd name="connsiteY10" fmla="*/ 1592818 h 1911389"/>
                          <a:gd name="connsiteX11" fmla="*/ 3269015 w 3587586"/>
                          <a:gd name="connsiteY11" fmla="*/ 1911389 h 1911389"/>
                          <a:gd name="connsiteX12" fmla="*/ 2767440 w 3587586"/>
                          <a:gd name="connsiteY12" fmla="*/ 1911389 h 1911389"/>
                          <a:gd name="connsiteX13" fmla="*/ 2177351 w 3587586"/>
                          <a:gd name="connsiteY13" fmla="*/ 1911389 h 1911389"/>
                          <a:gd name="connsiteX14" fmla="*/ 1557757 w 3587586"/>
                          <a:gd name="connsiteY14" fmla="*/ 1911389 h 1911389"/>
                          <a:gd name="connsiteX15" fmla="*/ 997173 w 3587586"/>
                          <a:gd name="connsiteY15" fmla="*/ 1911389 h 1911389"/>
                          <a:gd name="connsiteX16" fmla="*/ 318571 w 3587586"/>
                          <a:gd name="connsiteY16" fmla="*/ 1911389 h 1911389"/>
                          <a:gd name="connsiteX17" fmla="*/ 0 w 3587586"/>
                          <a:gd name="connsiteY17" fmla="*/ 1592818 h 1911389"/>
                          <a:gd name="connsiteX18" fmla="*/ 0 w 3587586"/>
                          <a:gd name="connsiteY18" fmla="*/ 1168069 h 1911389"/>
                          <a:gd name="connsiteX19" fmla="*/ 0 w 3587586"/>
                          <a:gd name="connsiteY19" fmla="*/ 730578 h 1911389"/>
                          <a:gd name="connsiteX20" fmla="*/ 0 w 3587586"/>
                          <a:gd name="connsiteY20" fmla="*/ 318571 h 1911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587586" h="1911389" fill="none" extrusionOk="0">
                            <a:moveTo>
                              <a:pt x="0" y="318571"/>
                            </a:moveTo>
                            <a:cubicBezTo>
                              <a:pt x="5565" y="107257"/>
                              <a:pt x="142391" y="-49372"/>
                              <a:pt x="318571" y="0"/>
                            </a:cubicBezTo>
                            <a:cubicBezTo>
                              <a:pt x="506012" y="-5620"/>
                              <a:pt x="767382" y="46237"/>
                              <a:pt x="938164" y="0"/>
                            </a:cubicBezTo>
                            <a:cubicBezTo>
                              <a:pt x="1108946" y="-46237"/>
                              <a:pt x="1226240" y="433"/>
                              <a:pt x="1439740" y="0"/>
                            </a:cubicBezTo>
                            <a:cubicBezTo>
                              <a:pt x="1653240" y="-433"/>
                              <a:pt x="1750537" y="21156"/>
                              <a:pt x="1941315" y="0"/>
                            </a:cubicBezTo>
                            <a:cubicBezTo>
                              <a:pt x="2132093" y="-21156"/>
                              <a:pt x="2358941" y="34243"/>
                              <a:pt x="2560908" y="0"/>
                            </a:cubicBezTo>
                            <a:cubicBezTo>
                              <a:pt x="2762875" y="-34243"/>
                              <a:pt x="2937491" y="7610"/>
                              <a:pt x="3269015" y="0"/>
                            </a:cubicBezTo>
                            <a:cubicBezTo>
                              <a:pt x="3397491" y="15027"/>
                              <a:pt x="3595951" y="140704"/>
                              <a:pt x="3587586" y="318571"/>
                            </a:cubicBezTo>
                            <a:cubicBezTo>
                              <a:pt x="3590066" y="429870"/>
                              <a:pt x="3566412" y="596383"/>
                              <a:pt x="3587586" y="730578"/>
                            </a:cubicBezTo>
                            <a:cubicBezTo>
                              <a:pt x="3608760" y="864773"/>
                              <a:pt x="3582582" y="985862"/>
                              <a:pt x="3587586" y="1142584"/>
                            </a:cubicBezTo>
                            <a:cubicBezTo>
                              <a:pt x="3592590" y="1299306"/>
                              <a:pt x="3538636" y="1435986"/>
                              <a:pt x="3587586" y="1592818"/>
                            </a:cubicBezTo>
                            <a:cubicBezTo>
                              <a:pt x="3594848" y="1792479"/>
                              <a:pt x="3410576" y="1948236"/>
                              <a:pt x="3269015" y="1911389"/>
                            </a:cubicBezTo>
                            <a:cubicBezTo>
                              <a:pt x="3041449" y="1919235"/>
                              <a:pt x="2890781" y="1911243"/>
                              <a:pt x="2767440" y="1911389"/>
                            </a:cubicBezTo>
                            <a:cubicBezTo>
                              <a:pt x="2644099" y="1911535"/>
                              <a:pt x="2454092" y="1910521"/>
                              <a:pt x="2177351" y="1911389"/>
                            </a:cubicBezTo>
                            <a:cubicBezTo>
                              <a:pt x="1900610" y="1912257"/>
                              <a:pt x="1754803" y="1838063"/>
                              <a:pt x="1557757" y="1911389"/>
                            </a:cubicBezTo>
                            <a:cubicBezTo>
                              <a:pt x="1360711" y="1984715"/>
                              <a:pt x="1236858" y="1890410"/>
                              <a:pt x="997173" y="1911389"/>
                            </a:cubicBezTo>
                            <a:cubicBezTo>
                              <a:pt x="757488" y="1932368"/>
                              <a:pt x="549178" y="1910718"/>
                              <a:pt x="318571" y="1911389"/>
                            </a:cubicBezTo>
                            <a:cubicBezTo>
                              <a:pt x="160252" y="1950541"/>
                              <a:pt x="-6978" y="1792124"/>
                              <a:pt x="0" y="1592818"/>
                            </a:cubicBezTo>
                            <a:cubicBezTo>
                              <a:pt x="-13367" y="1391485"/>
                              <a:pt x="45473" y="1281522"/>
                              <a:pt x="0" y="1168069"/>
                            </a:cubicBezTo>
                            <a:cubicBezTo>
                              <a:pt x="-45473" y="1054616"/>
                              <a:pt x="43512" y="927674"/>
                              <a:pt x="0" y="730578"/>
                            </a:cubicBezTo>
                            <a:cubicBezTo>
                              <a:pt x="-43512" y="533482"/>
                              <a:pt x="30544" y="418993"/>
                              <a:pt x="0" y="318571"/>
                            </a:cubicBezTo>
                            <a:close/>
                          </a:path>
                          <a:path w="3587586" h="1911389" stroke="0" extrusionOk="0">
                            <a:moveTo>
                              <a:pt x="0" y="318571"/>
                            </a:moveTo>
                            <a:cubicBezTo>
                              <a:pt x="13659" y="136245"/>
                              <a:pt x="129360" y="11854"/>
                              <a:pt x="318571" y="0"/>
                            </a:cubicBezTo>
                            <a:cubicBezTo>
                              <a:pt x="508348" y="-117"/>
                              <a:pt x="680957" y="52782"/>
                              <a:pt x="820146" y="0"/>
                            </a:cubicBezTo>
                            <a:cubicBezTo>
                              <a:pt x="959336" y="-52782"/>
                              <a:pt x="1263532" y="25133"/>
                              <a:pt x="1469244" y="0"/>
                            </a:cubicBezTo>
                            <a:cubicBezTo>
                              <a:pt x="1674956" y="-25133"/>
                              <a:pt x="1825752" y="42999"/>
                              <a:pt x="2000324" y="0"/>
                            </a:cubicBezTo>
                            <a:cubicBezTo>
                              <a:pt x="2174896" y="-42999"/>
                              <a:pt x="2458634" y="39186"/>
                              <a:pt x="2590413" y="0"/>
                            </a:cubicBezTo>
                            <a:cubicBezTo>
                              <a:pt x="2722192" y="-39186"/>
                              <a:pt x="3004231" y="63279"/>
                              <a:pt x="3269015" y="0"/>
                            </a:cubicBezTo>
                            <a:cubicBezTo>
                              <a:pt x="3410187" y="-5369"/>
                              <a:pt x="3639064" y="141110"/>
                              <a:pt x="3587586" y="318571"/>
                            </a:cubicBezTo>
                            <a:cubicBezTo>
                              <a:pt x="3614034" y="421252"/>
                              <a:pt x="3566257" y="561364"/>
                              <a:pt x="3587586" y="730578"/>
                            </a:cubicBezTo>
                            <a:cubicBezTo>
                              <a:pt x="3608915" y="899792"/>
                              <a:pt x="3537053" y="1066730"/>
                              <a:pt x="3587586" y="1168069"/>
                            </a:cubicBezTo>
                            <a:cubicBezTo>
                              <a:pt x="3638119" y="1269408"/>
                              <a:pt x="3579252" y="1420418"/>
                              <a:pt x="3587586" y="1592818"/>
                            </a:cubicBezTo>
                            <a:cubicBezTo>
                              <a:pt x="3589501" y="1717342"/>
                              <a:pt x="3451931" y="1912653"/>
                              <a:pt x="3269015" y="1911389"/>
                            </a:cubicBezTo>
                            <a:cubicBezTo>
                              <a:pt x="3031845" y="1956520"/>
                              <a:pt x="2955987" y="1905200"/>
                              <a:pt x="2737935" y="1911389"/>
                            </a:cubicBezTo>
                            <a:cubicBezTo>
                              <a:pt x="2519883" y="1917578"/>
                              <a:pt x="2325186" y="1892493"/>
                              <a:pt x="2177351" y="1911389"/>
                            </a:cubicBezTo>
                            <a:cubicBezTo>
                              <a:pt x="2029516" y="1930285"/>
                              <a:pt x="1732480" y="1888702"/>
                              <a:pt x="1557757" y="1911389"/>
                            </a:cubicBezTo>
                            <a:cubicBezTo>
                              <a:pt x="1383034" y="1934076"/>
                              <a:pt x="1242542" y="1876130"/>
                              <a:pt x="938164" y="1911389"/>
                            </a:cubicBezTo>
                            <a:cubicBezTo>
                              <a:pt x="633786" y="1946648"/>
                              <a:pt x="574314" y="1906794"/>
                              <a:pt x="318571" y="1911389"/>
                            </a:cubicBezTo>
                            <a:cubicBezTo>
                              <a:pt x="138826" y="1910705"/>
                              <a:pt x="719" y="1794650"/>
                              <a:pt x="0" y="1592818"/>
                            </a:cubicBezTo>
                            <a:cubicBezTo>
                              <a:pt x="-40150" y="1498131"/>
                              <a:pt x="26174" y="1306805"/>
                              <a:pt x="0" y="1155327"/>
                            </a:cubicBezTo>
                            <a:cubicBezTo>
                              <a:pt x="-26174" y="1003849"/>
                              <a:pt x="38437" y="903890"/>
                              <a:pt x="0" y="768805"/>
                            </a:cubicBezTo>
                            <a:cubicBezTo>
                              <a:pt x="-38437" y="633720"/>
                              <a:pt x="49315" y="501240"/>
                              <a:pt x="0" y="3185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2084497" y="4164454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330" y="4164453"/>
                <a:ext cx="3587586" cy="191138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371305124">
                      <a:custGeom>
                        <a:avLst/>
                        <a:gdLst>
                          <a:gd name="connsiteX0" fmla="*/ 0 w 3587586"/>
                          <a:gd name="connsiteY0" fmla="*/ 318571 h 1911389"/>
                          <a:gd name="connsiteX1" fmla="*/ 318571 w 3587586"/>
                          <a:gd name="connsiteY1" fmla="*/ 0 h 1911389"/>
                          <a:gd name="connsiteX2" fmla="*/ 938164 w 3587586"/>
                          <a:gd name="connsiteY2" fmla="*/ 0 h 1911389"/>
                          <a:gd name="connsiteX3" fmla="*/ 1439740 w 3587586"/>
                          <a:gd name="connsiteY3" fmla="*/ 0 h 1911389"/>
                          <a:gd name="connsiteX4" fmla="*/ 1941315 w 3587586"/>
                          <a:gd name="connsiteY4" fmla="*/ 0 h 1911389"/>
                          <a:gd name="connsiteX5" fmla="*/ 2560908 w 3587586"/>
                          <a:gd name="connsiteY5" fmla="*/ 0 h 1911389"/>
                          <a:gd name="connsiteX6" fmla="*/ 3269015 w 3587586"/>
                          <a:gd name="connsiteY6" fmla="*/ 0 h 1911389"/>
                          <a:gd name="connsiteX7" fmla="*/ 3587586 w 3587586"/>
                          <a:gd name="connsiteY7" fmla="*/ 318571 h 1911389"/>
                          <a:gd name="connsiteX8" fmla="*/ 3587586 w 3587586"/>
                          <a:gd name="connsiteY8" fmla="*/ 730578 h 1911389"/>
                          <a:gd name="connsiteX9" fmla="*/ 3587586 w 3587586"/>
                          <a:gd name="connsiteY9" fmla="*/ 1142584 h 1911389"/>
                          <a:gd name="connsiteX10" fmla="*/ 3587586 w 3587586"/>
                          <a:gd name="connsiteY10" fmla="*/ 1592818 h 1911389"/>
                          <a:gd name="connsiteX11" fmla="*/ 3269015 w 3587586"/>
                          <a:gd name="connsiteY11" fmla="*/ 1911389 h 1911389"/>
                          <a:gd name="connsiteX12" fmla="*/ 2767440 w 3587586"/>
                          <a:gd name="connsiteY12" fmla="*/ 1911389 h 1911389"/>
                          <a:gd name="connsiteX13" fmla="*/ 2177351 w 3587586"/>
                          <a:gd name="connsiteY13" fmla="*/ 1911389 h 1911389"/>
                          <a:gd name="connsiteX14" fmla="*/ 1557757 w 3587586"/>
                          <a:gd name="connsiteY14" fmla="*/ 1911389 h 1911389"/>
                          <a:gd name="connsiteX15" fmla="*/ 997173 w 3587586"/>
                          <a:gd name="connsiteY15" fmla="*/ 1911389 h 1911389"/>
                          <a:gd name="connsiteX16" fmla="*/ 318571 w 3587586"/>
                          <a:gd name="connsiteY16" fmla="*/ 1911389 h 1911389"/>
                          <a:gd name="connsiteX17" fmla="*/ 0 w 3587586"/>
                          <a:gd name="connsiteY17" fmla="*/ 1592818 h 1911389"/>
                          <a:gd name="connsiteX18" fmla="*/ 0 w 3587586"/>
                          <a:gd name="connsiteY18" fmla="*/ 1168069 h 1911389"/>
                          <a:gd name="connsiteX19" fmla="*/ 0 w 3587586"/>
                          <a:gd name="connsiteY19" fmla="*/ 730578 h 1911389"/>
                          <a:gd name="connsiteX20" fmla="*/ 0 w 3587586"/>
                          <a:gd name="connsiteY20" fmla="*/ 318571 h 1911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587586" h="1911389" fill="none" extrusionOk="0">
                            <a:moveTo>
                              <a:pt x="0" y="318571"/>
                            </a:moveTo>
                            <a:cubicBezTo>
                              <a:pt x="5565" y="107257"/>
                              <a:pt x="142391" y="-49372"/>
                              <a:pt x="318571" y="0"/>
                            </a:cubicBezTo>
                            <a:cubicBezTo>
                              <a:pt x="506012" y="-5620"/>
                              <a:pt x="767382" y="46237"/>
                              <a:pt x="938164" y="0"/>
                            </a:cubicBezTo>
                            <a:cubicBezTo>
                              <a:pt x="1108946" y="-46237"/>
                              <a:pt x="1226240" y="433"/>
                              <a:pt x="1439740" y="0"/>
                            </a:cubicBezTo>
                            <a:cubicBezTo>
                              <a:pt x="1653240" y="-433"/>
                              <a:pt x="1750537" y="21156"/>
                              <a:pt x="1941315" y="0"/>
                            </a:cubicBezTo>
                            <a:cubicBezTo>
                              <a:pt x="2132093" y="-21156"/>
                              <a:pt x="2358941" y="34243"/>
                              <a:pt x="2560908" y="0"/>
                            </a:cubicBezTo>
                            <a:cubicBezTo>
                              <a:pt x="2762875" y="-34243"/>
                              <a:pt x="2937491" y="7610"/>
                              <a:pt x="3269015" y="0"/>
                            </a:cubicBezTo>
                            <a:cubicBezTo>
                              <a:pt x="3397491" y="15027"/>
                              <a:pt x="3595951" y="140704"/>
                              <a:pt x="3587586" y="318571"/>
                            </a:cubicBezTo>
                            <a:cubicBezTo>
                              <a:pt x="3590066" y="429870"/>
                              <a:pt x="3566412" y="596383"/>
                              <a:pt x="3587586" y="730578"/>
                            </a:cubicBezTo>
                            <a:cubicBezTo>
                              <a:pt x="3608760" y="864773"/>
                              <a:pt x="3582582" y="985862"/>
                              <a:pt x="3587586" y="1142584"/>
                            </a:cubicBezTo>
                            <a:cubicBezTo>
                              <a:pt x="3592590" y="1299306"/>
                              <a:pt x="3538636" y="1435986"/>
                              <a:pt x="3587586" y="1592818"/>
                            </a:cubicBezTo>
                            <a:cubicBezTo>
                              <a:pt x="3594848" y="1792479"/>
                              <a:pt x="3410576" y="1948236"/>
                              <a:pt x="3269015" y="1911389"/>
                            </a:cubicBezTo>
                            <a:cubicBezTo>
                              <a:pt x="3041449" y="1919235"/>
                              <a:pt x="2890781" y="1911243"/>
                              <a:pt x="2767440" y="1911389"/>
                            </a:cubicBezTo>
                            <a:cubicBezTo>
                              <a:pt x="2644099" y="1911535"/>
                              <a:pt x="2454092" y="1910521"/>
                              <a:pt x="2177351" y="1911389"/>
                            </a:cubicBezTo>
                            <a:cubicBezTo>
                              <a:pt x="1900610" y="1912257"/>
                              <a:pt x="1754803" y="1838063"/>
                              <a:pt x="1557757" y="1911389"/>
                            </a:cubicBezTo>
                            <a:cubicBezTo>
                              <a:pt x="1360711" y="1984715"/>
                              <a:pt x="1236858" y="1890410"/>
                              <a:pt x="997173" y="1911389"/>
                            </a:cubicBezTo>
                            <a:cubicBezTo>
                              <a:pt x="757488" y="1932368"/>
                              <a:pt x="549178" y="1910718"/>
                              <a:pt x="318571" y="1911389"/>
                            </a:cubicBezTo>
                            <a:cubicBezTo>
                              <a:pt x="160252" y="1950541"/>
                              <a:pt x="-6978" y="1792124"/>
                              <a:pt x="0" y="1592818"/>
                            </a:cubicBezTo>
                            <a:cubicBezTo>
                              <a:pt x="-13367" y="1391485"/>
                              <a:pt x="45473" y="1281522"/>
                              <a:pt x="0" y="1168069"/>
                            </a:cubicBezTo>
                            <a:cubicBezTo>
                              <a:pt x="-45473" y="1054616"/>
                              <a:pt x="43512" y="927674"/>
                              <a:pt x="0" y="730578"/>
                            </a:cubicBezTo>
                            <a:cubicBezTo>
                              <a:pt x="-43512" y="533482"/>
                              <a:pt x="30544" y="418993"/>
                              <a:pt x="0" y="318571"/>
                            </a:cubicBezTo>
                            <a:close/>
                          </a:path>
                          <a:path w="3587586" h="1911389" stroke="0" extrusionOk="0">
                            <a:moveTo>
                              <a:pt x="0" y="318571"/>
                            </a:moveTo>
                            <a:cubicBezTo>
                              <a:pt x="13659" y="136245"/>
                              <a:pt x="129360" y="11854"/>
                              <a:pt x="318571" y="0"/>
                            </a:cubicBezTo>
                            <a:cubicBezTo>
                              <a:pt x="508348" y="-117"/>
                              <a:pt x="680957" y="52782"/>
                              <a:pt x="820146" y="0"/>
                            </a:cubicBezTo>
                            <a:cubicBezTo>
                              <a:pt x="959336" y="-52782"/>
                              <a:pt x="1263532" y="25133"/>
                              <a:pt x="1469244" y="0"/>
                            </a:cubicBezTo>
                            <a:cubicBezTo>
                              <a:pt x="1674956" y="-25133"/>
                              <a:pt x="1825752" y="42999"/>
                              <a:pt x="2000324" y="0"/>
                            </a:cubicBezTo>
                            <a:cubicBezTo>
                              <a:pt x="2174896" y="-42999"/>
                              <a:pt x="2458634" y="39186"/>
                              <a:pt x="2590413" y="0"/>
                            </a:cubicBezTo>
                            <a:cubicBezTo>
                              <a:pt x="2722192" y="-39186"/>
                              <a:pt x="3004231" y="63279"/>
                              <a:pt x="3269015" y="0"/>
                            </a:cubicBezTo>
                            <a:cubicBezTo>
                              <a:pt x="3410187" y="-5369"/>
                              <a:pt x="3639064" y="141110"/>
                              <a:pt x="3587586" y="318571"/>
                            </a:cubicBezTo>
                            <a:cubicBezTo>
                              <a:pt x="3614034" y="421252"/>
                              <a:pt x="3566257" y="561364"/>
                              <a:pt x="3587586" y="730578"/>
                            </a:cubicBezTo>
                            <a:cubicBezTo>
                              <a:pt x="3608915" y="899792"/>
                              <a:pt x="3537053" y="1066730"/>
                              <a:pt x="3587586" y="1168069"/>
                            </a:cubicBezTo>
                            <a:cubicBezTo>
                              <a:pt x="3638119" y="1269408"/>
                              <a:pt x="3579252" y="1420418"/>
                              <a:pt x="3587586" y="1592818"/>
                            </a:cubicBezTo>
                            <a:cubicBezTo>
                              <a:pt x="3589501" y="1717342"/>
                              <a:pt x="3451931" y="1912653"/>
                              <a:pt x="3269015" y="1911389"/>
                            </a:cubicBezTo>
                            <a:cubicBezTo>
                              <a:pt x="3031845" y="1956520"/>
                              <a:pt x="2955987" y="1905200"/>
                              <a:pt x="2737935" y="1911389"/>
                            </a:cubicBezTo>
                            <a:cubicBezTo>
                              <a:pt x="2519883" y="1917578"/>
                              <a:pt x="2325186" y="1892493"/>
                              <a:pt x="2177351" y="1911389"/>
                            </a:cubicBezTo>
                            <a:cubicBezTo>
                              <a:pt x="2029516" y="1930285"/>
                              <a:pt x="1732480" y="1888702"/>
                              <a:pt x="1557757" y="1911389"/>
                            </a:cubicBezTo>
                            <a:cubicBezTo>
                              <a:pt x="1383034" y="1934076"/>
                              <a:pt x="1242542" y="1876130"/>
                              <a:pt x="938164" y="1911389"/>
                            </a:cubicBezTo>
                            <a:cubicBezTo>
                              <a:pt x="633786" y="1946648"/>
                              <a:pt x="574314" y="1906794"/>
                              <a:pt x="318571" y="1911389"/>
                            </a:cubicBezTo>
                            <a:cubicBezTo>
                              <a:pt x="138826" y="1910705"/>
                              <a:pt x="719" y="1794650"/>
                              <a:pt x="0" y="1592818"/>
                            </a:cubicBezTo>
                            <a:cubicBezTo>
                              <a:pt x="-40150" y="1498131"/>
                              <a:pt x="26174" y="1306805"/>
                              <a:pt x="0" y="1155327"/>
                            </a:cubicBezTo>
                            <a:cubicBezTo>
                              <a:pt x="-26174" y="1003849"/>
                              <a:pt x="38437" y="903890"/>
                              <a:pt x="0" y="768805"/>
                            </a:cubicBezTo>
                            <a:cubicBezTo>
                              <a:pt x="-38437" y="633720"/>
                              <a:pt x="49315" y="501240"/>
                              <a:pt x="0" y="3185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5160913" y="4111571"/>
                <a:ext cx="3509405" cy="1911389"/>
              </a:xfrm>
              <a:custGeom>
                <a:avLst/>
                <a:gdLst>
                  <a:gd name="connsiteX0" fmla="*/ 0 w 4679206"/>
                  <a:gd name="connsiteY0" fmla="*/ 318571 h 1911389"/>
                  <a:gd name="connsiteX1" fmla="*/ 318571 w 4679206"/>
                  <a:gd name="connsiteY1" fmla="*/ 0 h 1911389"/>
                  <a:gd name="connsiteX2" fmla="*/ 976850 w 4679206"/>
                  <a:gd name="connsiteY2" fmla="*/ 0 h 1911389"/>
                  <a:gd name="connsiteX3" fmla="*/ 1433026 w 4679206"/>
                  <a:gd name="connsiteY3" fmla="*/ 0 h 1911389"/>
                  <a:gd name="connsiteX4" fmla="*/ 1889202 w 4679206"/>
                  <a:gd name="connsiteY4" fmla="*/ 0 h 1911389"/>
                  <a:gd name="connsiteX5" fmla="*/ 2507060 w 4679206"/>
                  <a:gd name="connsiteY5" fmla="*/ 0 h 1911389"/>
                  <a:gd name="connsiteX6" fmla="*/ 3044077 w 4679206"/>
                  <a:gd name="connsiteY6" fmla="*/ 0 h 1911389"/>
                  <a:gd name="connsiteX7" fmla="*/ 3661935 w 4679206"/>
                  <a:gd name="connsiteY7" fmla="*/ 0 h 1911389"/>
                  <a:gd name="connsiteX8" fmla="*/ 4360635 w 4679206"/>
                  <a:gd name="connsiteY8" fmla="*/ 0 h 1911389"/>
                  <a:gd name="connsiteX9" fmla="*/ 4679206 w 4679206"/>
                  <a:gd name="connsiteY9" fmla="*/ 318571 h 1911389"/>
                  <a:gd name="connsiteX10" fmla="*/ 4679206 w 4679206"/>
                  <a:gd name="connsiteY10" fmla="*/ 743320 h 1911389"/>
                  <a:gd name="connsiteX11" fmla="*/ 4679206 w 4679206"/>
                  <a:gd name="connsiteY11" fmla="*/ 1180811 h 1911389"/>
                  <a:gd name="connsiteX12" fmla="*/ 4679206 w 4679206"/>
                  <a:gd name="connsiteY12" fmla="*/ 1592818 h 1911389"/>
                  <a:gd name="connsiteX13" fmla="*/ 4360635 w 4679206"/>
                  <a:gd name="connsiteY13" fmla="*/ 1911389 h 1911389"/>
                  <a:gd name="connsiteX14" fmla="*/ 3742777 w 4679206"/>
                  <a:gd name="connsiteY14" fmla="*/ 1911389 h 1911389"/>
                  <a:gd name="connsiteX15" fmla="*/ 3124918 w 4679206"/>
                  <a:gd name="connsiteY15" fmla="*/ 1911389 h 1911389"/>
                  <a:gd name="connsiteX16" fmla="*/ 2507060 w 4679206"/>
                  <a:gd name="connsiteY16" fmla="*/ 1911389 h 1911389"/>
                  <a:gd name="connsiteX17" fmla="*/ 1929622 w 4679206"/>
                  <a:gd name="connsiteY17" fmla="*/ 1911389 h 1911389"/>
                  <a:gd name="connsiteX18" fmla="*/ 1271343 w 4679206"/>
                  <a:gd name="connsiteY18" fmla="*/ 1911389 h 1911389"/>
                  <a:gd name="connsiteX19" fmla="*/ 318571 w 4679206"/>
                  <a:gd name="connsiteY19" fmla="*/ 1911389 h 1911389"/>
                  <a:gd name="connsiteX20" fmla="*/ 0 w 4679206"/>
                  <a:gd name="connsiteY20" fmla="*/ 1592818 h 1911389"/>
                  <a:gd name="connsiteX21" fmla="*/ 0 w 4679206"/>
                  <a:gd name="connsiteY21" fmla="*/ 1180811 h 1911389"/>
                  <a:gd name="connsiteX22" fmla="*/ 0 w 4679206"/>
                  <a:gd name="connsiteY22" fmla="*/ 756062 h 1911389"/>
                  <a:gd name="connsiteX23" fmla="*/ 0 w 4679206"/>
                  <a:gd name="connsiteY23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679206" h="1911389" fill="none" extrusionOk="0">
                    <a:moveTo>
                      <a:pt x="0" y="318571"/>
                    </a:moveTo>
                    <a:cubicBezTo>
                      <a:pt x="15849" y="121623"/>
                      <a:pt x="134880" y="2201"/>
                      <a:pt x="318571" y="0"/>
                    </a:cubicBezTo>
                    <a:cubicBezTo>
                      <a:pt x="613784" y="-18121"/>
                      <a:pt x="765596" y="21080"/>
                      <a:pt x="976850" y="0"/>
                    </a:cubicBezTo>
                    <a:cubicBezTo>
                      <a:pt x="1188104" y="-21080"/>
                      <a:pt x="1232038" y="16055"/>
                      <a:pt x="1433026" y="0"/>
                    </a:cubicBezTo>
                    <a:cubicBezTo>
                      <a:pt x="1634014" y="-16055"/>
                      <a:pt x="1789982" y="32081"/>
                      <a:pt x="1889202" y="0"/>
                    </a:cubicBezTo>
                    <a:cubicBezTo>
                      <a:pt x="1988422" y="-32081"/>
                      <a:pt x="2244907" y="54798"/>
                      <a:pt x="2507060" y="0"/>
                    </a:cubicBezTo>
                    <a:cubicBezTo>
                      <a:pt x="2769213" y="-54798"/>
                      <a:pt x="2904826" y="3860"/>
                      <a:pt x="3044077" y="0"/>
                    </a:cubicBezTo>
                    <a:cubicBezTo>
                      <a:pt x="3183328" y="-3860"/>
                      <a:pt x="3523738" y="72691"/>
                      <a:pt x="3661935" y="0"/>
                    </a:cubicBezTo>
                    <a:cubicBezTo>
                      <a:pt x="3800132" y="-72691"/>
                      <a:pt x="4076761" y="42374"/>
                      <a:pt x="4360635" y="0"/>
                    </a:cubicBezTo>
                    <a:cubicBezTo>
                      <a:pt x="4540022" y="1556"/>
                      <a:pt x="4692057" y="151478"/>
                      <a:pt x="4679206" y="318571"/>
                    </a:cubicBezTo>
                    <a:cubicBezTo>
                      <a:pt x="4697416" y="500793"/>
                      <a:pt x="4635956" y="595508"/>
                      <a:pt x="4679206" y="743320"/>
                    </a:cubicBezTo>
                    <a:cubicBezTo>
                      <a:pt x="4722456" y="891132"/>
                      <a:pt x="4675181" y="1045298"/>
                      <a:pt x="4679206" y="1180811"/>
                    </a:cubicBezTo>
                    <a:cubicBezTo>
                      <a:pt x="4683231" y="1316324"/>
                      <a:pt x="4641357" y="1486564"/>
                      <a:pt x="4679206" y="1592818"/>
                    </a:cubicBezTo>
                    <a:cubicBezTo>
                      <a:pt x="4649864" y="1729748"/>
                      <a:pt x="4568542" y="1877882"/>
                      <a:pt x="4360635" y="1911389"/>
                    </a:cubicBezTo>
                    <a:cubicBezTo>
                      <a:pt x="4228583" y="1966963"/>
                      <a:pt x="3986474" y="1908950"/>
                      <a:pt x="3742777" y="1911389"/>
                    </a:cubicBezTo>
                    <a:cubicBezTo>
                      <a:pt x="3499080" y="1913828"/>
                      <a:pt x="3406974" y="1890322"/>
                      <a:pt x="3124918" y="1911389"/>
                    </a:cubicBezTo>
                    <a:cubicBezTo>
                      <a:pt x="2842862" y="1932456"/>
                      <a:pt x="2660647" y="1844457"/>
                      <a:pt x="2507060" y="1911389"/>
                    </a:cubicBezTo>
                    <a:cubicBezTo>
                      <a:pt x="2353473" y="1978321"/>
                      <a:pt x="2143715" y="1883542"/>
                      <a:pt x="1929622" y="1911389"/>
                    </a:cubicBezTo>
                    <a:cubicBezTo>
                      <a:pt x="1715529" y="1939236"/>
                      <a:pt x="1454924" y="1857458"/>
                      <a:pt x="1271343" y="1911389"/>
                    </a:cubicBezTo>
                    <a:cubicBezTo>
                      <a:pt x="1087762" y="1965320"/>
                      <a:pt x="689012" y="1823946"/>
                      <a:pt x="318571" y="1911389"/>
                    </a:cubicBezTo>
                    <a:cubicBezTo>
                      <a:pt x="133146" y="1890764"/>
                      <a:pt x="2077" y="1779437"/>
                      <a:pt x="0" y="1592818"/>
                    </a:cubicBezTo>
                    <a:cubicBezTo>
                      <a:pt x="-36987" y="1502391"/>
                      <a:pt x="34575" y="1369561"/>
                      <a:pt x="0" y="1180811"/>
                    </a:cubicBezTo>
                    <a:cubicBezTo>
                      <a:pt x="-34575" y="992061"/>
                      <a:pt x="35099" y="865476"/>
                      <a:pt x="0" y="756062"/>
                    </a:cubicBezTo>
                    <a:cubicBezTo>
                      <a:pt x="-35099" y="646648"/>
                      <a:pt x="33238" y="494451"/>
                      <a:pt x="0" y="318571"/>
                    </a:cubicBezTo>
                    <a:close/>
                  </a:path>
                  <a:path w="467920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472436" y="-44090"/>
                      <a:pt x="623071" y="9049"/>
                      <a:pt x="774747" y="0"/>
                    </a:cubicBezTo>
                    <a:cubicBezTo>
                      <a:pt x="926423" y="-9049"/>
                      <a:pt x="1125314" y="56424"/>
                      <a:pt x="1433026" y="0"/>
                    </a:cubicBezTo>
                    <a:cubicBezTo>
                      <a:pt x="1740738" y="-56424"/>
                      <a:pt x="1721857" y="18172"/>
                      <a:pt x="1929622" y="0"/>
                    </a:cubicBezTo>
                    <a:cubicBezTo>
                      <a:pt x="2137387" y="-18172"/>
                      <a:pt x="2248472" y="35855"/>
                      <a:pt x="2507060" y="0"/>
                    </a:cubicBezTo>
                    <a:cubicBezTo>
                      <a:pt x="2765648" y="-35855"/>
                      <a:pt x="2843015" y="34160"/>
                      <a:pt x="3044077" y="0"/>
                    </a:cubicBezTo>
                    <a:cubicBezTo>
                      <a:pt x="3245139" y="-34160"/>
                      <a:pt x="3534968" y="73089"/>
                      <a:pt x="3661935" y="0"/>
                    </a:cubicBezTo>
                    <a:cubicBezTo>
                      <a:pt x="3788902" y="-73089"/>
                      <a:pt x="4088054" y="49449"/>
                      <a:pt x="4360635" y="0"/>
                    </a:cubicBezTo>
                    <a:cubicBezTo>
                      <a:pt x="4546501" y="-5193"/>
                      <a:pt x="4662953" y="149231"/>
                      <a:pt x="4679206" y="318571"/>
                    </a:cubicBezTo>
                    <a:cubicBezTo>
                      <a:pt x="4707812" y="468768"/>
                      <a:pt x="4657265" y="519238"/>
                      <a:pt x="4679206" y="717835"/>
                    </a:cubicBezTo>
                    <a:cubicBezTo>
                      <a:pt x="4701147" y="916432"/>
                      <a:pt x="4663407" y="985107"/>
                      <a:pt x="4679206" y="1117099"/>
                    </a:cubicBezTo>
                    <a:cubicBezTo>
                      <a:pt x="4695005" y="1249091"/>
                      <a:pt x="4671370" y="1483119"/>
                      <a:pt x="4679206" y="1592818"/>
                    </a:cubicBezTo>
                    <a:cubicBezTo>
                      <a:pt x="4655763" y="1770217"/>
                      <a:pt x="4547181" y="1860287"/>
                      <a:pt x="4360635" y="1911389"/>
                    </a:cubicBezTo>
                    <a:cubicBezTo>
                      <a:pt x="4175473" y="1976529"/>
                      <a:pt x="4069088" y="1877978"/>
                      <a:pt x="3783197" y="1911389"/>
                    </a:cubicBezTo>
                    <a:cubicBezTo>
                      <a:pt x="3497306" y="1944800"/>
                      <a:pt x="3387818" y="1850661"/>
                      <a:pt x="3165339" y="1911389"/>
                    </a:cubicBezTo>
                    <a:cubicBezTo>
                      <a:pt x="2942860" y="1972117"/>
                      <a:pt x="2870021" y="1871224"/>
                      <a:pt x="2709163" y="1911389"/>
                    </a:cubicBezTo>
                    <a:cubicBezTo>
                      <a:pt x="2548305" y="1951554"/>
                      <a:pt x="2414734" y="1842417"/>
                      <a:pt x="2131725" y="1911389"/>
                    </a:cubicBezTo>
                    <a:cubicBezTo>
                      <a:pt x="1848716" y="1980361"/>
                      <a:pt x="1763070" y="1842571"/>
                      <a:pt x="1513867" y="1911389"/>
                    </a:cubicBezTo>
                    <a:cubicBezTo>
                      <a:pt x="1264664" y="1980207"/>
                      <a:pt x="1109445" y="1899501"/>
                      <a:pt x="936429" y="1911389"/>
                    </a:cubicBezTo>
                    <a:cubicBezTo>
                      <a:pt x="763413" y="1923277"/>
                      <a:pt x="474570" y="1850191"/>
                      <a:pt x="318571" y="1911389"/>
                    </a:cubicBezTo>
                    <a:cubicBezTo>
                      <a:pt x="142231" y="1906464"/>
                      <a:pt x="-43514" y="1772669"/>
                      <a:pt x="0" y="1592818"/>
                    </a:cubicBezTo>
                    <a:cubicBezTo>
                      <a:pt x="-32946" y="1403192"/>
                      <a:pt x="29683" y="1308313"/>
                      <a:pt x="0" y="1142584"/>
                    </a:cubicBezTo>
                    <a:cubicBezTo>
                      <a:pt x="-29683" y="976855"/>
                      <a:pt x="1819" y="928085"/>
                      <a:pt x="0" y="730578"/>
                    </a:cubicBezTo>
                    <a:cubicBezTo>
                      <a:pt x="-1819" y="533071"/>
                      <a:pt x="34868" y="514594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218" y="4111570"/>
                <a:ext cx="4679206" cy="191138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371305124">
                      <a:custGeom>
                        <a:avLst/>
                        <a:gdLst>
                          <a:gd name="connsiteX0" fmla="*/ 0 w 4679206"/>
                          <a:gd name="connsiteY0" fmla="*/ 318571 h 1911389"/>
                          <a:gd name="connsiteX1" fmla="*/ 318571 w 4679206"/>
                          <a:gd name="connsiteY1" fmla="*/ 0 h 1911389"/>
                          <a:gd name="connsiteX2" fmla="*/ 976850 w 4679206"/>
                          <a:gd name="connsiteY2" fmla="*/ 0 h 1911389"/>
                          <a:gd name="connsiteX3" fmla="*/ 1433026 w 4679206"/>
                          <a:gd name="connsiteY3" fmla="*/ 0 h 1911389"/>
                          <a:gd name="connsiteX4" fmla="*/ 1889202 w 4679206"/>
                          <a:gd name="connsiteY4" fmla="*/ 0 h 1911389"/>
                          <a:gd name="connsiteX5" fmla="*/ 2507060 w 4679206"/>
                          <a:gd name="connsiteY5" fmla="*/ 0 h 1911389"/>
                          <a:gd name="connsiteX6" fmla="*/ 3044077 w 4679206"/>
                          <a:gd name="connsiteY6" fmla="*/ 0 h 1911389"/>
                          <a:gd name="connsiteX7" fmla="*/ 3661935 w 4679206"/>
                          <a:gd name="connsiteY7" fmla="*/ 0 h 1911389"/>
                          <a:gd name="connsiteX8" fmla="*/ 4360635 w 4679206"/>
                          <a:gd name="connsiteY8" fmla="*/ 0 h 1911389"/>
                          <a:gd name="connsiteX9" fmla="*/ 4679206 w 4679206"/>
                          <a:gd name="connsiteY9" fmla="*/ 318571 h 1911389"/>
                          <a:gd name="connsiteX10" fmla="*/ 4679206 w 4679206"/>
                          <a:gd name="connsiteY10" fmla="*/ 743320 h 1911389"/>
                          <a:gd name="connsiteX11" fmla="*/ 4679206 w 4679206"/>
                          <a:gd name="connsiteY11" fmla="*/ 1180811 h 1911389"/>
                          <a:gd name="connsiteX12" fmla="*/ 4679206 w 4679206"/>
                          <a:gd name="connsiteY12" fmla="*/ 1592818 h 1911389"/>
                          <a:gd name="connsiteX13" fmla="*/ 4360635 w 4679206"/>
                          <a:gd name="connsiteY13" fmla="*/ 1911389 h 1911389"/>
                          <a:gd name="connsiteX14" fmla="*/ 3742777 w 4679206"/>
                          <a:gd name="connsiteY14" fmla="*/ 1911389 h 1911389"/>
                          <a:gd name="connsiteX15" fmla="*/ 3124918 w 4679206"/>
                          <a:gd name="connsiteY15" fmla="*/ 1911389 h 1911389"/>
                          <a:gd name="connsiteX16" fmla="*/ 2507060 w 4679206"/>
                          <a:gd name="connsiteY16" fmla="*/ 1911389 h 1911389"/>
                          <a:gd name="connsiteX17" fmla="*/ 1929622 w 4679206"/>
                          <a:gd name="connsiteY17" fmla="*/ 1911389 h 1911389"/>
                          <a:gd name="connsiteX18" fmla="*/ 1271343 w 4679206"/>
                          <a:gd name="connsiteY18" fmla="*/ 1911389 h 1911389"/>
                          <a:gd name="connsiteX19" fmla="*/ 318571 w 4679206"/>
                          <a:gd name="connsiteY19" fmla="*/ 1911389 h 1911389"/>
                          <a:gd name="connsiteX20" fmla="*/ 0 w 4679206"/>
                          <a:gd name="connsiteY20" fmla="*/ 1592818 h 1911389"/>
                          <a:gd name="connsiteX21" fmla="*/ 0 w 4679206"/>
                          <a:gd name="connsiteY21" fmla="*/ 1180811 h 1911389"/>
                          <a:gd name="connsiteX22" fmla="*/ 0 w 4679206"/>
                          <a:gd name="connsiteY22" fmla="*/ 756062 h 1911389"/>
                          <a:gd name="connsiteX23" fmla="*/ 0 w 4679206"/>
                          <a:gd name="connsiteY23" fmla="*/ 318571 h 1911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4679206" h="1911389" fill="none" extrusionOk="0">
                            <a:moveTo>
                              <a:pt x="0" y="318571"/>
                            </a:moveTo>
                            <a:cubicBezTo>
                              <a:pt x="15849" y="121623"/>
                              <a:pt x="134880" y="2201"/>
                              <a:pt x="318571" y="0"/>
                            </a:cubicBezTo>
                            <a:cubicBezTo>
                              <a:pt x="613784" y="-18121"/>
                              <a:pt x="765596" y="21080"/>
                              <a:pt x="976850" y="0"/>
                            </a:cubicBezTo>
                            <a:cubicBezTo>
                              <a:pt x="1188104" y="-21080"/>
                              <a:pt x="1232038" y="16055"/>
                              <a:pt x="1433026" y="0"/>
                            </a:cubicBezTo>
                            <a:cubicBezTo>
                              <a:pt x="1634014" y="-16055"/>
                              <a:pt x="1789982" y="32081"/>
                              <a:pt x="1889202" y="0"/>
                            </a:cubicBezTo>
                            <a:cubicBezTo>
                              <a:pt x="1988422" y="-32081"/>
                              <a:pt x="2244907" y="54798"/>
                              <a:pt x="2507060" y="0"/>
                            </a:cubicBezTo>
                            <a:cubicBezTo>
                              <a:pt x="2769213" y="-54798"/>
                              <a:pt x="2904826" y="3860"/>
                              <a:pt x="3044077" y="0"/>
                            </a:cubicBezTo>
                            <a:cubicBezTo>
                              <a:pt x="3183328" y="-3860"/>
                              <a:pt x="3523738" y="72691"/>
                              <a:pt x="3661935" y="0"/>
                            </a:cubicBezTo>
                            <a:cubicBezTo>
                              <a:pt x="3800132" y="-72691"/>
                              <a:pt x="4076761" y="42374"/>
                              <a:pt x="4360635" y="0"/>
                            </a:cubicBezTo>
                            <a:cubicBezTo>
                              <a:pt x="4540022" y="1556"/>
                              <a:pt x="4692057" y="151478"/>
                              <a:pt x="4679206" y="318571"/>
                            </a:cubicBezTo>
                            <a:cubicBezTo>
                              <a:pt x="4697416" y="500793"/>
                              <a:pt x="4635956" y="595508"/>
                              <a:pt x="4679206" y="743320"/>
                            </a:cubicBezTo>
                            <a:cubicBezTo>
                              <a:pt x="4722456" y="891132"/>
                              <a:pt x="4675181" y="1045298"/>
                              <a:pt x="4679206" y="1180811"/>
                            </a:cubicBezTo>
                            <a:cubicBezTo>
                              <a:pt x="4683231" y="1316324"/>
                              <a:pt x="4641357" y="1486564"/>
                              <a:pt x="4679206" y="1592818"/>
                            </a:cubicBezTo>
                            <a:cubicBezTo>
                              <a:pt x="4649864" y="1729748"/>
                              <a:pt x="4568542" y="1877882"/>
                              <a:pt x="4360635" y="1911389"/>
                            </a:cubicBezTo>
                            <a:cubicBezTo>
                              <a:pt x="4228583" y="1966963"/>
                              <a:pt x="3986474" y="1908950"/>
                              <a:pt x="3742777" y="1911389"/>
                            </a:cubicBezTo>
                            <a:cubicBezTo>
                              <a:pt x="3499080" y="1913828"/>
                              <a:pt x="3406974" y="1890322"/>
                              <a:pt x="3124918" y="1911389"/>
                            </a:cubicBezTo>
                            <a:cubicBezTo>
                              <a:pt x="2842862" y="1932456"/>
                              <a:pt x="2660647" y="1844457"/>
                              <a:pt x="2507060" y="1911389"/>
                            </a:cubicBezTo>
                            <a:cubicBezTo>
                              <a:pt x="2353473" y="1978321"/>
                              <a:pt x="2143715" y="1883542"/>
                              <a:pt x="1929622" y="1911389"/>
                            </a:cubicBezTo>
                            <a:cubicBezTo>
                              <a:pt x="1715529" y="1939236"/>
                              <a:pt x="1454924" y="1857458"/>
                              <a:pt x="1271343" y="1911389"/>
                            </a:cubicBezTo>
                            <a:cubicBezTo>
                              <a:pt x="1087762" y="1965320"/>
                              <a:pt x="689012" y="1823946"/>
                              <a:pt x="318571" y="1911389"/>
                            </a:cubicBezTo>
                            <a:cubicBezTo>
                              <a:pt x="133146" y="1890764"/>
                              <a:pt x="2077" y="1779437"/>
                              <a:pt x="0" y="1592818"/>
                            </a:cubicBezTo>
                            <a:cubicBezTo>
                              <a:pt x="-36987" y="1502391"/>
                              <a:pt x="34575" y="1369561"/>
                              <a:pt x="0" y="1180811"/>
                            </a:cubicBezTo>
                            <a:cubicBezTo>
                              <a:pt x="-34575" y="992061"/>
                              <a:pt x="35099" y="865476"/>
                              <a:pt x="0" y="756062"/>
                            </a:cubicBezTo>
                            <a:cubicBezTo>
                              <a:pt x="-35099" y="646648"/>
                              <a:pt x="33238" y="494451"/>
                              <a:pt x="0" y="318571"/>
                            </a:cubicBezTo>
                            <a:close/>
                          </a:path>
                          <a:path w="4679206" h="1911389" stroke="0" extrusionOk="0">
                            <a:moveTo>
                              <a:pt x="0" y="318571"/>
                            </a:moveTo>
                            <a:cubicBezTo>
                              <a:pt x="13659" y="136245"/>
                              <a:pt x="129360" y="11854"/>
                              <a:pt x="318571" y="0"/>
                            </a:cubicBezTo>
                            <a:cubicBezTo>
                              <a:pt x="472436" y="-44090"/>
                              <a:pt x="623071" y="9049"/>
                              <a:pt x="774747" y="0"/>
                            </a:cubicBezTo>
                            <a:cubicBezTo>
                              <a:pt x="926423" y="-9049"/>
                              <a:pt x="1125314" y="56424"/>
                              <a:pt x="1433026" y="0"/>
                            </a:cubicBezTo>
                            <a:cubicBezTo>
                              <a:pt x="1740738" y="-56424"/>
                              <a:pt x="1721857" y="18172"/>
                              <a:pt x="1929622" y="0"/>
                            </a:cubicBezTo>
                            <a:cubicBezTo>
                              <a:pt x="2137387" y="-18172"/>
                              <a:pt x="2248472" y="35855"/>
                              <a:pt x="2507060" y="0"/>
                            </a:cubicBezTo>
                            <a:cubicBezTo>
                              <a:pt x="2765648" y="-35855"/>
                              <a:pt x="2843015" y="34160"/>
                              <a:pt x="3044077" y="0"/>
                            </a:cubicBezTo>
                            <a:cubicBezTo>
                              <a:pt x="3245139" y="-34160"/>
                              <a:pt x="3534968" y="73089"/>
                              <a:pt x="3661935" y="0"/>
                            </a:cubicBezTo>
                            <a:cubicBezTo>
                              <a:pt x="3788902" y="-73089"/>
                              <a:pt x="4088054" y="49449"/>
                              <a:pt x="4360635" y="0"/>
                            </a:cubicBezTo>
                            <a:cubicBezTo>
                              <a:pt x="4546501" y="-5193"/>
                              <a:pt x="4662953" y="149231"/>
                              <a:pt x="4679206" y="318571"/>
                            </a:cubicBezTo>
                            <a:cubicBezTo>
                              <a:pt x="4707812" y="468768"/>
                              <a:pt x="4657265" y="519238"/>
                              <a:pt x="4679206" y="717835"/>
                            </a:cubicBezTo>
                            <a:cubicBezTo>
                              <a:pt x="4701147" y="916432"/>
                              <a:pt x="4663407" y="985107"/>
                              <a:pt x="4679206" y="1117099"/>
                            </a:cubicBezTo>
                            <a:cubicBezTo>
                              <a:pt x="4695005" y="1249091"/>
                              <a:pt x="4671370" y="1483119"/>
                              <a:pt x="4679206" y="1592818"/>
                            </a:cubicBezTo>
                            <a:cubicBezTo>
                              <a:pt x="4655763" y="1770217"/>
                              <a:pt x="4547181" y="1860287"/>
                              <a:pt x="4360635" y="1911389"/>
                            </a:cubicBezTo>
                            <a:cubicBezTo>
                              <a:pt x="4175473" y="1976529"/>
                              <a:pt x="4069088" y="1877978"/>
                              <a:pt x="3783197" y="1911389"/>
                            </a:cubicBezTo>
                            <a:cubicBezTo>
                              <a:pt x="3497306" y="1944800"/>
                              <a:pt x="3387818" y="1850661"/>
                              <a:pt x="3165339" y="1911389"/>
                            </a:cubicBezTo>
                            <a:cubicBezTo>
                              <a:pt x="2942860" y="1972117"/>
                              <a:pt x="2870021" y="1871224"/>
                              <a:pt x="2709163" y="1911389"/>
                            </a:cubicBezTo>
                            <a:cubicBezTo>
                              <a:pt x="2548305" y="1951554"/>
                              <a:pt x="2414734" y="1842417"/>
                              <a:pt x="2131725" y="1911389"/>
                            </a:cubicBezTo>
                            <a:cubicBezTo>
                              <a:pt x="1848716" y="1980361"/>
                              <a:pt x="1763070" y="1842571"/>
                              <a:pt x="1513867" y="1911389"/>
                            </a:cubicBezTo>
                            <a:cubicBezTo>
                              <a:pt x="1264664" y="1980207"/>
                              <a:pt x="1109445" y="1899501"/>
                              <a:pt x="936429" y="1911389"/>
                            </a:cubicBezTo>
                            <a:cubicBezTo>
                              <a:pt x="763413" y="1923277"/>
                              <a:pt x="474570" y="1850191"/>
                              <a:pt x="318571" y="1911389"/>
                            </a:cubicBezTo>
                            <a:cubicBezTo>
                              <a:pt x="142231" y="1906464"/>
                              <a:pt x="-43514" y="1772669"/>
                              <a:pt x="0" y="1592818"/>
                            </a:cubicBezTo>
                            <a:cubicBezTo>
                              <a:pt x="-32946" y="1403192"/>
                              <a:pt x="29683" y="1308313"/>
                              <a:pt x="0" y="1142584"/>
                            </a:cubicBezTo>
                            <a:cubicBezTo>
                              <a:pt x="-29683" y="976855"/>
                              <a:pt x="1819" y="928085"/>
                              <a:pt x="0" y="730578"/>
                            </a:cubicBezTo>
                            <a:cubicBezTo>
                              <a:pt x="-1819" y="533071"/>
                              <a:pt x="34868" y="514594"/>
                              <a:pt x="0" y="3185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3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345" y="164123"/>
            <a:ext cx="8862647" cy="6400800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-403421" y="4607252"/>
            <a:ext cx="2038304" cy="2692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6133348" y="-44050"/>
            <a:ext cx="2899990" cy="39217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2429797" y="-3188677"/>
            <a:ext cx="2228850" cy="3746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3605534" y="673286"/>
                <a:ext cx="3386936" cy="1911389"/>
              </a:xfrm>
              <a:custGeom>
                <a:avLst/>
                <a:gdLst>
                  <a:gd name="connsiteX0" fmla="*/ 0 w 4515915"/>
                  <a:gd name="connsiteY0" fmla="*/ 318571 h 1911389"/>
                  <a:gd name="connsiteX1" fmla="*/ 318571 w 4515915"/>
                  <a:gd name="connsiteY1" fmla="*/ 0 h 1911389"/>
                  <a:gd name="connsiteX2" fmla="*/ 950257 w 4515915"/>
                  <a:gd name="connsiteY2" fmla="*/ 0 h 1911389"/>
                  <a:gd name="connsiteX3" fmla="*/ 1388004 w 4515915"/>
                  <a:gd name="connsiteY3" fmla="*/ 0 h 1911389"/>
                  <a:gd name="connsiteX4" fmla="*/ 1825751 w 4515915"/>
                  <a:gd name="connsiteY4" fmla="*/ 0 h 1911389"/>
                  <a:gd name="connsiteX5" fmla="*/ 2418650 w 4515915"/>
                  <a:gd name="connsiteY5" fmla="*/ 0 h 1911389"/>
                  <a:gd name="connsiteX6" fmla="*/ 2933972 w 4515915"/>
                  <a:gd name="connsiteY6" fmla="*/ 0 h 1911389"/>
                  <a:gd name="connsiteX7" fmla="*/ 3526870 w 4515915"/>
                  <a:gd name="connsiteY7" fmla="*/ 0 h 1911389"/>
                  <a:gd name="connsiteX8" fmla="*/ 4197344 w 4515915"/>
                  <a:gd name="connsiteY8" fmla="*/ 0 h 1911389"/>
                  <a:gd name="connsiteX9" fmla="*/ 4515915 w 4515915"/>
                  <a:gd name="connsiteY9" fmla="*/ 318571 h 1911389"/>
                  <a:gd name="connsiteX10" fmla="*/ 4515915 w 4515915"/>
                  <a:gd name="connsiteY10" fmla="*/ 743320 h 1911389"/>
                  <a:gd name="connsiteX11" fmla="*/ 4515915 w 4515915"/>
                  <a:gd name="connsiteY11" fmla="*/ 1180811 h 1911389"/>
                  <a:gd name="connsiteX12" fmla="*/ 4515915 w 4515915"/>
                  <a:gd name="connsiteY12" fmla="*/ 1592818 h 1911389"/>
                  <a:gd name="connsiteX13" fmla="*/ 4197344 w 4515915"/>
                  <a:gd name="connsiteY13" fmla="*/ 1911389 h 1911389"/>
                  <a:gd name="connsiteX14" fmla="*/ 3604446 w 4515915"/>
                  <a:gd name="connsiteY14" fmla="*/ 1911389 h 1911389"/>
                  <a:gd name="connsiteX15" fmla="*/ 3011548 w 4515915"/>
                  <a:gd name="connsiteY15" fmla="*/ 1911389 h 1911389"/>
                  <a:gd name="connsiteX16" fmla="*/ 2418650 w 4515915"/>
                  <a:gd name="connsiteY16" fmla="*/ 1911389 h 1911389"/>
                  <a:gd name="connsiteX17" fmla="*/ 1864539 w 4515915"/>
                  <a:gd name="connsiteY17" fmla="*/ 1911389 h 1911389"/>
                  <a:gd name="connsiteX18" fmla="*/ 1232853 w 4515915"/>
                  <a:gd name="connsiteY18" fmla="*/ 1911389 h 1911389"/>
                  <a:gd name="connsiteX19" fmla="*/ 318571 w 4515915"/>
                  <a:gd name="connsiteY19" fmla="*/ 1911389 h 1911389"/>
                  <a:gd name="connsiteX20" fmla="*/ 0 w 4515915"/>
                  <a:gd name="connsiteY20" fmla="*/ 1592818 h 1911389"/>
                  <a:gd name="connsiteX21" fmla="*/ 0 w 4515915"/>
                  <a:gd name="connsiteY21" fmla="*/ 1180811 h 1911389"/>
                  <a:gd name="connsiteX22" fmla="*/ 0 w 4515915"/>
                  <a:gd name="connsiteY22" fmla="*/ 756062 h 1911389"/>
                  <a:gd name="connsiteX23" fmla="*/ 0 w 4515915"/>
                  <a:gd name="connsiteY23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15915" h="1911389" fill="none" extrusionOk="0">
                    <a:moveTo>
                      <a:pt x="0" y="318571"/>
                    </a:moveTo>
                    <a:cubicBezTo>
                      <a:pt x="15849" y="121623"/>
                      <a:pt x="134880" y="2201"/>
                      <a:pt x="318571" y="0"/>
                    </a:cubicBezTo>
                    <a:cubicBezTo>
                      <a:pt x="541340" y="-66625"/>
                      <a:pt x="797811" y="39839"/>
                      <a:pt x="950257" y="0"/>
                    </a:cubicBezTo>
                    <a:cubicBezTo>
                      <a:pt x="1102703" y="-39839"/>
                      <a:pt x="1252739" y="20090"/>
                      <a:pt x="1388004" y="0"/>
                    </a:cubicBezTo>
                    <a:cubicBezTo>
                      <a:pt x="1523269" y="-20090"/>
                      <a:pt x="1652909" y="37471"/>
                      <a:pt x="1825751" y="0"/>
                    </a:cubicBezTo>
                    <a:cubicBezTo>
                      <a:pt x="1998593" y="-37471"/>
                      <a:pt x="2251965" y="39402"/>
                      <a:pt x="2418650" y="0"/>
                    </a:cubicBezTo>
                    <a:cubicBezTo>
                      <a:pt x="2585335" y="-39402"/>
                      <a:pt x="2702220" y="21705"/>
                      <a:pt x="2933972" y="0"/>
                    </a:cubicBezTo>
                    <a:cubicBezTo>
                      <a:pt x="3165724" y="-21705"/>
                      <a:pt x="3398288" y="69304"/>
                      <a:pt x="3526870" y="0"/>
                    </a:cubicBezTo>
                    <a:cubicBezTo>
                      <a:pt x="3655452" y="-69304"/>
                      <a:pt x="3910506" y="76288"/>
                      <a:pt x="4197344" y="0"/>
                    </a:cubicBezTo>
                    <a:cubicBezTo>
                      <a:pt x="4376731" y="1556"/>
                      <a:pt x="4528766" y="151478"/>
                      <a:pt x="4515915" y="318571"/>
                    </a:cubicBezTo>
                    <a:cubicBezTo>
                      <a:pt x="4534125" y="500793"/>
                      <a:pt x="4472665" y="595508"/>
                      <a:pt x="4515915" y="743320"/>
                    </a:cubicBezTo>
                    <a:cubicBezTo>
                      <a:pt x="4559165" y="891132"/>
                      <a:pt x="4511890" y="1045298"/>
                      <a:pt x="4515915" y="1180811"/>
                    </a:cubicBezTo>
                    <a:cubicBezTo>
                      <a:pt x="4519940" y="1316324"/>
                      <a:pt x="4478066" y="1486564"/>
                      <a:pt x="4515915" y="1592818"/>
                    </a:cubicBezTo>
                    <a:cubicBezTo>
                      <a:pt x="4486573" y="1729748"/>
                      <a:pt x="4405251" y="1877882"/>
                      <a:pt x="4197344" y="1911389"/>
                    </a:cubicBezTo>
                    <a:cubicBezTo>
                      <a:pt x="4007405" y="1935552"/>
                      <a:pt x="3881352" y="1840277"/>
                      <a:pt x="3604446" y="1911389"/>
                    </a:cubicBezTo>
                    <a:cubicBezTo>
                      <a:pt x="3327540" y="1982501"/>
                      <a:pt x="3146520" y="1872500"/>
                      <a:pt x="3011548" y="1911389"/>
                    </a:cubicBezTo>
                    <a:cubicBezTo>
                      <a:pt x="2876576" y="1950278"/>
                      <a:pt x="2693913" y="1844049"/>
                      <a:pt x="2418650" y="1911389"/>
                    </a:cubicBezTo>
                    <a:cubicBezTo>
                      <a:pt x="2143387" y="1978729"/>
                      <a:pt x="2140427" y="1864077"/>
                      <a:pt x="1864539" y="1911389"/>
                    </a:cubicBezTo>
                    <a:cubicBezTo>
                      <a:pt x="1588651" y="1958701"/>
                      <a:pt x="1441322" y="1882887"/>
                      <a:pt x="1232853" y="1911389"/>
                    </a:cubicBezTo>
                    <a:cubicBezTo>
                      <a:pt x="1024384" y="1939891"/>
                      <a:pt x="706174" y="1875738"/>
                      <a:pt x="318571" y="1911389"/>
                    </a:cubicBezTo>
                    <a:cubicBezTo>
                      <a:pt x="133146" y="1890764"/>
                      <a:pt x="2077" y="1779437"/>
                      <a:pt x="0" y="1592818"/>
                    </a:cubicBezTo>
                    <a:cubicBezTo>
                      <a:pt x="-36987" y="1502391"/>
                      <a:pt x="34575" y="1369561"/>
                      <a:pt x="0" y="1180811"/>
                    </a:cubicBezTo>
                    <a:cubicBezTo>
                      <a:pt x="-34575" y="992061"/>
                      <a:pt x="35099" y="865476"/>
                      <a:pt x="0" y="756062"/>
                    </a:cubicBezTo>
                    <a:cubicBezTo>
                      <a:pt x="-35099" y="646648"/>
                      <a:pt x="33238" y="494451"/>
                      <a:pt x="0" y="318571"/>
                    </a:cubicBezTo>
                    <a:close/>
                  </a:path>
                  <a:path w="4515915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427826" y="-28989"/>
                      <a:pt x="565078" y="51192"/>
                      <a:pt x="756318" y="0"/>
                    </a:cubicBezTo>
                    <a:cubicBezTo>
                      <a:pt x="947558" y="-51192"/>
                      <a:pt x="1136377" y="42145"/>
                      <a:pt x="1388004" y="0"/>
                    </a:cubicBezTo>
                    <a:cubicBezTo>
                      <a:pt x="1639631" y="-42145"/>
                      <a:pt x="1705273" y="434"/>
                      <a:pt x="1864539" y="0"/>
                    </a:cubicBezTo>
                    <a:cubicBezTo>
                      <a:pt x="2023806" y="-434"/>
                      <a:pt x="2289986" y="62982"/>
                      <a:pt x="2418650" y="0"/>
                    </a:cubicBezTo>
                    <a:cubicBezTo>
                      <a:pt x="2547314" y="-62982"/>
                      <a:pt x="2743750" y="14794"/>
                      <a:pt x="2933972" y="0"/>
                    </a:cubicBezTo>
                    <a:cubicBezTo>
                      <a:pt x="3124194" y="-14794"/>
                      <a:pt x="3265474" y="55293"/>
                      <a:pt x="3526870" y="0"/>
                    </a:cubicBezTo>
                    <a:cubicBezTo>
                      <a:pt x="3788266" y="-55293"/>
                      <a:pt x="3947096" y="43031"/>
                      <a:pt x="4197344" y="0"/>
                    </a:cubicBezTo>
                    <a:cubicBezTo>
                      <a:pt x="4383210" y="-5193"/>
                      <a:pt x="4499662" y="149231"/>
                      <a:pt x="4515915" y="318571"/>
                    </a:cubicBezTo>
                    <a:cubicBezTo>
                      <a:pt x="4544521" y="468768"/>
                      <a:pt x="4493974" y="519238"/>
                      <a:pt x="4515915" y="717835"/>
                    </a:cubicBezTo>
                    <a:cubicBezTo>
                      <a:pt x="4537856" y="916432"/>
                      <a:pt x="4500116" y="985107"/>
                      <a:pt x="4515915" y="1117099"/>
                    </a:cubicBezTo>
                    <a:cubicBezTo>
                      <a:pt x="4531714" y="1249091"/>
                      <a:pt x="4508079" y="1483119"/>
                      <a:pt x="4515915" y="1592818"/>
                    </a:cubicBezTo>
                    <a:cubicBezTo>
                      <a:pt x="4492472" y="1770217"/>
                      <a:pt x="4383890" y="1860287"/>
                      <a:pt x="4197344" y="1911389"/>
                    </a:cubicBezTo>
                    <a:cubicBezTo>
                      <a:pt x="4086164" y="1916671"/>
                      <a:pt x="3908364" y="1861887"/>
                      <a:pt x="3643234" y="1911389"/>
                    </a:cubicBezTo>
                    <a:cubicBezTo>
                      <a:pt x="3378104" y="1960891"/>
                      <a:pt x="3221405" y="1861841"/>
                      <a:pt x="3050335" y="1911389"/>
                    </a:cubicBezTo>
                    <a:cubicBezTo>
                      <a:pt x="2879265" y="1960937"/>
                      <a:pt x="2722589" y="1901592"/>
                      <a:pt x="2612588" y="1911389"/>
                    </a:cubicBezTo>
                    <a:cubicBezTo>
                      <a:pt x="2502587" y="1921186"/>
                      <a:pt x="2201253" y="1870115"/>
                      <a:pt x="2058478" y="1911389"/>
                    </a:cubicBezTo>
                    <a:cubicBezTo>
                      <a:pt x="1915703" y="1952663"/>
                      <a:pt x="1676257" y="1875361"/>
                      <a:pt x="1465580" y="1911389"/>
                    </a:cubicBezTo>
                    <a:cubicBezTo>
                      <a:pt x="1254903" y="1947417"/>
                      <a:pt x="1152799" y="1865510"/>
                      <a:pt x="911469" y="1911389"/>
                    </a:cubicBezTo>
                    <a:cubicBezTo>
                      <a:pt x="670139" y="1957268"/>
                      <a:pt x="614282" y="1891102"/>
                      <a:pt x="318571" y="1911389"/>
                    </a:cubicBezTo>
                    <a:cubicBezTo>
                      <a:pt x="142231" y="1906464"/>
                      <a:pt x="-43514" y="1772669"/>
                      <a:pt x="0" y="1592818"/>
                    </a:cubicBezTo>
                    <a:cubicBezTo>
                      <a:pt x="-32946" y="1403192"/>
                      <a:pt x="29683" y="1308313"/>
                      <a:pt x="0" y="1142584"/>
                    </a:cubicBezTo>
                    <a:cubicBezTo>
                      <a:pt x="-29683" y="976855"/>
                      <a:pt x="1819" y="928085"/>
                      <a:pt x="0" y="730578"/>
                    </a:cubicBezTo>
                    <a:cubicBezTo>
                      <a:pt x="-1819" y="533071"/>
                      <a:pt x="34868" y="514594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378" y="673285"/>
                <a:ext cx="4515915" cy="191138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371305124">
                      <a:custGeom>
                        <a:avLst/>
                        <a:gdLst>
                          <a:gd name="connsiteX0" fmla="*/ 0 w 4515915"/>
                          <a:gd name="connsiteY0" fmla="*/ 318571 h 1911389"/>
                          <a:gd name="connsiteX1" fmla="*/ 318571 w 4515915"/>
                          <a:gd name="connsiteY1" fmla="*/ 0 h 1911389"/>
                          <a:gd name="connsiteX2" fmla="*/ 950257 w 4515915"/>
                          <a:gd name="connsiteY2" fmla="*/ 0 h 1911389"/>
                          <a:gd name="connsiteX3" fmla="*/ 1388004 w 4515915"/>
                          <a:gd name="connsiteY3" fmla="*/ 0 h 1911389"/>
                          <a:gd name="connsiteX4" fmla="*/ 1825751 w 4515915"/>
                          <a:gd name="connsiteY4" fmla="*/ 0 h 1911389"/>
                          <a:gd name="connsiteX5" fmla="*/ 2418650 w 4515915"/>
                          <a:gd name="connsiteY5" fmla="*/ 0 h 1911389"/>
                          <a:gd name="connsiteX6" fmla="*/ 2933972 w 4515915"/>
                          <a:gd name="connsiteY6" fmla="*/ 0 h 1911389"/>
                          <a:gd name="connsiteX7" fmla="*/ 3526870 w 4515915"/>
                          <a:gd name="connsiteY7" fmla="*/ 0 h 1911389"/>
                          <a:gd name="connsiteX8" fmla="*/ 4197344 w 4515915"/>
                          <a:gd name="connsiteY8" fmla="*/ 0 h 1911389"/>
                          <a:gd name="connsiteX9" fmla="*/ 4515915 w 4515915"/>
                          <a:gd name="connsiteY9" fmla="*/ 318571 h 1911389"/>
                          <a:gd name="connsiteX10" fmla="*/ 4515915 w 4515915"/>
                          <a:gd name="connsiteY10" fmla="*/ 743320 h 1911389"/>
                          <a:gd name="connsiteX11" fmla="*/ 4515915 w 4515915"/>
                          <a:gd name="connsiteY11" fmla="*/ 1180811 h 1911389"/>
                          <a:gd name="connsiteX12" fmla="*/ 4515915 w 4515915"/>
                          <a:gd name="connsiteY12" fmla="*/ 1592818 h 1911389"/>
                          <a:gd name="connsiteX13" fmla="*/ 4197344 w 4515915"/>
                          <a:gd name="connsiteY13" fmla="*/ 1911389 h 1911389"/>
                          <a:gd name="connsiteX14" fmla="*/ 3604446 w 4515915"/>
                          <a:gd name="connsiteY14" fmla="*/ 1911389 h 1911389"/>
                          <a:gd name="connsiteX15" fmla="*/ 3011548 w 4515915"/>
                          <a:gd name="connsiteY15" fmla="*/ 1911389 h 1911389"/>
                          <a:gd name="connsiteX16" fmla="*/ 2418650 w 4515915"/>
                          <a:gd name="connsiteY16" fmla="*/ 1911389 h 1911389"/>
                          <a:gd name="connsiteX17" fmla="*/ 1864539 w 4515915"/>
                          <a:gd name="connsiteY17" fmla="*/ 1911389 h 1911389"/>
                          <a:gd name="connsiteX18" fmla="*/ 1232853 w 4515915"/>
                          <a:gd name="connsiteY18" fmla="*/ 1911389 h 1911389"/>
                          <a:gd name="connsiteX19" fmla="*/ 318571 w 4515915"/>
                          <a:gd name="connsiteY19" fmla="*/ 1911389 h 1911389"/>
                          <a:gd name="connsiteX20" fmla="*/ 0 w 4515915"/>
                          <a:gd name="connsiteY20" fmla="*/ 1592818 h 1911389"/>
                          <a:gd name="connsiteX21" fmla="*/ 0 w 4515915"/>
                          <a:gd name="connsiteY21" fmla="*/ 1180811 h 1911389"/>
                          <a:gd name="connsiteX22" fmla="*/ 0 w 4515915"/>
                          <a:gd name="connsiteY22" fmla="*/ 756062 h 1911389"/>
                          <a:gd name="connsiteX23" fmla="*/ 0 w 4515915"/>
                          <a:gd name="connsiteY23" fmla="*/ 318571 h 1911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4515915" h="1911389" fill="none" extrusionOk="0">
                            <a:moveTo>
                              <a:pt x="0" y="318571"/>
                            </a:moveTo>
                            <a:cubicBezTo>
                              <a:pt x="15849" y="121623"/>
                              <a:pt x="134880" y="2201"/>
                              <a:pt x="318571" y="0"/>
                            </a:cubicBezTo>
                            <a:cubicBezTo>
                              <a:pt x="541340" y="-66625"/>
                              <a:pt x="797811" y="39839"/>
                              <a:pt x="950257" y="0"/>
                            </a:cubicBezTo>
                            <a:cubicBezTo>
                              <a:pt x="1102703" y="-39839"/>
                              <a:pt x="1252739" y="20090"/>
                              <a:pt x="1388004" y="0"/>
                            </a:cubicBezTo>
                            <a:cubicBezTo>
                              <a:pt x="1523269" y="-20090"/>
                              <a:pt x="1652909" y="37471"/>
                              <a:pt x="1825751" y="0"/>
                            </a:cubicBezTo>
                            <a:cubicBezTo>
                              <a:pt x="1998593" y="-37471"/>
                              <a:pt x="2251965" y="39402"/>
                              <a:pt x="2418650" y="0"/>
                            </a:cubicBezTo>
                            <a:cubicBezTo>
                              <a:pt x="2585335" y="-39402"/>
                              <a:pt x="2702220" y="21705"/>
                              <a:pt x="2933972" y="0"/>
                            </a:cubicBezTo>
                            <a:cubicBezTo>
                              <a:pt x="3165724" y="-21705"/>
                              <a:pt x="3398288" y="69304"/>
                              <a:pt x="3526870" y="0"/>
                            </a:cubicBezTo>
                            <a:cubicBezTo>
                              <a:pt x="3655452" y="-69304"/>
                              <a:pt x="3910506" y="76288"/>
                              <a:pt x="4197344" y="0"/>
                            </a:cubicBezTo>
                            <a:cubicBezTo>
                              <a:pt x="4376731" y="1556"/>
                              <a:pt x="4528766" y="151478"/>
                              <a:pt x="4515915" y="318571"/>
                            </a:cubicBezTo>
                            <a:cubicBezTo>
                              <a:pt x="4534125" y="500793"/>
                              <a:pt x="4472665" y="595508"/>
                              <a:pt x="4515915" y="743320"/>
                            </a:cubicBezTo>
                            <a:cubicBezTo>
                              <a:pt x="4559165" y="891132"/>
                              <a:pt x="4511890" y="1045298"/>
                              <a:pt x="4515915" y="1180811"/>
                            </a:cubicBezTo>
                            <a:cubicBezTo>
                              <a:pt x="4519940" y="1316324"/>
                              <a:pt x="4478066" y="1486564"/>
                              <a:pt x="4515915" y="1592818"/>
                            </a:cubicBezTo>
                            <a:cubicBezTo>
                              <a:pt x="4486573" y="1729748"/>
                              <a:pt x="4405251" y="1877882"/>
                              <a:pt x="4197344" y="1911389"/>
                            </a:cubicBezTo>
                            <a:cubicBezTo>
                              <a:pt x="4007405" y="1935552"/>
                              <a:pt x="3881352" y="1840277"/>
                              <a:pt x="3604446" y="1911389"/>
                            </a:cubicBezTo>
                            <a:cubicBezTo>
                              <a:pt x="3327540" y="1982501"/>
                              <a:pt x="3146520" y="1872500"/>
                              <a:pt x="3011548" y="1911389"/>
                            </a:cubicBezTo>
                            <a:cubicBezTo>
                              <a:pt x="2876576" y="1950278"/>
                              <a:pt x="2693913" y="1844049"/>
                              <a:pt x="2418650" y="1911389"/>
                            </a:cubicBezTo>
                            <a:cubicBezTo>
                              <a:pt x="2143387" y="1978729"/>
                              <a:pt x="2140427" y="1864077"/>
                              <a:pt x="1864539" y="1911389"/>
                            </a:cubicBezTo>
                            <a:cubicBezTo>
                              <a:pt x="1588651" y="1958701"/>
                              <a:pt x="1441322" y="1882887"/>
                              <a:pt x="1232853" y="1911389"/>
                            </a:cubicBezTo>
                            <a:cubicBezTo>
                              <a:pt x="1024384" y="1939891"/>
                              <a:pt x="706174" y="1875738"/>
                              <a:pt x="318571" y="1911389"/>
                            </a:cubicBezTo>
                            <a:cubicBezTo>
                              <a:pt x="133146" y="1890764"/>
                              <a:pt x="2077" y="1779437"/>
                              <a:pt x="0" y="1592818"/>
                            </a:cubicBezTo>
                            <a:cubicBezTo>
                              <a:pt x="-36987" y="1502391"/>
                              <a:pt x="34575" y="1369561"/>
                              <a:pt x="0" y="1180811"/>
                            </a:cubicBezTo>
                            <a:cubicBezTo>
                              <a:pt x="-34575" y="992061"/>
                              <a:pt x="35099" y="865476"/>
                              <a:pt x="0" y="756062"/>
                            </a:cubicBezTo>
                            <a:cubicBezTo>
                              <a:pt x="-35099" y="646648"/>
                              <a:pt x="33238" y="494451"/>
                              <a:pt x="0" y="318571"/>
                            </a:cubicBezTo>
                            <a:close/>
                          </a:path>
                          <a:path w="4515915" h="1911389" stroke="0" extrusionOk="0">
                            <a:moveTo>
                              <a:pt x="0" y="318571"/>
                            </a:moveTo>
                            <a:cubicBezTo>
                              <a:pt x="13659" y="136245"/>
                              <a:pt x="129360" y="11854"/>
                              <a:pt x="318571" y="0"/>
                            </a:cubicBezTo>
                            <a:cubicBezTo>
                              <a:pt x="427826" y="-28989"/>
                              <a:pt x="565078" y="51192"/>
                              <a:pt x="756318" y="0"/>
                            </a:cubicBezTo>
                            <a:cubicBezTo>
                              <a:pt x="947558" y="-51192"/>
                              <a:pt x="1136377" y="42145"/>
                              <a:pt x="1388004" y="0"/>
                            </a:cubicBezTo>
                            <a:cubicBezTo>
                              <a:pt x="1639631" y="-42145"/>
                              <a:pt x="1705273" y="434"/>
                              <a:pt x="1864539" y="0"/>
                            </a:cubicBezTo>
                            <a:cubicBezTo>
                              <a:pt x="2023806" y="-434"/>
                              <a:pt x="2289986" y="62982"/>
                              <a:pt x="2418650" y="0"/>
                            </a:cubicBezTo>
                            <a:cubicBezTo>
                              <a:pt x="2547314" y="-62982"/>
                              <a:pt x="2743750" y="14794"/>
                              <a:pt x="2933972" y="0"/>
                            </a:cubicBezTo>
                            <a:cubicBezTo>
                              <a:pt x="3124194" y="-14794"/>
                              <a:pt x="3265474" y="55293"/>
                              <a:pt x="3526870" y="0"/>
                            </a:cubicBezTo>
                            <a:cubicBezTo>
                              <a:pt x="3788266" y="-55293"/>
                              <a:pt x="3947096" y="43031"/>
                              <a:pt x="4197344" y="0"/>
                            </a:cubicBezTo>
                            <a:cubicBezTo>
                              <a:pt x="4383210" y="-5193"/>
                              <a:pt x="4499662" y="149231"/>
                              <a:pt x="4515915" y="318571"/>
                            </a:cubicBezTo>
                            <a:cubicBezTo>
                              <a:pt x="4544521" y="468768"/>
                              <a:pt x="4493974" y="519238"/>
                              <a:pt x="4515915" y="717835"/>
                            </a:cubicBezTo>
                            <a:cubicBezTo>
                              <a:pt x="4537856" y="916432"/>
                              <a:pt x="4500116" y="985107"/>
                              <a:pt x="4515915" y="1117099"/>
                            </a:cubicBezTo>
                            <a:cubicBezTo>
                              <a:pt x="4531714" y="1249091"/>
                              <a:pt x="4508079" y="1483119"/>
                              <a:pt x="4515915" y="1592818"/>
                            </a:cubicBezTo>
                            <a:cubicBezTo>
                              <a:pt x="4492472" y="1770217"/>
                              <a:pt x="4383890" y="1860287"/>
                              <a:pt x="4197344" y="1911389"/>
                            </a:cubicBezTo>
                            <a:cubicBezTo>
                              <a:pt x="4086164" y="1916671"/>
                              <a:pt x="3908364" y="1861887"/>
                              <a:pt x="3643234" y="1911389"/>
                            </a:cubicBezTo>
                            <a:cubicBezTo>
                              <a:pt x="3378104" y="1960891"/>
                              <a:pt x="3221405" y="1861841"/>
                              <a:pt x="3050335" y="1911389"/>
                            </a:cubicBezTo>
                            <a:cubicBezTo>
                              <a:pt x="2879265" y="1960937"/>
                              <a:pt x="2722589" y="1901592"/>
                              <a:pt x="2612588" y="1911389"/>
                            </a:cubicBezTo>
                            <a:cubicBezTo>
                              <a:pt x="2502587" y="1921186"/>
                              <a:pt x="2201253" y="1870115"/>
                              <a:pt x="2058478" y="1911389"/>
                            </a:cubicBezTo>
                            <a:cubicBezTo>
                              <a:pt x="1915703" y="1952663"/>
                              <a:pt x="1676257" y="1875361"/>
                              <a:pt x="1465580" y="1911389"/>
                            </a:cubicBezTo>
                            <a:cubicBezTo>
                              <a:pt x="1254903" y="1947417"/>
                              <a:pt x="1152799" y="1865510"/>
                              <a:pt x="911469" y="1911389"/>
                            </a:cubicBezTo>
                            <a:cubicBezTo>
                              <a:pt x="670139" y="1957268"/>
                              <a:pt x="614282" y="1891102"/>
                              <a:pt x="318571" y="1911389"/>
                            </a:cubicBezTo>
                            <a:cubicBezTo>
                              <a:pt x="142231" y="1906464"/>
                              <a:pt x="-43514" y="1772669"/>
                              <a:pt x="0" y="1592818"/>
                            </a:cubicBezTo>
                            <a:cubicBezTo>
                              <a:pt x="-32946" y="1403192"/>
                              <a:pt x="29683" y="1308313"/>
                              <a:pt x="0" y="1142584"/>
                            </a:cubicBezTo>
                            <a:cubicBezTo>
                              <a:pt x="-29683" y="976855"/>
                              <a:pt x="1819" y="928085"/>
                              <a:pt x="0" y="730578"/>
                            </a:cubicBezTo>
                            <a:cubicBezTo>
                              <a:pt x="-1819" y="533071"/>
                              <a:pt x="34868" y="514594"/>
                              <a:pt x="0" y="3185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78544" y="336318"/>
            <a:ext cx="2926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</a:t>
            </a: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1157938" y="3431172"/>
                <a:ext cx="7130783" cy="1911389"/>
              </a:xfrm>
              <a:custGeom>
                <a:avLst/>
                <a:gdLst>
                  <a:gd name="connsiteX0" fmla="*/ 0 w 9507711"/>
                  <a:gd name="connsiteY0" fmla="*/ 318571 h 1911389"/>
                  <a:gd name="connsiteX1" fmla="*/ 318571 w 9507711"/>
                  <a:gd name="connsiteY1" fmla="*/ 0 h 1911389"/>
                  <a:gd name="connsiteX2" fmla="*/ 998648 w 9507711"/>
                  <a:gd name="connsiteY2" fmla="*/ 0 h 1911389"/>
                  <a:gd name="connsiteX3" fmla="*/ 1767431 w 9507711"/>
                  <a:gd name="connsiteY3" fmla="*/ 0 h 1911389"/>
                  <a:gd name="connsiteX4" fmla="*/ 2447508 w 9507711"/>
                  <a:gd name="connsiteY4" fmla="*/ 0 h 1911389"/>
                  <a:gd name="connsiteX5" fmla="*/ 2772762 w 9507711"/>
                  <a:gd name="connsiteY5" fmla="*/ 0 h 1911389"/>
                  <a:gd name="connsiteX6" fmla="*/ 3452839 w 9507711"/>
                  <a:gd name="connsiteY6" fmla="*/ 0 h 1911389"/>
                  <a:gd name="connsiteX7" fmla="*/ 4044210 w 9507711"/>
                  <a:gd name="connsiteY7" fmla="*/ 0 h 1911389"/>
                  <a:gd name="connsiteX8" fmla="*/ 4635581 w 9507711"/>
                  <a:gd name="connsiteY8" fmla="*/ 0 h 1911389"/>
                  <a:gd name="connsiteX9" fmla="*/ 4960835 w 9507711"/>
                  <a:gd name="connsiteY9" fmla="*/ 0 h 1911389"/>
                  <a:gd name="connsiteX10" fmla="*/ 5640912 w 9507711"/>
                  <a:gd name="connsiteY10" fmla="*/ 0 h 1911389"/>
                  <a:gd name="connsiteX11" fmla="*/ 6320989 w 9507711"/>
                  <a:gd name="connsiteY11" fmla="*/ 0 h 1911389"/>
                  <a:gd name="connsiteX12" fmla="*/ 6823655 w 9507711"/>
                  <a:gd name="connsiteY12" fmla="*/ 0 h 1911389"/>
                  <a:gd name="connsiteX13" fmla="*/ 7148909 w 9507711"/>
                  <a:gd name="connsiteY13" fmla="*/ 0 h 1911389"/>
                  <a:gd name="connsiteX14" fmla="*/ 7917692 w 9507711"/>
                  <a:gd name="connsiteY14" fmla="*/ 0 h 1911389"/>
                  <a:gd name="connsiteX15" fmla="*/ 8331652 w 9507711"/>
                  <a:gd name="connsiteY15" fmla="*/ 0 h 1911389"/>
                  <a:gd name="connsiteX16" fmla="*/ 9189140 w 9507711"/>
                  <a:gd name="connsiteY16" fmla="*/ 0 h 1911389"/>
                  <a:gd name="connsiteX17" fmla="*/ 9507711 w 9507711"/>
                  <a:gd name="connsiteY17" fmla="*/ 318571 h 1911389"/>
                  <a:gd name="connsiteX18" fmla="*/ 9507711 w 9507711"/>
                  <a:gd name="connsiteY18" fmla="*/ 743320 h 1911389"/>
                  <a:gd name="connsiteX19" fmla="*/ 9507711 w 9507711"/>
                  <a:gd name="connsiteY19" fmla="*/ 1142584 h 1911389"/>
                  <a:gd name="connsiteX20" fmla="*/ 9507711 w 9507711"/>
                  <a:gd name="connsiteY20" fmla="*/ 1592818 h 1911389"/>
                  <a:gd name="connsiteX21" fmla="*/ 9189140 w 9507711"/>
                  <a:gd name="connsiteY21" fmla="*/ 1911389 h 1911389"/>
                  <a:gd name="connsiteX22" fmla="*/ 8420357 w 9507711"/>
                  <a:gd name="connsiteY22" fmla="*/ 1911389 h 1911389"/>
                  <a:gd name="connsiteX23" fmla="*/ 8095103 w 9507711"/>
                  <a:gd name="connsiteY23" fmla="*/ 1911389 h 1911389"/>
                  <a:gd name="connsiteX24" fmla="*/ 7769849 w 9507711"/>
                  <a:gd name="connsiteY24" fmla="*/ 1911389 h 1911389"/>
                  <a:gd name="connsiteX25" fmla="*/ 7355889 w 9507711"/>
                  <a:gd name="connsiteY25" fmla="*/ 1911389 h 1911389"/>
                  <a:gd name="connsiteX26" fmla="*/ 6587106 w 9507711"/>
                  <a:gd name="connsiteY26" fmla="*/ 1911389 h 1911389"/>
                  <a:gd name="connsiteX27" fmla="*/ 5907029 w 9507711"/>
                  <a:gd name="connsiteY27" fmla="*/ 1911389 h 1911389"/>
                  <a:gd name="connsiteX28" fmla="*/ 5138247 w 9507711"/>
                  <a:gd name="connsiteY28" fmla="*/ 1911389 h 1911389"/>
                  <a:gd name="connsiteX29" fmla="*/ 4635581 w 9507711"/>
                  <a:gd name="connsiteY29" fmla="*/ 1911389 h 1911389"/>
                  <a:gd name="connsiteX30" fmla="*/ 4132916 w 9507711"/>
                  <a:gd name="connsiteY30" fmla="*/ 1911389 h 1911389"/>
                  <a:gd name="connsiteX31" fmla="*/ 3718956 w 9507711"/>
                  <a:gd name="connsiteY31" fmla="*/ 1911389 h 1911389"/>
                  <a:gd name="connsiteX32" fmla="*/ 3216290 w 9507711"/>
                  <a:gd name="connsiteY32" fmla="*/ 1911389 h 1911389"/>
                  <a:gd name="connsiteX33" fmla="*/ 2536213 w 9507711"/>
                  <a:gd name="connsiteY33" fmla="*/ 1911389 h 1911389"/>
                  <a:gd name="connsiteX34" fmla="*/ 1767431 w 9507711"/>
                  <a:gd name="connsiteY34" fmla="*/ 1911389 h 1911389"/>
                  <a:gd name="connsiteX35" fmla="*/ 1264765 w 9507711"/>
                  <a:gd name="connsiteY35" fmla="*/ 1911389 h 1911389"/>
                  <a:gd name="connsiteX36" fmla="*/ 318571 w 9507711"/>
                  <a:gd name="connsiteY36" fmla="*/ 1911389 h 1911389"/>
                  <a:gd name="connsiteX37" fmla="*/ 0 w 9507711"/>
                  <a:gd name="connsiteY37" fmla="*/ 1592818 h 1911389"/>
                  <a:gd name="connsiteX38" fmla="*/ 0 w 9507711"/>
                  <a:gd name="connsiteY38" fmla="*/ 1193554 h 1911389"/>
                  <a:gd name="connsiteX39" fmla="*/ 0 w 9507711"/>
                  <a:gd name="connsiteY39" fmla="*/ 756062 h 1911389"/>
                  <a:gd name="connsiteX40" fmla="*/ 0 w 9507711"/>
                  <a:gd name="connsiteY4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507711" h="1911389" fill="none" extrusionOk="0">
                    <a:moveTo>
                      <a:pt x="0" y="318571"/>
                    </a:moveTo>
                    <a:cubicBezTo>
                      <a:pt x="-5615" y="95145"/>
                      <a:pt x="131937" y="-44200"/>
                      <a:pt x="318571" y="0"/>
                    </a:cubicBezTo>
                    <a:cubicBezTo>
                      <a:pt x="550861" y="-79210"/>
                      <a:pt x="797264" y="47737"/>
                      <a:pt x="998648" y="0"/>
                    </a:cubicBezTo>
                    <a:cubicBezTo>
                      <a:pt x="1200032" y="-47737"/>
                      <a:pt x="1422865" y="53725"/>
                      <a:pt x="1767431" y="0"/>
                    </a:cubicBezTo>
                    <a:cubicBezTo>
                      <a:pt x="2111997" y="-53725"/>
                      <a:pt x="2199718" y="21902"/>
                      <a:pt x="2447508" y="0"/>
                    </a:cubicBezTo>
                    <a:cubicBezTo>
                      <a:pt x="2695298" y="-21902"/>
                      <a:pt x="2624819" y="13708"/>
                      <a:pt x="2772762" y="0"/>
                    </a:cubicBezTo>
                    <a:cubicBezTo>
                      <a:pt x="2920705" y="-13708"/>
                      <a:pt x="3234050" y="59319"/>
                      <a:pt x="3452839" y="0"/>
                    </a:cubicBezTo>
                    <a:cubicBezTo>
                      <a:pt x="3671628" y="-59319"/>
                      <a:pt x="3836025" y="48124"/>
                      <a:pt x="4044210" y="0"/>
                    </a:cubicBezTo>
                    <a:cubicBezTo>
                      <a:pt x="4252395" y="-48124"/>
                      <a:pt x="4342838" y="58266"/>
                      <a:pt x="4635581" y="0"/>
                    </a:cubicBezTo>
                    <a:cubicBezTo>
                      <a:pt x="4928324" y="-58266"/>
                      <a:pt x="4888650" y="38431"/>
                      <a:pt x="4960835" y="0"/>
                    </a:cubicBezTo>
                    <a:cubicBezTo>
                      <a:pt x="5033020" y="-38431"/>
                      <a:pt x="5366822" y="30654"/>
                      <a:pt x="5640912" y="0"/>
                    </a:cubicBezTo>
                    <a:cubicBezTo>
                      <a:pt x="5915002" y="-30654"/>
                      <a:pt x="6054305" y="65233"/>
                      <a:pt x="6320989" y="0"/>
                    </a:cubicBezTo>
                    <a:cubicBezTo>
                      <a:pt x="6587673" y="-65233"/>
                      <a:pt x="6633652" y="6214"/>
                      <a:pt x="6823655" y="0"/>
                    </a:cubicBezTo>
                    <a:cubicBezTo>
                      <a:pt x="7013658" y="-6214"/>
                      <a:pt x="7026856" y="31901"/>
                      <a:pt x="7148909" y="0"/>
                    </a:cubicBezTo>
                    <a:cubicBezTo>
                      <a:pt x="7270962" y="-31901"/>
                      <a:pt x="7577383" y="48742"/>
                      <a:pt x="7917692" y="0"/>
                    </a:cubicBezTo>
                    <a:cubicBezTo>
                      <a:pt x="8258001" y="-48742"/>
                      <a:pt x="8139560" y="22781"/>
                      <a:pt x="8331652" y="0"/>
                    </a:cubicBezTo>
                    <a:cubicBezTo>
                      <a:pt x="8523744" y="-22781"/>
                      <a:pt x="8932418" y="27191"/>
                      <a:pt x="9189140" y="0"/>
                    </a:cubicBezTo>
                    <a:cubicBezTo>
                      <a:pt x="9333014" y="27112"/>
                      <a:pt x="9498008" y="148474"/>
                      <a:pt x="9507711" y="318571"/>
                    </a:cubicBezTo>
                    <a:cubicBezTo>
                      <a:pt x="9520652" y="441345"/>
                      <a:pt x="9505049" y="614045"/>
                      <a:pt x="9507711" y="743320"/>
                    </a:cubicBezTo>
                    <a:cubicBezTo>
                      <a:pt x="9510373" y="872595"/>
                      <a:pt x="9478789" y="998522"/>
                      <a:pt x="9507711" y="1142584"/>
                    </a:cubicBezTo>
                    <a:cubicBezTo>
                      <a:pt x="9536633" y="1286646"/>
                      <a:pt x="9504895" y="1481017"/>
                      <a:pt x="9507711" y="1592818"/>
                    </a:cubicBezTo>
                    <a:cubicBezTo>
                      <a:pt x="9482471" y="1759550"/>
                      <a:pt x="9391876" y="1930348"/>
                      <a:pt x="9189140" y="1911389"/>
                    </a:cubicBezTo>
                    <a:cubicBezTo>
                      <a:pt x="8823187" y="1958479"/>
                      <a:pt x="8609330" y="1904273"/>
                      <a:pt x="8420357" y="1911389"/>
                    </a:cubicBezTo>
                    <a:cubicBezTo>
                      <a:pt x="8231384" y="1918505"/>
                      <a:pt x="8198776" y="1892295"/>
                      <a:pt x="8095103" y="1911389"/>
                    </a:cubicBezTo>
                    <a:cubicBezTo>
                      <a:pt x="7991430" y="1930483"/>
                      <a:pt x="7871006" y="1899111"/>
                      <a:pt x="7769849" y="1911389"/>
                    </a:cubicBezTo>
                    <a:cubicBezTo>
                      <a:pt x="7668692" y="1923667"/>
                      <a:pt x="7546748" y="1903757"/>
                      <a:pt x="7355889" y="1911389"/>
                    </a:cubicBezTo>
                    <a:cubicBezTo>
                      <a:pt x="7165030" y="1919021"/>
                      <a:pt x="6833767" y="1867627"/>
                      <a:pt x="6587106" y="1911389"/>
                    </a:cubicBezTo>
                    <a:cubicBezTo>
                      <a:pt x="6340445" y="1955151"/>
                      <a:pt x="6220696" y="1838753"/>
                      <a:pt x="5907029" y="1911389"/>
                    </a:cubicBezTo>
                    <a:cubicBezTo>
                      <a:pt x="5593362" y="1984025"/>
                      <a:pt x="5516927" y="1874002"/>
                      <a:pt x="5138247" y="1911389"/>
                    </a:cubicBezTo>
                    <a:cubicBezTo>
                      <a:pt x="4759567" y="1948776"/>
                      <a:pt x="4776366" y="1904978"/>
                      <a:pt x="4635581" y="1911389"/>
                    </a:cubicBezTo>
                    <a:cubicBezTo>
                      <a:pt x="4494796" y="1917800"/>
                      <a:pt x="4273917" y="1898893"/>
                      <a:pt x="4132916" y="1911389"/>
                    </a:cubicBezTo>
                    <a:cubicBezTo>
                      <a:pt x="3991915" y="1923885"/>
                      <a:pt x="3854306" y="1872075"/>
                      <a:pt x="3718956" y="1911389"/>
                    </a:cubicBezTo>
                    <a:cubicBezTo>
                      <a:pt x="3583606" y="1950703"/>
                      <a:pt x="3367299" y="1898744"/>
                      <a:pt x="3216290" y="1911389"/>
                    </a:cubicBezTo>
                    <a:cubicBezTo>
                      <a:pt x="3065281" y="1924034"/>
                      <a:pt x="2725302" y="1903767"/>
                      <a:pt x="2536213" y="1911389"/>
                    </a:cubicBezTo>
                    <a:cubicBezTo>
                      <a:pt x="2347124" y="1919011"/>
                      <a:pt x="2145546" y="1881912"/>
                      <a:pt x="1767431" y="1911389"/>
                    </a:cubicBezTo>
                    <a:cubicBezTo>
                      <a:pt x="1389316" y="1940866"/>
                      <a:pt x="1455964" y="1856654"/>
                      <a:pt x="1264765" y="1911389"/>
                    </a:cubicBezTo>
                    <a:cubicBezTo>
                      <a:pt x="1073566" y="1966124"/>
                      <a:pt x="522260" y="1830855"/>
                      <a:pt x="318571" y="1911389"/>
                    </a:cubicBezTo>
                    <a:cubicBezTo>
                      <a:pt x="116409" y="1904361"/>
                      <a:pt x="37339" y="1734505"/>
                      <a:pt x="0" y="1592818"/>
                    </a:cubicBezTo>
                    <a:cubicBezTo>
                      <a:pt x="-9151" y="1497111"/>
                      <a:pt x="44945" y="1304286"/>
                      <a:pt x="0" y="1193554"/>
                    </a:cubicBezTo>
                    <a:cubicBezTo>
                      <a:pt x="-44945" y="1082822"/>
                      <a:pt x="41707" y="953927"/>
                      <a:pt x="0" y="756062"/>
                    </a:cubicBezTo>
                    <a:cubicBezTo>
                      <a:pt x="-41707" y="558197"/>
                      <a:pt x="40066" y="454779"/>
                      <a:pt x="0" y="318571"/>
                    </a:cubicBezTo>
                    <a:close/>
                  </a:path>
                  <a:path w="9507711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400553" y="-37481"/>
                      <a:pt x="499767" y="22816"/>
                      <a:pt x="643825" y="0"/>
                    </a:cubicBezTo>
                    <a:cubicBezTo>
                      <a:pt x="787883" y="-22816"/>
                      <a:pt x="1254763" y="88407"/>
                      <a:pt x="1412608" y="0"/>
                    </a:cubicBezTo>
                    <a:cubicBezTo>
                      <a:pt x="1570453" y="-88407"/>
                      <a:pt x="1627044" y="33461"/>
                      <a:pt x="1826568" y="0"/>
                    </a:cubicBezTo>
                    <a:cubicBezTo>
                      <a:pt x="2026092" y="-33461"/>
                      <a:pt x="2250758" y="53502"/>
                      <a:pt x="2417939" y="0"/>
                    </a:cubicBezTo>
                    <a:cubicBezTo>
                      <a:pt x="2585120" y="-53502"/>
                      <a:pt x="2783929" y="51427"/>
                      <a:pt x="2920605" y="0"/>
                    </a:cubicBezTo>
                    <a:cubicBezTo>
                      <a:pt x="3057281" y="-51427"/>
                      <a:pt x="3316521" y="79192"/>
                      <a:pt x="3600682" y="0"/>
                    </a:cubicBezTo>
                    <a:cubicBezTo>
                      <a:pt x="3884843" y="-79192"/>
                      <a:pt x="4155918" y="10621"/>
                      <a:pt x="4369464" y="0"/>
                    </a:cubicBezTo>
                    <a:cubicBezTo>
                      <a:pt x="4583010" y="-10621"/>
                      <a:pt x="4913237" y="62146"/>
                      <a:pt x="5138247" y="0"/>
                    </a:cubicBezTo>
                    <a:cubicBezTo>
                      <a:pt x="5363257" y="-62146"/>
                      <a:pt x="5554475" y="80605"/>
                      <a:pt x="5818324" y="0"/>
                    </a:cubicBezTo>
                    <a:cubicBezTo>
                      <a:pt x="6082173" y="-80605"/>
                      <a:pt x="6203140" y="20534"/>
                      <a:pt x="6498401" y="0"/>
                    </a:cubicBezTo>
                    <a:cubicBezTo>
                      <a:pt x="6793662" y="-20534"/>
                      <a:pt x="6825358" y="34922"/>
                      <a:pt x="6912361" y="0"/>
                    </a:cubicBezTo>
                    <a:cubicBezTo>
                      <a:pt x="6999364" y="-34922"/>
                      <a:pt x="7498681" y="30686"/>
                      <a:pt x="7681143" y="0"/>
                    </a:cubicBezTo>
                    <a:cubicBezTo>
                      <a:pt x="7863605" y="-30686"/>
                      <a:pt x="7912503" y="13202"/>
                      <a:pt x="8095103" y="0"/>
                    </a:cubicBezTo>
                    <a:cubicBezTo>
                      <a:pt x="8277703" y="-13202"/>
                      <a:pt x="8368144" y="45826"/>
                      <a:pt x="8597769" y="0"/>
                    </a:cubicBezTo>
                    <a:cubicBezTo>
                      <a:pt x="8827394" y="-45826"/>
                      <a:pt x="8942952" y="23152"/>
                      <a:pt x="9189140" y="0"/>
                    </a:cubicBezTo>
                    <a:cubicBezTo>
                      <a:pt x="9343824" y="13848"/>
                      <a:pt x="9513849" y="130202"/>
                      <a:pt x="9507711" y="318571"/>
                    </a:cubicBezTo>
                    <a:cubicBezTo>
                      <a:pt x="9528939" y="448850"/>
                      <a:pt x="9507093" y="636083"/>
                      <a:pt x="9507711" y="730578"/>
                    </a:cubicBezTo>
                    <a:cubicBezTo>
                      <a:pt x="9508329" y="825073"/>
                      <a:pt x="9470186" y="1044785"/>
                      <a:pt x="9507711" y="1168069"/>
                    </a:cubicBezTo>
                    <a:cubicBezTo>
                      <a:pt x="9545236" y="1291353"/>
                      <a:pt x="9456742" y="1407345"/>
                      <a:pt x="9507711" y="1592818"/>
                    </a:cubicBezTo>
                    <a:cubicBezTo>
                      <a:pt x="9523528" y="1780286"/>
                      <a:pt x="9355596" y="1897527"/>
                      <a:pt x="9189140" y="1911389"/>
                    </a:cubicBezTo>
                    <a:cubicBezTo>
                      <a:pt x="8915714" y="1968598"/>
                      <a:pt x="8739186" y="1897403"/>
                      <a:pt x="8597769" y="1911389"/>
                    </a:cubicBezTo>
                    <a:cubicBezTo>
                      <a:pt x="8456352" y="1925375"/>
                      <a:pt x="7989373" y="1837402"/>
                      <a:pt x="7828986" y="1911389"/>
                    </a:cubicBezTo>
                    <a:cubicBezTo>
                      <a:pt x="7668599" y="1985376"/>
                      <a:pt x="7533922" y="1869873"/>
                      <a:pt x="7326321" y="1911389"/>
                    </a:cubicBezTo>
                    <a:cubicBezTo>
                      <a:pt x="7118721" y="1952905"/>
                      <a:pt x="7097406" y="1910715"/>
                      <a:pt x="7001066" y="1911389"/>
                    </a:cubicBezTo>
                    <a:cubicBezTo>
                      <a:pt x="6904726" y="1912063"/>
                      <a:pt x="6820082" y="1885931"/>
                      <a:pt x="6675812" y="1911389"/>
                    </a:cubicBezTo>
                    <a:cubicBezTo>
                      <a:pt x="6531542" y="1936847"/>
                      <a:pt x="6273495" y="1864425"/>
                      <a:pt x="5995735" y="1911389"/>
                    </a:cubicBezTo>
                    <a:cubicBezTo>
                      <a:pt x="5717975" y="1958353"/>
                      <a:pt x="5586837" y="1902976"/>
                      <a:pt x="5404364" y="1911389"/>
                    </a:cubicBezTo>
                    <a:cubicBezTo>
                      <a:pt x="5221891" y="1919802"/>
                      <a:pt x="5232181" y="1884601"/>
                      <a:pt x="5079110" y="1911389"/>
                    </a:cubicBezTo>
                    <a:cubicBezTo>
                      <a:pt x="4926039" y="1938177"/>
                      <a:pt x="4881841" y="1905842"/>
                      <a:pt x="4753856" y="1911389"/>
                    </a:cubicBezTo>
                    <a:cubicBezTo>
                      <a:pt x="4625871" y="1916936"/>
                      <a:pt x="4312514" y="1858543"/>
                      <a:pt x="4073779" y="1911389"/>
                    </a:cubicBezTo>
                    <a:cubicBezTo>
                      <a:pt x="3835044" y="1964235"/>
                      <a:pt x="3704485" y="1884411"/>
                      <a:pt x="3571113" y="1911389"/>
                    </a:cubicBezTo>
                    <a:cubicBezTo>
                      <a:pt x="3437741" y="1938367"/>
                      <a:pt x="3119332" y="1902279"/>
                      <a:pt x="2891036" y="1911389"/>
                    </a:cubicBezTo>
                    <a:cubicBezTo>
                      <a:pt x="2662740" y="1920499"/>
                      <a:pt x="2309369" y="1869473"/>
                      <a:pt x="2122253" y="1911389"/>
                    </a:cubicBezTo>
                    <a:cubicBezTo>
                      <a:pt x="1935137" y="1953305"/>
                      <a:pt x="1928041" y="1897302"/>
                      <a:pt x="1796999" y="1911389"/>
                    </a:cubicBezTo>
                    <a:cubicBezTo>
                      <a:pt x="1665957" y="1925476"/>
                      <a:pt x="1487622" y="1881970"/>
                      <a:pt x="1294334" y="1911389"/>
                    </a:cubicBezTo>
                    <a:cubicBezTo>
                      <a:pt x="1101047" y="1940808"/>
                      <a:pt x="716661" y="1830447"/>
                      <a:pt x="318571" y="1911389"/>
                    </a:cubicBezTo>
                    <a:cubicBezTo>
                      <a:pt x="192189" y="1921719"/>
                      <a:pt x="-1944" y="1776744"/>
                      <a:pt x="0" y="1592818"/>
                    </a:cubicBezTo>
                    <a:cubicBezTo>
                      <a:pt x="-18908" y="1388891"/>
                      <a:pt x="18260" y="1271719"/>
                      <a:pt x="0" y="1168069"/>
                    </a:cubicBezTo>
                    <a:cubicBezTo>
                      <a:pt x="-18260" y="1064419"/>
                      <a:pt x="9250" y="828618"/>
                      <a:pt x="0" y="730578"/>
                    </a:cubicBezTo>
                    <a:cubicBezTo>
                      <a:pt x="-9250" y="632538"/>
                      <a:pt x="22939" y="433188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917" y="3431171"/>
                <a:ext cx="9507711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39" b="48387" l="2647" r="260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" r="74231" b="51078"/>
          <a:stretch/>
        </p:blipFill>
        <p:spPr>
          <a:xfrm>
            <a:off x="3205950" y="2138143"/>
            <a:ext cx="2492554" cy="42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345" y="164123"/>
            <a:ext cx="8862647" cy="6400800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6804488" y="-148504"/>
            <a:ext cx="2228850" cy="3746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-2630744" y="5120148"/>
            <a:ext cx="2630744" cy="3475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2429797" y="-3188677"/>
            <a:ext cx="2228850" cy="3746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544" y="336318"/>
            <a:ext cx="43609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</a:t>
            </a: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3694184" y="510304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579" y="510303"/>
                <a:ext cx="3587586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1207277" y="3597588"/>
                <a:ext cx="7130783" cy="1911389"/>
              </a:xfrm>
              <a:custGeom>
                <a:avLst/>
                <a:gdLst>
                  <a:gd name="connsiteX0" fmla="*/ 0 w 9507711"/>
                  <a:gd name="connsiteY0" fmla="*/ 318571 h 1911389"/>
                  <a:gd name="connsiteX1" fmla="*/ 318571 w 9507711"/>
                  <a:gd name="connsiteY1" fmla="*/ 0 h 1911389"/>
                  <a:gd name="connsiteX2" fmla="*/ 998648 w 9507711"/>
                  <a:gd name="connsiteY2" fmla="*/ 0 h 1911389"/>
                  <a:gd name="connsiteX3" fmla="*/ 1767431 w 9507711"/>
                  <a:gd name="connsiteY3" fmla="*/ 0 h 1911389"/>
                  <a:gd name="connsiteX4" fmla="*/ 2447508 w 9507711"/>
                  <a:gd name="connsiteY4" fmla="*/ 0 h 1911389"/>
                  <a:gd name="connsiteX5" fmla="*/ 2772762 w 9507711"/>
                  <a:gd name="connsiteY5" fmla="*/ 0 h 1911389"/>
                  <a:gd name="connsiteX6" fmla="*/ 3452839 w 9507711"/>
                  <a:gd name="connsiteY6" fmla="*/ 0 h 1911389"/>
                  <a:gd name="connsiteX7" fmla="*/ 4044210 w 9507711"/>
                  <a:gd name="connsiteY7" fmla="*/ 0 h 1911389"/>
                  <a:gd name="connsiteX8" fmla="*/ 4635581 w 9507711"/>
                  <a:gd name="connsiteY8" fmla="*/ 0 h 1911389"/>
                  <a:gd name="connsiteX9" fmla="*/ 4960835 w 9507711"/>
                  <a:gd name="connsiteY9" fmla="*/ 0 h 1911389"/>
                  <a:gd name="connsiteX10" fmla="*/ 5640912 w 9507711"/>
                  <a:gd name="connsiteY10" fmla="*/ 0 h 1911389"/>
                  <a:gd name="connsiteX11" fmla="*/ 6320989 w 9507711"/>
                  <a:gd name="connsiteY11" fmla="*/ 0 h 1911389"/>
                  <a:gd name="connsiteX12" fmla="*/ 6823655 w 9507711"/>
                  <a:gd name="connsiteY12" fmla="*/ 0 h 1911389"/>
                  <a:gd name="connsiteX13" fmla="*/ 7148909 w 9507711"/>
                  <a:gd name="connsiteY13" fmla="*/ 0 h 1911389"/>
                  <a:gd name="connsiteX14" fmla="*/ 7917692 w 9507711"/>
                  <a:gd name="connsiteY14" fmla="*/ 0 h 1911389"/>
                  <a:gd name="connsiteX15" fmla="*/ 8331652 w 9507711"/>
                  <a:gd name="connsiteY15" fmla="*/ 0 h 1911389"/>
                  <a:gd name="connsiteX16" fmla="*/ 9189140 w 9507711"/>
                  <a:gd name="connsiteY16" fmla="*/ 0 h 1911389"/>
                  <a:gd name="connsiteX17" fmla="*/ 9507711 w 9507711"/>
                  <a:gd name="connsiteY17" fmla="*/ 318571 h 1911389"/>
                  <a:gd name="connsiteX18" fmla="*/ 9507711 w 9507711"/>
                  <a:gd name="connsiteY18" fmla="*/ 743320 h 1911389"/>
                  <a:gd name="connsiteX19" fmla="*/ 9507711 w 9507711"/>
                  <a:gd name="connsiteY19" fmla="*/ 1142584 h 1911389"/>
                  <a:gd name="connsiteX20" fmla="*/ 9507711 w 9507711"/>
                  <a:gd name="connsiteY20" fmla="*/ 1592818 h 1911389"/>
                  <a:gd name="connsiteX21" fmla="*/ 9189140 w 9507711"/>
                  <a:gd name="connsiteY21" fmla="*/ 1911389 h 1911389"/>
                  <a:gd name="connsiteX22" fmla="*/ 8420357 w 9507711"/>
                  <a:gd name="connsiteY22" fmla="*/ 1911389 h 1911389"/>
                  <a:gd name="connsiteX23" fmla="*/ 8095103 w 9507711"/>
                  <a:gd name="connsiteY23" fmla="*/ 1911389 h 1911389"/>
                  <a:gd name="connsiteX24" fmla="*/ 7769849 w 9507711"/>
                  <a:gd name="connsiteY24" fmla="*/ 1911389 h 1911389"/>
                  <a:gd name="connsiteX25" fmla="*/ 7355889 w 9507711"/>
                  <a:gd name="connsiteY25" fmla="*/ 1911389 h 1911389"/>
                  <a:gd name="connsiteX26" fmla="*/ 6587106 w 9507711"/>
                  <a:gd name="connsiteY26" fmla="*/ 1911389 h 1911389"/>
                  <a:gd name="connsiteX27" fmla="*/ 5907029 w 9507711"/>
                  <a:gd name="connsiteY27" fmla="*/ 1911389 h 1911389"/>
                  <a:gd name="connsiteX28" fmla="*/ 5138247 w 9507711"/>
                  <a:gd name="connsiteY28" fmla="*/ 1911389 h 1911389"/>
                  <a:gd name="connsiteX29" fmla="*/ 4635581 w 9507711"/>
                  <a:gd name="connsiteY29" fmla="*/ 1911389 h 1911389"/>
                  <a:gd name="connsiteX30" fmla="*/ 4132916 w 9507711"/>
                  <a:gd name="connsiteY30" fmla="*/ 1911389 h 1911389"/>
                  <a:gd name="connsiteX31" fmla="*/ 3718956 w 9507711"/>
                  <a:gd name="connsiteY31" fmla="*/ 1911389 h 1911389"/>
                  <a:gd name="connsiteX32" fmla="*/ 3216290 w 9507711"/>
                  <a:gd name="connsiteY32" fmla="*/ 1911389 h 1911389"/>
                  <a:gd name="connsiteX33" fmla="*/ 2536213 w 9507711"/>
                  <a:gd name="connsiteY33" fmla="*/ 1911389 h 1911389"/>
                  <a:gd name="connsiteX34" fmla="*/ 1767431 w 9507711"/>
                  <a:gd name="connsiteY34" fmla="*/ 1911389 h 1911389"/>
                  <a:gd name="connsiteX35" fmla="*/ 1264765 w 9507711"/>
                  <a:gd name="connsiteY35" fmla="*/ 1911389 h 1911389"/>
                  <a:gd name="connsiteX36" fmla="*/ 318571 w 9507711"/>
                  <a:gd name="connsiteY36" fmla="*/ 1911389 h 1911389"/>
                  <a:gd name="connsiteX37" fmla="*/ 0 w 9507711"/>
                  <a:gd name="connsiteY37" fmla="*/ 1592818 h 1911389"/>
                  <a:gd name="connsiteX38" fmla="*/ 0 w 9507711"/>
                  <a:gd name="connsiteY38" fmla="*/ 1193554 h 1911389"/>
                  <a:gd name="connsiteX39" fmla="*/ 0 w 9507711"/>
                  <a:gd name="connsiteY39" fmla="*/ 756062 h 1911389"/>
                  <a:gd name="connsiteX40" fmla="*/ 0 w 9507711"/>
                  <a:gd name="connsiteY4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507711" h="1911389" fill="none" extrusionOk="0">
                    <a:moveTo>
                      <a:pt x="0" y="318571"/>
                    </a:moveTo>
                    <a:cubicBezTo>
                      <a:pt x="-5615" y="95145"/>
                      <a:pt x="131937" y="-44200"/>
                      <a:pt x="318571" y="0"/>
                    </a:cubicBezTo>
                    <a:cubicBezTo>
                      <a:pt x="550861" y="-79210"/>
                      <a:pt x="797264" y="47737"/>
                      <a:pt x="998648" y="0"/>
                    </a:cubicBezTo>
                    <a:cubicBezTo>
                      <a:pt x="1200032" y="-47737"/>
                      <a:pt x="1422865" y="53725"/>
                      <a:pt x="1767431" y="0"/>
                    </a:cubicBezTo>
                    <a:cubicBezTo>
                      <a:pt x="2111997" y="-53725"/>
                      <a:pt x="2199718" y="21902"/>
                      <a:pt x="2447508" y="0"/>
                    </a:cubicBezTo>
                    <a:cubicBezTo>
                      <a:pt x="2695298" y="-21902"/>
                      <a:pt x="2624819" y="13708"/>
                      <a:pt x="2772762" y="0"/>
                    </a:cubicBezTo>
                    <a:cubicBezTo>
                      <a:pt x="2920705" y="-13708"/>
                      <a:pt x="3234050" y="59319"/>
                      <a:pt x="3452839" y="0"/>
                    </a:cubicBezTo>
                    <a:cubicBezTo>
                      <a:pt x="3671628" y="-59319"/>
                      <a:pt x="3836025" y="48124"/>
                      <a:pt x="4044210" y="0"/>
                    </a:cubicBezTo>
                    <a:cubicBezTo>
                      <a:pt x="4252395" y="-48124"/>
                      <a:pt x="4342838" y="58266"/>
                      <a:pt x="4635581" y="0"/>
                    </a:cubicBezTo>
                    <a:cubicBezTo>
                      <a:pt x="4928324" y="-58266"/>
                      <a:pt x="4888650" y="38431"/>
                      <a:pt x="4960835" y="0"/>
                    </a:cubicBezTo>
                    <a:cubicBezTo>
                      <a:pt x="5033020" y="-38431"/>
                      <a:pt x="5366822" y="30654"/>
                      <a:pt x="5640912" y="0"/>
                    </a:cubicBezTo>
                    <a:cubicBezTo>
                      <a:pt x="5915002" y="-30654"/>
                      <a:pt x="6054305" y="65233"/>
                      <a:pt x="6320989" y="0"/>
                    </a:cubicBezTo>
                    <a:cubicBezTo>
                      <a:pt x="6587673" y="-65233"/>
                      <a:pt x="6633652" y="6214"/>
                      <a:pt x="6823655" y="0"/>
                    </a:cubicBezTo>
                    <a:cubicBezTo>
                      <a:pt x="7013658" y="-6214"/>
                      <a:pt x="7026856" y="31901"/>
                      <a:pt x="7148909" y="0"/>
                    </a:cubicBezTo>
                    <a:cubicBezTo>
                      <a:pt x="7270962" y="-31901"/>
                      <a:pt x="7577383" y="48742"/>
                      <a:pt x="7917692" y="0"/>
                    </a:cubicBezTo>
                    <a:cubicBezTo>
                      <a:pt x="8258001" y="-48742"/>
                      <a:pt x="8139560" y="22781"/>
                      <a:pt x="8331652" y="0"/>
                    </a:cubicBezTo>
                    <a:cubicBezTo>
                      <a:pt x="8523744" y="-22781"/>
                      <a:pt x="8932418" y="27191"/>
                      <a:pt x="9189140" y="0"/>
                    </a:cubicBezTo>
                    <a:cubicBezTo>
                      <a:pt x="9333014" y="27112"/>
                      <a:pt x="9498008" y="148474"/>
                      <a:pt x="9507711" y="318571"/>
                    </a:cubicBezTo>
                    <a:cubicBezTo>
                      <a:pt x="9520652" y="441345"/>
                      <a:pt x="9505049" y="614045"/>
                      <a:pt x="9507711" y="743320"/>
                    </a:cubicBezTo>
                    <a:cubicBezTo>
                      <a:pt x="9510373" y="872595"/>
                      <a:pt x="9478789" y="998522"/>
                      <a:pt x="9507711" y="1142584"/>
                    </a:cubicBezTo>
                    <a:cubicBezTo>
                      <a:pt x="9536633" y="1286646"/>
                      <a:pt x="9504895" y="1481017"/>
                      <a:pt x="9507711" y="1592818"/>
                    </a:cubicBezTo>
                    <a:cubicBezTo>
                      <a:pt x="9482471" y="1759550"/>
                      <a:pt x="9391876" y="1930348"/>
                      <a:pt x="9189140" y="1911389"/>
                    </a:cubicBezTo>
                    <a:cubicBezTo>
                      <a:pt x="8823187" y="1958479"/>
                      <a:pt x="8609330" y="1904273"/>
                      <a:pt x="8420357" y="1911389"/>
                    </a:cubicBezTo>
                    <a:cubicBezTo>
                      <a:pt x="8231384" y="1918505"/>
                      <a:pt x="8198776" y="1892295"/>
                      <a:pt x="8095103" y="1911389"/>
                    </a:cubicBezTo>
                    <a:cubicBezTo>
                      <a:pt x="7991430" y="1930483"/>
                      <a:pt x="7871006" y="1899111"/>
                      <a:pt x="7769849" y="1911389"/>
                    </a:cubicBezTo>
                    <a:cubicBezTo>
                      <a:pt x="7668692" y="1923667"/>
                      <a:pt x="7546748" y="1903757"/>
                      <a:pt x="7355889" y="1911389"/>
                    </a:cubicBezTo>
                    <a:cubicBezTo>
                      <a:pt x="7165030" y="1919021"/>
                      <a:pt x="6833767" y="1867627"/>
                      <a:pt x="6587106" y="1911389"/>
                    </a:cubicBezTo>
                    <a:cubicBezTo>
                      <a:pt x="6340445" y="1955151"/>
                      <a:pt x="6220696" y="1838753"/>
                      <a:pt x="5907029" y="1911389"/>
                    </a:cubicBezTo>
                    <a:cubicBezTo>
                      <a:pt x="5593362" y="1984025"/>
                      <a:pt x="5516927" y="1874002"/>
                      <a:pt x="5138247" y="1911389"/>
                    </a:cubicBezTo>
                    <a:cubicBezTo>
                      <a:pt x="4759567" y="1948776"/>
                      <a:pt x="4776366" y="1904978"/>
                      <a:pt x="4635581" y="1911389"/>
                    </a:cubicBezTo>
                    <a:cubicBezTo>
                      <a:pt x="4494796" y="1917800"/>
                      <a:pt x="4273917" y="1898893"/>
                      <a:pt x="4132916" y="1911389"/>
                    </a:cubicBezTo>
                    <a:cubicBezTo>
                      <a:pt x="3991915" y="1923885"/>
                      <a:pt x="3854306" y="1872075"/>
                      <a:pt x="3718956" y="1911389"/>
                    </a:cubicBezTo>
                    <a:cubicBezTo>
                      <a:pt x="3583606" y="1950703"/>
                      <a:pt x="3367299" y="1898744"/>
                      <a:pt x="3216290" y="1911389"/>
                    </a:cubicBezTo>
                    <a:cubicBezTo>
                      <a:pt x="3065281" y="1924034"/>
                      <a:pt x="2725302" y="1903767"/>
                      <a:pt x="2536213" y="1911389"/>
                    </a:cubicBezTo>
                    <a:cubicBezTo>
                      <a:pt x="2347124" y="1919011"/>
                      <a:pt x="2145546" y="1881912"/>
                      <a:pt x="1767431" y="1911389"/>
                    </a:cubicBezTo>
                    <a:cubicBezTo>
                      <a:pt x="1389316" y="1940866"/>
                      <a:pt x="1455964" y="1856654"/>
                      <a:pt x="1264765" y="1911389"/>
                    </a:cubicBezTo>
                    <a:cubicBezTo>
                      <a:pt x="1073566" y="1966124"/>
                      <a:pt x="522260" y="1830855"/>
                      <a:pt x="318571" y="1911389"/>
                    </a:cubicBezTo>
                    <a:cubicBezTo>
                      <a:pt x="116409" y="1904361"/>
                      <a:pt x="37339" y="1734505"/>
                      <a:pt x="0" y="1592818"/>
                    </a:cubicBezTo>
                    <a:cubicBezTo>
                      <a:pt x="-9151" y="1497111"/>
                      <a:pt x="44945" y="1304286"/>
                      <a:pt x="0" y="1193554"/>
                    </a:cubicBezTo>
                    <a:cubicBezTo>
                      <a:pt x="-44945" y="1082822"/>
                      <a:pt x="41707" y="953927"/>
                      <a:pt x="0" y="756062"/>
                    </a:cubicBezTo>
                    <a:cubicBezTo>
                      <a:pt x="-41707" y="558197"/>
                      <a:pt x="40066" y="454779"/>
                      <a:pt x="0" y="318571"/>
                    </a:cubicBezTo>
                    <a:close/>
                  </a:path>
                  <a:path w="9507711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400553" y="-37481"/>
                      <a:pt x="499767" y="22816"/>
                      <a:pt x="643825" y="0"/>
                    </a:cubicBezTo>
                    <a:cubicBezTo>
                      <a:pt x="787883" y="-22816"/>
                      <a:pt x="1254763" y="88407"/>
                      <a:pt x="1412608" y="0"/>
                    </a:cubicBezTo>
                    <a:cubicBezTo>
                      <a:pt x="1570453" y="-88407"/>
                      <a:pt x="1627044" y="33461"/>
                      <a:pt x="1826568" y="0"/>
                    </a:cubicBezTo>
                    <a:cubicBezTo>
                      <a:pt x="2026092" y="-33461"/>
                      <a:pt x="2250758" y="53502"/>
                      <a:pt x="2417939" y="0"/>
                    </a:cubicBezTo>
                    <a:cubicBezTo>
                      <a:pt x="2585120" y="-53502"/>
                      <a:pt x="2783929" y="51427"/>
                      <a:pt x="2920605" y="0"/>
                    </a:cubicBezTo>
                    <a:cubicBezTo>
                      <a:pt x="3057281" y="-51427"/>
                      <a:pt x="3316521" y="79192"/>
                      <a:pt x="3600682" y="0"/>
                    </a:cubicBezTo>
                    <a:cubicBezTo>
                      <a:pt x="3884843" y="-79192"/>
                      <a:pt x="4155918" y="10621"/>
                      <a:pt x="4369464" y="0"/>
                    </a:cubicBezTo>
                    <a:cubicBezTo>
                      <a:pt x="4583010" y="-10621"/>
                      <a:pt x="4913237" y="62146"/>
                      <a:pt x="5138247" y="0"/>
                    </a:cubicBezTo>
                    <a:cubicBezTo>
                      <a:pt x="5363257" y="-62146"/>
                      <a:pt x="5554475" y="80605"/>
                      <a:pt x="5818324" y="0"/>
                    </a:cubicBezTo>
                    <a:cubicBezTo>
                      <a:pt x="6082173" y="-80605"/>
                      <a:pt x="6203140" y="20534"/>
                      <a:pt x="6498401" y="0"/>
                    </a:cubicBezTo>
                    <a:cubicBezTo>
                      <a:pt x="6793662" y="-20534"/>
                      <a:pt x="6825358" y="34922"/>
                      <a:pt x="6912361" y="0"/>
                    </a:cubicBezTo>
                    <a:cubicBezTo>
                      <a:pt x="6999364" y="-34922"/>
                      <a:pt x="7498681" y="30686"/>
                      <a:pt x="7681143" y="0"/>
                    </a:cubicBezTo>
                    <a:cubicBezTo>
                      <a:pt x="7863605" y="-30686"/>
                      <a:pt x="7912503" y="13202"/>
                      <a:pt x="8095103" y="0"/>
                    </a:cubicBezTo>
                    <a:cubicBezTo>
                      <a:pt x="8277703" y="-13202"/>
                      <a:pt x="8368144" y="45826"/>
                      <a:pt x="8597769" y="0"/>
                    </a:cubicBezTo>
                    <a:cubicBezTo>
                      <a:pt x="8827394" y="-45826"/>
                      <a:pt x="8942952" y="23152"/>
                      <a:pt x="9189140" y="0"/>
                    </a:cubicBezTo>
                    <a:cubicBezTo>
                      <a:pt x="9343824" y="13848"/>
                      <a:pt x="9513849" y="130202"/>
                      <a:pt x="9507711" y="318571"/>
                    </a:cubicBezTo>
                    <a:cubicBezTo>
                      <a:pt x="9528939" y="448850"/>
                      <a:pt x="9507093" y="636083"/>
                      <a:pt x="9507711" y="730578"/>
                    </a:cubicBezTo>
                    <a:cubicBezTo>
                      <a:pt x="9508329" y="825073"/>
                      <a:pt x="9470186" y="1044785"/>
                      <a:pt x="9507711" y="1168069"/>
                    </a:cubicBezTo>
                    <a:cubicBezTo>
                      <a:pt x="9545236" y="1291353"/>
                      <a:pt x="9456742" y="1407345"/>
                      <a:pt x="9507711" y="1592818"/>
                    </a:cubicBezTo>
                    <a:cubicBezTo>
                      <a:pt x="9523528" y="1780286"/>
                      <a:pt x="9355596" y="1897527"/>
                      <a:pt x="9189140" y="1911389"/>
                    </a:cubicBezTo>
                    <a:cubicBezTo>
                      <a:pt x="8915714" y="1968598"/>
                      <a:pt x="8739186" y="1897403"/>
                      <a:pt x="8597769" y="1911389"/>
                    </a:cubicBezTo>
                    <a:cubicBezTo>
                      <a:pt x="8456352" y="1925375"/>
                      <a:pt x="7989373" y="1837402"/>
                      <a:pt x="7828986" y="1911389"/>
                    </a:cubicBezTo>
                    <a:cubicBezTo>
                      <a:pt x="7668599" y="1985376"/>
                      <a:pt x="7533922" y="1869873"/>
                      <a:pt x="7326321" y="1911389"/>
                    </a:cubicBezTo>
                    <a:cubicBezTo>
                      <a:pt x="7118721" y="1952905"/>
                      <a:pt x="7097406" y="1910715"/>
                      <a:pt x="7001066" y="1911389"/>
                    </a:cubicBezTo>
                    <a:cubicBezTo>
                      <a:pt x="6904726" y="1912063"/>
                      <a:pt x="6820082" y="1885931"/>
                      <a:pt x="6675812" y="1911389"/>
                    </a:cubicBezTo>
                    <a:cubicBezTo>
                      <a:pt x="6531542" y="1936847"/>
                      <a:pt x="6273495" y="1864425"/>
                      <a:pt x="5995735" y="1911389"/>
                    </a:cubicBezTo>
                    <a:cubicBezTo>
                      <a:pt x="5717975" y="1958353"/>
                      <a:pt x="5586837" y="1902976"/>
                      <a:pt x="5404364" y="1911389"/>
                    </a:cubicBezTo>
                    <a:cubicBezTo>
                      <a:pt x="5221891" y="1919802"/>
                      <a:pt x="5232181" y="1884601"/>
                      <a:pt x="5079110" y="1911389"/>
                    </a:cubicBezTo>
                    <a:cubicBezTo>
                      <a:pt x="4926039" y="1938177"/>
                      <a:pt x="4881841" y="1905842"/>
                      <a:pt x="4753856" y="1911389"/>
                    </a:cubicBezTo>
                    <a:cubicBezTo>
                      <a:pt x="4625871" y="1916936"/>
                      <a:pt x="4312514" y="1858543"/>
                      <a:pt x="4073779" y="1911389"/>
                    </a:cubicBezTo>
                    <a:cubicBezTo>
                      <a:pt x="3835044" y="1964235"/>
                      <a:pt x="3704485" y="1884411"/>
                      <a:pt x="3571113" y="1911389"/>
                    </a:cubicBezTo>
                    <a:cubicBezTo>
                      <a:pt x="3437741" y="1938367"/>
                      <a:pt x="3119332" y="1902279"/>
                      <a:pt x="2891036" y="1911389"/>
                    </a:cubicBezTo>
                    <a:cubicBezTo>
                      <a:pt x="2662740" y="1920499"/>
                      <a:pt x="2309369" y="1869473"/>
                      <a:pt x="2122253" y="1911389"/>
                    </a:cubicBezTo>
                    <a:cubicBezTo>
                      <a:pt x="1935137" y="1953305"/>
                      <a:pt x="1928041" y="1897302"/>
                      <a:pt x="1796999" y="1911389"/>
                    </a:cubicBezTo>
                    <a:cubicBezTo>
                      <a:pt x="1665957" y="1925476"/>
                      <a:pt x="1487622" y="1881970"/>
                      <a:pt x="1294334" y="1911389"/>
                    </a:cubicBezTo>
                    <a:cubicBezTo>
                      <a:pt x="1101047" y="1940808"/>
                      <a:pt x="716661" y="1830447"/>
                      <a:pt x="318571" y="1911389"/>
                    </a:cubicBezTo>
                    <a:cubicBezTo>
                      <a:pt x="192189" y="1921719"/>
                      <a:pt x="-1944" y="1776744"/>
                      <a:pt x="0" y="1592818"/>
                    </a:cubicBezTo>
                    <a:cubicBezTo>
                      <a:pt x="-18908" y="1388891"/>
                      <a:pt x="18260" y="1271719"/>
                      <a:pt x="0" y="1168069"/>
                    </a:cubicBezTo>
                    <a:cubicBezTo>
                      <a:pt x="-18260" y="1064419"/>
                      <a:pt x="9250" y="828618"/>
                      <a:pt x="0" y="730578"/>
                    </a:cubicBezTo>
                    <a:cubicBezTo>
                      <a:pt x="-9250" y="632538"/>
                      <a:pt x="22939" y="433188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702" y="3597587"/>
                <a:ext cx="9507711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60" b="48635" l="25517" r="49132">
                        <a14:foregroundMark x1="31348" y1="14578" x2="35277" y2="10546"/>
                        <a14:foregroundMark x1="34988" y1="8189" x2="38337" y2="6203"/>
                        <a14:foregroundMark x1="40571" y1="7506" x2="46319" y2="16253"/>
                        <a14:foregroundMark x1="43259" y1="14454" x2="37634" y2="14950"/>
                        <a14:foregroundMark x1="38337" y1="9553" x2="34946" y2="16749"/>
                        <a14:foregroundMark x1="36311" y1="10174" x2="30728" y2="18424"/>
                        <a14:foregroundMark x1="33499" y1="18983" x2="43424" y2="18610"/>
                        <a14:foregroundMark x1="44830" y1="18983" x2="45161" y2="19975"/>
                        <a14:foregroundMark x1="37924" y1="8871" x2="37800" y2="12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1" t="1125" r="50145" b="50937"/>
          <a:stretch/>
        </p:blipFill>
        <p:spPr>
          <a:xfrm>
            <a:off x="3380737" y="2015308"/>
            <a:ext cx="2541272" cy="46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345" y="164123"/>
            <a:ext cx="8862647" cy="6400800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124278" y="4601236"/>
            <a:ext cx="1605644" cy="2698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-2630744" y="5120148"/>
            <a:ext cx="2630744" cy="3475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5863484" y="-231815"/>
            <a:ext cx="2751976" cy="3721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2429797" y="-3188677"/>
            <a:ext cx="2228850" cy="3746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544" y="336318"/>
            <a:ext cx="43609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</a:t>
            </a: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3694184" y="585363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579" y="585362"/>
                <a:ext cx="3587586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1124508" y="3141258"/>
                <a:ext cx="7130783" cy="1911389"/>
              </a:xfrm>
              <a:custGeom>
                <a:avLst/>
                <a:gdLst>
                  <a:gd name="connsiteX0" fmla="*/ 0 w 9507711"/>
                  <a:gd name="connsiteY0" fmla="*/ 318571 h 1911389"/>
                  <a:gd name="connsiteX1" fmla="*/ 318571 w 9507711"/>
                  <a:gd name="connsiteY1" fmla="*/ 0 h 1911389"/>
                  <a:gd name="connsiteX2" fmla="*/ 998648 w 9507711"/>
                  <a:gd name="connsiteY2" fmla="*/ 0 h 1911389"/>
                  <a:gd name="connsiteX3" fmla="*/ 1767431 w 9507711"/>
                  <a:gd name="connsiteY3" fmla="*/ 0 h 1911389"/>
                  <a:gd name="connsiteX4" fmla="*/ 2447508 w 9507711"/>
                  <a:gd name="connsiteY4" fmla="*/ 0 h 1911389"/>
                  <a:gd name="connsiteX5" fmla="*/ 2772762 w 9507711"/>
                  <a:gd name="connsiteY5" fmla="*/ 0 h 1911389"/>
                  <a:gd name="connsiteX6" fmla="*/ 3452839 w 9507711"/>
                  <a:gd name="connsiteY6" fmla="*/ 0 h 1911389"/>
                  <a:gd name="connsiteX7" fmla="*/ 4044210 w 9507711"/>
                  <a:gd name="connsiteY7" fmla="*/ 0 h 1911389"/>
                  <a:gd name="connsiteX8" fmla="*/ 4635581 w 9507711"/>
                  <a:gd name="connsiteY8" fmla="*/ 0 h 1911389"/>
                  <a:gd name="connsiteX9" fmla="*/ 4960835 w 9507711"/>
                  <a:gd name="connsiteY9" fmla="*/ 0 h 1911389"/>
                  <a:gd name="connsiteX10" fmla="*/ 5640912 w 9507711"/>
                  <a:gd name="connsiteY10" fmla="*/ 0 h 1911389"/>
                  <a:gd name="connsiteX11" fmla="*/ 6320989 w 9507711"/>
                  <a:gd name="connsiteY11" fmla="*/ 0 h 1911389"/>
                  <a:gd name="connsiteX12" fmla="*/ 6823655 w 9507711"/>
                  <a:gd name="connsiteY12" fmla="*/ 0 h 1911389"/>
                  <a:gd name="connsiteX13" fmla="*/ 7148909 w 9507711"/>
                  <a:gd name="connsiteY13" fmla="*/ 0 h 1911389"/>
                  <a:gd name="connsiteX14" fmla="*/ 7917692 w 9507711"/>
                  <a:gd name="connsiteY14" fmla="*/ 0 h 1911389"/>
                  <a:gd name="connsiteX15" fmla="*/ 8331652 w 9507711"/>
                  <a:gd name="connsiteY15" fmla="*/ 0 h 1911389"/>
                  <a:gd name="connsiteX16" fmla="*/ 9189140 w 9507711"/>
                  <a:gd name="connsiteY16" fmla="*/ 0 h 1911389"/>
                  <a:gd name="connsiteX17" fmla="*/ 9507711 w 9507711"/>
                  <a:gd name="connsiteY17" fmla="*/ 318571 h 1911389"/>
                  <a:gd name="connsiteX18" fmla="*/ 9507711 w 9507711"/>
                  <a:gd name="connsiteY18" fmla="*/ 743320 h 1911389"/>
                  <a:gd name="connsiteX19" fmla="*/ 9507711 w 9507711"/>
                  <a:gd name="connsiteY19" fmla="*/ 1142584 h 1911389"/>
                  <a:gd name="connsiteX20" fmla="*/ 9507711 w 9507711"/>
                  <a:gd name="connsiteY20" fmla="*/ 1592818 h 1911389"/>
                  <a:gd name="connsiteX21" fmla="*/ 9189140 w 9507711"/>
                  <a:gd name="connsiteY21" fmla="*/ 1911389 h 1911389"/>
                  <a:gd name="connsiteX22" fmla="*/ 8420357 w 9507711"/>
                  <a:gd name="connsiteY22" fmla="*/ 1911389 h 1911389"/>
                  <a:gd name="connsiteX23" fmla="*/ 8095103 w 9507711"/>
                  <a:gd name="connsiteY23" fmla="*/ 1911389 h 1911389"/>
                  <a:gd name="connsiteX24" fmla="*/ 7769849 w 9507711"/>
                  <a:gd name="connsiteY24" fmla="*/ 1911389 h 1911389"/>
                  <a:gd name="connsiteX25" fmla="*/ 7355889 w 9507711"/>
                  <a:gd name="connsiteY25" fmla="*/ 1911389 h 1911389"/>
                  <a:gd name="connsiteX26" fmla="*/ 6587106 w 9507711"/>
                  <a:gd name="connsiteY26" fmla="*/ 1911389 h 1911389"/>
                  <a:gd name="connsiteX27" fmla="*/ 5907029 w 9507711"/>
                  <a:gd name="connsiteY27" fmla="*/ 1911389 h 1911389"/>
                  <a:gd name="connsiteX28" fmla="*/ 5138247 w 9507711"/>
                  <a:gd name="connsiteY28" fmla="*/ 1911389 h 1911389"/>
                  <a:gd name="connsiteX29" fmla="*/ 4635581 w 9507711"/>
                  <a:gd name="connsiteY29" fmla="*/ 1911389 h 1911389"/>
                  <a:gd name="connsiteX30" fmla="*/ 4132916 w 9507711"/>
                  <a:gd name="connsiteY30" fmla="*/ 1911389 h 1911389"/>
                  <a:gd name="connsiteX31" fmla="*/ 3718956 w 9507711"/>
                  <a:gd name="connsiteY31" fmla="*/ 1911389 h 1911389"/>
                  <a:gd name="connsiteX32" fmla="*/ 3216290 w 9507711"/>
                  <a:gd name="connsiteY32" fmla="*/ 1911389 h 1911389"/>
                  <a:gd name="connsiteX33" fmla="*/ 2536213 w 9507711"/>
                  <a:gd name="connsiteY33" fmla="*/ 1911389 h 1911389"/>
                  <a:gd name="connsiteX34" fmla="*/ 1767431 w 9507711"/>
                  <a:gd name="connsiteY34" fmla="*/ 1911389 h 1911389"/>
                  <a:gd name="connsiteX35" fmla="*/ 1264765 w 9507711"/>
                  <a:gd name="connsiteY35" fmla="*/ 1911389 h 1911389"/>
                  <a:gd name="connsiteX36" fmla="*/ 318571 w 9507711"/>
                  <a:gd name="connsiteY36" fmla="*/ 1911389 h 1911389"/>
                  <a:gd name="connsiteX37" fmla="*/ 0 w 9507711"/>
                  <a:gd name="connsiteY37" fmla="*/ 1592818 h 1911389"/>
                  <a:gd name="connsiteX38" fmla="*/ 0 w 9507711"/>
                  <a:gd name="connsiteY38" fmla="*/ 1193554 h 1911389"/>
                  <a:gd name="connsiteX39" fmla="*/ 0 w 9507711"/>
                  <a:gd name="connsiteY39" fmla="*/ 756062 h 1911389"/>
                  <a:gd name="connsiteX40" fmla="*/ 0 w 9507711"/>
                  <a:gd name="connsiteY4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507711" h="1911389" fill="none" extrusionOk="0">
                    <a:moveTo>
                      <a:pt x="0" y="318571"/>
                    </a:moveTo>
                    <a:cubicBezTo>
                      <a:pt x="-5615" y="95145"/>
                      <a:pt x="131937" y="-44200"/>
                      <a:pt x="318571" y="0"/>
                    </a:cubicBezTo>
                    <a:cubicBezTo>
                      <a:pt x="550861" y="-79210"/>
                      <a:pt x="797264" y="47737"/>
                      <a:pt x="998648" y="0"/>
                    </a:cubicBezTo>
                    <a:cubicBezTo>
                      <a:pt x="1200032" y="-47737"/>
                      <a:pt x="1422865" y="53725"/>
                      <a:pt x="1767431" y="0"/>
                    </a:cubicBezTo>
                    <a:cubicBezTo>
                      <a:pt x="2111997" y="-53725"/>
                      <a:pt x="2199718" y="21902"/>
                      <a:pt x="2447508" y="0"/>
                    </a:cubicBezTo>
                    <a:cubicBezTo>
                      <a:pt x="2695298" y="-21902"/>
                      <a:pt x="2624819" y="13708"/>
                      <a:pt x="2772762" y="0"/>
                    </a:cubicBezTo>
                    <a:cubicBezTo>
                      <a:pt x="2920705" y="-13708"/>
                      <a:pt x="3234050" y="59319"/>
                      <a:pt x="3452839" y="0"/>
                    </a:cubicBezTo>
                    <a:cubicBezTo>
                      <a:pt x="3671628" y="-59319"/>
                      <a:pt x="3836025" y="48124"/>
                      <a:pt x="4044210" y="0"/>
                    </a:cubicBezTo>
                    <a:cubicBezTo>
                      <a:pt x="4252395" y="-48124"/>
                      <a:pt x="4342838" y="58266"/>
                      <a:pt x="4635581" y="0"/>
                    </a:cubicBezTo>
                    <a:cubicBezTo>
                      <a:pt x="4928324" y="-58266"/>
                      <a:pt x="4888650" y="38431"/>
                      <a:pt x="4960835" y="0"/>
                    </a:cubicBezTo>
                    <a:cubicBezTo>
                      <a:pt x="5033020" y="-38431"/>
                      <a:pt x="5366822" y="30654"/>
                      <a:pt x="5640912" y="0"/>
                    </a:cubicBezTo>
                    <a:cubicBezTo>
                      <a:pt x="5915002" y="-30654"/>
                      <a:pt x="6054305" y="65233"/>
                      <a:pt x="6320989" y="0"/>
                    </a:cubicBezTo>
                    <a:cubicBezTo>
                      <a:pt x="6587673" y="-65233"/>
                      <a:pt x="6633652" y="6214"/>
                      <a:pt x="6823655" y="0"/>
                    </a:cubicBezTo>
                    <a:cubicBezTo>
                      <a:pt x="7013658" y="-6214"/>
                      <a:pt x="7026856" y="31901"/>
                      <a:pt x="7148909" y="0"/>
                    </a:cubicBezTo>
                    <a:cubicBezTo>
                      <a:pt x="7270962" y="-31901"/>
                      <a:pt x="7577383" y="48742"/>
                      <a:pt x="7917692" y="0"/>
                    </a:cubicBezTo>
                    <a:cubicBezTo>
                      <a:pt x="8258001" y="-48742"/>
                      <a:pt x="8139560" y="22781"/>
                      <a:pt x="8331652" y="0"/>
                    </a:cubicBezTo>
                    <a:cubicBezTo>
                      <a:pt x="8523744" y="-22781"/>
                      <a:pt x="8932418" y="27191"/>
                      <a:pt x="9189140" y="0"/>
                    </a:cubicBezTo>
                    <a:cubicBezTo>
                      <a:pt x="9333014" y="27112"/>
                      <a:pt x="9498008" y="148474"/>
                      <a:pt x="9507711" y="318571"/>
                    </a:cubicBezTo>
                    <a:cubicBezTo>
                      <a:pt x="9520652" y="441345"/>
                      <a:pt x="9505049" y="614045"/>
                      <a:pt x="9507711" y="743320"/>
                    </a:cubicBezTo>
                    <a:cubicBezTo>
                      <a:pt x="9510373" y="872595"/>
                      <a:pt x="9478789" y="998522"/>
                      <a:pt x="9507711" y="1142584"/>
                    </a:cubicBezTo>
                    <a:cubicBezTo>
                      <a:pt x="9536633" y="1286646"/>
                      <a:pt x="9504895" y="1481017"/>
                      <a:pt x="9507711" y="1592818"/>
                    </a:cubicBezTo>
                    <a:cubicBezTo>
                      <a:pt x="9482471" y="1759550"/>
                      <a:pt x="9391876" y="1930348"/>
                      <a:pt x="9189140" y="1911389"/>
                    </a:cubicBezTo>
                    <a:cubicBezTo>
                      <a:pt x="8823187" y="1958479"/>
                      <a:pt x="8609330" y="1904273"/>
                      <a:pt x="8420357" y="1911389"/>
                    </a:cubicBezTo>
                    <a:cubicBezTo>
                      <a:pt x="8231384" y="1918505"/>
                      <a:pt x="8198776" y="1892295"/>
                      <a:pt x="8095103" y="1911389"/>
                    </a:cubicBezTo>
                    <a:cubicBezTo>
                      <a:pt x="7991430" y="1930483"/>
                      <a:pt x="7871006" y="1899111"/>
                      <a:pt x="7769849" y="1911389"/>
                    </a:cubicBezTo>
                    <a:cubicBezTo>
                      <a:pt x="7668692" y="1923667"/>
                      <a:pt x="7546748" y="1903757"/>
                      <a:pt x="7355889" y="1911389"/>
                    </a:cubicBezTo>
                    <a:cubicBezTo>
                      <a:pt x="7165030" y="1919021"/>
                      <a:pt x="6833767" y="1867627"/>
                      <a:pt x="6587106" y="1911389"/>
                    </a:cubicBezTo>
                    <a:cubicBezTo>
                      <a:pt x="6340445" y="1955151"/>
                      <a:pt x="6220696" y="1838753"/>
                      <a:pt x="5907029" y="1911389"/>
                    </a:cubicBezTo>
                    <a:cubicBezTo>
                      <a:pt x="5593362" y="1984025"/>
                      <a:pt x="5516927" y="1874002"/>
                      <a:pt x="5138247" y="1911389"/>
                    </a:cubicBezTo>
                    <a:cubicBezTo>
                      <a:pt x="4759567" y="1948776"/>
                      <a:pt x="4776366" y="1904978"/>
                      <a:pt x="4635581" y="1911389"/>
                    </a:cubicBezTo>
                    <a:cubicBezTo>
                      <a:pt x="4494796" y="1917800"/>
                      <a:pt x="4273917" y="1898893"/>
                      <a:pt x="4132916" y="1911389"/>
                    </a:cubicBezTo>
                    <a:cubicBezTo>
                      <a:pt x="3991915" y="1923885"/>
                      <a:pt x="3854306" y="1872075"/>
                      <a:pt x="3718956" y="1911389"/>
                    </a:cubicBezTo>
                    <a:cubicBezTo>
                      <a:pt x="3583606" y="1950703"/>
                      <a:pt x="3367299" y="1898744"/>
                      <a:pt x="3216290" y="1911389"/>
                    </a:cubicBezTo>
                    <a:cubicBezTo>
                      <a:pt x="3065281" y="1924034"/>
                      <a:pt x="2725302" y="1903767"/>
                      <a:pt x="2536213" y="1911389"/>
                    </a:cubicBezTo>
                    <a:cubicBezTo>
                      <a:pt x="2347124" y="1919011"/>
                      <a:pt x="2145546" y="1881912"/>
                      <a:pt x="1767431" y="1911389"/>
                    </a:cubicBezTo>
                    <a:cubicBezTo>
                      <a:pt x="1389316" y="1940866"/>
                      <a:pt x="1455964" y="1856654"/>
                      <a:pt x="1264765" y="1911389"/>
                    </a:cubicBezTo>
                    <a:cubicBezTo>
                      <a:pt x="1073566" y="1966124"/>
                      <a:pt x="522260" y="1830855"/>
                      <a:pt x="318571" y="1911389"/>
                    </a:cubicBezTo>
                    <a:cubicBezTo>
                      <a:pt x="116409" y="1904361"/>
                      <a:pt x="37339" y="1734505"/>
                      <a:pt x="0" y="1592818"/>
                    </a:cubicBezTo>
                    <a:cubicBezTo>
                      <a:pt x="-9151" y="1497111"/>
                      <a:pt x="44945" y="1304286"/>
                      <a:pt x="0" y="1193554"/>
                    </a:cubicBezTo>
                    <a:cubicBezTo>
                      <a:pt x="-44945" y="1082822"/>
                      <a:pt x="41707" y="953927"/>
                      <a:pt x="0" y="756062"/>
                    </a:cubicBezTo>
                    <a:cubicBezTo>
                      <a:pt x="-41707" y="558197"/>
                      <a:pt x="40066" y="454779"/>
                      <a:pt x="0" y="318571"/>
                    </a:cubicBezTo>
                    <a:close/>
                  </a:path>
                  <a:path w="9507711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400553" y="-37481"/>
                      <a:pt x="499767" y="22816"/>
                      <a:pt x="643825" y="0"/>
                    </a:cubicBezTo>
                    <a:cubicBezTo>
                      <a:pt x="787883" y="-22816"/>
                      <a:pt x="1254763" y="88407"/>
                      <a:pt x="1412608" y="0"/>
                    </a:cubicBezTo>
                    <a:cubicBezTo>
                      <a:pt x="1570453" y="-88407"/>
                      <a:pt x="1627044" y="33461"/>
                      <a:pt x="1826568" y="0"/>
                    </a:cubicBezTo>
                    <a:cubicBezTo>
                      <a:pt x="2026092" y="-33461"/>
                      <a:pt x="2250758" y="53502"/>
                      <a:pt x="2417939" y="0"/>
                    </a:cubicBezTo>
                    <a:cubicBezTo>
                      <a:pt x="2585120" y="-53502"/>
                      <a:pt x="2783929" y="51427"/>
                      <a:pt x="2920605" y="0"/>
                    </a:cubicBezTo>
                    <a:cubicBezTo>
                      <a:pt x="3057281" y="-51427"/>
                      <a:pt x="3316521" y="79192"/>
                      <a:pt x="3600682" y="0"/>
                    </a:cubicBezTo>
                    <a:cubicBezTo>
                      <a:pt x="3884843" y="-79192"/>
                      <a:pt x="4155918" y="10621"/>
                      <a:pt x="4369464" y="0"/>
                    </a:cubicBezTo>
                    <a:cubicBezTo>
                      <a:pt x="4583010" y="-10621"/>
                      <a:pt x="4913237" y="62146"/>
                      <a:pt x="5138247" y="0"/>
                    </a:cubicBezTo>
                    <a:cubicBezTo>
                      <a:pt x="5363257" y="-62146"/>
                      <a:pt x="5554475" y="80605"/>
                      <a:pt x="5818324" y="0"/>
                    </a:cubicBezTo>
                    <a:cubicBezTo>
                      <a:pt x="6082173" y="-80605"/>
                      <a:pt x="6203140" y="20534"/>
                      <a:pt x="6498401" y="0"/>
                    </a:cubicBezTo>
                    <a:cubicBezTo>
                      <a:pt x="6793662" y="-20534"/>
                      <a:pt x="6825358" y="34922"/>
                      <a:pt x="6912361" y="0"/>
                    </a:cubicBezTo>
                    <a:cubicBezTo>
                      <a:pt x="6999364" y="-34922"/>
                      <a:pt x="7498681" y="30686"/>
                      <a:pt x="7681143" y="0"/>
                    </a:cubicBezTo>
                    <a:cubicBezTo>
                      <a:pt x="7863605" y="-30686"/>
                      <a:pt x="7912503" y="13202"/>
                      <a:pt x="8095103" y="0"/>
                    </a:cubicBezTo>
                    <a:cubicBezTo>
                      <a:pt x="8277703" y="-13202"/>
                      <a:pt x="8368144" y="45826"/>
                      <a:pt x="8597769" y="0"/>
                    </a:cubicBezTo>
                    <a:cubicBezTo>
                      <a:pt x="8827394" y="-45826"/>
                      <a:pt x="8942952" y="23152"/>
                      <a:pt x="9189140" y="0"/>
                    </a:cubicBezTo>
                    <a:cubicBezTo>
                      <a:pt x="9343824" y="13848"/>
                      <a:pt x="9513849" y="130202"/>
                      <a:pt x="9507711" y="318571"/>
                    </a:cubicBezTo>
                    <a:cubicBezTo>
                      <a:pt x="9528939" y="448850"/>
                      <a:pt x="9507093" y="636083"/>
                      <a:pt x="9507711" y="730578"/>
                    </a:cubicBezTo>
                    <a:cubicBezTo>
                      <a:pt x="9508329" y="825073"/>
                      <a:pt x="9470186" y="1044785"/>
                      <a:pt x="9507711" y="1168069"/>
                    </a:cubicBezTo>
                    <a:cubicBezTo>
                      <a:pt x="9545236" y="1291353"/>
                      <a:pt x="9456742" y="1407345"/>
                      <a:pt x="9507711" y="1592818"/>
                    </a:cubicBezTo>
                    <a:cubicBezTo>
                      <a:pt x="9523528" y="1780286"/>
                      <a:pt x="9355596" y="1897527"/>
                      <a:pt x="9189140" y="1911389"/>
                    </a:cubicBezTo>
                    <a:cubicBezTo>
                      <a:pt x="8915714" y="1968598"/>
                      <a:pt x="8739186" y="1897403"/>
                      <a:pt x="8597769" y="1911389"/>
                    </a:cubicBezTo>
                    <a:cubicBezTo>
                      <a:pt x="8456352" y="1925375"/>
                      <a:pt x="7989373" y="1837402"/>
                      <a:pt x="7828986" y="1911389"/>
                    </a:cubicBezTo>
                    <a:cubicBezTo>
                      <a:pt x="7668599" y="1985376"/>
                      <a:pt x="7533922" y="1869873"/>
                      <a:pt x="7326321" y="1911389"/>
                    </a:cubicBezTo>
                    <a:cubicBezTo>
                      <a:pt x="7118721" y="1952905"/>
                      <a:pt x="7097406" y="1910715"/>
                      <a:pt x="7001066" y="1911389"/>
                    </a:cubicBezTo>
                    <a:cubicBezTo>
                      <a:pt x="6904726" y="1912063"/>
                      <a:pt x="6820082" y="1885931"/>
                      <a:pt x="6675812" y="1911389"/>
                    </a:cubicBezTo>
                    <a:cubicBezTo>
                      <a:pt x="6531542" y="1936847"/>
                      <a:pt x="6273495" y="1864425"/>
                      <a:pt x="5995735" y="1911389"/>
                    </a:cubicBezTo>
                    <a:cubicBezTo>
                      <a:pt x="5717975" y="1958353"/>
                      <a:pt x="5586837" y="1902976"/>
                      <a:pt x="5404364" y="1911389"/>
                    </a:cubicBezTo>
                    <a:cubicBezTo>
                      <a:pt x="5221891" y="1919802"/>
                      <a:pt x="5232181" y="1884601"/>
                      <a:pt x="5079110" y="1911389"/>
                    </a:cubicBezTo>
                    <a:cubicBezTo>
                      <a:pt x="4926039" y="1938177"/>
                      <a:pt x="4881841" y="1905842"/>
                      <a:pt x="4753856" y="1911389"/>
                    </a:cubicBezTo>
                    <a:cubicBezTo>
                      <a:pt x="4625871" y="1916936"/>
                      <a:pt x="4312514" y="1858543"/>
                      <a:pt x="4073779" y="1911389"/>
                    </a:cubicBezTo>
                    <a:cubicBezTo>
                      <a:pt x="3835044" y="1964235"/>
                      <a:pt x="3704485" y="1884411"/>
                      <a:pt x="3571113" y="1911389"/>
                    </a:cubicBezTo>
                    <a:cubicBezTo>
                      <a:pt x="3437741" y="1938367"/>
                      <a:pt x="3119332" y="1902279"/>
                      <a:pt x="2891036" y="1911389"/>
                    </a:cubicBezTo>
                    <a:cubicBezTo>
                      <a:pt x="2662740" y="1920499"/>
                      <a:pt x="2309369" y="1869473"/>
                      <a:pt x="2122253" y="1911389"/>
                    </a:cubicBezTo>
                    <a:cubicBezTo>
                      <a:pt x="1935137" y="1953305"/>
                      <a:pt x="1928041" y="1897302"/>
                      <a:pt x="1796999" y="1911389"/>
                    </a:cubicBezTo>
                    <a:cubicBezTo>
                      <a:pt x="1665957" y="1925476"/>
                      <a:pt x="1487622" y="1881970"/>
                      <a:pt x="1294334" y="1911389"/>
                    </a:cubicBezTo>
                    <a:cubicBezTo>
                      <a:pt x="1101047" y="1940808"/>
                      <a:pt x="716661" y="1830447"/>
                      <a:pt x="318571" y="1911389"/>
                    </a:cubicBezTo>
                    <a:cubicBezTo>
                      <a:pt x="192189" y="1921719"/>
                      <a:pt x="-1944" y="1776744"/>
                      <a:pt x="0" y="1592818"/>
                    </a:cubicBezTo>
                    <a:cubicBezTo>
                      <a:pt x="-18908" y="1388891"/>
                      <a:pt x="18260" y="1271719"/>
                      <a:pt x="0" y="1168069"/>
                    </a:cubicBezTo>
                    <a:cubicBezTo>
                      <a:pt x="-18260" y="1064419"/>
                      <a:pt x="9250" y="828618"/>
                      <a:pt x="0" y="730578"/>
                    </a:cubicBezTo>
                    <a:cubicBezTo>
                      <a:pt x="-9250" y="632538"/>
                      <a:pt x="22939" y="433188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343" y="3141257"/>
                <a:ext cx="9507711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372" b="97022" l="25145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49344" r="49582" b="1"/>
          <a:stretch/>
        </p:blipFill>
        <p:spPr>
          <a:xfrm>
            <a:off x="3190747" y="2781167"/>
            <a:ext cx="2340204" cy="41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5345" y="164123"/>
            <a:ext cx="8862647" cy="6400800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85345" y="4818246"/>
            <a:ext cx="1466405" cy="2464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-2630744" y="5120148"/>
            <a:ext cx="2630744" cy="3475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6593914" y="1"/>
            <a:ext cx="2222369" cy="3005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2429797" y="-3188677"/>
            <a:ext cx="2228850" cy="3746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544" y="336318"/>
            <a:ext cx="43609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</a:t>
            </a:r>
            <a:endParaRPr lang="vi-V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3792188" y="377429"/>
                <a:ext cx="3153218" cy="1911389"/>
              </a:xfrm>
              <a:custGeom>
                <a:avLst/>
                <a:gdLst>
                  <a:gd name="connsiteX0" fmla="*/ 0 w 4204290"/>
                  <a:gd name="connsiteY0" fmla="*/ 318571 h 1911389"/>
                  <a:gd name="connsiteX1" fmla="*/ 318571 w 4204290"/>
                  <a:gd name="connsiteY1" fmla="*/ 0 h 1911389"/>
                  <a:gd name="connsiteX2" fmla="*/ 984439 w 4204290"/>
                  <a:gd name="connsiteY2" fmla="*/ 0 h 1911389"/>
                  <a:gd name="connsiteX3" fmla="*/ 1614635 w 4204290"/>
                  <a:gd name="connsiteY3" fmla="*/ 0 h 1911389"/>
                  <a:gd name="connsiteX4" fmla="*/ 2209159 w 4204290"/>
                  <a:gd name="connsiteY4" fmla="*/ 0 h 1911389"/>
                  <a:gd name="connsiteX5" fmla="*/ 2696670 w 4204290"/>
                  <a:gd name="connsiteY5" fmla="*/ 0 h 1911389"/>
                  <a:gd name="connsiteX6" fmla="*/ 3184180 w 4204290"/>
                  <a:gd name="connsiteY6" fmla="*/ 0 h 1911389"/>
                  <a:gd name="connsiteX7" fmla="*/ 3885719 w 4204290"/>
                  <a:gd name="connsiteY7" fmla="*/ 0 h 1911389"/>
                  <a:gd name="connsiteX8" fmla="*/ 4204290 w 4204290"/>
                  <a:gd name="connsiteY8" fmla="*/ 318571 h 1911389"/>
                  <a:gd name="connsiteX9" fmla="*/ 4204290 w 4204290"/>
                  <a:gd name="connsiteY9" fmla="*/ 717835 h 1911389"/>
                  <a:gd name="connsiteX10" fmla="*/ 4204290 w 4204290"/>
                  <a:gd name="connsiteY10" fmla="*/ 1104357 h 1911389"/>
                  <a:gd name="connsiteX11" fmla="*/ 4204290 w 4204290"/>
                  <a:gd name="connsiteY11" fmla="*/ 1592818 h 1911389"/>
                  <a:gd name="connsiteX12" fmla="*/ 3885719 w 4204290"/>
                  <a:gd name="connsiteY12" fmla="*/ 1911389 h 1911389"/>
                  <a:gd name="connsiteX13" fmla="*/ 3326866 w 4204290"/>
                  <a:gd name="connsiteY13" fmla="*/ 1911389 h 1911389"/>
                  <a:gd name="connsiteX14" fmla="*/ 2768013 w 4204290"/>
                  <a:gd name="connsiteY14" fmla="*/ 1911389 h 1911389"/>
                  <a:gd name="connsiteX15" fmla="*/ 2137816 w 4204290"/>
                  <a:gd name="connsiteY15" fmla="*/ 1911389 h 1911389"/>
                  <a:gd name="connsiteX16" fmla="*/ 1507620 w 4204290"/>
                  <a:gd name="connsiteY16" fmla="*/ 1911389 h 1911389"/>
                  <a:gd name="connsiteX17" fmla="*/ 877424 w 4204290"/>
                  <a:gd name="connsiteY17" fmla="*/ 1911389 h 1911389"/>
                  <a:gd name="connsiteX18" fmla="*/ 318571 w 4204290"/>
                  <a:gd name="connsiteY18" fmla="*/ 1911389 h 1911389"/>
                  <a:gd name="connsiteX19" fmla="*/ 0 w 4204290"/>
                  <a:gd name="connsiteY19" fmla="*/ 1592818 h 1911389"/>
                  <a:gd name="connsiteX20" fmla="*/ 0 w 4204290"/>
                  <a:gd name="connsiteY20" fmla="*/ 1168069 h 1911389"/>
                  <a:gd name="connsiteX21" fmla="*/ 0 w 4204290"/>
                  <a:gd name="connsiteY21" fmla="*/ 781547 h 1911389"/>
                  <a:gd name="connsiteX22" fmla="*/ 0 w 4204290"/>
                  <a:gd name="connsiteY22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204290" h="1911389" fill="none" extrusionOk="0">
                    <a:moveTo>
                      <a:pt x="0" y="318571"/>
                    </a:moveTo>
                    <a:cubicBezTo>
                      <a:pt x="-25598" y="178420"/>
                      <a:pt x="118711" y="32937"/>
                      <a:pt x="318571" y="0"/>
                    </a:cubicBezTo>
                    <a:cubicBezTo>
                      <a:pt x="520024" y="-49614"/>
                      <a:pt x="654100" y="23283"/>
                      <a:pt x="984439" y="0"/>
                    </a:cubicBezTo>
                    <a:cubicBezTo>
                      <a:pt x="1314778" y="-23283"/>
                      <a:pt x="1422905" y="29131"/>
                      <a:pt x="1614635" y="0"/>
                    </a:cubicBezTo>
                    <a:cubicBezTo>
                      <a:pt x="1806365" y="-29131"/>
                      <a:pt x="1919964" y="4792"/>
                      <a:pt x="2209159" y="0"/>
                    </a:cubicBezTo>
                    <a:cubicBezTo>
                      <a:pt x="2498354" y="-4792"/>
                      <a:pt x="2494890" y="3361"/>
                      <a:pt x="2696670" y="0"/>
                    </a:cubicBezTo>
                    <a:cubicBezTo>
                      <a:pt x="2898450" y="-3361"/>
                      <a:pt x="3012291" y="10589"/>
                      <a:pt x="3184180" y="0"/>
                    </a:cubicBezTo>
                    <a:cubicBezTo>
                      <a:pt x="3356069" y="-10589"/>
                      <a:pt x="3617764" y="2122"/>
                      <a:pt x="3885719" y="0"/>
                    </a:cubicBezTo>
                    <a:cubicBezTo>
                      <a:pt x="4040546" y="38556"/>
                      <a:pt x="4160681" y="148553"/>
                      <a:pt x="4204290" y="318571"/>
                    </a:cubicBezTo>
                    <a:cubicBezTo>
                      <a:pt x="4250036" y="459594"/>
                      <a:pt x="4182214" y="540166"/>
                      <a:pt x="4204290" y="717835"/>
                    </a:cubicBezTo>
                    <a:cubicBezTo>
                      <a:pt x="4226366" y="895504"/>
                      <a:pt x="4179526" y="1010450"/>
                      <a:pt x="4204290" y="1104357"/>
                    </a:cubicBezTo>
                    <a:cubicBezTo>
                      <a:pt x="4229054" y="1198264"/>
                      <a:pt x="4198254" y="1397208"/>
                      <a:pt x="4204290" y="1592818"/>
                    </a:cubicBezTo>
                    <a:cubicBezTo>
                      <a:pt x="4252440" y="1779419"/>
                      <a:pt x="4064550" y="1919107"/>
                      <a:pt x="3885719" y="1911389"/>
                    </a:cubicBezTo>
                    <a:cubicBezTo>
                      <a:pt x="3748686" y="1945414"/>
                      <a:pt x="3601148" y="1896133"/>
                      <a:pt x="3326866" y="1911389"/>
                    </a:cubicBezTo>
                    <a:cubicBezTo>
                      <a:pt x="3052584" y="1926645"/>
                      <a:pt x="3030251" y="1858788"/>
                      <a:pt x="2768013" y="1911389"/>
                    </a:cubicBezTo>
                    <a:cubicBezTo>
                      <a:pt x="2505775" y="1963990"/>
                      <a:pt x="2365781" y="1906707"/>
                      <a:pt x="2137816" y="1911389"/>
                    </a:cubicBezTo>
                    <a:cubicBezTo>
                      <a:pt x="1909851" y="1916071"/>
                      <a:pt x="1792056" y="1878883"/>
                      <a:pt x="1507620" y="1911389"/>
                    </a:cubicBezTo>
                    <a:cubicBezTo>
                      <a:pt x="1223184" y="1943895"/>
                      <a:pt x="1179238" y="1893654"/>
                      <a:pt x="877424" y="1911389"/>
                    </a:cubicBezTo>
                    <a:cubicBezTo>
                      <a:pt x="575610" y="1929124"/>
                      <a:pt x="462520" y="1859664"/>
                      <a:pt x="318571" y="1911389"/>
                    </a:cubicBezTo>
                    <a:cubicBezTo>
                      <a:pt x="135256" y="1878307"/>
                      <a:pt x="-2730" y="1759404"/>
                      <a:pt x="0" y="1592818"/>
                    </a:cubicBezTo>
                    <a:cubicBezTo>
                      <a:pt x="-7317" y="1392405"/>
                      <a:pt x="17200" y="1269968"/>
                      <a:pt x="0" y="1168069"/>
                    </a:cubicBezTo>
                    <a:cubicBezTo>
                      <a:pt x="-17200" y="1066170"/>
                      <a:pt x="30826" y="944083"/>
                      <a:pt x="0" y="781547"/>
                    </a:cubicBezTo>
                    <a:cubicBezTo>
                      <a:pt x="-30826" y="619011"/>
                      <a:pt x="54103" y="508148"/>
                      <a:pt x="0" y="318571"/>
                    </a:cubicBezTo>
                    <a:close/>
                  </a:path>
                  <a:path w="4204290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17670" y="-38330"/>
                      <a:pt x="641789" y="10002"/>
                      <a:pt x="806081" y="0"/>
                    </a:cubicBezTo>
                    <a:cubicBezTo>
                      <a:pt x="970373" y="-10002"/>
                      <a:pt x="1173446" y="53835"/>
                      <a:pt x="1471949" y="0"/>
                    </a:cubicBezTo>
                    <a:cubicBezTo>
                      <a:pt x="1770452" y="-53835"/>
                      <a:pt x="1827379" y="15857"/>
                      <a:pt x="1995131" y="0"/>
                    </a:cubicBezTo>
                    <a:cubicBezTo>
                      <a:pt x="2162883" y="-15857"/>
                      <a:pt x="2398959" y="55706"/>
                      <a:pt x="2589655" y="0"/>
                    </a:cubicBezTo>
                    <a:cubicBezTo>
                      <a:pt x="2780351" y="-55706"/>
                      <a:pt x="3005268" y="50786"/>
                      <a:pt x="3148508" y="0"/>
                    </a:cubicBezTo>
                    <a:cubicBezTo>
                      <a:pt x="3291748" y="-50786"/>
                      <a:pt x="3635291" y="86039"/>
                      <a:pt x="3885719" y="0"/>
                    </a:cubicBezTo>
                    <a:cubicBezTo>
                      <a:pt x="4064247" y="13916"/>
                      <a:pt x="4210499" y="116665"/>
                      <a:pt x="4204290" y="318571"/>
                    </a:cubicBezTo>
                    <a:cubicBezTo>
                      <a:pt x="4224979" y="430540"/>
                      <a:pt x="4153757" y="654723"/>
                      <a:pt x="4204290" y="756062"/>
                    </a:cubicBezTo>
                    <a:cubicBezTo>
                      <a:pt x="4254823" y="857401"/>
                      <a:pt x="4178425" y="1022982"/>
                      <a:pt x="4204290" y="1193554"/>
                    </a:cubicBezTo>
                    <a:cubicBezTo>
                      <a:pt x="4230155" y="1364126"/>
                      <a:pt x="4188491" y="1460826"/>
                      <a:pt x="4204290" y="1592818"/>
                    </a:cubicBezTo>
                    <a:cubicBezTo>
                      <a:pt x="4256070" y="1773489"/>
                      <a:pt x="4077457" y="1867583"/>
                      <a:pt x="3885719" y="1911389"/>
                    </a:cubicBezTo>
                    <a:cubicBezTo>
                      <a:pt x="3765627" y="1956814"/>
                      <a:pt x="3495169" y="1905226"/>
                      <a:pt x="3362537" y="1911389"/>
                    </a:cubicBezTo>
                    <a:cubicBezTo>
                      <a:pt x="3229905" y="1917552"/>
                      <a:pt x="2936703" y="1841477"/>
                      <a:pt x="2732341" y="1911389"/>
                    </a:cubicBezTo>
                    <a:cubicBezTo>
                      <a:pt x="2527979" y="1981301"/>
                      <a:pt x="2308059" y="1885589"/>
                      <a:pt x="2102145" y="1911389"/>
                    </a:cubicBezTo>
                    <a:cubicBezTo>
                      <a:pt x="1896231" y="1937189"/>
                      <a:pt x="1746902" y="1906195"/>
                      <a:pt x="1614635" y="1911389"/>
                    </a:cubicBezTo>
                    <a:cubicBezTo>
                      <a:pt x="1482368" y="1916583"/>
                      <a:pt x="1144560" y="1854222"/>
                      <a:pt x="1020110" y="1911389"/>
                    </a:cubicBezTo>
                    <a:cubicBezTo>
                      <a:pt x="895660" y="1968556"/>
                      <a:pt x="538331" y="1832994"/>
                      <a:pt x="318571" y="1911389"/>
                    </a:cubicBezTo>
                    <a:cubicBezTo>
                      <a:pt x="140967" y="1917678"/>
                      <a:pt x="-43258" y="1791687"/>
                      <a:pt x="0" y="1592818"/>
                    </a:cubicBezTo>
                    <a:cubicBezTo>
                      <a:pt x="-20496" y="1389086"/>
                      <a:pt x="16264" y="1335047"/>
                      <a:pt x="0" y="1155327"/>
                    </a:cubicBezTo>
                    <a:cubicBezTo>
                      <a:pt x="-16264" y="975607"/>
                      <a:pt x="11652" y="896981"/>
                      <a:pt x="0" y="756062"/>
                    </a:cubicBezTo>
                    <a:cubicBezTo>
                      <a:pt x="-11652" y="615144"/>
                      <a:pt x="30025" y="467385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251" y="377428"/>
                <a:ext cx="4204290" cy="191138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371305124">
                      <a:custGeom>
                        <a:avLst/>
                        <a:gdLst>
                          <a:gd name="connsiteX0" fmla="*/ 0 w 4204290"/>
                          <a:gd name="connsiteY0" fmla="*/ 318571 h 1911389"/>
                          <a:gd name="connsiteX1" fmla="*/ 318571 w 4204290"/>
                          <a:gd name="connsiteY1" fmla="*/ 0 h 1911389"/>
                          <a:gd name="connsiteX2" fmla="*/ 984439 w 4204290"/>
                          <a:gd name="connsiteY2" fmla="*/ 0 h 1911389"/>
                          <a:gd name="connsiteX3" fmla="*/ 1614635 w 4204290"/>
                          <a:gd name="connsiteY3" fmla="*/ 0 h 1911389"/>
                          <a:gd name="connsiteX4" fmla="*/ 2209159 w 4204290"/>
                          <a:gd name="connsiteY4" fmla="*/ 0 h 1911389"/>
                          <a:gd name="connsiteX5" fmla="*/ 2696670 w 4204290"/>
                          <a:gd name="connsiteY5" fmla="*/ 0 h 1911389"/>
                          <a:gd name="connsiteX6" fmla="*/ 3184180 w 4204290"/>
                          <a:gd name="connsiteY6" fmla="*/ 0 h 1911389"/>
                          <a:gd name="connsiteX7" fmla="*/ 3885719 w 4204290"/>
                          <a:gd name="connsiteY7" fmla="*/ 0 h 1911389"/>
                          <a:gd name="connsiteX8" fmla="*/ 4204290 w 4204290"/>
                          <a:gd name="connsiteY8" fmla="*/ 318571 h 1911389"/>
                          <a:gd name="connsiteX9" fmla="*/ 4204290 w 4204290"/>
                          <a:gd name="connsiteY9" fmla="*/ 717835 h 1911389"/>
                          <a:gd name="connsiteX10" fmla="*/ 4204290 w 4204290"/>
                          <a:gd name="connsiteY10" fmla="*/ 1104357 h 1911389"/>
                          <a:gd name="connsiteX11" fmla="*/ 4204290 w 4204290"/>
                          <a:gd name="connsiteY11" fmla="*/ 1592818 h 1911389"/>
                          <a:gd name="connsiteX12" fmla="*/ 3885719 w 4204290"/>
                          <a:gd name="connsiteY12" fmla="*/ 1911389 h 1911389"/>
                          <a:gd name="connsiteX13" fmla="*/ 3326866 w 4204290"/>
                          <a:gd name="connsiteY13" fmla="*/ 1911389 h 1911389"/>
                          <a:gd name="connsiteX14" fmla="*/ 2768013 w 4204290"/>
                          <a:gd name="connsiteY14" fmla="*/ 1911389 h 1911389"/>
                          <a:gd name="connsiteX15" fmla="*/ 2137816 w 4204290"/>
                          <a:gd name="connsiteY15" fmla="*/ 1911389 h 1911389"/>
                          <a:gd name="connsiteX16" fmla="*/ 1507620 w 4204290"/>
                          <a:gd name="connsiteY16" fmla="*/ 1911389 h 1911389"/>
                          <a:gd name="connsiteX17" fmla="*/ 877424 w 4204290"/>
                          <a:gd name="connsiteY17" fmla="*/ 1911389 h 1911389"/>
                          <a:gd name="connsiteX18" fmla="*/ 318571 w 4204290"/>
                          <a:gd name="connsiteY18" fmla="*/ 1911389 h 1911389"/>
                          <a:gd name="connsiteX19" fmla="*/ 0 w 4204290"/>
                          <a:gd name="connsiteY19" fmla="*/ 1592818 h 1911389"/>
                          <a:gd name="connsiteX20" fmla="*/ 0 w 4204290"/>
                          <a:gd name="connsiteY20" fmla="*/ 1168069 h 1911389"/>
                          <a:gd name="connsiteX21" fmla="*/ 0 w 4204290"/>
                          <a:gd name="connsiteY21" fmla="*/ 781547 h 1911389"/>
                          <a:gd name="connsiteX22" fmla="*/ 0 w 4204290"/>
                          <a:gd name="connsiteY22" fmla="*/ 318571 h 19113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4204290" h="1911389" fill="none" extrusionOk="0">
                            <a:moveTo>
                              <a:pt x="0" y="318571"/>
                            </a:moveTo>
                            <a:cubicBezTo>
                              <a:pt x="-25598" y="178420"/>
                              <a:pt x="118711" y="32937"/>
                              <a:pt x="318571" y="0"/>
                            </a:cubicBezTo>
                            <a:cubicBezTo>
                              <a:pt x="520024" y="-49614"/>
                              <a:pt x="654100" y="23283"/>
                              <a:pt x="984439" y="0"/>
                            </a:cubicBezTo>
                            <a:cubicBezTo>
                              <a:pt x="1314778" y="-23283"/>
                              <a:pt x="1422905" y="29131"/>
                              <a:pt x="1614635" y="0"/>
                            </a:cubicBezTo>
                            <a:cubicBezTo>
                              <a:pt x="1806365" y="-29131"/>
                              <a:pt x="1919964" y="4792"/>
                              <a:pt x="2209159" y="0"/>
                            </a:cubicBezTo>
                            <a:cubicBezTo>
                              <a:pt x="2498354" y="-4792"/>
                              <a:pt x="2494890" y="3361"/>
                              <a:pt x="2696670" y="0"/>
                            </a:cubicBezTo>
                            <a:cubicBezTo>
                              <a:pt x="2898450" y="-3361"/>
                              <a:pt x="3012291" y="10589"/>
                              <a:pt x="3184180" y="0"/>
                            </a:cubicBezTo>
                            <a:cubicBezTo>
                              <a:pt x="3356069" y="-10589"/>
                              <a:pt x="3617764" y="2122"/>
                              <a:pt x="3885719" y="0"/>
                            </a:cubicBezTo>
                            <a:cubicBezTo>
                              <a:pt x="4040546" y="38556"/>
                              <a:pt x="4160681" y="148553"/>
                              <a:pt x="4204290" y="318571"/>
                            </a:cubicBezTo>
                            <a:cubicBezTo>
                              <a:pt x="4250036" y="459594"/>
                              <a:pt x="4182214" y="540166"/>
                              <a:pt x="4204290" y="717835"/>
                            </a:cubicBezTo>
                            <a:cubicBezTo>
                              <a:pt x="4226366" y="895504"/>
                              <a:pt x="4179526" y="1010450"/>
                              <a:pt x="4204290" y="1104357"/>
                            </a:cubicBezTo>
                            <a:cubicBezTo>
                              <a:pt x="4229054" y="1198264"/>
                              <a:pt x="4198254" y="1397208"/>
                              <a:pt x="4204290" y="1592818"/>
                            </a:cubicBezTo>
                            <a:cubicBezTo>
                              <a:pt x="4252440" y="1779419"/>
                              <a:pt x="4064550" y="1919107"/>
                              <a:pt x="3885719" y="1911389"/>
                            </a:cubicBezTo>
                            <a:cubicBezTo>
                              <a:pt x="3748686" y="1945414"/>
                              <a:pt x="3601148" y="1896133"/>
                              <a:pt x="3326866" y="1911389"/>
                            </a:cubicBezTo>
                            <a:cubicBezTo>
                              <a:pt x="3052584" y="1926645"/>
                              <a:pt x="3030251" y="1858788"/>
                              <a:pt x="2768013" y="1911389"/>
                            </a:cubicBezTo>
                            <a:cubicBezTo>
                              <a:pt x="2505775" y="1963990"/>
                              <a:pt x="2365781" y="1906707"/>
                              <a:pt x="2137816" y="1911389"/>
                            </a:cubicBezTo>
                            <a:cubicBezTo>
                              <a:pt x="1909851" y="1916071"/>
                              <a:pt x="1792056" y="1878883"/>
                              <a:pt x="1507620" y="1911389"/>
                            </a:cubicBezTo>
                            <a:cubicBezTo>
                              <a:pt x="1223184" y="1943895"/>
                              <a:pt x="1179238" y="1893654"/>
                              <a:pt x="877424" y="1911389"/>
                            </a:cubicBezTo>
                            <a:cubicBezTo>
                              <a:pt x="575610" y="1929124"/>
                              <a:pt x="462520" y="1859664"/>
                              <a:pt x="318571" y="1911389"/>
                            </a:cubicBezTo>
                            <a:cubicBezTo>
                              <a:pt x="135256" y="1878307"/>
                              <a:pt x="-2730" y="1759404"/>
                              <a:pt x="0" y="1592818"/>
                            </a:cubicBezTo>
                            <a:cubicBezTo>
                              <a:pt x="-7317" y="1392405"/>
                              <a:pt x="17200" y="1269968"/>
                              <a:pt x="0" y="1168069"/>
                            </a:cubicBezTo>
                            <a:cubicBezTo>
                              <a:pt x="-17200" y="1066170"/>
                              <a:pt x="30826" y="944083"/>
                              <a:pt x="0" y="781547"/>
                            </a:cubicBezTo>
                            <a:cubicBezTo>
                              <a:pt x="-30826" y="619011"/>
                              <a:pt x="54103" y="508148"/>
                              <a:pt x="0" y="318571"/>
                            </a:cubicBezTo>
                            <a:close/>
                          </a:path>
                          <a:path w="4204290" h="1911389" stroke="0" extrusionOk="0">
                            <a:moveTo>
                              <a:pt x="0" y="318571"/>
                            </a:moveTo>
                            <a:cubicBezTo>
                              <a:pt x="13659" y="136245"/>
                              <a:pt x="129360" y="11854"/>
                              <a:pt x="318571" y="0"/>
                            </a:cubicBezTo>
                            <a:cubicBezTo>
                              <a:pt x="517670" y="-38330"/>
                              <a:pt x="641789" y="10002"/>
                              <a:pt x="806081" y="0"/>
                            </a:cubicBezTo>
                            <a:cubicBezTo>
                              <a:pt x="970373" y="-10002"/>
                              <a:pt x="1173446" y="53835"/>
                              <a:pt x="1471949" y="0"/>
                            </a:cubicBezTo>
                            <a:cubicBezTo>
                              <a:pt x="1770452" y="-53835"/>
                              <a:pt x="1827379" y="15857"/>
                              <a:pt x="1995131" y="0"/>
                            </a:cubicBezTo>
                            <a:cubicBezTo>
                              <a:pt x="2162883" y="-15857"/>
                              <a:pt x="2398959" y="55706"/>
                              <a:pt x="2589655" y="0"/>
                            </a:cubicBezTo>
                            <a:cubicBezTo>
                              <a:pt x="2780351" y="-55706"/>
                              <a:pt x="3005268" y="50786"/>
                              <a:pt x="3148508" y="0"/>
                            </a:cubicBezTo>
                            <a:cubicBezTo>
                              <a:pt x="3291748" y="-50786"/>
                              <a:pt x="3635291" y="86039"/>
                              <a:pt x="3885719" y="0"/>
                            </a:cubicBezTo>
                            <a:cubicBezTo>
                              <a:pt x="4064247" y="13916"/>
                              <a:pt x="4210499" y="116665"/>
                              <a:pt x="4204290" y="318571"/>
                            </a:cubicBezTo>
                            <a:cubicBezTo>
                              <a:pt x="4224979" y="430540"/>
                              <a:pt x="4153757" y="654723"/>
                              <a:pt x="4204290" y="756062"/>
                            </a:cubicBezTo>
                            <a:cubicBezTo>
                              <a:pt x="4254823" y="857401"/>
                              <a:pt x="4178425" y="1022982"/>
                              <a:pt x="4204290" y="1193554"/>
                            </a:cubicBezTo>
                            <a:cubicBezTo>
                              <a:pt x="4230155" y="1364126"/>
                              <a:pt x="4188491" y="1460826"/>
                              <a:pt x="4204290" y="1592818"/>
                            </a:cubicBezTo>
                            <a:cubicBezTo>
                              <a:pt x="4256070" y="1773489"/>
                              <a:pt x="4077457" y="1867583"/>
                              <a:pt x="3885719" y="1911389"/>
                            </a:cubicBezTo>
                            <a:cubicBezTo>
                              <a:pt x="3765627" y="1956814"/>
                              <a:pt x="3495169" y="1905226"/>
                              <a:pt x="3362537" y="1911389"/>
                            </a:cubicBezTo>
                            <a:cubicBezTo>
                              <a:pt x="3229905" y="1917552"/>
                              <a:pt x="2936703" y="1841477"/>
                              <a:pt x="2732341" y="1911389"/>
                            </a:cubicBezTo>
                            <a:cubicBezTo>
                              <a:pt x="2527979" y="1981301"/>
                              <a:pt x="2308059" y="1885589"/>
                              <a:pt x="2102145" y="1911389"/>
                            </a:cubicBezTo>
                            <a:cubicBezTo>
                              <a:pt x="1896231" y="1937189"/>
                              <a:pt x="1746902" y="1906195"/>
                              <a:pt x="1614635" y="1911389"/>
                            </a:cubicBezTo>
                            <a:cubicBezTo>
                              <a:pt x="1482368" y="1916583"/>
                              <a:pt x="1144560" y="1854222"/>
                              <a:pt x="1020110" y="1911389"/>
                            </a:cubicBezTo>
                            <a:cubicBezTo>
                              <a:pt x="895660" y="1968556"/>
                              <a:pt x="538331" y="1832994"/>
                              <a:pt x="318571" y="1911389"/>
                            </a:cubicBezTo>
                            <a:cubicBezTo>
                              <a:pt x="140967" y="1917678"/>
                              <a:pt x="-43258" y="1791687"/>
                              <a:pt x="0" y="1592818"/>
                            </a:cubicBezTo>
                            <a:cubicBezTo>
                              <a:pt x="-20496" y="1389086"/>
                              <a:pt x="16264" y="1335047"/>
                              <a:pt x="0" y="1155327"/>
                            </a:cubicBezTo>
                            <a:cubicBezTo>
                              <a:pt x="-16264" y="975607"/>
                              <a:pt x="11652" y="896981"/>
                              <a:pt x="0" y="756062"/>
                            </a:cubicBezTo>
                            <a:cubicBezTo>
                              <a:pt x="-11652" y="615144"/>
                              <a:pt x="30025" y="467385"/>
                              <a:pt x="0" y="3185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1124508" y="3141258"/>
                <a:ext cx="7130783" cy="1911389"/>
              </a:xfrm>
              <a:custGeom>
                <a:avLst/>
                <a:gdLst>
                  <a:gd name="connsiteX0" fmla="*/ 0 w 9507711"/>
                  <a:gd name="connsiteY0" fmla="*/ 318571 h 1911389"/>
                  <a:gd name="connsiteX1" fmla="*/ 318571 w 9507711"/>
                  <a:gd name="connsiteY1" fmla="*/ 0 h 1911389"/>
                  <a:gd name="connsiteX2" fmla="*/ 998648 w 9507711"/>
                  <a:gd name="connsiteY2" fmla="*/ 0 h 1911389"/>
                  <a:gd name="connsiteX3" fmla="*/ 1767431 w 9507711"/>
                  <a:gd name="connsiteY3" fmla="*/ 0 h 1911389"/>
                  <a:gd name="connsiteX4" fmla="*/ 2447508 w 9507711"/>
                  <a:gd name="connsiteY4" fmla="*/ 0 h 1911389"/>
                  <a:gd name="connsiteX5" fmla="*/ 2772762 w 9507711"/>
                  <a:gd name="connsiteY5" fmla="*/ 0 h 1911389"/>
                  <a:gd name="connsiteX6" fmla="*/ 3452839 w 9507711"/>
                  <a:gd name="connsiteY6" fmla="*/ 0 h 1911389"/>
                  <a:gd name="connsiteX7" fmla="*/ 4044210 w 9507711"/>
                  <a:gd name="connsiteY7" fmla="*/ 0 h 1911389"/>
                  <a:gd name="connsiteX8" fmla="*/ 4635581 w 9507711"/>
                  <a:gd name="connsiteY8" fmla="*/ 0 h 1911389"/>
                  <a:gd name="connsiteX9" fmla="*/ 4960835 w 9507711"/>
                  <a:gd name="connsiteY9" fmla="*/ 0 h 1911389"/>
                  <a:gd name="connsiteX10" fmla="*/ 5640912 w 9507711"/>
                  <a:gd name="connsiteY10" fmla="*/ 0 h 1911389"/>
                  <a:gd name="connsiteX11" fmla="*/ 6320989 w 9507711"/>
                  <a:gd name="connsiteY11" fmla="*/ 0 h 1911389"/>
                  <a:gd name="connsiteX12" fmla="*/ 6823655 w 9507711"/>
                  <a:gd name="connsiteY12" fmla="*/ 0 h 1911389"/>
                  <a:gd name="connsiteX13" fmla="*/ 7148909 w 9507711"/>
                  <a:gd name="connsiteY13" fmla="*/ 0 h 1911389"/>
                  <a:gd name="connsiteX14" fmla="*/ 7917692 w 9507711"/>
                  <a:gd name="connsiteY14" fmla="*/ 0 h 1911389"/>
                  <a:gd name="connsiteX15" fmla="*/ 8331652 w 9507711"/>
                  <a:gd name="connsiteY15" fmla="*/ 0 h 1911389"/>
                  <a:gd name="connsiteX16" fmla="*/ 9189140 w 9507711"/>
                  <a:gd name="connsiteY16" fmla="*/ 0 h 1911389"/>
                  <a:gd name="connsiteX17" fmla="*/ 9507711 w 9507711"/>
                  <a:gd name="connsiteY17" fmla="*/ 318571 h 1911389"/>
                  <a:gd name="connsiteX18" fmla="*/ 9507711 w 9507711"/>
                  <a:gd name="connsiteY18" fmla="*/ 743320 h 1911389"/>
                  <a:gd name="connsiteX19" fmla="*/ 9507711 w 9507711"/>
                  <a:gd name="connsiteY19" fmla="*/ 1142584 h 1911389"/>
                  <a:gd name="connsiteX20" fmla="*/ 9507711 w 9507711"/>
                  <a:gd name="connsiteY20" fmla="*/ 1592818 h 1911389"/>
                  <a:gd name="connsiteX21" fmla="*/ 9189140 w 9507711"/>
                  <a:gd name="connsiteY21" fmla="*/ 1911389 h 1911389"/>
                  <a:gd name="connsiteX22" fmla="*/ 8420357 w 9507711"/>
                  <a:gd name="connsiteY22" fmla="*/ 1911389 h 1911389"/>
                  <a:gd name="connsiteX23" fmla="*/ 8095103 w 9507711"/>
                  <a:gd name="connsiteY23" fmla="*/ 1911389 h 1911389"/>
                  <a:gd name="connsiteX24" fmla="*/ 7769849 w 9507711"/>
                  <a:gd name="connsiteY24" fmla="*/ 1911389 h 1911389"/>
                  <a:gd name="connsiteX25" fmla="*/ 7355889 w 9507711"/>
                  <a:gd name="connsiteY25" fmla="*/ 1911389 h 1911389"/>
                  <a:gd name="connsiteX26" fmla="*/ 6587106 w 9507711"/>
                  <a:gd name="connsiteY26" fmla="*/ 1911389 h 1911389"/>
                  <a:gd name="connsiteX27" fmla="*/ 5907029 w 9507711"/>
                  <a:gd name="connsiteY27" fmla="*/ 1911389 h 1911389"/>
                  <a:gd name="connsiteX28" fmla="*/ 5138247 w 9507711"/>
                  <a:gd name="connsiteY28" fmla="*/ 1911389 h 1911389"/>
                  <a:gd name="connsiteX29" fmla="*/ 4635581 w 9507711"/>
                  <a:gd name="connsiteY29" fmla="*/ 1911389 h 1911389"/>
                  <a:gd name="connsiteX30" fmla="*/ 4132916 w 9507711"/>
                  <a:gd name="connsiteY30" fmla="*/ 1911389 h 1911389"/>
                  <a:gd name="connsiteX31" fmla="*/ 3718956 w 9507711"/>
                  <a:gd name="connsiteY31" fmla="*/ 1911389 h 1911389"/>
                  <a:gd name="connsiteX32" fmla="*/ 3216290 w 9507711"/>
                  <a:gd name="connsiteY32" fmla="*/ 1911389 h 1911389"/>
                  <a:gd name="connsiteX33" fmla="*/ 2536213 w 9507711"/>
                  <a:gd name="connsiteY33" fmla="*/ 1911389 h 1911389"/>
                  <a:gd name="connsiteX34" fmla="*/ 1767431 w 9507711"/>
                  <a:gd name="connsiteY34" fmla="*/ 1911389 h 1911389"/>
                  <a:gd name="connsiteX35" fmla="*/ 1264765 w 9507711"/>
                  <a:gd name="connsiteY35" fmla="*/ 1911389 h 1911389"/>
                  <a:gd name="connsiteX36" fmla="*/ 318571 w 9507711"/>
                  <a:gd name="connsiteY36" fmla="*/ 1911389 h 1911389"/>
                  <a:gd name="connsiteX37" fmla="*/ 0 w 9507711"/>
                  <a:gd name="connsiteY37" fmla="*/ 1592818 h 1911389"/>
                  <a:gd name="connsiteX38" fmla="*/ 0 w 9507711"/>
                  <a:gd name="connsiteY38" fmla="*/ 1193554 h 1911389"/>
                  <a:gd name="connsiteX39" fmla="*/ 0 w 9507711"/>
                  <a:gd name="connsiteY39" fmla="*/ 756062 h 1911389"/>
                  <a:gd name="connsiteX40" fmla="*/ 0 w 9507711"/>
                  <a:gd name="connsiteY4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507711" h="1911389" fill="none" extrusionOk="0">
                    <a:moveTo>
                      <a:pt x="0" y="318571"/>
                    </a:moveTo>
                    <a:cubicBezTo>
                      <a:pt x="-5615" y="95145"/>
                      <a:pt x="131937" y="-44200"/>
                      <a:pt x="318571" y="0"/>
                    </a:cubicBezTo>
                    <a:cubicBezTo>
                      <a:pt x="550861" y="-79210"/>
                      <a:pt x="797264" y="47737"/>
                      <a:pt x="998648" y="0"/>
                    </a:cubicBezTo>
                    <a:cubicBezTo>
                      <a:pt x="1200032" y="-47737"/>
                      <a:pt x="1422865" y="53725"/>
                      <a:pt x="1767431" y="0"/>
                    </a:cubicBezTo>
                    <a:cubicBezTo>
                      <a:pt x="2111997" y="-53725"/>
                      <a:pt x="2199718" y="21902"/>
                      <a:pt x="2447508" y="0"/>
                    </a:cubicBezTo>
                    <a:cubicBezTo>
                      <a:pt x="2695298" y="-21902"/>
                      <a:pt x="2624819" y="13708"/>
                      <a:pt x="2772762" y="0"/>
                    </a:cubicBezTo>
                    <a:cubicBezTo>
                      <a:pt x="2920705" y="-13708"/>
                      <a:pt x="3234050" y="59319"/>
                      <a:pt x="3452839" y="0"/>
                    </a:cubicBezTo>
                    <a:cubicBezTo>
                      <a:pt x="3671628" y="-59319"/>
                      <a:pt x="3836025" y="48124"/>
                      <a:pt x="4044210" y="0"/>
                    </a:cubicBezTo>
                    <a:cubicBezTo>
                      <a:pt x="4252395" y="-48124"/>
                      <a:pt x="4342838" y="58266"/>
                      <a:pt x="4635581" y="0"/>
                    </a:cubicBezTo>
                    <a:cubicBezTo>
                      <a:pt x="4928324" y="-58266"/>
                      <a:pt x="4888650" y="38431"/>
                      <a:pt x="4960835" y="0"/>
                    </a:cubicBezTo>
                    <a:cubicBezTo>
                      <a:pt x="5033020" y="-38431"/>
                      <a:pt x="5366822" y="30654"/>
                      <a:pt x="5640912" y="0"/>
                    </a:cubicBezTo>
                    <a:cubicBezTo>
                      <a:pt x="5915002" y="-30654"/>
                      <a:pt x="6054305" y="65233"/>
                      <a:pt x="6320989" y="0"/>
                    </a:cubicBezTo>
                    <a:cubicBezTo>
                      <a:pt x="6587673" y="-65233"/>
                      <a:pt x="6633652" y="6214"/>
                      <a:pt x="6823655" y="0"/>
                    </a:cubicBezTo>
                    <a:cubicBezTo>
                      <a:pt x="7013658" y="-6214"/>
                      <a:pt x="7026856" y="31901"/>
                      <a:pt x="7148909" y="0"/>
                    </a:cubicBezTo>
                    <a:cubicBezTo>
                      <a:pt x="7270962" y="-31901"/>
                      <a:pt x="7577383" y="48742"/>
                      <a:pt x="7917692" y="0"/>
                    </a:cubicBezTo>
                    <a:cubicBezTo>
                      <a:pt x="8258001" y="-48742"/>
                      <a:pt x="8139560" y="22781"/>
                      <a:pt x="8331652" y="0"/>
                    </a:cubicBezTo>
                    <a:cubicBezTo>
                      <a:pt x="8523744" y="-22781"/>
                      <a:pt x="8932418" y="27191"/>
                      <a:pt x="9189140" y="0"/>
                    </a:cubicBezTo>
                    <a:cubicBezTo>
                      <a:pt x="9333014" y="27112"/>
                      <a:pt x="9498008" y="148474"/>
                      <a:pt x="9507711" y="318571"/>
                    </a:cubicBezTo>
                    <a:cubicBezTo>
                      <a:pt x="9520652" y="441345"/>
                      <a:pt x="9505049" y="614045"/>
                      <a:pt x="9507711" y="743320"/>
                    </a:cubicBezTo>
                    <a:cubicBezTo>
                      <a:pt x="9510373" y="872595"/>
                      <a:pt x="9478789" y="998522"/>
                      <a:pt x="9507711" y="1142584"/>
                    </a:cubicBezTo>
                    <a:cubicBezTo>
                      <a:pt x="9536633" y="1286646"/>
                      <a:pt x="9504895" y="1481017"/>
                      <a:pt x="9507711" y="1592818"/>
                    </a:cubicBezTo>
                    <a:cubicBezTo>
                      <a:pt x="9482471" y="1759550"/>
                      <a:pt x="9391876" y="1930348"/>
                      <a:pt x="9189140" y="1911389"/>
                    </a:cubicBezTo>
                    <a:cubicBezTo>
                      <a:pt x="8823187" y="1958479"/>
                      <a:pt x="8609330" y="1904273"/>
                      <a:pt x="8420357" y="1911389"/>
                    </a:cubicBezTo>
                    <a:cubicBezTo>
                      <a:pt x="8231384" y="1918505"/>
                      <a:pt x="8198776" y="1892295"/>
                      <a:pt x="8095103" y="1911389"/>
                    </a:cubicBezTo>
                    <a:cubicBezTo>
                      <a:pt x="7991430" y="1930483"/>
                      <a:pt x="7871006" y="1899111"/>
                      <a:pt x="7769849" y="1911389"/>
                    </a:cubicBezTo>
                    <a:cubicBezTo>
                      <a:pt x="7668692" y="1923667"/>
                      <a:pt x="7546748" y="1903757"/>
                      <a:pt x="7355889" y="1911389"/>
                    </a:cubicBezTo>
                    <a:cubicBezTo>
                      <a:pt x="7165030" y="1919021"/>
                      <a:pt x="6833767" y="1867627"/>
                      <a:pt x="6587106" y="1911389"/>
                    </a:cubicBezTo>
                    <a:cubicBezTo>
                      <a:pt x="6340445" y="1955151"/>
                      <a:pt x="6220696" y="1838753"/>
                      <a:pt x="5907029" y="1911389"/>
                    </a:cubicBezTo>
                    <a:cubicBezTo>
                      <a:pt x="5593362" y="1984025"/>
                      <a:pt x="5516927" y="1874002"/>
                      <a:pt x="5138247" y="1911389"/>
                    </a:cubicBezTo>
                    <a:cubicBezTo>
                      <a:pt x="4759567" y="1948776"/>
                      <a:pt x="4776366" y="1904978"/>
                      <a:pt x="4635581" y="1911389"/>
                    </a:cubicBezTo>
                    <a:cubicBezTo>
                      <a:pt x="4494796" y="1917800"/>
                      <a:pt x="4273917" y="1898893"/>
                      <a:pt x="4132916" y="1911389"/>
                    </a:cubicBezTo>
                    <a:cubicBezTo>
                      <a:pt x="3991915" y="1923885"/>
                      <a:pt x="3854306" y="1872075"/>
                      <a:pt x="3718956" y="1911389"/>
                    </a:cubicBezTo>
                    <a:cubicBezTo>
                      <a:pt x="3583606" y="1950703"/>
                      <a:pt x="3367299" y="1898744"/>
                      <a:pt x="3216290" y="1911389"/>
                    </a:cubicBezTo>
                    <a:cubicBezTo>
                      <a:pt x="3065281" y="1924034"/>
                      <a:pt x="2725302" y="1903767"/>
                      <a:pt x="2536213" y="1911389"/>
                    </a:cubicBezTo>
                    <a:cubicBezTo>
                      <a:pt x="2347124" y="1919011"/>
                      <a:pt x="2145546" y="1881912"/>
                      <a:pt x="1767431" y="1911389"/>
                    </a:cubicBezTo>
                    <a:cubicBezTo>
                      <a:pt x="1389316" y="1940866"/>
                      <a:pt x="1455964" y="1856654"/>
                      <a:pt x="1264765" y="1911389"/>
                    </a:cubicBezTo>
                    <a:cubicBezTo>
                      <a:pt x="1073566" y="1966124"/>
                      <a:pt x="522260" y="1830855"/>
                      <a:pt x="318571" y="1911389"/>
                    </a:cubicBezTo>
                    <a:cubicBezTo>
                      <a:pt x="116409" y="1904361"/>
                      <a:pt x="37339" y="1734505"/>
                      <a:pt x="0" y="1592818"/>
                    </a:cubicBezTo>
                    <a:cubicBezTo>
                      <a:pt x="-9151" y="1497111"/>
                      <a:pt x="44945" y="1304286"/>
                      <a:pt x="0" y="1193554"/>
                    </a:cubicBezTo>
                    <a:cubicBezTo>
                      <a:pt x="-44945" y="1082822"/>
                      <a:pt x="41707" y="953927"/>
                      <a:pt x="0" y="756062"/>
                    </a:cubicBezTo>
                    <a:cubicBezTo>
                      <a:pt x="-41707" y="558197"/>
                      <a:pt x="40066" y="454779"/>
                      <a:pt x="0" y="318571"/>
                    </a:cubicBezTo>
                    <a:close/>
                  </a:path>
                  <a:path w="9507711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400553" y="-37481"/>
                      <a:pt x="499767" y="22816"/>
                      <a:pt x="643825" y="0"/>
                    </a:cubicBezTo>
                    <a:cubicBezTo>
                      <a:pt x="787883" y="-22816"/>
                      <a:pt x="1254763" y="88407"/>
                      <a:pt x="1412608" y="0"/>
                    </a:cubicBezTo>
                    <a:cubicBezTo>
                      <a:pt x="1570453" y="-88407"/>
                      <a:pt x="1627044" y="33461"/>
                      <a:pt x="1826568" y="0"/>
                    </a:cubicBezTo>
                    <a:cubicBezTo>
                      <a:pt x="2026092" y="-33461"/>
                      <a:pt x="2250758" y="53502"/>
                      <a:pt x="2417939" y="0"/>
                    </a:cubicBezTo>
                    <a:cubicBezTo>
                      <a:pt x="2585120" y="-53502"/>
                      <a:pt x="2783929" y="51427"/>
                      <a:pt x="2920605" y="0"/>
                    </a:cubicBezTo>
                    <a:cubicBezTo>
                      <a:pt x="3057281" y="-51427"/>
                      <a:pt x="3316521" y="79192"/>
                      <a:pt x="3600682" y="0"/>
                    </a:cubicBezTo>
                    <a:cubicBezTo>
                      <a:pt x="3884843" y="-79192"/>
                      <a:pt x="4155918" y="10621"/>
                      <a:pt x="4369464" y="0"/>
                    </a:cubicBezTo>
                    <a:cubicBezTo>
                      <a:pt x="4583010" y="-10621"/>
                      <a:pt x="4913237" y="62146"/>
                      <a:pt x="5138247" y="0"/>
                    </a:cubicBezTo>
                    <a:cubicBezTo>
                      <a:pt x="5363257" y="-62146"/>
                      <a:pt x="5554475" y="80605"/>
                      <a:pt x="5818324" y="0"/>
                    </a:cubicBezTo>
                    <a:cubicBezTo>
                      <a:pt x="6082173" y="-80605"/>
                      <a:pt x="6203140" y="20534"/>
                      <a:pt x="6498401" y="0"/>
                    </a:cubicBezTo>
                    <a:cubicBezTo>
                      <a:pt x="6793662" y="-20534"/>
                      <a:pt x="6825358" y="34922"/>
                      <a:pt x="6912361" y="0"/>
                    </a:cubicBezTo>
                    <a:cubicBezTo>
                      <a:pt x="6999364" y="-34922"/>
                      <a:pt x="7498681" y="30686"/>
                      <a:pt x="7681143" y="0"/>
                    </a:cubicBezTo>
                    <a:cubicBezTo>
                      <a:pt x="7863605" y="-30686"/>
                      <a:pt x="7912503" y="13202"/>
                      <a:pt x="8095103" y="0"/>
                    </a:cubicBezTo>
                    <a:cubicBezTo>
                      <a:pt x="8277703" y="-13202"/>
                      <a:pt x="8368144" y="45826"/>
                      <a:pt x="8597769" y="0"/>
                    </a:cubicBezTo>
                    <a:cubicBezTo>
                      <a:pt x="8827394" y="-45826"/>
                      <a:pt x="8942952" y="23152"/>
                      <a:pt x="9189140" y="0"/>
                    </a:cubicBezTo>
                    <a:cubicBezTo>
                      <a:pt x="9343824" y="13848"/>
                      <a:pt x="9513849" y="130202"/>
                      <a:pt x="9507711" y="318571"/>
                    </a:cubicBezTo>
                    <a:cubicBezTo>
                      <a:pt x="9528939" y="448850"/>
                      <a:pt x="9507093" y="636083"/>
                      <a:pt x="9507711" y="730578"/>
                    </a:cubicBezTo>
                    <a:cubicBezTo>
                      <a:pt x="9508329" y="825073"/>
                      <a:pt x="9470186" y="1044785"/>
                      <a:pt x="9507711" y="1168069"/>
                    </a:cubicBezTo>
                    <a:cubicBezTo>
                      <a:pt x="9545236" y="1291353"/>
                      <a:pt x="9456742" y="1407345"/>
                      <a:pt x="9507711" y="1592818"/>
                    </a:cubicBezTo>
                    <a:cubicBezTo>
                      <a:pt x="9523528" y="1780286"/>
                      <a:pt x="9355596" y="1897527"/>
                      <a:pt x="9189140" y="1911389"/>
                    </a:cubicBezTo>
                    <a:cubicBezTo>
                      <a:pt x="8915714" y="1968598"/>
                      <a:pt x="8739186" y="1897403"/>
                      <a:pt x="8597769" y="1911389"/>
                    </a:cubicBezTo>
                    <a:cubicBezTo>
                      <a:pt x="8456352" y="1925375"/>
                      <a:pt x="7989373" y="1837402"/>
                      <a:pt x="7828986" y="1911389"/>
                    </a:cubicBezTo>
                    <a:cubicBezTo>
                      <a:pt x="7668599" y="1985376"/>
                      <a:pt x="7533922" y="1869873"/>
                      <a:pt x="7326321" y="1911389"/>
                    </a:cubicBezTo>
                    <a:cubicBezTo>
                      <a:pt x="7118721" y="1952905"/>
                      <a:pt x="7097406" y="1910715"/>
                      <a:pt x="7001066" y="1911389"/>
                    </a:cubicBezTo>
                    <a:cubicBezTo>
                      <a:pt x="6904726" y="1912063"/>
                      <a:pt x="6820082" y="1885931"/>
                      <a:pt x="6675812" y="1911389"/>
                    </a:cubicBezTo>
                    <a:cubicBezTo>
                      <a:pt x="6531542" y="1936847"/>
                      <a:pt x="6273495" y="1864425"/>
                      <a:pt x="5995735" y="1911389"/>
                    </a:cubicBezTo>
                    <a:cubicBezTo>
                      <a:pt x="5717975" y="1958353"/>
                      <a:pt x="5586837" y="1902976"/>
                      <a:pt x="5404364" y="1911389"/>
                    </a:cubicBezTo>
                    <a:cubicBezTo>
                      <a:pt x="5221891" y="1919802"/>
                      <a:pt x="5232181" y="1884601"/>
                      <a:pt x="5079110" y="1911389"/>
                    </a:cubicBezTo>
                    <a:cubicBezTo>
                      <a:pt x="4926039" y="1938177"/>
                      <a:pt x="4881841" y="1905842"/>
                      <a:pt x="4753856" y="1911389"/>
                    </a:cubicBezTo>
                    <a:cubicBezTo>
                      <a:pt x="4625871" y="1916936"/>
                      <a:pt x="4312514" y="1858543"/>
                      <a:pt x="4073779" y="1911389"/>
                    </a:cubicBezTo>
                    <a:cubicBezTo>
                      <a:pt x="3835044" y="1964235"/>
                      <a:pt x="3704485" y="1884411"/>
                      <a:pt x="3571113" y="1911389"/>
                    </a:cubicBezTo>
                    <a:cubicBezTo>
                      <a:pt x="3437741" y="1938367"/>
                      <a:pt x="3119332" y="1902279"/>
                      <a:pt x="2891036" y="1911389"/>
                    </a:cubicBezTo>
                    <a:cubicBezTo>
                      <a:pt x="2662740" y="1920499"/>
                      <a:pt x="2309369" y="1869473"/>
                      <a:pt x="2122253" y="1911389"/>
                    </a:cubicBezTo>
                    <a:cubicBezTo>
                      <a:pt x="1935137" y="1953305"/>
                      <a:pt x="1928041" y="1897302"/>
                      <a:pt x="1796999" y="1911389"/>
                    </a:cubicBezTo>
                    <a:cubicBezTo>
                      <a:pt x="1665957" y="1925476"/>
                      <a:pt x="1487622" y="1881970"/>
                      <a:pt x="1294334" y="1911389"/>
                    </a:cubicBezTo>
                    <a:cubicBezTo>
                      <a:pt x="1101047" y="1940808"/>
                      <a:pt x="716661" y="1830447"/>
                      <a:pt x="318571" y="1911389"/>
                    </a:cubicBezTo>
                    <a:cubicBezTo>
                      <a:pt x="192189" y="1921719"/>
                      <a:pt x="-1944" y="1776744"/>
                      <a:pt x="0" y="1592818"/>
                    </a:cubicBezTo>
                    <a:cubicBezTo>
                      <a:pt x="-18908" y="1388891"/>
                      <a:pt x="18260" y="1271719"/>
                      <a:pt x="0" y="1168069"/>
                    </a:cubicBezTo>
                    <a:cubicBezTo>
                      <a:pt x="-18260" y="1064419"/>
                      <a:pt x="9250" y="828618"/>
                      <a:pt x="0" y="730578"/>
                    </a:cubicBezTo>
                    <a:cubicBezTo>
                      <a:pt x="-9250" y="632538"/>
                      <a:pt x="22939" y="433188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343" y="3141257"/>
                <a:ext cx="9507711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 w="50800" cmpd="sng">
                <a:solidFill>
                  <a:srgbClr val="F48DAC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30" b="98697" l="48925" r="82299">
                        <a14:foregroundMark x1="52109" y1="75744" x2="72084" y2="76737"/>
                        <a14:foregroundMark x1="71588" y1="77481" x2="55004" y2="78288"/>
                        <a14:foregroundMark x1="61001" y1="79280" x2="69644" y2="79032"/>
                        <a14:foregroundMark x1="82299" y1="98697" x2="82299" y2="98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99" t="50890" r="25402" b="1"/>
          <a:stretch/>
        </p:blipFill>
        <p:spPr>
          <a:xfrm>
            <a:off x="3350464" y="2645349"/>
            <a:ext cx="2528483" cy="43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2993923" y="-92774"/>
            <a:ext cx="3680645" cy="6186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329" y="461079"/>
            <a:ext cx="3694471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en-US" sz="12000" dirty="0">
                <a:ln>
                  <a:solidFill>
                    <a:srgbClr val="0070C0"/>
                  </a:solidFill>
                </a:ln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Thỏ </a:t>
            </a:r>
          </a:p>
          <a:p>
            <a:r>
              <a:rPr lang="en-US" sz="12000" dirty="0">
                <a:ln>
                  <a:solidFill>
                    <a:srgbClr val="0070C0"/>
                  </a:solidFill>
                </a:ln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tỏa </a:t>
            </a:r>
          </a:p>
          <a:p>
            <a:r>
              <a:rPr lang="en-US" sz="12000" dirty="0">
                <a:ln>
                  <a:solidFill>
                    <a:srgbClr val="0070C0"/>
                  </a:solidFill>
                </a:ln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sáng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6783" y="2307737"/>
            <a:ext cx="3322075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en-US" sz="12000" dirty="0">
                <a:ln>
                  <a:solidFill>
                    <a:srgbClr val="0070C0"/>
                  </a:solidFill>
                </a:ln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vour" panose="02040603050506020204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16258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986" y="217294"/>
            <a:ext cx="8841659" cy="6518787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solidFill>
              <a:srgbClr val="F48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1672" y="480519"/>
            <a:ext cx="5238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UTM Flavour" panose="02040603050506020204" pitchFamily="18" charset="0"/>
              </a:rPr>
              <a:t>Bài 2: Rút gọn rồi 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5377640" y="1427411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187" y="1427410"/>
                <a:ext cx="3587586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815462" y="1427411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83" y="1427410"/>
                <a:ext cx="3587586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2160808" y="1756195"/>
            <a:ext cx="4124408" cy="55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3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6973" y="-112335"/>
            <a:ext cx="10322474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EFDA7D-D8F0-4EB6-876A-7DBCF71FD6B4}"/>
              </a:ext>
            </a:extLst>
          </p:cNvPr>
          <p:cNvSpPr/>
          <p:nvPr/>
        </p:nvSpPr>
        <p:spPr>
          <a:xfrm>
            <a:off x="2514600" y="5475890"/>
            <a:ext cx="4122682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xmlns="" id="{FE784865-74FF-4E0C-95E8-E9C425474452}"/>
              </a:ext>
            </a:extLst>
          </p:cNvPr>
          <p:cNvSpPr/>
          <p:nvPr/>
        </p:nvSpPr>
        <p:spPr>
          <a:xfrm>
            <a:off x="2356420" y="5411938"/>
            <a:ext cx="316361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xmlns="" id="{194DCC1C-259B-41B9-A6BE-41E9BB7BC7E6}"/>
              </a:ext>
            </a:extLst>
          </p:cNvPr>
          <p:cNvSpPr/>
          <p:nvPr/>
        </p:nvSpPr>
        <p:spPr>
          <a:xfrm rot="20973364">
            <a:off x="6262328" y="5452351"/>
            <a:ext cx="417786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xmlns="" id="{8BE3352B-A65F-405A-B824-F3CF6370BBFD}"/>
              </a:ext>
            </a:extLst>
          </p:cNvPr>
          <p:cNvSpPr/>
          <p:nvPr/>
        </p:nvSpPr>
        <p:spPr>
          <a:xfrm rot="20718198">
            <a:off x="1359259" y="5146041"/>
            <a:ext cx="417786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xmlns="" id="{E6077ED3-F19E-4C32-A693-DFB7E585A03B}"/>
              </a:ext>
            </a:extLst>
          </p:cNvPr>
          <p:cNvSpPr/>
          <p:nvPr/>
        </p:nvSpPr>
        <p:spPr>
          <a:xfrm>
            <a:off x="6712020" y="6145198"/>
            <a:ext cx="257948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2" y="-468366"/>
            <a:ext cx="2989457" cy="2471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4CADC6-B047-4009-B94D-04D805B77B8F}"/>
              </a:ext>
            </a:extLst>
          </p:cNvPr>
          <p:cNvSpPr txBox="1"/>
          <p:nvPr/>
        </p:nvSpPr>
        <p:spPr>
          <a:xfrm>
            <a:off x="567996" y="5716035"/>
            <a:ext cx="7677808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Chăm sóc mèo con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srgbClr val="CC2245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SVNAngellife" panose="02000500000000020003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EB98925-8200-419B-B17D-A3C3B014DE70}"/>
              </a:ext>
            </a:extLst>
          </p:cNvPr>
          <p:cNvSpPr txBox="1"/>
          <p:nvPr/>
        </p:nvSpPr>
        <p:spPr>
          <a:xfrm>
            <a:off x="1036777" y="342519"/>
            <a:ext cx="2989457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xmlns="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1311" y="-329393"/>
            <a:ext cx="1164124" cy="15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0" grpId="0"/>
      <p:bldP spid="10" grpId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260" y="277814"/>
            <a:ext cx="8841659" cy="6518787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solidFill>
              <a:srgbClr val="F48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" y="584200"/>
            <a:ext cx="4042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UTM Flavour" panose="02040603050506020204" pitchFamily="18" charset="0"/>
              </a:rPr>
              <a:t>Bài 2: Rút gọn rồi 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4431030" y="492405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040" y="492404"/>
                <a:ext cx="3587586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7048501" y="3912425"/>
            <a:ext cx="2360915" cy="3192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12" y="2890878"/>
            <a:ext cx="1528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UTM Flavour" panose="02040603050506020204" pitchFamily="18" charset="0"/>
              </a:rPr>
              <a:t>Rút gọn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10979" y="2618383"/>
                <a:ext cx="3116580" cy="2759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639" y="2618383"/>
                <a:ext cx="4155440" cy="1425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62489" y="4395668"/>
                <a:ext cx="4967119" cy="2759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985" y="4395668"/>
                <a:ext cx="6622825" cy="1425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37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260" y="277814"/>
            <a:ext cx="8841659" cy="6518787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solidFill>
              <a:srgbClr val="F48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" y="584200"/>
            <a:ext cx="4042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UTM Flavour" panose="02040603050506020204" pitchFamily="18" charset="0"/>
              </a:rPr>
              <a:t>Bài 2: Rút gọn rồi 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4431030" y="492405"/>
                <a:ext cx="2690690" cy="1911389"/>
              </a:xfrm>
              <a:custGeom>
                <a:avLst/>
                <a:gdLst>
                  <a:gd name="connsiteX0" fmla="*/ 0 w 3587586"/>
                  <a:gd name="connsiteY0" fmla="*/ 318571 h 1911389"/>
                  <a:gd name="connsiteX1" fmla="*/ 318571 w 3587586"/>
                  <a:gd name="connsiteY1" fmla="*/ 0 h 1911389"/>
                  <a:gd name="connsiteX2" fmla="*/ 938164 w 3587586"/>
                  <a:gd name="connsiteY2" fmla="*/ 0 h 1911389"/>
                  <a:gd name="connsiteX3" fmla="*/ 1439740 w 3587586"/>
                  <a:gd name="connsiteY3" fmla="*/ 0 h 1911389"/>
                  <a:gd name="connsiteX4" fmla="*/ 1941315 w 3587586"/>
                  <a:gd name="connsiteY4" fmla="*/ 0 h 1911389"/>
                  <a:gd name="connsiteX5" fmla="*/ 2560908 w 3587586"/>
                  <a:gd name="connsiteY5" fmla="*/ 0 h 1911389"/>
                  <a:gd name="connsiteX6" fmla="*/ 3269015 w 3587586"/>
                  <a:gd name="connsiteY6" fmla="*/ 0 h 1911389"/>
                  <a:gd name="connsiteX7" fmla="*/ 3587586 w 3587586"/>
                  <a:gd name="connsiteY7" fmla="*/ 318571 h 1911389"/>
                  <a:gd name="connsiteX8" fmla="*/ 3587586 w 3587586"/>
                  <a:gd name="connsiteY8" fmla="*/ 730578 h 1911389"/>
                  <a:gd name="connsiteX9" fmla="*/ 3587586 w 3587586"/>
                  <a:gd name="connsiteY9" fmla="*/ 1142584 h 1911389"/>
                  <a:gd name="connsiteX10" fmla="*/ 3587586 w 3587586"/>
                  <a:gd name="connsiteY10" fmla="*/ 1592818 h 1911389"/>
                  <a:gd name="connsiteX11" fmla="*/ 3269015 w 3587586"/>
                  <a:gd name="connsiteY11" fmla="*/ 1911389 h 1911389"/>
                  <a:gd name="connsiteX12" fmla="*/ 2767440 w 3587586"/>
                  <a:gd name="connsiteY12" fmla="*/ 1911389 h 1911389"/>
                  <a:gd name="connsiteX13" fmla="*/ 2177351 w 3587586"/>
                  <a:gd name="connsiteY13" fmla="*/ 1911389 h 1911389"/>
                  <a:gd name="connsiteX14" fmla="*/ 1557757 w 3587586"/>
                  <a:gd name="connsiteY14" fmla="*/ 1911389 h 1911389"/>
                  <a:gd name="connsiteX15" fmla="*/ 997173 w 3587586"/>
                  <a:gd name="connsiteY15" fmla="*/ 1911389 h 1911389"/>
                  <a:gd name="connsiteX16" fmla="*/ 318571 w 3587586"/>
                  <a:gd name="connsiteY16" fmla="*/ 1911389 h 1911389"/>
                  <a:gd name="connsiteX17" fmla="*/ 0 w 3587586"/>
                  <a:gd name="connsiteY17" fmla="*/ 1592818 h 1911389"/>
                  <a:gd name="connsiteX18" fmla="*/ 0 w 3587586"/>
                  <a:gd name="connsiteY18" fmla="*/ 1168069 h 1911389"/>
                  <a:gd name="connsiteX19" fmla="*/ 0 w 3587586"/>
                  <a:gd name="connsiteY19" fmla="*/ 730578 h 1911389"/>
                  <a:gd name="connsiteX20" fmla="*/ 0 w 3587586"/>
                  <a:gd name="connsiteY20" fmla="*/ 318571 h 191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7586" h="1911389" fill="none" extrusionOk="0">
                    <a:moveTo>
                      <a:pt x="0" y="318571"/>
                    </a:moveTo>
                    <a:cubicBezTo>
                      <a:pt x="5565" y="107257"/>
                      <a:pt x="142391" y="-49372"/>
                      <a:pt x="318571" y="0"/>
                    </a:cubicBezTo>
                    <a:cubicBezTo>
                      <a:pt x="506012" y="-5620"/>
                      <a:pt x="767382" y="46237"/>
                      <a:pt x="938164" y="0"/>
                    </a:cubicBezTo>
                    <a:cubicBezTo>
                      <a:pt x="1108946" y="-46237"/>
                      <a:pt x="1226240" y="433"/>
                      <a:pt x="1439740" y="0"/>
                    </a:cubicBezTo>
                    <a:cubicBezTo>
                      <a:pt x="1653240" y="-433"/>
                      <a:pt x="1750537" y="21156"/>
                      <a:pt x="1941315" y="0"/>
                    </a:cubicBezTo>
                    <a:cubicBezTo>
                      <a:pt x="2132093" y="-21156"/>
                      <a:pt x="2358941" y="34243"/>
                      <a:pt x="2560908" y="0"/>
                    </a:cubicBezTo>
                    <a:cubicBezTo>
                      <a:pt x="2762875" y="-34243"/>
                      <a:pt x="2937491" y="7610"/>
                      <a:pt x="3269015" y="0"/>
                    </a:cubicBezTo>
                    <a:cubicBezTo>
                      <a:pt x="3397491" y="15027"/>
                      <a:pt x="3595951" y="140704"/>
                      <a:pt x="3587586" y="318571"/>
                    </a:cubicBezTo>
                    <a:cubicBezTo>
                      <a:pt x="3590066" y="429870"/>
                      <a:pt x="3566412" y="596383"/>
                      <a:pt x="3587586" y="730578"/>
                    </a:cubicBezTo>
                    <a:cubicBezTo>
                      <a:pt x="3608760" y="864773"/>
                      <a:pt x="3582582" y="985862"/>
                      <a:pt x="3587586" y="1142584"/>
                    </a:cubicBezTo>
                    <a:cubicBezTo>
                      <a:pt x="3592590" y="1299306"/>
                      <a:pt x="3538636" y="1435986"/>
                      <a:pt x="3587586" y="1592818"/>
                    </a:cubicBezTo>
                    <a:cubicBezTo>
                      <a:pt x="3594848" y="1792479"/>
                      <a:pt x="3410576" y="1948236"/>
                      <a:pt x="3269015" y="1911389"/>
                    </a:cubicBezTo>
                    <a:cubicBezTo>
                      <a:pt x="3041449" y="1919235"/>
                      <a:pt x="2890781" y="1911243"/>
                      <a:pt x="2767440" y="1911389"/>
                    </a:cubicBezTo>
                    <a:cubicBezTo>
                      <a:pt x="2644099" y="1911535"/>
                      <a:pt x="2454092" y="1910521"/>
                      <a:pt x="2177351" y="1911389"/>
                    </a:cubicBezTo>
                    <a:cubicBezTo>
                      <a:pt x="1900610" y="1912257"/>
                      <a:pt x="1754803" y="1838063"/>
                      <a:pt x="1557757" y="1911389"/>
                    </a:cubicBezTo>
                    <a:cubicBezTo>
                      <a:pt x="1360711" y="1984715"/>
                      <a:pt x="1236858" y="1890410"/>
                      <a:pt x="997173" y="1911389"/>
                    </a:cubicBezTo>
                    <a:cubicBezTo>
                      <a:pt x="757488" y="1932368"/>
                      <a:pt x="549178" y="1910718"/>
                      <a:pt x="318571" y="1911389"/>
                    </a:cubicBezTo>
                    <a:cubicBezTo>
                      <a:pt x="160252" y="1950541"/>
                      <a:pt x="-6978" y="1792124"/>
                      <a:pt x="0" y="1592818"/>
                    </a:cubicBezTo>
                    <a:cubicBezTo>
                      <a:pt x="-13367" y="1391485"/>
                      <a:pt x="45473" y="1281522"/>
                      <a:pt x="0" y="1168069"/>
                    </a:cubicBezTo>
                    <a:cubicBezTo>
                      <a:pt x="-45473" y="1054616"/>
                      <a:pt x="43512" y="927674"/>
                      <a:pt x="0" y="730578"/>
                    </a:cubicBezTo>
                    <a:cubicBezTo>
                      <a:pt x="-43512" y="533482"/>
                      <a:pt x="30544" y="418993"/>
                      <a:pt x="0" y="318571"/>
                    </a:cubicBezTo>
                    <a:close/>
                  </a:path>
                  <a:path w="3587586" h="1911389" stroke="0" extrusionOk="0">
                    <a:moveTo>
                      <a:pt x="0" y="318571"/>
                    </a:moveTo>
                    <a:cubicBezTo>
                      <a:pt x="13659" y="136245"/>
                      <a:pt x="129360" y="11854"/>
                      <a:pt x="318571" y="0"/>
                    </a:cubicBezTo>
                    <a:cubicBezTo>
                      <a:pt x="508348" y="-117"/>
                      <a:pt x="680957" y="52782"/>
                      <a:pt x="820146" y="0"/>
                    </a:cubicBezTo>
                    <a:cubicBezTo>
                      <a:pt x="959336" y="-52782"/>
                      <a:pt x="1263532" y="25133"/>
                      <a:pt x="1469244" y="0"/>
                    </a:cubicBezTo>
                    <a:cubicBezTo>
                      <a:pt x="1674956" y="-25133"/>
                      <a:pt x="1825752" y="42999"/>
                      <a:pt x="2000324" y="0"/>
                    </a:cubicBezTo>
                    <a:cubicBezTo>
                      <a:pt x="2174896" y="-42999"/>
                      <a:pt x="2458634" y="39186"/>
                      <a:pt x="2590413" y="0"/>
                    </a:cubicBezTo>
                    <a:cubicBezTo>
                      <a:pt x="2722192" y="-39186"/>
                      <a:pt x="3004231" y="63279"/>
                      <a:pt x="3269015" y="0"/>
                    </a:cubicBezTo>
                    <a:cubicBezTo>
                      <a:pt x="3410187" y="-5369"/>
                      <a:pt x="3639064" y="141110"/>
                      <a:pt x="3587586" y="318571"/>
                    </a:cubicBezTo>
                    <a:cubicBezTo>
                      <a:pt x="3614034" y="421252"/>
                      <a:pt x="3566257" y="561364"/>
                      <a:pt x="3587586" y="730578"/>
                    </a:cubicBezTo>
                    <a:cubicBezTo>
                      <a:pt x="3608915" y="899792"/>
                      <a:pt x="3537053" y="1066730"/>
                      <a:pt x="3587586" y="1168069"/>
                    </a:cubicBezTo>
                    <a:cubicBezTo>
                      <a:pt x="3638119" y="1269408"/>
                      <a:pt x="3579252" y="1420418"/>
                      <a:pt x="3587586" y="1592818"/>
                    </a:cubicBezTo>
                    <a:cubicBezTo>
                      <a:pt x="3589501" y="1717342"/>
                      <a:pt x="3451931" y="1912653"/>
                      <a:pt x="3269015" y="1911389"/>
                    </a:cubicBezTo>
                    <a:cubicBezTo>
                      <a:pt x="3031845" y="1956520"/>
                      <a:pt x="2955987" y="1905200"/>
                      <a:pt x="2737935" y="1911389"/>
                    </a:cubicBezTo>
                    <a:cubicBezTo>
                      <a:pt x="2519883" y="1917578"/>
                      <a:pt x="2325186" y="1892493"/>
                      <a:pt x="2177351" y="1911389"/>
                    </a:cubicBezTo>
                    <a:cubicBezTo>
                      <a:pt x="2029516" y="1930285"/>
                      <a:pt x="1732480" y="1888702"/>
                      <a:pt x="1557757" y="1911389"/>
                    </a:cubicBezTo>
                    <a:cubicBezTo>
                      <a:pt x="1383034" y="1934076"/>
                      <a:pt x="1242542" y="1876130"/>
                      <a:pt x="938164" y="1911389"/>
                    </a:cubicBezTo>
                    <a:cubicBezTo>
                      <a:pt x="633786" y="1946648"/>
                      <a:pt x="574314" y="1906794"/>
                      <a:pt x="318571" y="1911389"/>
                    </a:cubicBezTo>
                    <a:cubicBezTo>
                      <a:pt x="138826" y="1910705"/>
                      <a:pt x="719" y="1794650"/>
                      <a:pt x="0" y="1592818"/>
                    </a:cubicBezTo>
                    <a:cubicBezTo>
                      <a:pt x="-40150" y="1498131"/>
                      <a:pt x="26174" y="1306805"/>
                      <a:pt x="0" y="1155327"/>
                    </a:cubicBezTo>
                    <a:cubicBezTo>
                      <a:pt x="-26174" y="1003849"/>
                      <a:pt x="38437" y="903890"/>
                      <a:pt x="0" y="768805"/>
                    </a:cubicBezTo>
                    <a:cubicBezTo>
                      <a:pt x="-38437" y="633720"/>
                      <a:pt x="49315" y="501240"/>
                      <a:pt x="0" y="318571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040" y="492404"/>
                <a:ext cx="3587586" cy="1911389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7048501" y="3912425"/>
            <a:ext cx="2360915" cy="3192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12" y="2890878"/>
            <a:ext cx="1528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UTM Flavour" panose="02040603050506020204" pitchFamily="18" charset="0"/>
              </a:rPr>
              <a:t>Rút gọn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10979" y="2618383"/>
                <a:ext cx="5054641" cy="1484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: 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638" y="2618383"/>
                <a:ext cx="6739521" cy="14841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62489" y="4395668"/>
                <a:ext cx="5359231" cy="2773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985" y="4395668"/>
                <a:ext cx="7145641" cy="14841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8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3754581" y="129309"/>
            <a:ext cx="5195456" cy="2489964"/>
          </a:xfrm>
          <a:custGeom>
            <a:avLst/>
            <a:gdLst>
              <a:gd name="connsiteX0" fmla="*/ 0 w 6927274"/>
              <a:gd name="connsiteY0" fmla="*/ 415002 h 2489964"/>
              <a:gd name="connsiteX1" fmla="*/ 415002 w 6927274"/>
              <a:gd name="connsiteY1" fmla="*/ 0 h 2489964"/>
              <a:gd name="connsiteX2" fmla="*/ 762588 w 6927274"/>
              <a:gd name="connsiteY2" fmla="*/ 0 h 2489964"/>
              <a:gd name="connsiteX3" fmla="*/ 1154546 w 6927274"/>
              <a:gd name="connsiteY3" fmla="*/ 0 h 2489964"/>
              <a:gd name="connsiteX4" fmla="*/ 1154546 w 6927274"/>
              <a:gd name="connsiteY4" fmla="*/ 0 h 2489964"/>
              <a:gd name="connsiteX5" fmla="*/ 1679864 w 6927274"/>
              <a:gd name="connsiteY5" fmla="*/ 0 h 2489964"/>
              <a:gd name="connsiteX6" fmla="*/ 2257137 w 6927274"/>
              <a:gd name="connsiteY6" fmla="*/ 0 h 2489964"/>
              <a:gd name="connsiteX7" fmla="*/ 2886364 w 6927274"/>
              <a:gd name="connsiteY7" fmla="*/ 0 h 2489964"/>
              <a:gd name="connsiteX8" fmla="*/ 3476869 w 6927274"/>
              <a:gd name="connsiteY8" fmla="*/ 0 h 2489964"/>
              <a:gd name="connsiteX9" fmla="*/ 4031115 w 6927274"/>
              <a:gd name="connsiteY9" fmla="*/ 0 h 2489964"/>
              <a:gd name="connsiteX10" fmla="*/ 4512843 w 6927274"/>
              <a:gd name="connsiteY10" fmla="*/ 0 h 2489964"/>
              <a:gd name="connsiteX11" fmla="*/ 4994571 w 6927274"/>
              <a:gd name="connsiteY11" fmla="*/ 0 h 2489964"/>
              <a:gd name="connsiteX12" fmla="*/ 5585076 w 6927274"/>
              <a:gd name="connsiteY12" fmla="*/ 0 h 2489964"/>
              <a:gd name="connsiteX13" fmla="*/ 6512272 w 6927274"/>
              <a:gd name="connsiteY13" fmla="*/ 0 h 2489964"/>
              <a:gd name="connsiteX14" fmla="*/ 6927274 w 6927274"/>
              <a:gd name="connsiteY14" fmla="*/ 415002 h 2489964"/>
              <a:gd name="connsiteX15" fmla="*/ 6927274 w 6927274"/>
              <a:gd name="connsiteY15" fmla="*/ 902616 h 2489964"/>
              <a:gd name="connsiteX16" fmla="*/ 6927274 w 6927274"/>
              <a:gd name="connsiteY16" fmla="*/ 1452479 h 2489964"/>
              <a:gd name="connsiteX17" fmla="*/ 6927274 w 6927274"/>
              <a:gd name="connsiteY17" fmla="*/ 1452479 h 2489964"/>
              <a:gd name="connsiteX18" fmla="*/ 6927274 w 6927274"/>
              <a:gd name="connsiteY18" fmla="*/ 1757500 h 2489964"/>
              <a:gd name="connsiteX19" fmla="*/ 6927274 w 6927274"/>
              <a:gd name="connsiteY19" fmla="*/ 2074970 h 2489964"/>
              <a:gd name="connsiteX20" fmla="*/ 6927274 w 6927274"/>
              <a:gd name="connsiteY20" fmla="*/ 2074962 h 2489964"/>
              <a:gd name="connsiteX21" fmla="*/ 6512272 w 6927274"/>
              <a:gd name="connsiteY21" fmla="*/ 2489964 h 2489964"/>
              <a:gd name="connsiteX22" fmla="*/ 5958026 w 6927274"/>
              <a:gd name="connsiteY22" fmla="*/ 2489964 h 2489964"/>
              <a:gd name="connsiteX23" fmla="*/ 5476298 w 6927274"/>
              <a:gd name="connsiteY23" fmla="*/ 2489964 h 2489964"/>
              <a:gd name="connsiteX24" fmla="*/ 4922052 w 6927274"/>
              <a:gd name="connsiteY24" fmla="*/ 2489964 h 2489964"/>
              <a:gd name="connsiteX25" fmla="*/ 4331547 w 6927274"/>
              <a:gd name="connsiteY25" fmla="*/ 2489964 h 2489964"/>
              <a:gd name="connsiteX26" fmla="*/ 3886079 w 6927274"/>
              <a:gd name="connsiteY26" fmla="*/ 2489964 h 2489964"/>
              <a:gd name="connsiteX27" fmla="*/ 3476869 w 6927274"/>
              <a:gd name="connsiteY27" fmla="*/ 2489964 h 2489964"/>
              <a:gd name="connsiteX28" fmla="*/ 2886364 w 6927274"/>
              <a:gd name="connsiteY28" fmla="*/ 2489964 h 2489964"/>
              <a:gd name="connsiteX29" fmla="*/ 2340551 w 6927274"/>
              <a:gd name="connsiteY29" fmla="*/ 2567807 h 2489964"/>
              <a:gd name="connsiteX30" fmla="*/ 1794739 w 6927274"/>
              <a:gd name="connsiteY30" fmla="*/ 2645651 h 2489964"/>
              <a:gd name="connsiteX31" fmla="*/ 1214087 w 6927274"/>
              <a:gd name="connsiteY31" fmla="*/ 2728463 h 2489964"/>
              <a:gd name="connsiteX32" fmla="*/ 737952 w 6927274"/>
              <a:gd name="connsiteY32" fmla="*/ 2796368 h 2489964"/>
              <a:gd name="connsiteX33" fmla="*/ 157300 w 6927274"/>
              <a:gd name="connsiteY33" fmla="*/ 2879180 h 2489964"/>
              <a:gd name="connsiteX34" fmla="*/ -597547 w 6927274"/>
              <a:gd name="connsiteY34" fmla="*/ 2986836 h 2489964"/>
              <a:gd name="connsiteX35" fmla="*/ -124482 w 6927274"/>
              <a:gd name="connsiteY35" fmla="*/ 2852681 h 2489964"/>
              <a:gd name="connsiteX36" fmla="*/ 296020 w 6927274"/>
              <a:gd name="connsiteY36" fmla="*/ 2733431 h 2489964"/>
              <a:gd name="connsiteX37" fmla="*/ 734044 w 6927274"/>
              <a:gd name="connsiteY37" fmla="*/ 2609213 h 2489964"/>
              <a:gd name="connsiteX38" fmla="*/ 1154546 w 6927274"/>
              <a:gd name="connsiteY38" fmla="*/ 2489964 h 2489964"/>
              <a:gd name="connsiteX39" fmla="*/ 769983 w 6927274"/>
              <a:gd name="connsiteY39" fmla="*/ 2489964 h 2489964"/>
              <a:gd name="connsiteX40" fmla="*/ 415002 w 6927274"/>
              <a:gd name="connsiteY40" fmla="*/ 2489964 h 2489964"/>
              <a:gd name="connsiteX41" fmla="*/ 0 w 6927274"/>
              <a:gd name="connsiteY41" fmla="*/ 2074962 h 2489964"/>
              <a:gd name="connsiteX42" fmla="*/ 0 w 6927274"/>
              <a:gd name="connsiteY42" fmla="*/ 2074970 h 2489964"/>
              <a:gd name="connsiteX43" fmla="*/ 0 w 6927274"/>
              <a:gd name="connsiteY43" fmla="*/ 1757500 h 2489964"/>
              <a:gd name="connsiteX44" fmla="*/ 0 w 6927274"/>
              <a:gd name="connsiteY44" fmla="*/ 1452479 h 2489964"/>
              <a:gd name="connsiteX45" fmla="*/ 0 w 6927274"/>
              <a:gd name="connsiteY45" fmla="*/ 1452479 h 2489964"/>
              <a:gd name="connsiteX46" fmla="*/ 0 w 6927274"/>
              <a:gd name="connsiteY46" fmla="*/ 954490 h 2489964"/>
              <a:gd name="connsiteX47" fmla="*/ 0 w 6927274"/>
              <a:gd name="connsiteY47" fmla="*/ 415002 h 248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27274" h="2489964" fill="none" extrusionOk="0">
                <a:moveTo>
                  <a:pt x="0" y="415002"/>
                </a:moveTo>
                <a:cubicBezTo>
                  <a:pt x="15071" y="152255"/>
                  <a:pt x="189705" y="17021"/>
                  <a:pt x="415002" y="0"/>
                </a:cubicBezTo>
                <a:cubicBezTo>
                  <a:pt x="538782" y="-34703"/>
                  <a:pt x="615228" y="1781"/>
                  <a:pt x="762588" y="0"/>
                </a:cubicBezTo>
                <a:cubicBezTo>
                  <a:pt x="909948" y="-1781"/>
                  <a:pt x="1060617" y="17143"/>
                  <a:pt x="1154546" y="0"/>
                </a:cubicBezTo>
                <a:lnTo>
                  <a:pt x="1154546" y="0"/>
                </a:lnTo>
                <a:cubicBezTo>
                  <a:pt x="1285577" y="-11258"/>
                  <a:pt x="1481413" y="33276"/>
                  <a:pt x="1679864" y="0"/>
                </a:cubicBezTo>
                <a:cubicBezTo>
                  <a:pt x="1878315" y="-33276"/>
                  <a:pt x="2137069" y="66692"/>
                  <a:pt x="2257137" y="0"/>
                </a:cubicBezTo>
                <a:cubicBezTo>
                  <a:pt x="2377205" y="-66692"/>
                  <a:pt x="2605001" y="668"/>
                  <a:pt x="2886364" y="0"/>
                </a:cubicBezTo>
                <a:cubicBezTo>
                  <a:pt x="3105481" y="-11577"/>
                  <a:pt x="3197422" y="39439"/>
                  <a:pt x="3476869" y="0"/>
                </a:cubicBezTo>
                <a:cubicBezTo>
                  <a:pt x="3756316" y="-39439"/>
                  <a:pt x="3829815" y="41432"/>
                  <a:pt x="4031115" y="0"/>
                </a:cubicBezTo>
                <a:cubicBezTo>
                  <a:pt x="4232415" y="-41432"/>
                  <a:pt x="4339199" y="13529"/>
                  <a:pt x="4512843" y="0"/>
                </a:cubicBezTo>
                <a:cubicBezTo>
                  <a:pt x="4686487" y="-13529"/>
                  <a:pt x="4764535" y="6313"/>
                  <a:pt x="4994571" y="0"/>
                </a:cubicBezTo>
                <a:cubicBezTo>
                  <a:pt x="5224607" y="-6313"/>
                  <a:pt x="5336208" y="1667"/>
                  <a:pt x="5585076" y="0"/>
                </a:cubicBezTo>
                <a:cubicBezTo>
                  <a:pt x="5833944" y="-1667"/>
                  <a:pt x="6136342" y="3462"/>
                  <a:pt x="6512272" y="0"/>
                </a:cubicBezTo>
                <a:cubicBezTo>
                  <a:pt x="6777346" y="-27007"/>
                  <a:pt x="6923036" y="193672"/>
                  <a:pt x="6927274" y="415002"/>
                </a:cubicBezTo>
                <a:cubicBezTo>
                  <a:pt x="6935763" y="604236"/>
                  <a:pt x="6896045" y="664913"/>
                  <a:pt x="6927274" y="902616"/>
                </a:cubicBezTo>
                <a:cubicBezTo>
                  <a:pt x="6958503" y="1140319"/>
                  <a:pt x="6888908" y="1227347"/>
                  <a:pt x="6927274" y="1452479"/>
                </a:cubicBezTo>
                <a:lnTo>
                  <a:pt x="6927274" y="1452479"/>
                </a:lnTo>
                <a:cubicBezTo>
                  <a:pt x="6948626" y="1589060"/>
                  <a:pt x="6915462" y="1651704"/>
                  <a:pt x="6927274" y="1757500"/>
                </a:cubicBezTo>
                <a:cubicBezTo>
                  <a:pt x="6939086" y="1863296"/>
                  <a:pt x="6919075" y="2001097"/>
                  <a:pt x="6927274" y="2074970"/>
                </a:cubicBezTo>
                <a:lnTo>
                  <a:pt x="6927274" y="2074962"/>
                </a:lnTo>
                <a:cubicBezTo>
                  <a:pt x="6890153" y="2293475"/>
                  <a:pt x="6724763" y="2552387"/>
                  <a:pt x="6512272" y="2489964"/>
                </a:cubicBezTo>
                <a:cubicBezTo>
                  <a:pt x="6248328" y="2556461"/>
                  <a:pt x="6177628" y="2449191"/>
                  <a:pt x="5958026" y="2489964"/>
                </a:cubicBezTo>
                <a:cubicBezTo>
                  <a:pt x="5738424" y="2530737"/>
                  <a:pt x="5606392" y="2468133"/>
                  <a:pt x="5476298" y="2489964"/>
                </a:cubicBezTo>
                <a:cubicBezTo>
                  <a:pt x="5346204" y="2511795"/>
                  <a:pt x="5192513" y="2484674"/>
                  <a:pt x="4922052" y="2489964"/>
                </a:cubicBezTo>
                <a:cubicBezTo>
                  <a:pt x="4651591" y="2495254"/>
                  <a:pt x="4528959" y="2434697"/>
                  <a:pt x="4331547" y="2489964"/>
                </a:cubicBezTo>
                <a:cubicBezTo>
                  <a:pt x="4134136" y="2545231"/>
                  <a:pt x="4006107" y="2483516"/>
                  <a:pt x="3886079" y="2489964"/>
                </a:cubicBezTo>
                <a:cubicBezTo>
                  <a:pt x="3766051" y="2496412"/>
                  <a:pt x="3589358" y="2449080"/>
                  <a:pt x="3476869" y="2489964"/>
                </a:cubicBezTo>
                <a:cubicBezTo>
                  <a:pt x="3364380" y="2530848"/>
                  <a:pt x="3046753" y="2466280"/>
                  <a:pt x="2886364" y="2489964"/>
                </a:cubicBezTo>
                <a:cubicBezTo>
                  <a:pt x="2761860" y="2508310"/>
                  <a:pt x="2513094" y="2514597"/>
                  <a:pt x="2340551" y="2567807"/>
                </a:cubicBezTo>
                <a:cubicBezTo>
                  <a:pt x="2168008" y="2621018"/>
                  <a:pt x="1951946" y="2586065"/>
                  <a:pt x="1794739" y="2645651"/>
                </a:cubicBezTo>
                <a:cubicBezTo>
                  <a:pt x="1637532" y="2705237"/>
                  <a:pt x="1416287" y="2655126"/>
                  <a:pt x="1214087" y="2728463"/>
                </a:cubicBezTo>
                <a:cubicBezTo>
                  <a:pt x="1011887" y="2801799"/>
                  <a:pt x="912353" y="2739599"/>
                  <a:pt x="737952" y="2796368"/>
                </a:cubicBezTo>
                <a:cubicBezTo>
                  <a:pt x="563551" y="2853137"/>
                  <a:pt x="366703" y="2838585"/>
                  <a:pt x="157300" y="2879180"/>
                </a:cubicBezTo>
                <a:cubicBezTo>
                  <a:pt x="-52103" y="2919775"/>
                  <a:pt x="-247616" y="2884622"/>
                  <a:pt x="-597547" y="2986836"/>
                </a:cubicBezTo>
                <a:cubicBezTo>
                  <a:pt x="-414006" y="2896197"/>
                  <a:pt x="-334627" y="2947425"/>
                  <a:pt x="-124482" y="2852681"/>
                </a:cubicBezTo>
                <a:cubicBezTo>
                  <a:pt x="85663" y="2757936"/>
                  <a:pt x="136860" y="2809787"/>
                  <a:pt x="296020" y="2733431"/>
                </a:cubicBezTo>
                <a:cubicBezTo>
                  <a:pt x="455180" y="2657076"/>
                  <a:pt x="615696" y="2688774"/>
                  <a:pt x="734044" y="2609213"/>
                </a:cubicBezTo>
                <a:cubicBezTo>
                  <a:pt x="852392" y="2529652"/>
                  <a:pt x="1041116" y="2565490"/>
                  <a:pt x="1154546" y="2489964"/>
                </a:cubicBezTo>
                <a:cubicBezTo>
                  <a:pt x="1038651" y="2521827"/>
                  <a:pt x="913372" y="2445976"/>
                  <a:pt x="769983" y="2489964"/>
                </a:cubicBezTo>
                <a:cubicBezTo>
                  <a:pt x="626594" y="2533952"/>
                  <a:pt x="561270" y="2458818"/>
                  <a:pt x="415002" y="2489964"/>
                </a:cubicBezTo>
                <a:cubicBezTo>
                  <a:pt x="185308" y="2533195"/>
                  <a:pt x="15142" y="2289910"/>
                  <a:pt x="0" y="2074962"/>
                </a:cubicBezTo>
                <a:lnTo>
                  <a:pt x="0" y="2074970"/>
                </a:lnTo>
                <a:cubicBezTo>
                  <a:pt x="-2995" y="1941508"/>
                  <a:pt x="3875" y="1851359"/>
                  <a:pt x="0" y="1757500"/>
                </a:cubicBezTo>
                <a:cubicBezTo>
                  <a:pt x="-3875" y="1663641"/>
                  <a:pt x="25318" y="1532620"/>
                  <a:pt x="0" y="1452479"/>
                </a:cubicBezTo>
                <a:lnTo>
                  <a:pt x="0" y="1452479"/>
                </a:lnTo>
                <a:cubicBezTo>
                  <a:pt x="-22008" y="1245093"/>
                  <a:pt x="51920" y="1079241"/>
                  <a:pt x="0" y="954490"/>
                </a:cubicBezTo>
                <a:cubicBezTo>
                  <a:pt x="-51920" y="829739"/>
                  <a:pt x="58557" y="629428"/>
                  <a:pt x="0" y="415002"/>
                </a:cubicBezTo>
                <a:close/>
              </a:path>
              <a:path w="6927274" h="2489964" stroke="0" extrusionOk="0">
                <a:moveTo>
                  <a:pt x="0" y="415002"/>
                </a:moveTo>
                <a:cubicBezTo>
                  <a:pt x="13314" y="211077"/>
                  <a:pt x="129764" y="-22271"/>
                  <a:pt x="415002" y="0"/>
                </a:cubicBezTo>
                <a:cubicBezTo>
                  <a:pt x="513085" y="-29901"/>
                  <a:pt x="628281" y="14607"/>
                  <a:pt x="769983" y="0"/>
                </a:cubicBezTo>
                <a:cubicBezTo>
                  <a:pt x="911685" y="-14607"/>
                  <a:pt x="962878" y="40739"/>
                  <a:pt x="1154546" y="0"/>
                </a:cubicBezTo>
                <a:lnTo>
                  <a:pt x="1154546" y="0"/>
                </a:lnTo>
                <a:cubicBezTo>
                  <a:pt x="1409201" y="-67100"/>
                  <a:pt x="1585509" y="30757"/>
                  <a:pt x="1749137" y="0"/>
                </a:cubicBezTo>
                <a:cubicBezTo>
                  <a:pt x="1912765" y="-30757"/>
                  <a:pt x="2025901" y="18310"/>
                  <a:pt x="2274455" y="0"/>
                </a:cubicBezTo>
                <a:cubicBezTo>
                  <a:pt x="2523009" y="-18310"/>
                  <a:pt x="2724622" y="27121"/>
                  <a:pt x="2886364" y="0"/>
                </a:cubicBezTo>
                <a:cubicBezTo>
                  <a:pt x="3040225" y="-27000"/>
                  <a:pt x="3208429" y="54848"/>
                  <a:pt x="3368092" y="0"/>
                </a:cubicBezTo>
                <a:cubicBezTo>
                  <a:pt x="3527755" y="-54848"/>
                  <a:pt x="3742742" y="59537"/>
                  <a:pt x="3922338" y="0"/>
                </a:cubicBezTo>
                <a:cubicBezTo>
                  <a:pt x="4101934" y="-59537"/>
                  <a:pt x="4243783" y="28886"/>
                  <a:pt x="4404065" y="0"/>
                </a:cubicBezTo>
                <a:cubicBezTo>
                  <a:pt x="4564347" y="-28886"/>
                  <a:pt x="4703845" y="24489"/>
                  <a:pt x="4813275" y="0"/>
                </a:cubicBezTo>
                <a:cubicBezTo>
                  <a:pt x="4922705" y="-24489"/>
                  <a:pt x="5116013" y="17415"/>
                  <a:pt x="5331262" y="0"/>
                </a:cubicBezTo>
                <a:cubicBezTo>
                  <a:pt x="5546511" y="-17415"/>
                  <a:pt x="5729835" y="26489"/>
                  <a:pt x="5849249" y="0"/>
                </a:cubicBezTo>
                <a:cubicBezTo>
                  <a:pt x="5968663" y="-26489"/>
                  <a:pt x="6286493" y="57820"/>
                  <a:pt x="6512272" y="0"/>
                </a:cubicBezTo>
                <a:cubicBezTo>
                  <a:pt x="6789690" y="29325"/>
                  <a:pt x="6916840" y="167601"/>
                  <a:pt x="6927274" y="415002"/>
                </a:cubicBezTo>
                <a:cubicBezTo>
                  <a:pt x="6963334" y="650189"/>
                  <a:pt x="6877309" y="811182"/>
                  <a:pt x="6927274" y="944115"/>
                </a:cubicBezTo>
                <a:cubicBezTo>
                  <a:pt x="6977239" y="1077048"/>
                  <a:pt x="6871873" y="1245610"/>
                  <a:pt x="6927274" y="1452479"/>
                </a:cubicBezTo>
                <a:lnTo>
                  <a:pt x="6927274" y="1452479"/>
                </a:lnTo>
                <a:cubicBezTo>
                  <a:pt x="6947656" y="1590640"/>
                  <a:pt x="6916460" y="1683214"/>
                  <a:pt x="6927274" y="1745050"/>
                </a:cubicBezTo>
                <a:cubicBezTo>
                  <a:pt x="6938088" y="1806886"/>
                  <a:pt x="6917231" y="1924316"/>
                  <a:pt x="6927274" y="2074970"/>
                </a:cubicBezTo>
                <a:lnTo>
                  <a:pt x="6927274" y="2074962"/>
                </a:lnTo>
                <a:cubicBezTo>
                  <a:pt x="6955964" y="2268371"/>
                  <a:pt x="6758222" y="2423977"/>
                  <a:pt x="6512272" y="2489964"/>
                </a:cubicBezTo>
                <a:cubicBezTo>
                  <a:pt x="6402874" y="2517786"/>
                  <a:pt x="6108284" y="2472939"/>
                  <a:pt x="5994285" y="2489964"/>
                </a:cubicBezTo>
                <a:cubicBezTo>
                  <a:pt x="5880286" y="2506989"/>
                  <a:pt x="5769785" y="2458672"/>
                  <a:pt x="5585076" y="2489964"/>
                </a:cubicBezTo>
                <a:cubicBezTo>
                  <a:pt x="5400367" y="2521256"/>
                  <a:pt x="5171801" y="2449389"/>
                  <a:pt x="5067089" y="2489964"/>
                </a:cubicBezTo>
                <a:cubicBezTo>
                  <a:pt x="4962377" y="2530539"/>
                  <a:pt x="4627341" y="2457191"/>
                  <a:pt x="4476584" y="2489964"/>
                </a:cubicBezTo>
                <a:cubicBezTo>
                  <a:pt x="4325828" y="2522737"/>
                  <a:pt x="4173854" y="2424124"/>
                  <a:pt x="3922338" y="2489964"/>
                </a:cubicBezTo>
                <a:cubicBezTo>
                  <a:pt x="3670822" y="2555804"/>
                  <a:pt x="3522858" y="2480905"/>
                  <a:pt x="3368092" y="2489964"/>
                </a:cubicBezTo>
                <a:cubicBezTo>
                  <a:pt x="3213326" y="2499023"/>
                  <a:pt x="3032652" y="2483565"/>
                  <a:pt x="2886364" y="2489964"/>
                </a:cubicBezTo>
                <a:cubicBezTo>
                  <a:pt x="2734774" y="2558164"/>
                  <a:pt x="2417760" y="2511049"/>
                  <a:pt x="2305712" y="2572776"/>
                </a:cubicBezTo>
                <a:cubicBezTo>
                  <a:pt x="2193664" y="2634503"/>
                  <a:pt x="1891071" y="2624587"/>
                  <a:pt x="1725060" y="2655588"/>
                </a:cubicBezTo>
                <a:cubicBezTo>
                  <a:pt x="1559049" y="2686589"/>
                  <a:pt x="1282760" y="2663080"/>
                  <a:pt x="1144409" y="2738400"/>
                </a:cubicBezTo>
                <a:cubicBezTo>
                  <a:pt x="1006058" y="2813720"/>
                  <a:pt x="622762" y="2772561"/>
                  <a:pt x="494078" y="2831149"/>
                </a:cubicBezTo>
                <a:cubicBezTo>
                  <a:pt x="365395" y="2889737"/>
                  <a:pt x="-160337" y="2872564"/>
                  <a:pt x="-597547" y="2986836"/>
                </a:cubicBezTo>
                <a:cubicBezTo>
                  <a:pt x="-422657" y="2930915"/>
                  <a:pt x="-326419" y="2949256"/>
                  <a:pt x="-124482" y="2852681"/>
                </a:cubicBezTo>
                <a:cubicBezTo>
                  <a:pt x="77455" y="2756106"/>
                  <a:pt x="157489" y="2816349"/>
                  <a:pt x="260979" y="2743369"/>
                </a:cubicBezTo>
                <a:cubicBezTo>
                  <a:pt x="364469" y="2670389"/>
                  <a:pt x="606911" y="2696143"/>
                  <a:pt x="699002" y="2619151"/>
                </a:cubicBezTo>
                <a:cubicBezTo>
                  <a:pt x="791093" y="2542159"/>
                  <a:pt x="1004638" y="2554522"/>
                  <a:pt x="1154546" y="2489964"/>
                </a:cubicBezTo>
                <a:cubicBezTo>
                  <a:pt x="1026758" y="2529773"/>
                  <a:pt x="922227" y="2447252"/>
                  <a:pt x="777379" y="2489964"/>
                </a:cubicBezTo>
                <a:cubicBezTo>
                  <a:pt x="632531" y="2532676"/>
                  <a:pt x="490283" y="2478384"/>
                  <a:pt x="415002" y="2489964"/>
                </a:cubicBezTo>
                <a:cubicBezTo>
                  <a:pt x="214129" y="2472047"/>
                  <a:pt x="-19507" y="2342692"/>
                  <a:pt x="0" y="2074962"/>
                </a:cubicBezTo>
                <a:lnTo>
                  <a:pt x="0" y="2074970"/>
                </a:lnTo>
                <a:cubicBezTo>
                  <a:pt x="-3152" y="1931794"/>
                  <a:pt x="10373" y="1906699"/>
                  <a:pt x="0" y="1763725"/>
                </a:cubicBezTo>
                <a:cubicBezTo>
                  <a:pt x="-10373" y="1620751"/>
                  <a:pt x="29447" y="1567226"/>
                  <a:pt x="0" y="1452479"/>
                </a:cubicBezTo>
                <a:lnTo>
                  <a:pt x="0" y="1452479"/>
                </a:lnTo>
                <a:cubicBezTo>
                  <a:pt x="-28928" y="1264323"/>
                  <a:pt x="11637" y="1104933"/>
                  <a:pt x="0" y="912991"/>
                </a:cubicBezTo>
                <a:cubicBezTo>
                  <a:pt x="-11637" y="721049"/>
                  <a:pt x="23281" y="519261"/>
                  <a:pt x="0" y="415002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CC2245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137415784">
                  <a:prstGeom prst="wedgeRoundRectCallout">
                    <a:avLst>
                      <a:gd name="adj1" fmla="val -58626"/>
                      <a:gd name="adj2" fmla="val 699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Bây giờ, chúng mình cùng chọn đồ chơi cho </a:t>
            </a:r>
            <a:r>
              <a:rPr lang="en-US" sz="4000" dirty="0">
                <a:solidFill>
                  <a:srgbClr val="CC2245"/>
                </a:solidFill>
                <a:latin typeface="#9Slide05 Rusulica Script" panose="00000500000000000000" pitchFamily="2" charset="0"/>
              </a:rPr>
              <a:t>Miu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 để bạn ấy luôn vui vẻ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369585-F70E-47AD-A54C-9E261586C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193964" y="-1256664"/>
            <a:ext cx="3437498" cy="106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91C747-60CE-423B-904F-10F860BDA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1">
                <a:extLst>
                  <a:ext uri="{FF2B5EF4-FFF2-40B4-BE49-F238E27FC236}">
                    <a16:creationId xmlns:a16="http://schemas.microsoft.com/office/drawing/2014/main" xmlns="" id="{C3EEC5D1-3507-4F84-A4F3-0EEFDE48F128}"/>
                  </a:ext>
                </a:extLst>
              </p:cNvPr>
              <p:cNvSpPr/>
              <p:nvPr/>
            </p:nvSpPr>
            <p:spPr>
              <a:xfrm>
                <a:off x="503088" y="320173"/>
                <a:ext cx="7838540" cy="1256539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 cmpd="sng">
                <a:solidFill>
                  <a:srgbClr val="CC2245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1">
                <a:extLst>
                  <a:ext uri="{FF2B5EF4-FFF2-40B4-BE49-F238E27FC236}">
                    <a16:creationId xmlns:a16="http://schemas.microsoft.com/office/drawing/2014/main" id="{C3EEC5D1-3507-4F84-A4F3-0EEFDE48F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84" y="320173"/>
                <a:ext cx="10451386" cy="1256539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50800" cmpd="sng">
                <a:solidFill>
                  <a:srgbClr val="CC2245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37098A-BB02-4548-8236-52F32AC15F76}"/>
              </a:ext>
            </a:extLst>
          </p:cNvPr>
          <p:cNvGrpSpPr/>
          <p:nvPr/>
        </p:nvGrpSpPr>
        <p:grpSpPr>
          <a:xfrm>
            <a:off x="21357" y="1421657"/>
            <a:ext cx="4490883" cy="1568450"/>
            <a:chOff x="0" y="1454471"/>
            <a:chExt cx="5987844" cy="1568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Snip Diagonal Corner Rectangle 2">
                  <a:extLst>
                    <a:ext uri="{FF2B5EF4-FFF2-40B4-BE49-F238E27FC236}">
                      <a16:creationId xmlns:a16="http://schemas.microsoft.com/office/drawing/2014/main" xmlns="" id="{F8E85D31-8F36-4B69-BF0D-BCA3B159915D}"/>
                    </a:ext>
                  </a:extLst>
                </p:cNvPr>
                <p:cNvSpPr/>
                <p:nvPr/>
              </p:nvSpPr>
              <p:spPr>
                <a:xfrm>
                  <a:off x="378040" y="1980044"/>
                  <a:ext cx="5609804" cy="804153"/>
                </a:xfrm>
                <a:custGeom>
                  <a:avLst/>
                  <a:gdLst>
                    <a:gd name="connsiteX0" fmla="*/ 0 w 5609804"/>
                    <a:gd name="connsiteY0" fmla="*/ 0 h 804153"/>
                    <a:gd name="connsiteX1" fmla="*/ 5475776 w 5609804"/>
                    <a:gd name="connsiteY1" fmla="*/ 0 h 804153"/>
                    <a:gd name="connsiteX2" fmla="*/ 5609804 w 5609804"/>
                    <a:gd name="connsiteY2" fmla="*/ 134028 h 804153"/>
                    <a:gd name="connsiteX3" fmla="*/ 5609804 w 5609804"/>
                    <a:gd name="connsiteY3" fmla="*/ 804153 h 804153"/>
                    <a:gd name="connsiteX4" fmla="*/ 5609804 w 5609804"/>
                    <a:gd name="connsiteY4" fmla="*/ 804153 h 804153"/>
                    <a:gd name="connsiteX5" fmla="*/ 134028 w 5609804"/>
                    <a:gd name="connsiteY5" fmla="*/ 804153 h 804153"/>
                    <a:gd name="connsiteX6" fmla="*/ 0 w 5609804"/>
                    <a:gd name="connsiteY6" fmla="*/ 670125 h 804153"/>
                    <a:gd name="connsiteX7" fmla="*/ 0 w 56098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09804" h="804153" fill="none" extrusionOk="0">
                      <a:moveTo>
                        <a:pt x="0" y="0"/>
                      </a:moveTo>
                      <a:cubicBezTo>
                        <a:pt x="1049219" y="-163733"/>
                        <a:pt x="4324921" y="8092"/>
                        <a:pt x="5475776" y="0"/>
                      </a:cubicBezTo>
                      <a:cubicBezTo>
                        <a:pt x="5522647" y="41345"/>
                        <a:pt x="5556479" y="73630"/>
                        <a:pt x="5609804" y="134028"/>
                      </a:cubicBezTo>
                      <a:cubicBezTo>
                        <a:pt x="5582299" y="368849"/>
                        <a:pt x="5570438" y="623435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4641111" y="803328"/>
                        <a:pt x="2290819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609804" h="804153" stroke="0" extrusionOk="0">
                      <a:moveTo>
                        <a:pt x="0" y="0"/>
                      </a:moveTo>
                      <a:cubicBezTo>
                        <a:pt x="2478222" y="51761"/>
                        <a:pt x="4648157" y="-6647"/>
                        <a:pt x="5475776" y="0"/>
                      </a:cubicBezTo>
                      <a:cubicBezTo>
                        <a:pt x="5507167" y="49602"/>
                        <a:pt x="5563606" y="94691"/>
                        <a:pt x="5609804" y="134028"/>
                      </a:cubicBezTo>
                      <a:cubicBezTo>
                        <a:pt x="5648378" y="288740"/>
                        <a:pt x="5665936" y="573457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3882749" y="770936"/>
                        <a:pt x="2389115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Snip Diagonal Corner Rectangle 2">
                  <a:extLst>
                    <a:ext uri="{FF2B5EF4-FFF2-40B4-BE49-F238E27FC236}">
                      <a16:creationId xmlns:a16="http://schemas.microsoft.com/office/drawing/2014/main" id="{F8E85D31-8F36-4B69-BF0D-BCA3B15991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40" y="1980044"/>
                  <a:ext cx="5609804" cy="804153"/>
                </a:xfrm>
                <a:custGeom>
                  <a:avLst/>
                  <a:gdLst>
                    <a:gd name="connsiteX0" fmla="*/ 0 w 5609804"/>
                    <a:gd name="connsiteY0" fmla="*/ 0 h 804153"/>
                    <a:gd name="connsiteX1" fmla="*/ 5475776 w 5609804"/>
                    <a:gd name="connsiteY1" fmla="*/ 0 h 804153"/>
                    <a:gd name="connsiteX2" fmla="*/ 5609804 w 5609804"/>
                    <a:gd name="connsiteY2" fmla="*/ 134028 h 804153"/>
                    <a:gd name="connsiteX3" fmla="*/ 5609804 w 5609804"/>
                    <a:gd name="connsiteY3" fmla="*/ 804153 h 804153"/>
                    <a:gd name="connsiteX4" fmla="*/ 5609804 w 5609804"/>
                    <a:gd name="connsiteY4" fmla="*/ 804153 h 804153"/>
                    <a:gd name="connsiteX5" fmla="*/ 134028 w 5609804"/>
                    <a:gd name="connsiteY5" fmla="*/ 804153 h 804153"/>
                    <a:gd name="connsiteX6" fmla="*/ 0 w 5609804"/>
                    <a:gd name="connsiteY6" fmla="*/ 670125 h 804153"/>
                    <a:gd name="connsiteX7" fmla="*/ 0 w 56098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09804" h="804153" fill="none" extrusionOk="0">
                      <a:moveTo>
                        <a:pt x="0" y="0"/>
                      </a:moveTo>
                      <a:cubicBezTo>
                        <a:pt x="1049219" y="-163733"/>
                        <a:pt x="4324921" y="8092"/>
                        <a:pt x="5475776" y="0"/>
                      </a:cubicBezTo>
                      <a:cubicBezTo>
                        <a:pt x="5522647" y="41345"/>
                        <a:pt x="5556479" y="73630"/>
                        <a:pt x="5609804" y="134028"/>
                      </a:cubicBezTo>
                      <a:cubicBezTo>
                        <a:pt x="5582299" y="368849"/>
                        <a:pt x="5570438" y="623435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4641111" y="803328"/>
                        <a:pt x="2290819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609804" h="804153" stroke="0" extrusionOk="0">
                      <a:moveTo>
                        <a:pt x="0" y="0"/>
                      </a:moveTo>
                      <a:cubicBezTo>
                        <a:pt x="2478222" y="51761"/>
                        <a:pt x="4648157" y="-6647"/>
                        <a:pt x="5475776" y="0"/>
                      </a:cubicBezTo>
                      <a:cubicBezTo>
                        <a:pt x="5507167" y="49602"/>
                        <a:pt x="5563606" y="94691"/>
                        <a:pt x="5609804" y="134028"/>
                      </a:cubicBezTo>
                      <a:cubicBezTo>
                        <a:pt x="5648378" y="288740"/>
                        <a:pt x="5665936" y="573457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3882749" y="770936"/>
                        <a:pt x="2389115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xmlns="" id="{C1E1D0FC-B80C-4974-BE21-EA66049B6D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54471"/>
              <a:ext cx="1568450" cy="156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70D0987-25AB-4C73-8DA1-6AB1299EEFE6}"/>
              </a:ext>
            </a:extLst>
          </p:cNvPr>
          <p:cNvGrpSpPr/>
          <p:nvPr/>
        </p:nvGrpSpPr>
        <p:grpSpPr>
          <a:xfrm>
            <a:off x="-36880" y="3915663"/>
            <a:ext cx="4459238" cy="1743588"/>
            <a:chOff x="-49173" y="3915663"/>
            <a:chExt cx="5945650" cy="17435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Snip Diagonal Corner Rectangle 4">
                  <a:extLst>
                    <a:ext uri="{FF2B5EF4-FFF2-40B4-BE49-F238E27FC236}">
                      <a16:creationId xmlns:a16="http://schemas.microsoft.com/office/drawing/2014/main" xmlns="" id="{3BF5987B-7A6C-4842-B950-1D10E3B44F17}"/>
                    </a:ext>
                  </a:extLst>
                </p:cNvPr>
                <p:cNvSpPr/>
                <p:nvPr/>
              </p:nvSpPr>
              <p:spPr>
                <a:xfrm>
                  <a:off x="469406" y="4307039"/>
                  <a:ext cx="5427071" cy="804153"/>
                </a:xfrm>
                <a:custGeom>
                  <a:avLst/>
                  <a:gdLst>
                    <a:gd name="connsiteX0" fmla="*/ 0 w 5427071"/>
                    <a:gd name="connsiteY0" fmla="*/ 0 h 804153"/>
                    <a:gd name="connsiteX1" fmla="*/ 5293043 w 5427071"/>
                    <a:gd name="connsiteY1" fmla="*/ 0 h 804153"/>
                    <a:gd name="connsiteX2" fmla="*/ 5427071 w 5427071"/>
                    <a:gd name="connsiteY2" fmla="*/ 134028 h 804153"/>
                    <a:gd name="connsiteX3" fmla="*/ 5427071 w 5427071"/>
                    <a:gd name="connsiteY3" fmla="*/ 804153 h 804153"/>
                    <a:gd name="connsiteX4" fmla="*/ 5427071 w 5427071"/>
                    <a:gd name="connsiteY4" fmla="*/ 804153 h 804153"/>
                    <a:gd name="connsiteX5" fmla="*/ 134028 w 5427071"/>
                    <a:gd name="connsiteY5" fmla="*/ 804153 h 804153"/>
                    <a:gd name="connsiteX6" fmla="*/ 0 w 5427071"/>
                    <a:gd name="connsiteY6" fmla="*/ 670125 h 804153"/>
                    <a:gd name="connsiteX7" fmla="*/ 0 w 542707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27071" h="804153" fill="none" extrusionOk="0">
                      <a:moveTo>
                        <a:pt x="0" y="0"/>
                      </a:moveTo>
                      <a:cubicBezTo>
                        <a:pt x="749298" y="75240"/>
                        <a:pt x="4007902" y="-82539"/>
                        <a:pt x="5293043" y="0"/>
                      </a:cubicBezTo>
                      <a:cubicBezTo>
                        <a:pt x="5349199" y="64018"/>
                        <a:pt x="5369039" y="74726"/>
                        <a:pt x="5427071" y="134028"/>
                      </a:cubicBezTo>
                      <a:cubicBezTo>
                        <a:pt x="5428568" y="275075"/>
                        <a:pt x="5481198" y="688762"/>
                        <a:pt x="5427071" y="804153"/>
                      </a:cubicBezTo>
                      <a:lnTo>
                        <a:pt x="5427071" y="804153"/>
                      </a:lnTo>
                      <a:cubicBezTo>
                        <a:pt x="4397072" y="839828"/>
                        <a:pt x="2216251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5427071" h="804153" stroke="0" extrusionOk="0">
                      <a:moveTo>
                        <a:pt x="0" y="0"/>
                      </a:moveTo>
                      <a:cubicBezTo>
                        <a:pt x="1481420" y="-79517"/>
                        <a:pt x="2685615" y="-19842"/>
                        <a:pt x="5293043" y="0"/>
                      </a:cubicBezTo>
                      <a:cubicBezTo>
                        <a:pt x="5345337" y="33949"/>
                        <a:pt x="5358040" y="81350"/>
                        <a:pt x="5427071" y="134028"/>
                      </a:cubicBezTo>
                      <a:cubicBezTo>
                        <a:pt x="5410203" y="453041"/>
                        <a:pt x="5392444" y="603229"/>
                        <a:pt x="5427071" y="804153"/>
                      </a:cubicBezTo>
                      <a:lnTo>
                        <a:pt x="5427071" y="804153"/>
                      </a:lnTo>
                      <a:cubicBezTo>
                        <a:pt x="4017614" y="827522"/>
                        <a:pt x="2248452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Snip Diagonal Corner Rectangle 4">
                  <a:extLst>
                    <a:ext uri="{FF2B5EF4-FFF2-40B4-BE49-F238E27FC236}">
                      <a16:creationId xmlns:a16="http://schemas.microsoft.com/office/drawing/2014/main" id="{3BF5987B-7A6C-4842-B950-1D10E3B44F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406" y="4307039"/>
                  <a:ext cx="5427071" cy="804153"/>
                </a:xfrm>
                <a:custGeom>
                  <a:avLst/>
                  <a:gdLst>
                    <a:gd name="connsiteX0" fmla="*/ 0 w 5427071"/>
                    <a:gd name="connsiteY0" fmla="*/ 0 h 804153"/>
                    <a:gd name="connsiteX1" fmla="*/ 5293043 w 5427071"/>
                    <a:gd name="connsiteY1" fmla="*/ 0 h 804153"/>
                    <a:gd name="connsiteX2" fmla="*/ 5427071 w 5427071"/>
                    <a:gd name="connsiteY2" fmla="*/ 134028 h 804153"/>
                    <a:gd name="connsiteX3" fmla="*/ 5427071 w 5427071"/>
                    <a:gd name="connsiteY3" fmla="*/ 804153 h 804153"/>
                    <a:gd name="connsiteX4" fmla="*/ 5427071 w 5427071"/>
                    <a:gd name="connsiteY4" fmla="*/ 804153 h 804153"/>
                    <a:gd name="connsiteX5" fmla="*/ 134028 w 5427071"/>
                    <a:gd name="connsiteY5" fmla="*/ 804153 h 804153"/>
                    <a:gd name="connsiteX6" fmla="*/ 0 w 5427071"/>
                    <a:gd name="connsiteY6" fmla="*/ 670125 h 804153"/>
                    <a:gd name="connsiteX7" fmla="*/ 0 w 542707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27071" h="804153" fill="none" extrusionOk="0">
                      <a:moveTo>
                        <a:pt x="0" y="0"/>
                      </a:moveTo>
                      <a:cubicBezTo>
                        <a:pt x="749298" y="75240"/>
                        <a:pt x="4007902" y="-82539"/>
                        <a:pt x="5293043" y="0"/>
                      </a:cubicBezTo>
                      <a:cubicBezTo>
                        <a:pt x="5349199" y="64018"/>
                        <a:pt x="5369039" y="74726"/>
                        <a:pt x="5427071" y="134028"/>
                      </a:cubicBezTo>
                      <a:cubicBezTo>
                        <a:pt x="5428568" y="275075"/>
                        <a:pt x="5481198" y="688762"/>
                        <a:pt x="5427071" y="804153"/>
                      </a:cubicBezTo>
                      <a:lnTo>
                        <a:pt x="5427071" y="804153"/>
                      </a:lnTo>
                      <a:cubicBezTo>
                        <a:pt x="4397072" y="839828"/>
                        <a:pt x="2216251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5427071" h="804153" stroke="0" extrusionOk="0">
                      <a:moveTo>
                        <a:pt x="0" y="0"/>
                      </a:moveTo>
                      <a:cubicBezTo>
                        <a:pt x="1481420" y="-79517"/>
                        <a:pt x="2685615" y="-19842"/>
                        <a:pt x="5293043" y="0"/>
                      </a:cubicBezTo>
                      <a:cubicBezTo>
                        <a:pt x="5345337" y="33949"/>
                        <a:pt x="5358040" y="81350"/>
                        <a:pt x="5427071" y="134028"/>
                      </a:cubicBezTo>
                      <a:cubicBezTo>
                        <a:pt x="5410203" y="453041"/>
                        <a:pt x="5392444" y="603229"/>
                        <a:pt x="5427071" y="804153"/>
                      </a:cubicBezTo>
                      <a:lnTo>
                        <a:pt x="5427071" y="804153"/>
                      </a:lnTo>
                      <a:cubicBezTo>
                        <a:pt x="4017614" y="827522"/>
                        <a:pt x="2248452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272496F-AE4C-4C05-8444-F2068617D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173" y="3915663"/>
              <a:ext cx="1743588" cy="174358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60589EC-EC04-44EE-9F54-3F5142B39AAC}"/>
              </a:ext>
            </a:extLst>
          </p:cNvPr>
          <p:cNvGrpSpPr/>
          <p:nvPr/>
        </p:nvGrpSpPr>
        <p:grpSpPr>
          <a:xfrm>
            <a:off x="-37532" y="2690564"/>
            <a:ext cx="4549772" cy="1568450"/>
            <a:chOff x="-50042" y="2690564"/>
            <a:chExt cx="6066362" cy="1568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Snip Diagonal Corner Rectangle 3">
                  <a:extLst>
                    <a:ext uri="{FF2B5EF4-FFF2-40B4-BE49-F238E27FC236}">
                      <a16:creationId xmlns:a16="http://schemas.microsoft.com/office/drawing/2014/main" xmlns="" id="{BCC48856-6F14-42DA-AB01-0F9033ED95DE}"/>
                    </a:ext>
                  </a:extLst>
                </p:cNvPr>
                <p:cNvSpPr/>
                <p:nvPr/>
              </p:nvSpPr>
              <p:spPr>
                <a:xfrm>
                  <a:off x="406516" y="3162537"/>
                  <a:ext cx="5609804" cy="804153"/>
                </a:xfrm>
                <a:custGeom>
                  <a:avLst/>
                  <a:gdLst>
                    <a:gd name="connsiteX0" fmla="*/ 0 w 5609804"/>
                    <a:gd name="connsiteY0" fmla="*/ 0 h 804153"/>
                    <a:gd name="connsiteX1" fmla="*/ 5475776 w 5609804"/>
                    <a:gd name="connsiteY1" fmla="*/ 0 h 804153"/>
                    <a:gd name="connsiteX2" fmla="*/ 5609804 w 5609804"/>
                    <a:gd name="connsiteY2" fmla="*/ 134028 h 804153"/>
                    <a:gd name="connsiteX3" fmla="*/ 5609804 w 5609804"/>
                    <a:gd name="connsiteY3" fmla="*/ 804153 h 804153"/>
                    <a:gd name="connsiteX4" fmla="*/ 5609804 w 5609804"/>
                    <a:gd name="connsiteY4" fmla="*/ 804153 h 804153"/>
                    <a:gd name="connsiteX5" fmla="*/ 134028 w 5609804"/>
                    <a:gd name="connsiteY5" fmla="*/ 804153 h 804153"/>
                    <a:gd name="connsiteX6" fmla="*/ 0 w 5609804"/>
                    <a:gd name="connsiteY6" fmla="*/ 670125 h 804153"/>
                    <a:gd name="connsiteX7" fmla="*/ 0 w 56098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09804" h="804153" fill="none" extrusionOk="0">
                      <a:moveTo>
                        <a:pt x="0" y="0"/>
                      </a:moveTo>
                      <a:cubicBezTo>
                        <a:pt x="946184" y="9969"/>
                        <a:pt x="3610121" y="147239"/>
                        <a:pt x="5475776" y="0"/>
                      </a:cubicBezTo>
                      <a:cubicBezTo>
                        <a:pt x="5485853" y="26521"/>
                        <a:pt x="5560167" y="75417"/>
                        <a:pt x="5609804" y="134028"/>
                      </a:cubicBezTo>
                      <a:cubicBezTo>
                        <a:pt x="5602218" y="361744"/>
                        <a:pt x="5583345" y="579666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3299530" y="916450"/>
                        <a:pt x="2067748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609804" h="804153" stroke="0" extrusionOk="0">
                      <a:moveTo>
                        <a:pt x="0" y="0"/>
                      </a:moveTo>
                      <a:cubicBezTo>
                        <a:pt x="2431817" y="140996"/>
                        <a:pt x="3048538" y="-4395"/>
                        <a:pt x="5475776" y="0"/>
                      </a:cubicBezTo>
                      <a:cubicBezTo>
                        <a:pt x="5508766" y="28361"/>
                        <a:pt x="5583763" y="90190"/>
                        <a:pt x="5609804" y="134028"/>
                      </a:cubicBezTo>
                      <a:cubicBezTo>
                        <a:pt x="5626280" y="374767"/>
                        <a:pt x="5570418" y="653714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4043673" y="908201"/>
                        <a:pt x="1675154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Snip Diagonal Corner Rectangle 3">
                  <a:extLst>
                    <a:ext uri="{FF2B5EF4-FFF2-40B4-BE49-F238E27FC236}">
                      <a16:creationId xmlns:a16="http://schemas.microsoft.com/office/drawing/2014/main" id="{BCC48856-6F14-42DA-AB01-0F9033ED95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516" y="3162537"/>
                  <a:ext cx="5609804" cy="804153"/>
                </a:xfrm>
                <a:custGeom>
                  <a:avLst/>
                  <a:gdLst>
                    <a:gd name="connsiteX0" fmla="*/ 0 w 5609804"/>
                    <a:gd name="connsiteY0" fmla="*/ 0 h 804153"/>
                    <a:gd name="connsiteX1" fmla="*/ 5475776 w 5609804"/>
                    <a:gd name="connsiteY1" fmla="*/ 0 h 804153"/>
                    <a:gd name="connsiteX2" fmla="*/ 5609804 w 5609804"/>
                    <a:gd name="connsiteY2" fmla="*/ 134028 h 804153"/>
                    <a:gd name="connsiteX3" fmla="*/ 5609804 w 5609804"/>
                    <a:gd name="connsiteY3" fmla="*/ 804153 h 804153"/>
                    <a:gd name="connsiteX4" fmla="*/ 5609804 w 5609804"/>
                    <a:gd name="connsiteY4" fmla="*/ 804153 h 804153"/>
                    <a:gd name="connsiteX5" fmla="*/ 134028 w 5609804"/>
                    <a:gd name="connsiteY5" fmla="*/ 804153 h 804153"/>
                    <a:gd name="connsiteX6" fmla="*/ 0 w 5609804"/>
                    <a:gd name="connsiteY6" fmla="*/ 670125 h 804153"/>
                    <a:gd name="connsiteX7" fmla="*/ 0 w 56098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09804" h="804153" fill="none" extrusionOk="0">
                      <a:moveTo>
                        <a:pt x="0" y="0"/>
                      </a:moveTo>
                      <a:cubicBezTo>
                        <a:pt x="946184" y="9969"/>
                        <a:pt x="3610121" y="147239"/>
                        <a:pt x="5475776" y="0"/>
                      </a:cubicBezTo>
                      <a:cubicBezTo>
                        <a:pt x="5485853" y="26521"/>
                        <a:pt x="5560167" y="75417"/>
                        <a:pt x="5609804" y="134028"/>
                      </a:cubicBezTo>
                      <a:cubicBezTo>
                        <a:pt x="5602218" y="361744"/>
                        <a:pt x="5583345" y="579666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3299530" y="916450"/>
                        <a:pt x="2067748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609804" h="804153" stroke="0" extrusionOk="0">
                      <a:moveTo>
                        <a:pt x="0" y="0"/>
                      </a:moveTo>
                      <a:cubicBezTo>
                        <a:pt x="2431817" y="140996"/>
                        <a:pt x="3048538" y="-4395"/>
                        <a:pt x="5475776" y="0"/>
                      </a:cubicBezTo>
                      <a:cubicBezTo>
                        <a:pt x="5508766" y="28361"/>
                        <a:pt x="5583763" y="90190"/>
                        <a:pt x="5609804" y="134028"/>
                      </a:cubicBezTo>
                      <a:cubicBezTo>
                        <a:pt x="5626280" y="374767"/>
                        <a:pt x="5570418" y="653714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4043673" y="908201"/>
                        <a:pt x="1675154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xmlns="" id="{E5505A0F-36E2-41CF-B637-7DDCF5D051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042" y="2690564"/>
              <a:ext cx="1694415" cy="156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F092673-83A6-414F-8ECD-CBD81E40724B}"/>
              </a:ext>
            </a:extLst>
          </p:cNvPr>
          <p:cNvGrpSpPr/>
          <p:nvPr/>
        </p:nvGrpSpPr>
        <p:grpSpPr>
          <a:xfrm>
            <a:off x="-1" y="5205444"/>
            <a:ext cx="4490884" cy="1568450"/>
            <a:chOff x="-1" y="5205444"/>
            <a:chExt cx="5987845" cy="1568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Snip Diagonal Corner Rectangle 5">
                  <a:extLst>
                    <a:ext uri="{FF2B5EF4-FFF2-40B4-BE49-F238E27FC236}">
                      <a16:creationId xmlns:a16="http://schemas.microsoft.com/office/drawing/2014/main" xmlns="" id="{815A2855-F00F-4E99-AD24-DDB3178D4049}"/>
                    </a:ext>
                  </a:extLst>
                </p:cNvPr>
                <p:cNvSpPr/>
                <p:nvPr/>
              </p:nvSpPr>
              <p:spPr>
                <a:xfrm>
                  <a:off x="378040" y="5522068"/>
                  <a:ext cx="5609804" cy="804153"/>
                </a:xfrm>
                <a:custGeom>
                  <a:avLst/>
                  <a:gdLst>
                    <a:gd name="connsiteX0" fmla="*/ 0 w 5609804"/>
                    <a:gd name="connsiteY0" fmla="*/ 0 h 804153"/>
                    <a:gd name="connsiteX1" fmla="*/ 5475776 w 5609804"/>
                    <a:gd name="connsiteY1" fmla="*/ 0 h 804153"/>
                    <a:gd name="connsiteX2" fmla="*/ 5609804 w 5609804"/>
                    <a:gd name="connsiteY2" fmla="*/ 134028 h 804153"/>
                    <a:gd name="connsiteX3" fmla="*/ 5609804 w 5609804"/>
                    <a:gd name="connsiteY3" fmla="*/ 804153 h 804153"/>
                    <a:gd name="connsiteX4" fmla="*/ 5609804 w 5609804"/>
                    <a:gd name="connsiteY4" fmla="*/ 804153 h 804153"/>
                    <a:gd name="connsiteX5" fmla="*/ 134028 w 5609804"/>
                    <a:gd name="connsiteY5" fmla="*/ 804153 h 804153"/>
                    <a:gd name="connsiteX6" fmla="*/ 0 w 5609804"/>
                    <a:gd name="connsiteY6" fmla="*/ 670125 h 804153"/>
                    <a:gd name="connsiteX7" fmla="*/ 0 w 56098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09804" h="804153" fill="none" extrusionOk="0">
                      <a:moveTo>
                        <a:pt x="0" y="0"/>
                      </a:moveTo>
                      <a:cubicBezTo>
                        <a:pt x="809103" y="13096"/>
                        <a:pt x="2748672" y="-29434"/>
                        <a:pt x="5475776" y="0"/>
                      </a:cubicBezTo>
                      <a:cubicBezTo>
                        <a:pt x="5496566" y="33792"/>
                        <a:pt x="5584491" y="131971"/>
                        <a:pt x="5609804" y="134028"/>
                      </a:cubicBezTo>
                      <a:cubicBezTo>
                        <a:pt x="5668760" y="400761"/>
                        <a:pt x="5600738" y="484502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3245367" y="969440"/>
                        <a:pt x="1006480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5609804" h="804153" stroke="0" extrusionOk="0">
                      <a:moveTo>
                        <a:pt x="0" y="0"/>
                      </a:moveTo>
                      <a:cubicBezTo>
                        <a:pt x="1456837" y="12344"/>
                        <a:pt x="3765463" y="155067"/>
                        <a:pt x="5475776" y="0"/>
                      </a:cubicBezTo>
                      <a:cubicBezTo>
                        <a:pt x="5540862" y="59849"/>
                        <a:pt x="5569135" y="96500"/>
                        <a:pt x="5609804" y="134028"/>
                      </a:cubicBezTo>
                      <a:cubicBezTo>
                        <a:pt x="5654545" y="426059"/>
                        <a:pt x="5630249" y="556059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4806903" y="781273"/>
                        <a:pt x="898963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Snip Diagonal Corner Rectangle 5">
                  <a:extLst>
                    <a:ext uri="{FF2B5EF4-FFF2-40B4-BE49-F238E27FC236}">
                      <a16:creationId xmlns:a16="http://schemas.microsoft.com/office/drawing/2014/main" id="{815A2855-F00F-4E99-AD24-DDB3178D4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40" y="5522068"/>
                  <a:ext cx="5609804" cy="804153"/>
                </a:xfrm>
                <a:custGeom>
                  <a:avLst/>
                  <a:gdLst>
                    <a:gd name="connsiteX0" fmla="*/ 0 w 5609804"/>
                    <a:gd name="connsiteY0" fmla="*/ 0 h 804153"/>
                    <a:gd name="connsiteX1" fmla="*/ 5475776 w 5609804"/>
                    <a:gd name="connsiteY1" fmla="*/ 0 h 804153"/>
                    <a:gd name="connsiteX2" fmla="*/ 5609804 w 5609804"/>
                    <a:gd name="connsiteY2" fmla="*/ 134028 h 804153"/>
                    <a:gd name="connsiteX3" fmla="*/ 5609804 w 5609804"/>
                    <a:gd name="connsiteY3" fmla="*/ 804153 h 804153"/>
                    <a:gd name="connsiteX4" fmla="*/ 5609804 w 5609804"/>
                    <a:gd name="connsiteY4" fmla="*/ 804153 h 804153"/>
                    <a:gd name="connsiteX5" fmla="*/ 134028 w 5609804"/>
                    <a:gd name="connsiteY5" fmla="*/ 804153 h 804153"/>
                    <a:gd name="connsiteX6" fmla="*/ 0 w 5609804"/>
                    <a:gd name="connsiteY6" fmla="*/ 670125 h 804153"/>
                    <a:gd name="connsiteX7" fmla="*/ 0 w 56098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09804" h="804153" fill="none" extrusionOk="0">
                      <a:moveTo>
                        <a:pt x="0" y="0"/>
                      </a:moveTo>
                      <a:cubicBezTo>
                        <a:pt x="809103" y="13096"/>
                        <a:pt x="2748672" y="-29434"/>
                        <a:pt x="5475776" y="0"/>
                      </a:cubicBezTo>
                      <a:cubicBezTo>
                        <a:pt x="5496566" y="33792"/>
                        <a:pt x="5584491" y="131971"/>
                        <a:pt x="5609804" y="134028"/>
                      </a:cubicBezTo>
                      <a:cubicBezTo>
                        <a:pt x="5668760" y="400761"/>
                        <a:pt x="5600738" y="484502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3245367" y="969440"/>
                        <a:pt x="1006480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5609804" h="804153" stroke="0" extrusionOk="0">
                      <a:moveTo>
                        <a:pt x="0" y="0"/>
                      </a:moveTo>
                      <a:cubicBezTo>
                        <a:pt x="1456837" y="12344"/>
                        <a:pt x="3765463" y="155067"/>
                        <a:pt x="5475776" y="0"/>
                      </a:cubicBezTo>
                      <a:cubicBezTo>
                        <a:pt x="5540862" y="59849"/>
                        <a:pt x="5569135" y="96500"/>
                        <a:pt x="5609804" y="134028"/>
                      </a:cubicBezTo>
                      <a:cubicBezTo>
                        <a:pt x="5654545" y="426059"/>
                        <a:pt x="5630249" y="556059"/>
                        <a:pt x="5609804" y="804153"/>
                      </a:cubicBezTo>
                      <a:lnTo>
                        <a:pt x="5609804" y="804153"/>
                      </a:lnTo>
                      <a:cubicBezTo>
                        <a:pt x="4806903" y="781273"/>
                        <a:pt x="898963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xmlns="" id="{F000DA73-6508-4C51-82DF-34CC63AA58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205444"/>
              <a:ext cx="1694415" cy="156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E8C919-56D0-497C-AA8E-7CCFECE1B6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97" y="1923756"/>
            <a:ext cx="546522" cy="723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E3D35F-4BB2-41C3-A77D-A018F106D5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97" y="4266451"/>
            <a:ext cx="546522" cy="723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DC7468-7637-47A6-A376-8CF628887A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44" y="5522068"/>
            <a:ext cx="546522" cy="7238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B778D19-4111-405A-A10B-74DDF7BBA9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79" y="3009001"/>
            <a:ext cx="865758" cy="861550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xmlns="" id="{E44DBBF5-CCB9-4D6C-9F20-012997C680A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995" b="95927" l="56009" r="96179">
                        <a14:foregroundMark x1="94037" y1="79138" x2="94037" y2="79138"/>
                        <a14:foregroundMark x1="58464" y1="88172" x2="73288" y2="90601"/>
                        <a14:foregroundMark x1="73288" y1="90601" x2="78678" y2="86893"/>
                        <a14:foregroundMark x1="85675" y1="89896" x2="85675" y2="89896"/>
                        <a14:foregroundMark x1="95108" y1="90966" x2="92062" y2="80653"/>
                        <a14:foregroundMark x1="92062" y1="80653" x2="92062" y2="80653"/>
                        <a14:foregroundMark x1="96013" y1="79582" x2="96013" y2="79582"/>
                        <a14:foregroundMark x1="91157" y1="93969" x2="91157" y2="93969"/>
                        <a14:foregroundMark x1="91914" y1="94621" x2="91914" y2="94621"/>
                        <a14:foregroundMark x1="56637" y1="87755" x2="56637" y2="87755"/>
                        <a14:foregroundMark x1="57560" y1="77859" x2="58759" y2="80418"/>
                        <a14:foregroundMark x1="83090" y1="89034" x2="87632" y2="92167"/>
                        <a14:foregroundMark x1="87632" y1="92167" x2="93687" y2="91906"/>
                        <a14:foregroundMark x1="93687" y1="91906" x2="94499" y2="90966"/>
                        <a14:foregroundMark x1="56637" y1="88825" x2="62544" y2="94935"/>
                        <a14:foregroundMark x1="62544" y1="94935" x2="67731" y2="95065"/>
                        <a14:foregroundMark x1="56784" y1="76136" x2="58759" y2="78068"/>
                        <a14:foregroundMark x1="57098" y1="76997" x2="59535" y2="92898"/>
                        <a14:foregroundMark x1="56027" y1="88172" x2="58926" y2="92898"/>
                        <a14:foregroundMark x1="66974" y1="70966" x2="67584" y2="70966"/>
                        <a14:foregroundMark x1="69706" y1="86449" x2="78660" y2="69556"/>
                        <a14:foregroundMark x1="78660" y1="69556" x2="75669" y2="85796"/>
                        <a14:foregroundMark x1="75669" y1="85796" x2="84770" y2="90104"/>
                        <a14:foregroundMark x1="84770" y1="90104" x2="86893" y2="89243"/>
                        <a14:foregroundMark x1="58926" y1="75065" x2="70390" y2="68433"/>
                        <a14:foregroundMark x1="70390" y1="68433" x2="83459" y2="66110"/>
                        <a14:foregroundMark x1="83459" y1="66110" x2="92302" y2="74935"/>
                        <a14:foregroundMark x1="92302" y1="74935" x2="86967" y2="78616"/>
                        <a14:foregroundMark x1="86967" y1="78616" x2="69466" y2="72689"/>
                        <a14:foregroundMark x1="69466" y1="72689" x2="66974" y2="84073"/>
                        <a14:foregroundMark x1="61658" y1="81279" x2="81706" y2="80183"/>
                        <a14:foregroundMark x1="81706" y1="80183" x2="90696" y2="87389"/>
                        <a14:foregroundMark x1="90696" y1="87389" x2="91157" y2="90104"/>
                        <a14:foregroundMark x1="93428" y1="73551" x2="94111" y2="84726"/>
                        <a14:foregroundMark x1="94111" y1="84726" x2="93742" y2="84935"/>
                        <a14:foregroundMark x1="96179" y1="78721" x2="96179" y2="78721"/>
                        <a14:foregroundMark x1="65922" y1="74621" x2="63707" y2="87206"/>
                        <a14:foregroundMark x1="63707" y1="87206" x2="64242" y2="90313"/>
                        <a14:foregroundMark x1="65313" y1="91410" x2="65313" y2="9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24" t="60000"/>
          <a:stretch/>
        </p:blipFill>
        <p:spPr>
          <a:xfrm rot="9363382">
            <a:off x="4613894" y="2728626"/>
            <a:ext cx="4453005" cy="36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17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91C747-60CE-423B-904F-10F860BDA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92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1">
                <a:extLst>
                  <a:ext uri="{FF2B5EF4-FFF2-40B4-BE49-F238E27FC236}">
                    <a16:creationId xmlns:a16="http://schemas.microsoft.com/office/drawing/2014/main" xmlns="" id="{C3EEC5D1-3507-4F84-A4F3-0EEFDE48F128}"/>
                  </a:ext>
                </a:extLst>
              </p:cNvPr>
              <p:cNvSpPr/>
              <p:nvPr/>
            </p:nvSpPr>
            <p:spPr>
              <a:xfrm>
                <a:off x="640138" y="320728"/>
                <a:ext cx="7838540" cy="1256539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C2245">
                      <a:tint val="66000"/>
                      <a:satMod val="160000"/>
                    </a:srgbClr>
                  </a:gs>
                  <a:gs pos="52000">
                    <a:srgbClr val="CC2245">
                      <a:tint val="44500"/>
                      <a:satMod val="160000"/>
                      <a:alpha val="35000"/>
                    </a:srgbClr>
                  </a:gs>
                  <a:gs pos="100000">
                    <a:srgbClr val="CC2245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 cmpd="sng">
                <a:solidFill>
                  <a:schemeClr val="accent6">
                    <a:lumMod val="50000"/>
                  </a:schemeClr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83EC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83EC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83EC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83EC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83EC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83EC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83EC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1">
                <a:extLst>
                  <a:ext uri="{FF2B5EF4-FFF2-40B4-BE49-F238E27FC236}">
                    <a16:creationId xmlns:a16="http://schemas.microsoft.com/office/drawing/2014/main" id="{C3EEC5D1-3507-4F84-A4F3-0EEFDE48F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18" y="320727"/>
                <a:ext cx="10451386" cy="1256539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50800" cmpd="sng">
                <a:solidFill>
                  <a:schemeClr val="accent6">
                    <a:lumMod val="50000"/>
                  </a:schemeClr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CBD2C6-5241-419B-984A-1271603263ED}"/>
              </a:ext>
            </a:extLst>
          </p:cNvPr>
          <p:cNvGrpSpPr/>
          <p:nvPr/>
        </p:nvGrpSpPr>
        <p:grpSpPr>
          <a:xfrm>
            <a:off x="223806" y="1699924"/>
            <a:ext cx="5124682" cy="1078002"/>
            <a:chOff x="298408" y="1699924"/>
            <a:chExt cx="6832909" cy="1078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Snip Diagonal Corner Rectangle 2">
                  <a:extLst>
                    <a:ext uri="{FF2B5EF4-FFF2-40B4-BE49-F238E27FC236}">
                      <a16:creationId xmlns:a16="http://schemas.microsoft.com/office/drawing/2014/main" xmlns="" id="{F8E85D31-8F36-4B69-BF0D-BCA3B159915D}"/>
                    </a:ext>
                  </a:extLst>
                </p:cNvPr>
                <p:cNvSpPr/>
                <p:nvPr/>
              </p:nvSpPr>
              <p:spPr>
                <a:xfrm>
                  <a:off x="366223" y="1805067"/>
                  <a:ext cx="6765094" cy="948980"/>
                </a:xfrm>
                <a:custGeom>
                  <a:avLst/>
                  <a:gdLst>
                    <a:gd name="connsiteX0" fmla="*/ 0 w 6765094"/>
                    <a:gd name="connsiteY0" fmla="*/ 0 h 948980"/>
                    <a:gd name="connsiteX1" fmla="*/ 6606928 w 6765094"/>
                    <a:gd name="connsiteY1" fmla="*/ 0 h 948980"/>
                    <a:gd name="connsiteX2" fmla="*/ 6765094 w 6765094"/>
                    <a:gd name="connsiteY2" fmla="*/ 158166 h 948980"/>
                    <a:gd name="connsiteX3" fmla="*/ 6765094 w 6765094"/>
                    <a:gd name="connsiteY3" fmla="*/ 948980 h 948980"/>
                    <a:gd name="connsiteX4" fmla="*/ 6765094 w 6765094"/>
                    <a:gd name="connsiteY4" fmla="*/ 948980 h 948980"/>
                    <a:gd name="connsiteX5" fmla="*/ 158166 w 6765094"/>
                    <a:gd name="connsiteY5" fmla="*/ 948980 h 948980"/>
                    <a:gd name="connsiteX6" fmla="*/ 0 w 6765094"/>
                    <a:gd name="connsiteY6" fmla="*/ 790814 h 948980"/>
                    <a:gd name="connsiteX7" fmla="*/ 0 w 6765094"/>
                    <a:gd name="connsiteY7" fmla="*/ 0 h 948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65094" h="948980" fill="none" extrusionOk="0">
                      <a:moveTo>
                        <a:pt x="0" y="0"/>
                      </a:moveTo>
                      <a:cubicBezTo>
                        <a:pt x="730379" y="-163733"/>
                        <a:pt x="4640395" y="8092"/>
                        <a:pt x="6606928" y="0"/>
                      </a:cubicBezTo>
                      <a:cubicBezTo>
                        <a:pt x="6650449" y="60225"/>
                        <a:pt x="6695013" y="114206"/>
                        <a:pt x="6765094" y="158166"/>
                      </a:cubicBezTo>
                      <a:cubicBezTo>
                        <a:pt x="6773765" y="258908"/>
                        <a:pt x="6761986" y="682217"/>
                        <a:pt x="6765094" y="948980"/>
                      </a:cubicBezTo>
                      <a:lnTo>
                        <a:pt x="6765094" y="948980"/>
                      </a:lnTo>
                      <a:cubicBezTo>
                        <a:pt x="5878758" y="948155"/>
                        <a:pt x="2574302" y="993687"/>
                        <a:pt x="158166" y="948980"/>
                      </a:cubicBezTo>
                      <a:cubicBezTo>
                        <a:pt x="115119" y="877557"/>
                        <a:pt x="66312" y="857945"/>
                        <a:pt x="0" y="790814"/>
                      </a:cubicBezTo>
                      <a:cubicBezTo>
                        <a:pt x="-63671" y="543531"/>
                        <a:pt x="21323" y="219047"/>
                        <a:pt x="0" y="0"/>
                      </a:cubicBezTo>
                      <a:close/>
                    </a:path>
                    <a:path w="6765094" h="948980" stroke="0" extrusionOk="0">
                      <a:moveTo>
                        <a:pt x="0" y="0"/>
                      </a:moveTo>
                      <a:cubicBezTo>
                        <a:pt x="3042003" y="51761"/>
                        <a:pt x="4689280" y="-6647"/>
                        <a:pt x="6606928" y="0"/>
                      </a:cubicBezTo>
                      <a:cubicBezTo>
                        <a:pt x="6630389" y="50235"/>
                        <a:pt x="6715046" y="88259"/>
                        <a:pt x="6765094" y="158166"/>
                      </a:cubicBezTo>
                      <a:cubicBezTo>
                        <a:pt x="6736498" y="328213"/>
                        <a:pt x="6747229" y="788662"/>
                        <a:pt x="6765094" y="948980"/>
                      </a:cubicBezTo>
                      <a:lnTo>
                        <a:pt x="6765094" y="948980"/>
                      </a:lnTo>
                      <a:cubicBezTo>
                        <a:pt x="4884811" y="915763"/>
                        <a:pt x="3030317" y="826056"/>
                        <a:pt x="158166" y="948980"/>
                      </a:cubicBezTo>
                      <a:cubicBezTo>
                        <a:pt x="131092" y="901291"/>
                        <a:pt x="35094" y="838027"/>
                        <a:pt x="0" y="790814"/>
                      </a:cubicBezTo>
                      <a:cubicBezTo>
                        <a:pt x="-21638" y="699563"/>
                        <a:pt x="22696" y="30276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Snip Diagonal Corner Rectangle 2">
                  <a:extLst>
                    <a:ext uri="{FF2B5EF4-FFF2-40B4-BE49-F238E27FC236}">
                      <a16:creationId xmlns:a16="http://schemas.microsoft.com/office/drawing/2014/main" id="{F8E85D31-8F36-4B69-BF0D-BCA3B15991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223" y="1805067"/>
                  <a:ext cx="6765094" cy="948980"/>
                </a:xfrm>
                <a:custGeom>
                  <a:avLst/>
                  <a:gdLst>
                    <a:gd name="connsiteX0" fmla="*/ 0 w 6765094"/>
                    <a:gd name="connsiteY0" fmla="*/ 0 h 804153"/>
                    <a:gd name="connsiteX1" fmla="*/ 6631066 w 6765094"/>
                    <a:gd name="connsiteY1" fmla="*/ 0 h 804153"/>
                    <a:gd name="connsiteX2" fmla="*/ 6765094 w 6765094"/>
                    <a:gd name="connsiteY2" fmla="*/ 134028 h 804153"/>
                    <a:gd name="connsiteX3" fmla="*/ 6765094 w 6765094"/>
                    <a:gd name="connsiteY3" fmla="*/ 804153 h 804153"/>
                    <a:gd name="connsiteX4" fmla="*/ 6765094 w 6765094"/>
                    <a:gd name="connsiteY4" fmla="*/ 804153 h 804153"/>
                    <a:gd name="connsiteX5" fmla="*/ 134028 w 6765094"/>
                    <a:gd name="connsiteY5" fmla="*/ 804153 h 804153"/>
                    <a:gd name="connsiteX6" fmla="*/ 0 w 6765094"/>
                    <a:gd name="connsiteY6" fmla="*/ 670125 h 804153"/>
                    <a:gd name="connsiteX7" fmla="*/ 0 w 676509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65094" h="804153" fill="none" extrusionOk="0">
                      <a:moveTo>
                        <a:pt x="0" y="0"/>
                      </a:moveTo>
                      <a:cubicBezTo>
                        <a:pt x="3095564" y="-163733"/>
                        <a:pt x="5418020" y="8092"/>
                        <a:pt x="6631066" y="0"/>
                      </a:cubicBezTo>
                      <a:cubicBezTo>
                        <a:pt x="6677937" y="41345"/>
                        <a:pt x="6711769" y="73630"/>
                        <a:pt x="6765094" y="134028"/>
                      </a:cubicBezTo>
                      <a:cubicBezTo>
                        <a:pt x="6737589" y="368849"/>
                        <a:pt x="6725728" y="623435"/>
                        <a:pt x="6765094" y="804153"/>
                      </a:cubicBezTo>
                      <a:lnTo>
                        <a:pt x="6765094" y="804153"/>
                      </a:lnTo>
                      <a:cubicBezTo>
                        <a:pt x="3648746" y="803328"/>
                        <a:pt x="2322208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6765094" h="804153" stroke="0" extrusionOk="0">
                      <a:moveTo>
                        <a:pt x="0" y="0"/>
                      </a:moveTo>
                      <a:cubicBezTo>
                        <a:pt x="2785123" y="51761"/>
                        <a:pt x="4643418" y="-6647"/>
                        <a:pt x="6631066" y="0"/>
                      </a:cubicBezTo>
                      <a:cubicBezTo>
                        <a:pt x="6662457" y="49602"/>
                        <a:pt x="6718896" y="94691"/>
                        <a:pt x="6765094" y="134028"/>
                      </a:cubicBezTo>
                      <a:cubicBezTo>
                        <a:pt x="6803668" y="288740"/>
                        <a:pt x="6821226" y="573457"/>
                        <a:pt x="6765094" y="804153"/>
                      </a:cubicBezTo>
                      <a:lnTo>
                        <a:pt x="6765094" y="804153"/>
                      </a:lnTo>
                      <a:cubicBezTo>
                        <a:pt x="4250659" y="770936"/>
                        <a:pt x="3346525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" descr="Pillow Png Clipart - Pillow Clipart Transparent (#5398783) - PinClipart">
              <a:extLst>
                <a:ext uri="{FF2B5EF4-FFF2-40B4-BE49-F238E27FC236}">
                  <a16:creationId xmlns:a16="http://schemas.microsoft.com/office/drawing/2014/main" xmlns="" id="{8365121A-6669-47F1-9275-5F05257FB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298408" y="1699924"/>
              <a:ext cx="1065889" cy="10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0CD0BB5-1A0F-4522-B25C-DD2961C18C73}"/>
              </a:ext>
            </a:extLst>
          </p:cNvPr>
          <p:cNvGrpSpPr/>
          <p:nvPr/>
        </p:nvGrpSpPr>
        <p:grpSpPr>
          <a:xfrm>
            <a:off x="190969" y="4056020"/>
            <a:ext cx="5073821" cy="1159254"/>
            <a:chOff x="254626" y="4056020"/>
            <a:chExt cx="6765094" cy="11592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Snip Diagonal Corner Rectangle 4">
                  <a:extLst>
                    <a:ext uri="{FF2B5EF4-FFF2-40B4-BE49-F238E27FC236}">
                      <a16:creationId xmlns:a16="http://schemas.microsoft.com/office/drawing/2014/main" xmlns="" id="{3BF5987B-7A6C-4842-B950-1D10E3B44F17}"/>
                    </a:ext>
                  </a:extLst>
                </p:cNvPr>
                <p:cNvSpPr/>
                <p:nvPr/>
              </p:nvSpPr>
              <p:spPr>
                <a:xfrm>
                  <a:off x="254626" y="4056020"/>
                  <a:ext cx="6765094" cy="1062579"/>
                </a:xfrm>
                <a:custGeom>
                  <a:avLst/>
                  <a:gdLst>
                    <a:gd name="connsiteX0" fmla="*/ 0 w 6765094"/>
                    <a:gd name="connsiteY0" fmla="*/ 0 h 1062579"/>
                    <a:gd name="connsiteX1" fmla="*/ 6587994 w 6765094"/>
                    <a:gd name="connsiteY1" fmla="*/ 0 h 1062579"/>
                    <a:gd name="connsiteX2" fmla="*/ 6765094 w 6765094"/>
                    <a:gd name="connsiteY2" fmla="*/ 177100 h 1062579"/>
                    <a:gd name="connsiteX3" fmla="*/ 6765094 w 6765094"/>
                    <a:gd name="connsiteY3" fmla="*/ 1062579 h 1062579"/>
                    <a:gd name="connsiteX4" fmla="*/ 6765094 w 6765094"/>
                    <a:gd name="connsiteY4" fmla="*/ 1062579 h 1062579"/>
                    <a:gd name="connsiteX5" fmla="*/ 177100 w 6765094"/>
                    <a:gd name="connsiteY5" fmla="*/ 1062579 h 1062579"/>
                    <a:gd name="connsiteX6" fmla="*/ 0 w 6765094"/>
                    <a:gd name="connsiteY6" fmla="*/ 885479 h 1062579"/>
                    <a:gd name="connsiteX7" fmla="*/ 0 w 6765094"/>
                    <a:gd name="connsiteY7" fmla="*/ 0 h 1062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65094" h="1062579" fill="none" extrusionOk="0">
                      <a:moveTo>
                        <a:pt x="0" y="0"/>
                      </a:moveTo>
                      <a:cubicBezTo>
                        <a:pt x="870798" y="75240"/>
                        <a:pt x="3810190" y="-82539"/>
                        <a:pt x="6587994" y="0"/>
                      </a:cubicBezTo>
                      <a:cubicBezTo>
                        <a:pt x="6649284" y="85595"/>
                        <a:pt x="6708965" y="108522"/>
                        <a:pt x="6765094" y="177100"/>
                      </a:cubicBezTo>
                      <a:cubicBezTo>
                        <a:pt x="6715719" y="398083"/>
                        <a:pt x="6800333" y="837877"/>
                        <a:pt x="6765094" y="1062579"/>
                      </a:cubicBezTo>
                      <a:lnTo>
                        <a:pt x="6765094" y="1062579"/>
                      </a:lnTo>
                      <a:cubicBezTo>
                        <a:pt x="4197679" y="1098254"/>
                        <a:pt x="2452241" y="996802"/>
                        <a:pt x="177100" y="1062579"/>
                      </a:cubicBezTo>
                      <a:cubicBezTo>
                        <a:pt x="104157" y="987177"/>
                        <a:pt x="65194" y="958278"/>
                        <a:pt x="0" y="885479"/>
                      </a:cubicBezTo>
                      <a:cubicBezTo>
                        <a:pt x="16041" y="638577"/>
                        <a:pt x="45108" y="394953"/>
                        <a:pt x="0" y="0"/>
                      </a:cubicBezTo>
                      <a:close/>
                    </a:path>
                    <a:path w="6765094" h="1062579" stroke="0" extrusionOk="0">
                      <a:moveTo>
                        <a:pt x="0" y="0"/>
                      </a:moveTo>
                      <a:cubicBezTo>
                        <a:pt x="872312" y="-79517"/>
                        <a:pt x="3732765" y="-19842"/>
                        <a:pt x="6587994" y="0"/>
                      </a:cubicBezTo>
                      <a:cubicBezTo>
                        <a:pt x="6656489" y="82885"/>
                        <a:pt x="6701892" y="85736"/>
                        <a:pt x="6765094" y="177100"/>
                      </a:cubicBezTo>
                      <a:cubicBezTo>
                        <a:pt x="6692559" y="487330"/>
                        <a:pt x="6688446" y="862852"/>
                        <a:pt x="6765094" y="1062579"/>
                      </a:cubicBezTo>
                      <a:lnTo>
                        <a:pt x="6765094" y="1062579"/>
                      </a:lnTo>
                      <a:cubicBezTo>
                        <a:pt x="5532040" y="1085948"/>
                        <a:pt x="2819645" y="1164456"/>
                        <a:pt x="177100" y="1062579"/>
                      </a:cubicBezTo>
                      <a:cubicBezTo>
                        <a:pt x="123879" y="1017871"/>
                        <a:pt x="75025" y="986290"/>
                        <a:pt x="0" y="885479"/>
                      </a:cubicBezTo>
                      <a:cubicBezTo>
                        <a:pt x="-56632" y="458412"/>
                        <a:pt x="32503" y="20709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Snip Diagonal Corner Rectangle 4">
                  <a:extLst>
                    <a:ext uri="{FF2B5EF4-FFF2-40B4-BE49-F238E27FC236}">
                      <a16:creationId xmlns:a16="http://schemas.microsoft.com/office/drawing/2014/main" id="{3BF5987B-7A6C-4842-B950-1D10E3B44F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26" y="4056020"/>
                  <a:ext cx="6765094" cy="1062579"/>
                </a:xfrm>
                <a:custGeom>
                  <a:avLst/>
                  <a:gdLst>
                    <a:gd name="connsiteX0" fmla="*/ 0 w 6765094"/>
                    <a:gd name="connsiteY0" fmla="*/ 0 h 804153"/>
                    <a:gd name="connsiteX1" fmla="*/ 6631066 w 6765094"/>
                    <a:gd name="connsiteY1" fmla="*/ 0 h 804153"/>
                    <a:gd name="connsiteX2" fmla="*/ 6765094 w 6765094"/>
                    <a:gd name="connsiteY2" fmla="*/ 134028 h 804153"/>
                    <a:gd name="connsiteX3" fmla="*/ 6765094 w 6765094"/>
                    <a:gd name="connsiteY3" fmla="*/ 804153 h 804153"/>
                    <a:gd name="connsiteX4" fmla="*/ 6765094 w 6765094"/>
                    <a:gd name="connsiteY4" fmla="*/ 804153 h 804153"/>
                    <a:gd name="connsiteX5" fmla="*/ 134028 w 6765094"/>
                    <a:gd name="connsiteY5" fmla="*/ 804153 h 804153"/>
                    <a:gd name="connsiteX6" fmla="*/ 0 w 6765094"/>
                    <a:gd name="connsiteY6" fmla="*/ 670125 h 804153"/>
                    <a:gd name="connsiteX7" fmla="*/ 0 w 676509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65094" h="804153" fill="none" extrusionOk="0">
                      <a:moveTo>
                        <a:pt x="0" y="0"/>
                      </a:moveTo>
                      <a:cubicBezTo>
                        <a:pt x="2165649" y="75240"/>
                        <a:pt x="5258485" y="-82539"/>
                        <a:pt x="6631066" y="0"/>
                      </a:cubicBezTo>
                      <a:cubicBezTo>
                        <a:pt x="6687222" y="64018"/>
                        <a:pt x="6707062" y="74726"/>
                        <a:pt x="6765094" y="134028"/>
                      </a:cubicBezTo>
                      <a:cubicBezTo>
                        <a:pt x="6766591" y="275075"/>
                        <a:pt x="6819221" y="688762"/>
                        <a:pt x="6765094" y="804153"/>
                      </a:cubicBezTo>
                      <a:lnTo>
                        <a:pt x="6765094" y="804153"/>
                      </a:lnTo>
                      <a:cubicBezTo>
                        <a:pt x="5625785" y="839828"/>
                        <a:pt x="2744862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6765094" h="804153" stroke="0" extrusionOk="0">
                      <a:moveTo>
                        <a:pt x="0" y="0"/>
                      </a:moveTo>
                      <a:cubicBezTo>
                        <a:pt x="2236887" y="-79517"/>
                        <a:pt x="4424608" y="-19842"/>
                        <a:pt x="6631066" y="0"/>
                      </a:cubicBezTo>
                      <a:cubicBezTo>
                        <a:pt x="6683360" y="33949"/>
                        <a:pt x="6696063" y="81350"/>
                        <a:pt x="6765094" y="134028"/>
                      </a:cubicBezTo>
                      <a:cubicBezTo>
                        <a:pt x="6748226" y="453041"/>
                        <a:pt x="6730467" y="603229"/>
                        <a:pt x="6765094" y="804153"/>
                      </a:cubicBezTo>
                      <a:lnTo>
                        <a:pt x="6765094" y="804153"/>
                      </a:lnTo>
                      <a:cubicBezTo>
                        <a:pt x="5585881" y="827522"/>
                        <a:pt x="303016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" descr="Pillow Png Clipart - Pillow Clipart Transparent (#5398783) - PinClipart">
              <a:extLst>
                <a:ext uri="{FF2B5EF4-FFF2-40B4-BE49-F238E27FC236}">
                  <a16:creationId xmlns:a16="http://schemas.microsoft.com/office/drawing/2014/main" xmlns="" id="{7C950A73-0822-4589-895C-E383C8DFA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357967" y="4291524"/>
              <a:ext cx="991102" cy="923750"/>
            </a:xfrm>
            <a:prstGeom prst="rect">
              <a:avLst/>
            </a:prstGeom>
            <a:noFill/>
            <a:ln>
              <a:solidFill>
                <a:srgbClr val="F2E4F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CA3FAEE-742A-4F16-B31E-2EF3497CE010}"/>
              </a:ext>
            </a:extLst>
          </p:cNvPr>
          <p:cNvGrpSpPr/>
          <p:nvPr/>
        </p:nvGrpSpPr>
        <p:grpSpPr>
          <a:xfrm>
            <a:off x="259492" y="5373171"/>
            <a:ext cx="5005298" cy="1201697"/>
            <a:chOff x="345990" y="5601393"/>
            <a:chExt cx="6673730" cy="973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Snip Diagonal Corner Rectangle 5">
                  <a:extLst>
                    <a:ext uri="{FF2B5EF4-FFF2-40B4-BE49-F238E27FC236}">
                      <a16:creationId xmlns:a16="http://schemas.microsoft.com/office/drawing/2014/main" xmlns="" id="{815A2855-F00F-4E99-AD24-DDB3178D4049}"/>
                    </a:ext>
                  </a:extLst>
                </p:cNvPr>
                <p:cNvSpPr/>
                <p:nvPr/>
              </p:nvSpPr>
              <p:spPr>
                <a:xfrm>
                  <a:off x="345990" y="5686055"/>
                  <a:ext cx="6673730" cy="804153"/>
                </a:xfrm>
                <a:custGeom>
                  <a:avLst/>
                  <a:gdLst>
                    <a:gd name="connsiteX0" fmla="*/ 0 w 6673730"/>
                    <a:gd name="connsiteY0" fmla="*/ 0 h 804153"/>
                    <a:gd name="connsiteX1" fmla="*/ 6539702 w 6673730"/>
                    <a:gd name="connsiteY1" fmla="*/ 0 h 804153"/>
                    <a:gd name="connsiteX2" fmla="*/ 6673730 w 6673730"/>
                    <a:gd name="connsiteY2" fmla="*/ 134028 h 804153"/>
                    <a:gd name="connsiteX3" fmla="*/ 6673730 w 6673730"/>
                    <a:gd name="connsiteY3" fmla="*/ 804153 h 804153"/>
                    <a:gd name="connsiteX4" fmla="*/ 6673730 w 6673730"/>
                    <a:gd name="connsiteY4" fmla="*/ 804153 h 804153"/>
                    <a:gd name="connsiteX5" fmla="*/ 134028 w 6673730"/>
                    <a:gd name="connsiteY5" fmla="*/ 804153 h 804153"/>
                    <a:gd name="connsiteX6" fmla="*/ 0 w 6673730"/>
                    <a:gd name="connsiteY6" fmla="*/ 670125 h 804153"/>
                    <a:gd name="connsiteX7" fmla="*/ 0 w 667373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3730" h="804153" fill="none" extrusionOk="0">
                      <a:moveTo>
                        <a:pt x="0" y="0"/>
                      </a:moveTo>
                      <a:cubicBezTo>
                        <a:pt x="2070469" y="13096"/>
                        <a:pt x="4037561" y="-29434"/>
                        <a:pt x="6539702" y="0"/>
                      </a:cubicBezTo>
                      <a:cubicBezTo>
                        <a:pt x="6560492" y="33792"/>
                        <a:pt x="6648417" y="131971"/>
                        <a:pt x="6673730" y="134028"/>
                      </a:cubicBezTo>
                      <a:cubicBezTo>
                        <a:pt x="6732686" y="400761"/>
                        <a:pt x="6664664" y="484502"/>
                        <a:pt x="6673730" y="804153"/>
                      </a:cubicBezTo>
                      <a:lnTo>
                        <a:pt x="6673730" y="804153"/>
                      </a:lnTo>
                      <a:cubicBezTo>
                        <a:pt x="4291806" y="969440"/>
                        <a:pt x="284267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6673730" h="804153" stroke="0" extrusionOk="0">
                      <a:moveTo>
                        <a:pt x="0" y="0"/>
                      </a:moveTo>
                      <a:cubicBezTo>
                        <a:pt x="1408684" y="12344"/>
                        <a:pt x="3508744" y="155067"/>
                        <a:pt x="6539702" y="0"/>
                      </a:cubicBezTo>
                      <a:cubicBezTo>
                        <a:pt x="6604788" y="59849"/>
                        <a:pt x="6633061" y="96500"/>
                        <a:pt x="6673730" y="134028"/>
                      </a:cubicBezTo>
                      <a:cubicBezTo>
                        <a:pt x="6718471" y="426059"/>
                        <a:pt x="6694175" y="556059"/>
                        <a:pt x="6673730" y="804153"/>
                      </a:cubicBezTo>
                      <a:lnTo>
                        <a:pt x="6673730" y="804153"/>
                      </a:lnTo>
                      <a:cubicBezTo>
                        <a:pt x="4400898" y="781273"/>
                        <a:pt x="2670572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Snip Diagonal Corner Rectangle 5">
                  <a:extLst>
                    <a:ext uri="{FF2B5EF4-FFF2-40B4-BE49-F238E27FC236}">
                      <a16:creationId xmlns:a16="http://schemas.microsoft.com/office/drawing/2014/main" id="{815A2855-F00F-4E99-AD24-DDB3178D40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990" y="5686055"/>
                  <a:ext cx="6673730" cy="804153"/>
                </a:xfrm>
                <a:custGeom>
                  <a:avLst/>
                  <a:gdLst>
                    <a:gd name="connsiteX0" fmla="*/ 0 w 6673730"/>
                    <a:gd name="connsiteY0" fmla="*/ 0 h 804153"/>
                    <a:gd name="connsiteX1" fmla="*/ 6539702 w 6673730"/>
                    <a:gd name="connsiteY1" fmla="*/ 0 h 804153"/>
                    <a:gd name="connsiteX2" fmla="*/ 6673730 w 6673730"/>
                    <a:gd name="connsiteY2" fmla="*/ 134028 h 804153"/>
                    <a:gd name="connsiteX3" fmla="*/ 6673730 w 6673730"/>
                    <a:gd name="connsiteY3" fmla="*/ 804153 h 804153"/>
                    <a:gd name="connsiteX4" fmla="*/ 6673730 w 6673730"/>
                    <a:gd name="connsiteY4" fmla="*/ 804153 h 804153"/>
                    <a:gd name="connsiteX5" fmla="*/ 134028 w 6673730"/>
                    <a:gd name="connsiteY5" fmla="*/ 804153 h 804153"/>
                    <a:gd name="connsiteX6" fmla="*/ 0 w 6673730"/>
                    <a:gd name="connsiteY6" fmla="*/ 670125 h 804153"/>
                    <a:gd name="connsiteX7" fmla="*/ 0 w 667373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3730" h="804153" fill="none" extrusionOk="0">
                      <a:moveTo>
                        <a:pt x="0" y="0"/>
                      </a:moveTo>
                      <a:cubicBezTo>
                        <a:pt x="2070469" y="13096"/>
                        <a:pt x="4037561" y="-29434"/>
                        <a:pt x="6539702" y="0"/>
                      </a:cubicBezTo>
                      <a:cubicBezTo>
                        <a:pt x="6560492" y="33792"/>
                        <a:pt x="6648417" y="131971"/>
                        <a:pt x="6673730" y="134028"/>
                      </a:cubicBezTo>
                      <a:cubicBezTo>
                        <a:pt x="6732686" y="400761"/>
                        <a:pt x="6664664" y="484502"/>
                        <a:pt x="6673730" y="804153"/>
                      </a:cubicBezTo>
                      <a:lnTo>
                        <a:pt x="6673730" y="804153"/>
                      </a:lnTo>
                      <a:cubicBezTo>
                        <a:pt x="4291806" y="969440"/>
                        <a:pt x="284267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6673730" h="804153" stroke="0" extrusionOk="0">
                      <a:moveTo>
                        <a:pt x="0" y="0"/>
                      </a:moveTo>
                      <a:cubicBezTo>
                        <a:pt x="1408684" y="12344"/>
                        <a:pt x="3508744" y="155067"/>
                        <a:pt x="6539702" y="0"/>
                      </a:cubicBezTo>
                      <a:cubicBezTo>
                        <a:pt x="6604788" y="59849"/>
                        <a:pt x="6633061" y="96500"/>
                        <a:pt x="6673730" y="134028"/>
                      </a:cubicBezTo>
                      <a:cubicBezTo>
                        <a:pt x="6718471" y="426059"/>
                        <a:pt x="6694175" y="556059"/>
                        <a:pt x="6673730" y="804153"/>
                      </a:cubicBezTo>
                      <a:lnTo>
                        <a:pt x="6673730" y="804153"/>
                      </a:lnTo>
                      <a:cubicBezTo>
                        <a:pt x="4400898" y="781273"/>
                        <a:pt x="2670572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2" descr="Pillow Png Clipart - Pillow Clipart Transparent (#5398783) - PinClipart">
              <a:extLst>
                <a:ext uri="{FF2B5EF4-FFF2-40B4-BE49-F238E27FC236}">
                  <a16:creationId xmlns:a16="http://schemas.microsoft.com/office/drawing/2014/main" xmlns="" id="{2D069094-F5C4-465B-A9B5-6D174905C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417390" y="5601393"/>
              <a:ext cx="962535" cy="97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830FA7C-5401-4119-8424-DD473775541E}"/>
              </a:ext>
            </a:extLst>
          </p:cNvPr>
          <p:cNvGrpSpPr/>
          <p:nvPr/>
        </p:nvGrpSpPr>
        <p:grpSpPr>
          <a:xfrm>
            <a:off x="225231" y="2839534"/>
            <a:ext cx="5073821" cy="1151891"/>
            <a:chOff x="300308" y="2839533"/>
            <a:chExt cx="6765094" cy="11518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Snip Diagonal Corner Rectangle 3">
                  <a:extLst>
                    <a:ext uri="{FF2B5EF4-FFF2-40B4-BE49-F238E27FC236}">
                      <a16:creationId xmlns:a16="http://schemas.microsoft.com/office/drawing/2014/main" xmlns="" id="{BCC48856-6F14-42DA-AB01-0F9033ED95DE}"/>
                    </a:ext>
                  </a:extLst>
                </p:cNvPr>
                <p:cNvSpPr/>
                <p:nvPr/>
              </p:nvSpPr>
              <p:spPr>
                <a:xfrm>
                  <a:off x="300308" y="2839533"/>
                  <a:ext cx="6765094" cy="981212"/>
                </a:xfrm>
                <a:custGeom>
                  <a:avLst/>
                  <a:gdLst>
                    <a:gd name="connsiteX0" fmla="*/ 0 w 6765094"/>
                    <a:gd name="connsiteY0" fmla="*/ 0 h 981212"/>
                    <a:gd name="connsiteX1" fmla="*/ 6601555 w 6765094"/>
                    <a:gd name="connsiteY1" fmla="*/ 0 h 981212"/>
                    <a:gd name="connsiteX2" fmla="*/ 6765094 w 6765094"/>
                    <a:gd name="connsiteY2" fmla="*/ 163539 h 981212"/>
                    <a:gd name="connsiteX3" fmla="*/ 6765094 w 6765094"/>
                    <a:gd name="connsiteY3" fmla="*/ 981212 h 981212"/>
                    <a:gd name="connsiteX4" fmla="*/ 6765094 w 6765094"/>
                    <a:gd name="connsiteY4" fmla="*/ 981212 h 981212"/>
                    <a:gd name="connsiteX5" fmla="*/ 163539 w 6765094"/>
                    <a:gd name="connsiteY5" fmla="*/ 981212 h 981212"/>
                    <a:gd name="connsiteX6" fmla="*/ 0 w 6765094"/>
                    <a:gd name="connsiteY6" fmla="*/ 817673 h 981212"/>
                    <a:gd name="connsiteX7" fmla="*/ 0 w 6765094"/>
                    <a:gd name="connsiteY7" fmla="*/ 0 h 981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65094" h="981212" fill="none" extrusionOk="0">
                      <a:moveTo>
                        <a:pt x="0" y="0"/>
                      </a:moveTo>
                      <a:cubicBezTo>
                        <a:pt x="896080" y="9969"/>
                        <a:pt x="4097198" y="147239"/>
                        <a:pt x="6601555" y="0"/>
                      </a:cubicBezTo>
                      <a:cubicBezTo>
                        <a:pt x="6682977" y="81395"/>
                        <a:pt x="6688709" y="111310"/>
                        <a:pt x="6765094" y="163539"/>
                      </a:cubicBezTo>
                      <a:cubicBezTo>
                        <a:pt x="6821633" y="477811"/>
                        <a:pt x="6719162" y="599304"/>
                        <a:pt x="6765094" y="981212"/>
                      </a:cubicBezTo>
                      <a:lnTo>
                        <a:pt x="6765094" y="981212"/>
                      </a:lnTo>
                      <a:cubicBezTo>
                        <a:pt x="5124410" y="1093509"/>
                        <a:pt x="1856924" y="820205"/>
                        <a:pt x="163539" y="981212"/>
                      </a:cubicBezTo>
                      <a:cubicBezTo>
                        <a:pt x="123815" y="920024"/>
                        <a:pt x="74388" y="865868"/>
                        <a:pt x="0" y="817673"/>
                      </a:cubicBezTo>
                      <a:cubicBezTo>
                        <a:pt x="67055" y="690639"/>
                        <a:pt x="67737" y="81928"/>
                        <a:pt x="0" y="0"/>
                      </a:cubicBezTo>
                      <a:close/>
                    </a:path>
                    <a:path w="6765094" h="981212" stroke="0" extrusionOk="0">
                      <a:moveTo>
                        <a:pt x="0" y="0"/>
                      </a:moveTo>
                      <a:cubicBezTo>
                        <a:pt x="1373163" y="140996"/>
                        <a:pt x="4539600" y="-4395"/>
                        <a:pt x="6601555" y="0"/>
                      </a:cubicBezTo>
                      <a:cubicBezTo>
                        <a:pt x="6613310" y="32034"/>
                        <a:pt x="6737097" y="106407"/>
                        <a:pt x="6765094" y="163539"/>
                      </a:cubicBezTo>
                      <a:cubicBezTo>
                        <a:pt x="6743583" y="535665"/>
                        <a:pt x="6810734" y="874962"/>
                        <a:pt x="6765094" y="981212"/>
                      </a:cubicBezTo>
                      <a:lnTo>
                        <a:pt x="6765094" y="981212"/>
                      </a:lnTo>
                      <a:cubicBezTo>
                        <a:pt x="4979514" y="1085260"/>
                        <a:pt x="1904641" y="943346"/>
                        <a:pt x="163539" y="981212"/>
                      </a:cubicBezTo>
                      <a:cubicBezTo>
                        <a:pt x="149366" y="956980"/>
                        <a:pt x="69140" y="900699"/>
                        <a:pt x="0" y="817673"/>
                      </a:cubicBezTo>
                      <a:cubicBezTo>
                        <a:pt x="-9856" y="540929"/>
                        <a:pt x="-26281" y="24734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Snip Diagonal Corner Rectangle 3">
                  <a:extLst>
                    <a:ext uri="{FF2B5EF4-FFF2-40B4-BE49-F238E27FC236}">
                      <a16:creationId xmlns:a16="http://schemas.microsoft.com/office/drawing/2014/main" id="{BCC48856-6F14-42DA-AB01-0F9033ED95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08" y="2839533"/>
                  <a:ext cx="6765094" cy="981212"/>
                </a:xfrm>
                <a:custGeom>
                  <a:avLst/>
                  <a:gdLst>
                    <a:gd name="connsiteX0" fmla="*/ 0 w 6765094"/>
                    <a:gd name="connsiteY0" fmla="*/ 0 h 804153"/>
                    <a:gd name="connsiteX1" fmla="*/ 6631066 w 6765094"/>
                    <a:gd name="connsiteY1" fmla="*/ 0 h 804153"/>
                    <a:gd name="connsiteX2" fmla="*/ 6765094 w 6765094"/>
                    <a:gd name="connsiteY2" fmla="*/ 134028 h 804153"/>
                    <a:gd name="connsiteX3" fmla="*/ 6765094 w 6765094"/>
                    <a:gd name="connsiteY3" fmla="*/ 804153 h 804153"/>
                    <a:gd name="connsiteX4" fmla="*/ 6765094 w 6765094"/>
                    <a:gd name="connsiteY4" fmla="*/ 804153 h 804153"/>
                    <a:gd name="connsiteX5" fmla="*/ 134028 w 6765094"/>
                    <a:gd name="connsiteY5" fmla="*/ 804153 h 804153"/>
                    <a:gd name="connsiteX6" fmla="*/ 0 w 6765094"/>
                    <a:gd name="connsiteY6" fmla="*/ 670125 h 804153"/>
                    <a:gd name="connsiteX7" fmla="*/ 0 w 676509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65094" h="804153" fill="none" extrusionOk="0">
                      <a:moveTo>
                        <a:pt x="0" y="0"/>
                      </a:moveTo>
                      <a:cubicBezTo>
                        <a:pt x="1100822" y="9969"/>
                        <a:pt x="4580566" y="147239"/>
                        <a:pt x="6631066" y="0"/>
                      </a:cubicBezTo>
                      <a:cubicBezTo>
                        <a:pt x="6641143" y="26521"/>
                        <a:pt x="6715457" y="75417"/>
                        <a:pt x="6765094" y="134028"/>
                      </a:cubicBezTo>
                      <a:cubicBezTo>
                        <a:pt x="6757508" y="361744"/>
                        <a:pt x="6738635" y="579666"/>
                        <a:pt x="6765094" y="804153"/>
                      </a:cubicBezTo>
                      <a:lnTo>
                        <a:pt x="6765094" y="804153"/>
                      </a:lnTo>
                      <a:cubicBezTo>
                        <a:pt x="5636173" y="916450"/>
                        <a:pt x="94859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6765094" h="804153" stroke="0" extrusionOk="0">
                      <a:moveTo>
                        <a:pt x="0" y="0"/>
                      </a:moveTo>
                      <a:cubicBezTo>
                        <a:pt x="908617" y="140996"/>
                        <a:pt x="5863314" y="-4395"/>
                        <a:pt x="6631066" y="0"/>
                      </a:cubicBezTo>
                      <a:cubicBezTo>
                        <a:pt x="6664056" y="28361"/>
                        <a:pt x="6739053" y="90190"/>
                        <a:pt x="6765094" y="134028"/>
                      </a:cubicBezTo>
                      <a:cubicBezTo>
                        <a:pt x="6781570" y="374767"/>
                        <a:pt x="6725708" y="653714"/>
                        <a:pt x="6765094" y="804153"/>
                      </a:cubicBezTo>
                      <a:lnTo>
                        <a:pt x="6765094" y="804153"/>
                      </a:lnTo>
                      <a:cubicBezTo>
                        <a:pt x="5422896" y="908201"/>
                        <a:pt x="1364696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6"/>
                  <a:stretch>
                    <a:fillRect/>
                  </a:stretch>
                </a:blipFill>
                <a:ln w="50800" cmpd="sng">
                  <a:solidFill>
                    <a:srgbClr val="639729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6" name="Picture 2" descr="Pillow Png Clipart - Pillow Clipart Transparent (#5398783) - PinClipart">
              <a:extLst>
                <a:ext uri="{FF2B5EF4-FFF2-40B4-BE49-F238E27FC236}">
                  <a16:creationId xmlns:a16="http://schemas.microsoft.com/office/drawing/2014/main" xmlns="" id="{EA9048DD-2CA3-4E9A-B1EA-526A2FB7A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318683" y="2966391"/>
              <a:ext cx="1078556" cy="1025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A5E2E7-9717-46C4-832D-166B08BD18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91" y="1860655"/>
            <a:ext cx="546522" cy="723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4E97B9-A3ED-4799-8D58-33BA3EAF5E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08" y="3086357"/>
            <a:ext cx="546522" cy="723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77607EE-446F-4221-9798-5D28DEAEFA4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22" y="5857791"/>
            <a:ext cx="546522" cy="723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0E3FCAA-B4C2-42AE-B698-5378063D637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41" y="4283820"/>
            <a:ext cx="865758" cy="861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3CA5A66-DE8D-41FC-8C00-600D3D3651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54" y="2703064"/>
            <a:ext cx="3551018" cy="43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85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50" b="94900" l="5100" r="51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777241" y="2996169"/>
            <a:ext cx="3494423" cy="4616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0" b="44600" l="4800" r="4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5073926" y="1507060"/>
            <a:ext cx="4262910" cy="5764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00" b="94500" l="55150" r="9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7" t="45376"/>
          <a:stretch/>
        </p:blipFill>
        <p:spPr>
          <a:xfrm>
            <a:off x="-176450" y="-193040"/>
            <a:ext cx="2228850" cy="37460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7199" y="864216"/>
            <a:ext cx="651332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9239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23E840A9-4340-4E1C-B3AC-C29B05B85B81}"/>
              </a:ext>
            </a:extLst>
          </p:cNvPr>
          <p:cNvSpPr/>
          <p:nvPr/>
        </p:nvSpPr>
        <p:spPr>
          <a:xfrm>
            <a:off x="2423161" y="1030147"/>
            <a:ext cx="6522719" cy="3027872"/>
          </a:xfrm>
          <a:custGeom>
            <a:avLst/>
            <a:gdLst>
              <a:gd name="connsiteX0" fmla="*/ 0 w 8696959"/>
              <a:gd name="connsiteY0" fmla="*/ 504655 h 3027872"/>
              <a:gd name="connsiteX1" fmla="*/ 504655 w 8696959"/>
              <a:gd name="connsiteY1" fmla="*/ 0 h 3027872"/>
              <a:gd name="connsiteX2" fmla="*/ 995971 w 8696959"/>
              <a:gd name="connsiteY2" fmla="*/ 0 h 3027872"/>
              <a:gd name="connsiteX3" fmla="*/ 1449493 w 8696959"/>
              <a:gd name="connsiteY3" fmla="*/ 0 h 3027872"/>
              <a:gd name="connsiteX4" fmla="*/ 1449493 w 8696959"/>
              <a:gd name="connsiteY4" fmla="*/ 0 h 3027872"/>
              <a:gd name="connsiteX5" fmla="*/ 1993053 w 8696959"/>
              <a:gd name="connsiteY5" fmla="*/ 0 h 3027872"/>
              <a:gd name="connsiteX6" fmla="*/ 2558355 w 8696959"/>
              <a:gd name="connsiteY6" fmla="*/ 0 h 3027872"/>
              <a:gd name="connsiteX7" fmla="*/ 3101915 w 8696959"/>
              <a:gd name="connsiteY7" fmla="*/ 0 h 3027872"/>
              <a:gd name="connsiteX8" fmla="*/ 3623733 w 8696959"/>
              <a:gd name="connsiteY8" fmla="*/ 0 h 3027872"/>
              <a:gd name="connsiteX9" fmla="*/ 4286176 w 8696959"/>
              <a:gd name="connsiteY9" fmla="*/ 0 h 3027872"/>
              <a:gd name="connsiteX10" fmla="*/ 4811561 w 8696959"/>
              <a:gd name="connsiteY10" fmla="*/ 0 h 3027872"/>
              <a:gd name="connsiteX11" fmla="*/ 5474004 w 8696959"/>
              <a:gd name="connsiteY11" fmla="*/ 0 h 3027872"/>
              <a:gd name="connsiteX12" fmla="*/ 5953704 w 8696959"/>
              <a:gd name="connsiteY12" fmla="*/ 0 h 3027872"/>
              <a:gd name="connsiteX13" fmla="*/ 6479090 w 8696959"/>
              <a:gd name="connsiteY13" fmla="*/ 0 h 3027872"/>
              <a:gd name="connsiteX14" fmla="*/ 7050161 w 8696959"/>
              <a:gd name="connsiteY14" fmla="*/ 0 h 3027872"/>
              <a:gd name="connsiteX15" fmla="*/ 7529861 w 8696959"/>
              <a:gd name="connsiteY15" fmla="*/ 0 h 3027872"/>
              <a:gd name="connsiteX16" fmla="*/ 8192304 w 8696959"/>
              <a:gd name="connsiteY16" fmla="*/ 0 h 3027872"/>
              <a:gd name="connsiteX17" fmla="*/ 8696959 w 8696959"/>
              <a:gd name="connsiteY17" fmla="*/ 504655 h 3027872"/>
              <a:gd name="connsiteX18" fmla="*/ 8696959 w 8696959"/>
              <a:gd name="connsiteY18" fmla="*/ 887342 h 3027872"/>
              <a:gd name="connsiteX19" fmla="*/ 8696959 w 8696959"/>
              <a:gd name="connsiteY19" fmla="*/ 1270028 h 3027872"/>
              <a:gd name="connsiteX20" fmla="*/ 8696959 w 8696959"/>
              <a:gd name="connsiteY20" fmla="*/ 1766259 h 3027872"/>
              <a:gd name="connsiteX21" fmla="*/ 8696959 w 8696959"/>
              <a:gd name="connsiteY21" fmla="*/ 1766259 h 3027872"/>
              <a:gd name="connsiteX22" fmla="*/ 8696959 w 8696959"/>
              <a:gd name="connsiteY22" fmla="*/ 2144743 h 3027872"/>
              <a:gd name="connsiteX23" fmla="*/ 8696959 w 8696959"/>
              <a:gd name="connsiteY23" fmla="*/ 2523227 h 3027872"/>
              <a:gd name="connsiteX24" fmla="*/ 8696959 w 8696959"/>
              <a:gd name="connsiteY24" fmla="*/ 2523217 h 3027872"/>
              <a:gd name="connsiteX25" fmla="*/ 8192304 w 8696959"/>
              <a:gd name="connsiteY25" fmla="*/ 3027872 h 3027872"/>
              <a:gd name="connsiteX26" fmla="*/ 7529861 w 8696959"/>
              <a:gd name="connsiteY26" fmla="*/ 3027872 h 3027872"/>
              <a:gd name="connsiteX27" fmla="*/ 7095847 w 8696959"/>
              <a:gd name="connsiteY27" fmla="*/ 3027872 h 3027872"/>
              <a:gd name="connsiteX28" fmla="*/ 6479090 w 8696959"/>
              <a:gd name="connsiteY28" fmla="*/ 3027872 h 3027872"/>
              <a:gd name="connsiteX29" fmla="*/ 5862333 w 8696959"/>
              <a:gd name="connsiteY29" fmla="*/ 3027872 h 3027872"/>
              <a:gd name="connsiteX30" fmla="*/ 5245576 w 8696959"/>
              <a:gd name="connsiteY30" fmla="*/ 3027872 h 3027872"/>
              <a:gd name="connsiteX31" fmla="*/ 4720190 w 8696959"/>
              <a:gd name="connsiteY31" fmla="*/ 3027872 h 3027872"/>
              <a:gd name="connsiteX32" fmla="*/ 4194804 w 8696959"/>
              <a:gd name="connsiteY32" fmla="*/ 3027872 h 3027872"/>
              <a:gd name="connsiteX33" fmla="*/ 3623733 w 8696959"/>
              <a:gd name="connsiteY33" fmla="*/ 3027872 h 3027872"/>
              <a:gd name="connsiteX34" fmla="*/ 3053053 w 8696959"/>
              <a:gd name="connsiteY34" fmla="*/ 3144004 h 3027872"/>
              <a:gd name="connsiteX35" fmla="*/ 2482373 w 8696959"/>
              <a:gd name="connsiteY35" fmla="*/ 3260136 h 3027872"/>
              <a:gd name="connsiteX36" fmla="*/ 2033982 w 8696959"/>
              <a:gd name="connsiteY36" fmla="*/ 3351383 h 3027872"/>
              <a:gd name="connsiteX37" fmla="*/ 1585591 w 8696959"/>
              <a:gd name="connsiteY37" fmla="*/ 3442630 h 3027872"/>
              <a:gd name="connsiteX38" fmla="*/ 1137200 w 8696959"/>
              <a:gd name="connsiteY38" fmla="*/ 3533877 h 3027872"/>
              <a:gd name="connsiteX39" fmla="*/ 566520 w 8696959"/>
              <a:gd name="connsiteY39" fmla="*/ 3650009 h 3027872"/>
              <a:gd name="connsiteX40" fmla="*/ 990347 w 8696959"/>
              <a:gd name="connsiteY40" fmla="*/ 3351383 h 3027872"/>
              <a:gd name="connsiteX41" fmla="*/ 1449493 w 8696959"/>
              <a:gd name="connsiteY41" fmla="*/ 3027872 h 3027872"/>
              <a:gd name="connsiteX42" fmla="*/ 1005419 w 8696959"/>
              <a:gd name="connsiteY42" fmla="*/ 3027872 h 3027872"/>
              <a:gd name="connsiteX43" fmla="*/ 504655 w 8696959"/>
              <a:gd name="connsiteY43" fmla="*/ 3027872 h 3027872"/>
              <a:gd name="connsiteX44" fmla="*/ 0 w 8696959"/>
              <a:gd name="connsiteY44" fmla="*/ 2523217 h 3027872"/>
              <a:gd name="connsiteX45" fmla="*/ 0 w 8696959"/>
              <a:gd name="connsiteY45" fmla="*/ 2523227 h 3027872"/>
              <a:gd name="connsiteX46" fmla="*/ 0 w 8696959"/>
              <a:gd name="connsiteY46" fmla="*/ 2129604 h 3027872"/>
              <a:gd name="connsiteX47" fmla="*/ 0 w 8696959"/>
              <a:gd name="connsiteY47" fmla="*/ 1766259 h 3027872"/>
              <a:gd name="connsiteX48" fmla="*/ 0 w 8696959"/>
              <a:gd name="connsiteY48" fmla="*/ 1766259 h 3027872"/>
              <a:gd name="connsiteX49" fmla="*/ 0 w 8696959"/>
              <a:gd name="connsiteY49" fmla="*/ 1345724 h 3027872"/>
              <a:gd name="connsiteX50" fmla="*/ 0 w 8696959"/>
              <a:gd name="connsiteY50" fmla="*/ 950422 h 3027872"/>
              <a:gd name="connsiteX51" fmla="*/ 0 w 8696959"/>
              <a:gd name="connsiteY51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696959" h="3027872" fill="none" extrusionOk="0">
                <a:moveTo>
                  <a:pt x="0" y="504655"/>
                </a:moveTo>
                <a:cubicBezTo>
                  <a:pt x="45018" y="291876"/>
                  <a:pt x="227236" y="11491"/>
                  <a:pt x="504655" y="0"/>
                </a:cubicBezTo>
                <a:cubicBezTo>
                  <a:pt x="702753" y="-2865"/>
                  <a:pt x="826489" y="587"/>
                  <a:pt x="995971" y="0"/>
                </a:cubicBezTo>
                <a:cubicBezTo>
                  <a:pt x="1165453" y="-587"/>
                  <a:pt x="1342544" y="28226"/>
                  <a:pt x="1449493" y="0"/>
                </a:cubicBezTo>
                <a:lnTo>
                  <a:pt x="1449493" y="0"/>
                </a:lnTo>
                <a:cubicBezTo>
                  <a:pt x="1603734" y="-36893"/>
                  <a:pt x="1733429" y="43809"/>
                  <a:pt x="1993053" y="0"/>
                </a:cubicBezTo>
                <a:cubicBezTo>
                  <a:pt x="2252677" y="-43809"/>
                  <a:pt x="2317657" y="47968"/>
                  <a:pt x="2558355" y="0"/>
                </a:cubicBezTo>
                <a:cubicBezTo>
                  <a:pt x="2799053" y="-47968"/>
                  <a:pt x="2842122" y="916"/>
                  <a:pt x="3101915" y="0"/>
                </a:cubicBezTo>
                <a:cubicBezTo>
                  <a:pt x="3361708" y="-916"/>
                  <a:pt x="3460663" y="59011"/>
                  <a:pt x="3623733" y="0"/>
                </a:cubicBezTo>
                <a:cubicBezTo>
                  <a:pt x="3905875" y="-70966"/>
                  <a:pt x="4144962" y="30971"/>
                  <a:pt x="4286176" y="0"/>
                </a:cubicBezTo>
                <a:cubicBezTo>
                  <a:pt x="4427390" y="-30971"/>
                  <a:pt x="4665298" y="60216"/>
                  <a:pt x="4811561" y="0"/>
                </a:cubicBezTo>
                <a:cubicBezTo>
                  <a:pt x="4957824" y="-60216"/>
                  <a:pt x="5162972" y="38597"/>
                  <a:pt x="5474004" y="0"/>
                </a:cubicBezTo>
                <a:cubicBezTo>
                  <a:pt x="5785036" y="-38597"/>
                  <a:pt x="5810754" y="24641"/>
                  <a:pt x="5953704" y="0"/>
                </a:cubicBezTo>
                <a:cubicBezTo>
                  <a:pt x="6096654" y="-24641"/>
                  <a:pt x="6248958" y="42526"/>
                  <a:pt x="6479090" y="0"/>
                </a:cubicBezTo>
                <a:cubicBezTo>
                  <a:pt x="6709222" y="-42526"/>
                  <a:pt x="6918014" y="1615"/>
                  <a:pt x="7050161" y="0"/>
                </a:cubicBezTo>
                <a:cubicBezTo>
                  <a:pt x="7182308" y="-1615"/>
                  <a:pt x="7405031" y="22605"/>
                  <a:pt x="7529861" y="0"/>
                </a:cubicBezTo>
                <a:cubicBezTo>
                  <a:pt x="7654691" y="-22605"/>
                  <a:pt x="7947784" y="37620"/>
                  <a:pt x="8192304" y="0"/>
                </a:cubicBezTo>
                <a:cubicBezTo>
                  <a:pt x="8443628" y="-64959"/>
                  <a:pt x="8657862" y="186261"/>
                  <a:pt x="8696959" y="504655"/>
                </a:cubicBezTo>
                <a:cubicBezTo>
                  <a:pt x="8717979" y="606223"/>
                  <a:pt x="8688726" y="788342"/>
                  <a:pt x="8696959" y="887342"/>
                </a:cubicBezTo>
                <a:cubicBezTo>
                  <a:pt x="8705192" y="986342"/>
                  <a:pt x="8658788" y="1108078"/>
                  <a:pt x="8696959" y="1270028"/>
                </a:cubicBezTo>
                <a:cubicBezTo>
                  <a:pt x="8735130" y="1431978"/>
                  <a:pt x="8677832" y="1653401"/>
                  <a:pt x="8696959" y="1766259"/>
                </a:cubicBezTo>
                <a:lnTo>
                  <a:pt x="8696959" y="1766259"/>
                </a:lnTo>
                <a:cubicBezTo>
                  <a:pt x="8722304" y="1906716"/>
                  <a:pt x="8665015" y="1991150"/>
                  <a:pt x="8696959" y="2144743"/>
                </a:cubicBezTo>
                <a:cubicBezTo>
                  <a:pt x="8728903" y="2298336"/>
                  <a:pt x="8674962" y="2416242"/>
                  <a:pt x="8696959" y="2523227"/>
                </a:cubicBezTo>
                <a:cubicBezTo>
                  <a:pt x="8696958" y="2523225"/>
                  <a:pt x="8696959" y="2523222"/>
                  <a:pt x="8696959" y="2523217"/>
                </a:cubicBezTo>
                <a:cubicBezTo>
                  <a:pt x="8643172" y="2797599"/>
                  <a:pt x="8477606" y="3017838"/>
                  <a:pt x="8192304" y="3027872"/>
                </a:cubicBezTo>
                <a:cubicBezTo>
                  <a:pt x="8004637" y="3056869"/>
                  <a:pt x="7837067" y="3025134"/>
                  <a:pt x="7529861" y="3027872"/>
                </a:cubicBezTo>
                <a:cubicBezTo>
                  <a:pt x="7222655" y="3030610"/>
                  <a:pt x="7192320" y="3018612"/>
                  <a:pt x="7095847" y="3027872"/>
                </a:cubicBezTo>
                <a:cubicBezTo>
                  <a:pt x="6999374" y="3037132"/>
                  <a:pt x="6629697" y="2971222"/>
                  <a:pt x="6479090" y="3027872"/>
                </a:cubicBezTo>
                <a:cubicBezTo>
                  <a:pt x="6328483" y="3084522"/>
                  <a:pt x="6106973" y="2957982"/>
                  <a:pt x="5862333" y="3027872"/>
                </a:cubicBezTo>
                <a:cubicBezTo>
                  <a:pt x="5617693" y="3097762"/>
                  <a:pt x="5379489" y="3027044"/>
                  <a:pt x="5245576" y="3027872"/>
                </a:cubicBezTo>
                <a:cubicBezTo>
                  <a:pt x="5111663" y="3028700"/>
                  <a:pt x="4949242" y="3023356"/>
                  <a:pt x="4720190" y="3027872"/>
                </a:cubicBezTo>
                <a:cubicBezTo>
                  <a:pt x="4491138" y="3032388"/>
                  <a:pt x="4422698" y="2966953"/>
                  <a:pt x="4194804" y="3027872"/>
                </a:cubicBezTo>
                <a:cubicBezTo>
                  <a:pt x="3966910" y="3088791"/>
                  <a:pt x="3847848" y="2962368"/>
                  <a:pt x="3623733" y="3027872"/>
                </a:cubicBezTo>
                <a:cubicBezTo>
                  <a:pt x="3461279" y="3112263"/>
                  <a:pt x="3322013" y="3051523"/>
                  <a:pt x="3053053" y="3144004"/>
                </a:cubicBezTo>
                <a:cubicBezTo>
                  <a:pt x="2784093" y="3236485"/>
                  <a:pt x="2630816" y="3179587"/>
                  <a:pt x="2482373" y="3260136"/>
                </a:cubicBezTo>
                <a:cubicBezTo>
                  <a:pt x="2333930" y="3340685"/>
                  <a:pt x="2208250" y="3275998"/>
                  <a:pt x="2033982" y="3351383"/>
                </a:cubicBezTo>
                <a:cubicBezTo>
                  <a:pt x="1859714" y="3426768"/>
                  <a:pt x="1672851" y="3388171"/>
                  <a:pt x="1585591" y="3442630"/>
                </a:cubicBezTo>
                <a:cubicBezTo>
                  <a:pt x="1498331" y="3497089"/>
                  <a:pt x="1234014" y="3469213"/>
                  <a:pt x="1137200" y="3533877"/>
                </a:cubicBezTo>
                <a:cubicBezTo>
                  <a:pt x="1040386" y="3598541"/>
                  <a:pt x="687429" y="3563341"/>
                  <a:pt x="566520" y="3650009"/>
                </a:cubicBezTo>
                <a:cubicBezTo>
                  <a:pt x="664196" y="3554128"/>
                  <a:pt x="890247" y="3456568"/>
                  <a:pt x="990347" y="3351383"/>
                </a:cubicBezTo>
                <a:cubicBezTo>
                  <a:pt x="1090447" y="3246198"/>
                  <a:pt x="1306265" y="3160494"/>
                  <a:pt x="1449493" y="3027872"/>
                </a:cubicBezTo>
                <a:cubicBezTo>
                  <a:pt x="1291667" y="3062684"/>
                  <a:pt x="1193132" y="3017501"/>
                  <a:pt x="1005419" y="3027872"/>
                </a:cubicBezTo>
                <a:cubicBezTo>
                  <a:pt x="817706" y="3038243"/>
                  <a:pt x="661591" y="3026271"/>
                  <a:pt x="504655" y="3027872"/>
                </a:cubicBezTo>
                <a:cubicBezTo>
                  <a:pt x="193174" y="3076016"/>
                  <a:pt x="-9092" y="2734444"/>
                  <a:pt x="0" y="2523217"/>
                </a:cubicBezTo>
                <a:cubicBezTo>
                  <a:pt x="1" y="2523222"/>
                  <a:pt x="-1" y="2523222"/>
                  <a:pt x="0" y="2523227"/>
                </a:cubicBezTo>
                <a:cubicBezTo>
                  <a:pt x="-37396" y="2345806"/>
                  <a:pt x="21113" y="2270541"/>
                  <a:pt x="0" y="2129604"/>
                </a:cubicBezTo>
                <a:cubicBezTo>
                  <a:pt x="-21113" y="1988667"/>
                  <a:pt x="10528" y="1855566"/>
                  <a:pt x="0" y="1766259"/>
                </a:cubicBezTo>
                <a:lnTo>
                  <a:pt x="0" y="1766259"/>
                </a:lnTo>
                <a:cubicBezTo>
                  <a:pt x="-36084" y="1621876"/>
                  <a:pt x="10831" y="1528405"/>
                  <a:pt x="0" y="1345724"/>
                </a:cubicBezTo>
                <a:cubicBezTo>
                  <a:pt x="-10831" y="1163044"/>
                  <a:pt x="22127" y="1072133"/>
                  <a:pt x="0" y="950422"/>
                </a:cubicBezTo>
                <a:cubicBezTo>
                  <a:pt x="-22127" y="828711"/>
                  <a:pt x="2975" y="653181"/>
                  <a:pt x="0" y="504655"/>
                </a:cubicBezTo>
                <a:close/>
              </a:path>
              <a:path w="8696959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95199" y="-12941"/>
                  <a:pt x="836473" y="43377"/>
                  <a:pt x="995971" y="0"/>
                </a:cubicBezTo>
                <a:cubicBezTo>
                  <a:pt x="1155469" y="-43377"/>
                  <a:pt x="1239773" y="32732"/>
                  <a:pt x="1449493" y="0"/>
                </a:cubicBezTo>
                <a:lnTo>
                  <a:pt x="1449493" y="0"/>
                </a:lnTo>
                <a:cubicBezTo>
                  <a:pt x="1689109" y="-12669"/>
                  <a:pt x="1812850" y="14894"/>
                  <a:pt x="1993053" y="0"/>
                </a:cubicBezTo>
                <a:cubicBezTo>
                  <a:pt x="2173256" y="-14894"/>
                  <a:pt x="2387559" y="45218"/>
                  <a:pt x="2580098" y="0"/>
                </a:cubicBezTo>
                <a:cubicBezTo>
                  <a:pt x="2772638" y="-45218"/>
                  <a:pt x="3240150" y="15527"/>
                  <a:pt x="3623733" y="0"/>
                </a:cubicBezTo>
                <a:cubicBezTo>
                  <a:pt x="3950231" y="-65005"/>
                  <a:pt x="4031437" y="8544"/>
                  <a:pt x="4286176" y="0"/>
                </a:cubicBezTo>
                <a:cubicBezTo>
                  <a:pt x="4540915" y="-8544"/>
                  <a:pt x="4691815" y="67953"/>
                  <a:pt x="4857247" y="0"/>
                </a:cubicBezTo>
                <a:cubicBezTo>
                  <a:pt x="5022679" y="-67953"/>
                  <a:pt x="5161900" y="62176"/>
                  <a:pt x="5428319" y="0"/>
                </a:cubicBezTo>
                <a:cubicBezTo>
                  <a:pt x="5694738" y="-62176"/>
                  <a:pt x="5853989" y="9043"/>
                  <a:pt x="5999390" y="0"/>
                </a:cubicBezTo>
                <a:cubicBezTo>
                  <a:pt x="6144791" y="-9043"/>
                  <a:pt x="6398923" y="11289"/>
                  <a:pt x="6524776" y="0"/>
                </a:cubicBezTo>
                <a:cubicBezTo>
                  <a:pt x="6650629" y="-11289"/>
                  <a:pt x="6806183" y="27610"/>
                  <a:pt x="7050161" y="0"/>
                </a:cubicBezTo>
                <a:cubicBezTo>
                  <a:pt x="7294139" y="-27610"/>
                  <a:pt x="7407011" y="7570"/>
                  <a:pt x="7529861" y="0"/>
                </a:cubicBezTo>
                <a:cubicBezTo>
                  <a:pt x="7652711" y="-7570"/>
                  <a:pt x="8057697" y="38071"/>
                  <a:pt x="8192304" y="0"/>
                </a:cubicBezTo>
                <a:cubicBezTo>
                  <a:pt x="8485605" y="6819"/>
                  <a:pt x="8736189" y="173752"/>
                  <a:pt x="8696959" y="504655"/>
                </a:cubicBezTo>
                <a:cubicBezTo>
                  <a:pt x="8709543" y="610108"/>
                  <a:pt x="8663976" y="704637"/>
                  <a:pt x="8696959" y="899958"/>
                </a:cubicBezTo>
                <a:cubicBezTo>
                  <a:pt x="8729942" y="1095279"/>
                  <a:pt x="8665674" y="1245900"/>
                  <a:pt x="8696959" y="1345724"/>
                </a:cubicBezTo>
                <a:cubicBezTo>
                  <a:pt x="8728244" y="1445548"/>
                  <a:pt x="8660407" y="1657432"/>
                  <a:pt x="8696959" y="1766259"/>
                </a:cubicBezTo>
                <a:lnTo>
                  <a:pt x="8696959" y="1766259"/>
                </a:lnTo>
                <a:cubicBezTo>
                  <a:pt x="8731552" y="1849099"/>
                  <a:pt x="8662739" y="2034863"/>
                  <a:pt x="8696959" y="2129604"/>
                </a:cubicBezTo>
                <a:cubicBezTo>
                  <a:pt x="8731179" y="2224346"/>
                  <a:pt x="8657209" y="2359258"/>
                  <a:pt x="8696959" y="2523227"/>
                </a:cubicBezTo>
                <a:cubicBezTo>
                  <a:pt x="8696958" y="2523223"/>
                  <a:pt x="8696959" y="2523219"/>
                  <a:pt x="8696959" y="2523217"/>
                </a:cubicBezTo>
                <a:cubicBezTo>
                  <a:pt x="8723933" y="2811478"/>
                  <a:pt x="8441228" y="3006676"/>
                  <a:pt x="8192304" y="3027872"/>
                </a:cubicBezTo>
                <a:cubicBezTo>
                  <a:pt x="8030763" y="3073549"/>
                  <a:pt x="7763468" y="2986732"/>
                  <a:pt x="7621233" y="3027872"/>
                </a:cubicBezTo>
                <a:cubicBezTo>
                  <a:pt x="7478998" y="3069012"/>
                  <a:pt x="7301257" y="2994254"/>
                  <a:pt x="7050161" y="3027872"/>
                </a:cubicBezTo>
                <a:cubicBezTo>
                  <a:pt x="6799065" y="3061490"/>
                  <a:pt x="6645205" y="3023991"/>
                  <a:pt x="6524776" y="3027872"/>
                </a:cubicBezTo>
                <a:cubicBezTo>
                  <a:pt x="6404347" y="3031753"/>
                  <a:pt x="6253236" y="2981450"/>
                  <a:pt x="5999390" y="3027872"/>
                </a:cubicBezTo>
                <a:cubicBezTo>
                  <a:pt x="5745544" y="3074294"/>
                  <a:pt x="5597146" y="3016492"/>
                  <a:pt x="5382633" y="3027872"/>
                </a:cubicBezTo>
                <a:cubicBezTo>
                  <a:pt x="5168120" y="3039252"/>
                  <a:pt x="5050712" y="3009349"/>
                  <a:pt x="4857247" y="3027872"/>
                </a:cubicBezTo>
                <a:cubicBezTo>
                  <a:pt x="4663782" y="3046395"/>
                  <a:pt x="4552268" y="3011520"/>
                  <a:pt x="4377547" y="3027872"/>
                </a:cubicBezTo>
                <a:cubicBezTo>
                  <a:pt x="4202826" y="3044224"/>
                  <a:pt x="3877352" y="2958872"/>
                  <a:pt x="3623733" y="3027872"/>
                </a:cubicBezTo>
                <a:cubicBezTo>
                  <a:pt x="3459594" y="3103887"/>
                  <a:pt x="3363765" y="3064333"/>
                  <a:pt x="3205914" y="3112897"/>
                </a:cubicBezTo>
                <a:cubicBezTo>
                  <a:pt x="3048063" y="3161461"/>
                  <a:pt x="2904546" y="3162185"/>
                  <a:pt x="2757523" y="3204144"/>
                </a:cubicBezTo>
                <a:cubicBezTo>
                  <a:pt x="2610500" y="3246103"/>
                  <a:pt x="2477805" y="3252848"/>
                  <a:pt x="2278559" y="3301612"/>
                </a:cubicBezTo>
                <a:cubicBezTo>
                  <a:pt x="2079313" y="3350376"/>
                  <a:pt x="1877060" y="3358611"/>
                  <a:pt x="1769024" y="3405302"/>
                </a:cubicBezTo>
                <a:cubicBezTo>
                  <a:pt x="1660988" y="3451993"/>
                  <a:pt x="1472320" y="3464309"/>
                  <a:pt x="1198344" y="3521434"/>
                </a:cubicBezTo>
                <a:cubicBezTo>
                  <a:pt x="924368" y="3578559"/>
                  <a:pt x="866748" y="3560628"/>
                  <a:pt x="566520" y="3650009"/>
                </a:cubicBezTo>
                <a:cubicBezTo>
                  <a:pt x="661041" y="3561962"/>
                  <a:pt x="949356" y="3447693"/>
                  <a:pt x="1025666" y="3326498"/>
                </a:cubicBezTo>
                <a:cubicBezTo>
                  <a:pt x="1101976" y="3205303"/>
                  <a:pt x="1350941" y="3155775"/>
                  <a:pt x="1449493" y="3027872"/>
                </a:cubicBezTo>
                <a:cubicBezTo>
                  <a:pt x="1271245" y="3065531"/>
                  <a:pt x="1157516" y="2999172"/>
                  <a:pt x="967626" y="3027872"/>
                </a:cubicBezTo>
                <a:cubicBezTo>
                  <a:pt x="777736" y="3056572"/>
                  <a:pt x="616009" y="2973521"/>
                  <a:pt x="504655" y="3027872"/>
                </a:cubicBezTo>
                <a:cubicBezTo>
                  <a:pt x="240749" y="3076060"/>
                  <a:pt x="10499" y="2788112"/>
                  <a:pt x="0" y="2523217"/>
                </a:cubicBezTo>
                <a:cubicBezTo>
                  <a:pt x="1" y="2523221"/>
                  <a:pt x="-1" y="2523223"/>
                  <a:pt x="0" y="2523227"/>
                </a:cubicBezTo>
                <a:cubicBezTo>
                  <a:pt x="-44043" y="2392990"/>
                  <a:pt x="45530" y="2271816"/>
                  <a:pt x="0" y="2137173"/>
                </a:cubicBezTo>
                <a:cubicBezTo>
                  <a:pt x="-45530" y="2002530"/>
                  <a:pt x="36596" y="1842218"/>
                  <a:pt x="0" y="1766259"/>
                </a:cubicBezTo>
                <a:lnTo>
                  <a:pt x="0" y="1766259"/>
                </a:lnTo>
                <a:cubicBezTo>
                  <a:pt x="-11414" y="1659902"/>
                  <a:pt x="36115" y="1511466"/>
                  <a:pt x="0" y="1358340"/>
                </a:cubicBezTo>
                <a:cubicBezTo>
                  <a:pt x="-36115" y="1205214"/>
                  <a:pt x="22058" y="1125440"/>
                  <a:pt x="0" y="950422"/>
                </a:cubicBezTo>
                <a:cubicBezTo>
                  <a:pt x="-22058" y="775404"/>
                  <a:pt x="32327" y="595922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Hôm nay, mình được mẹ giao nhiệm vụ chăm sóc </a:t>
            </a:r>
            <a:r>
              <a:rPr lang="en-US" sz="4000" b="1" noProof="0" dirty="0">
                <a:solidFill>
                  <a:srgbClr val="CC2245"/>
                </a:solidFill>
                <a:latin typeface="#9Slide05 Rusulica Script" panose="00000500000000000000" pitchFamily="2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4030" y="1157469"/>
            <a:ext cx="4128987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37" y="2095221"/>
            <a:ext cx="4936495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2" y="-468366"/>
            <a:ext cx="4092152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FCCC92-00E0-4453-9C60-CFA96DC1358E}"/>
              </a:ext>
            </a:extLst>
          </p:cNvPr>
          <p:cNvSpPr txBox="1"/>
          <p:nvPr/>
        </p:nvSpPr>
        <p:spPr>
          <a:xfrm>
            <a:off x="1649088" y="819463"/>
            <a:ext cx="2989457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Tắm cho Miu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xmlns="" id="{B2B811EB-30A8-4F56-BEBC-C6F78D7CEDA2}"/>
              </a:ext>
            </a:extLst>
          </p:cNvPr>
          <p:cNvSpPr/>
          <p:nvPr/>
        </p:nvSpPr>
        <p:spPr>
          <a:xfrm rot="20802275" flipH="1">
            <a:off x="2482769" y="2441374"/>
            <a:ext cx="2491451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1525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A2422B9-6810-4289-A18F-1D6D90A2BBEE}"/>
              </a:ext>
            </a:extLst>
          </p:cNvPr>
          <p:cNvGrpSpPr/>
          <p:nvPr/>
        </p:nvGrpSpPr>
        <p:grpSpPr>
          <a:xfrm>
            <a:off x="4988851" y="4046224"/>
            <a:ext cx="3771851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xmlns="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C4074B-C83B-4AB6-91F3-9C4F9E64DD81}"/>
              </a:ext>
            </a:extLst>
          </p:cNvPr>
          <p:cNvGrpSpPr/>
          <p:nvPr/>
        </p:nvGrpSpPr>
        <p:grpSpPr>
          <a:xfrm>
            <a:off x="419637" y="3853566"/>
            <a:ext cx="3735513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xmlns="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766620-A971-4430-A136-B87153F480AB}"/>
              </a:ext>
            </a:extLst>
          </p:cNvPr>
          <p:cNvGrpSpPr/>
          <p:nvPr/>
        </p:nvGrpSpPr>
        <p:grpSpPr>
          <a:xfrm>
            <a:off x="5015492" y="2600388"/>
            <a:ext cx="3790503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xmlns="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8DB3E3-04C5-4590-8EC0-517A13ACF52D}"/>
              </a:ext>
            </a:extLst>
          </p:cNvPr>
          <p:cNvGrpSpPr/>
          <p:nvPr/>
        </p:nvGrpSpPr>
        <p:grpSpPr>
          <a:xfrm>
            <a:off x="74149" y="2551197"/>
            <a:ext cx="4108968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xmlns="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xmlns="" id="{9D7C57DF-5086-41AB-93AF-BDE166644E85}"/>
                  </a:ext>
                </a:extLst>
              </p:cNvPr>
              <p:cNvSpPr/>
              <p:nvPr/>
            </p:nvSpPr>
            <p:spPr>
              <a:xfrm>
                <a:off x="619432" y="911475"/>
                <a:ext cx="7838540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21" y="3911742"/>
            <a:ext cx="865758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40" y="2746544"/>
            <a:ext cx="546522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39" y="2768629"/>
            <a:ext cx="546522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14619" y="1483173"/>
            <a:ext cx="365522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14619" y="2114307"/>
            <a:ext cx="365522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9477" y="3481777"/>
            <a:ext cx="365522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14618" y="2798042"/>
            <a:ext cx="365522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xmlns="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6617952" y="262128"/>
            <a:ext cx="2801974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4" y="137070"/>
            <a:ext cx="7435720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28" y="3999062"/>
            <a:ext cx="546522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12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45D1948-5484-41D0-8143-9F7D29D1ADCC}"/>
              </a:ext>
            </a:extLst>
          </p:cNvPr>
          <p:cNvGrpSpPr/>
          <p:nvPr/>
        </p:nvGrpSpPr>
        <p:grpSpPr>
          <a:xfrm>
            <a:off x="4841238" y="4151668"/>
            <a:ext cx="3930945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xmlns="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57FFD40-6748-46CF-87AA-16F58D8DC7FA}"/>
              </a:ext>
            </a:extLst>
          </p:cNvPr>
          <p:cNvGrpSpPr/>
          <p:nvPr/>
        </p:nvGrpSpPr>
        <p:grpSpPr>
          <a:xfrm>
            <a:off x="356639" y="3973564"/>
            <a:ext cx="3990843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xmlns="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D3FD1F-1B57-45AB-A54C-F12364F696AB}"/>
              </a:ext>
            </a:extLst>
          </p:cNvPr>
          <p:cNvGrpSpPr/>
          <p:nvPr/>
        </p:nvGrpSpPr>
        <p:grpSpPr>
          <a:xfrm>
            <a:off x="4972178" y="2452144"/>
            <a:ext cx="382797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xmlns="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C370D1-6169-451F-ACF9-6A28293DEE58}"/>
              </a:ext>
            </a:extLst>
          </p:cNvPr>
          <p:cNvGrpSpPr/>
          <p:nvPr/>
        </p:nvGrpSpPr>
        <p:grpSpPr>
          <a:xfrm>
            <a:off x="110091" y="2411365"/>
            <a:ext cx="4114927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xmlns="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7508" y="4668556"/>
            <a:ext cx="365522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7508" y="4668556"/>
            <a:ext cx="365522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xmlns="" id="{8DB0732B-0E52-4812-B8DB-E843A2C78335}"/>
                  </a:ext>
                </a:extLst>
              </p:cNvPr>
              <p:cNvSpPr/>
              <p:nvPr/>
            </p:nvSpPr>
            <p:spPr>
              <a:xfrm>
                <a:off x="833884" y="91394"/>
                <a:ext cx="7027196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44" y="4093501"/>
            <a:ext cx="865758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22" y="2975689"/>
            <a:ext cx="546522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66" y="2921691"/>
            <a:ext cx="546522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8" y="4231213"/>
            <a:ext cx="546522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7508" y="4668556"/>
            <a:ext cx="365522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7508" y="5299689"/>
            <a:ext cx="365522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2366" y="6667159"/>
            <a:ext cx="365522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7507" y="5983424"/>
            <a:ext cx="365522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xmlns="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19" y="172326"/>
            <a:ext cx="2095133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7" y="218769"/>
            <a:ext cx="7149373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1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182" y="2071195"/>
            <a:ext cx="6429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ụi Rậm Màu Xanh Lá Cây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303" y="3732776"/>
            <a:ext cx="6009799" cy="40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00" y1="49205" x2="47500" y2="49205"/>
                        <a14:foregroundMark x1="47803" y1="49205" x2="40000" y2="54545"/>
                        <a14:backgroundMark x1="46364" y1="57500" x2="61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664">
            <a:off x="4364584" y="-994709"/>
            <a:ext cx="6200948" cy="4376131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2" b="90000" l="667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68" y="-48444"/>
            <a:ext cx="2606303" cy="23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35" b="94544" l="66281" r="96612">
                        <a14:backgroundMark x1="73058" y1="63095" x2="73058" y2="63095"/>
                        <a14:backgroundMark x1="71983" y1="63591" x2="74132" y2="60813"/>
                        <a14:backgroundMark x1="77562" y1="63591" x2="78347" y2="66667"/>
                        <a14:backgroundMark x1="84298" y1="68552" x2="81488" y2="88988"/>
                        <a14:backgroundMark x1="80785" y1="63095" x2="80868" y2="67857"/>
                        <a14:backgroundMark x1="83140" y1="62897" x2="82851" y2="66171"/>
                        <a14:backgroundMark x1="80992" y1="73710" x2="80992" y2="73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6" t="11839"/>
          <a:stretch/>
        </p:blipFill>
        <p:spPr>
          <a:xfrm>
            <a:off x="6703376" y="1010157"/>
            <a:ext cx="3874871" cy="6264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0" b="44600" l="4800" r="48150">
                        <a14:foregroundMark x1="21000" y1="25950" x2="21150" y2="30050"/>
                        <a14:foregroundMark x1="34600" y1="26000" x2="34500" y2="30000"/>
                        <a14:foregroundMark x1="33250" y1="26350" x2="32850" y2="30150"/>
                        <a14:foregroundMark x1="35550" y1="27450" x2="29450" y2="2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38" b="50442"/>
          <a:stretch/>
        </p:blipFill>
        <p:spPr>
          <a:xfrm>
            <a:off x="4805068" y="1867340"/>
            <a:ext cx="4262910" cy="57648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706" y="320722"/>
            <a:ext cx="4962832" cy="435133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indent="0">
              <a:buNone/>
            </a:pPr>
            <a:r>
              <a:rPr lang="en-US" sz="9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</a:rPr>
              <a:t>Toán</a:t>
            </a:r>
          </a:p>
          <a:p>
            <a:endParaRPr lang="en-US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50242" y="1725784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Showcard" panose="02040603050506020204" pitchFamily="18" charset="0"/>
              </a:rPr>
              <a:t>Phép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48DAC"/>
                </a:solidFill>
                <a:latin typeface="UTM Showcard" panose="02040603050506020204" pitchFamily="18" charset="0"/>
              </a:rPr>
              <a:t>trừ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96B568"/>
                </a:solidFill>
                <a:latin typeface="UTM Showcard" panose="02040603050506020204" pitchFamily="18" charset="0"/>
              </a:rPr>
              <a:t>phân</a:t>
            </a: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  <a:r>
              <a:rPr lang="en-US" sz="72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8C4B"/>
                </a:solidFill>
                <a:latin typeface="UTM Showcard" panose="02040603050506020204" pitchFamily="18" charset="0"/>
              </a:rPr>
              <a:t>số</a:t>
            </a:r>
            <a:r>
              <a:rPr lang="en-US" sz="720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UTM Showcard" panose="02040603050506020204" pitchFamily="18" charset="0"/>
              </a:rPr>
              <a:t> </a:t>
            </a:r>
            <a:endParaRPr lang="en-US" sz="7200" dirty="0">
              <a:ln>
                <a:solidFill>
                  <a:schemeClr val="accent5">
                    <a:lumMod val="75000"/>
                  </a:schemeClr>
                </a:solidFill>
              </a:ln>
              <a:latin typeface="UTM Showcard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250" b="94900" l="5100" r="51900">
                        <a14:foregroundMark x1="23350" y1="67850" x2="20050" y2="72050"/>
                        <a14:foregroundMark x1="34450" y1="70950" x2="33800" y2="75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319" r="48853"/>
          <a:stretch/>
        </p:blipFill>
        <p:spPr>
          <a:xfrm>
            <a:off x="2924752" y="3957915"/>
            <a:ext cx="2630744" cy="3475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00" b="46600" l="52050" r="95200">
                        <a14:foregroundMark x1="76100" y1="20250" x2="76100" y2="2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52545"/>
          <a:stretch/>
        </p:blipFill>
        <p:spPr>
          <a:xfrm>
            <a:off x="-165864" y="2376187"/>
            <a:ext cx="3704717" cy="48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2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ụi Cây Vẽ Clip nghệ thuật - bụi cây xanh. png tải về - Miễn phí trong suốt  Máy Tính Nền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182" y="2071195"/>
            <a:ext cx="6429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ụi Rậm Màu Xanh Lá Cây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303" y="3732776"/>
            <a:ext cx="6009799" cy="40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00" y1="49205" x2="47500" y2="49205"/>
                        <a14:foregroundMark x1="47803" y1="49205" x2="40000" y2="54545"/>
                        <a14:backgroundMark x1="46364" y1="57500" x2="61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664">
            <a:off x="4364584" y="-994709"/>
            <a:ext cx="6200948" cy="4376131"/>
          </a:xfrm>
          <a:prstGeom prst="rect">
            <a:avLst/>
          </a:prstGeom>
        </p:spPr>
      </p:pic>
      <p:pic>
        <p:nvPicPr>
          <p:cNvPr id="1026" name="Picture 2" descr="Hình ảnh Cartoon Speech Balloon đồ họa Vector - MIỄN PHÍ png tải về - Miễn  phí trong suốt đám Mây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2" b="90000" l="667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38" y="-10303"/>
            <a:ext cx="2606303" cy="23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86" y="2177928"/>
            <a:ext cx="4962832" cy="435133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indent="0">
              <a:buNone/>
            </a:pPr>
            <a:r>
              <a:rPr lang="en-US" sz="9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</a:rPr>
              <a:t>Khám phá</a:t>
            </a:r>
          </a:p>
          <a:p>
            <a:endParaRPr lang="en-US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50242" y="1725784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7200" dirty="0">
              <a:ln>
                <a:solidFill>
                  <a:srgbClr val="0070C0"/>
                </a:solidFill>
              </a:ln>
              <a:solidFill>
                <a:srgbClr val="83ECFF"/>
              </a:solidFill>
              <a:latin typeface="UTM Showcard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00" b="46600" l="52050" r="95200">
                        <a14:foregroundMark x1="76100" y1="20250" x2="76100" y2="2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52545"/>
          <a:stretch/>
        </p:blipFill>
        <p:spPr>
          <a:xfrm flipH="1">
            <a:off x="4637477" y="804724"/>
            <a:ext cx="4683685" cy="61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68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16734" y="2763768"/>
            <a:ext cx="2283851" cy="1454330"/>
            <a:chOff x="-5133794" y="970139"/>
            <a:chExt cx="3045135" cy="1454330"/>
          </a:xfrm>
        </p:grpSpPr>
        <p:sp>
          <p:nvSpPr>
            <p:cNvPr id="28" name="Rectangle 88"/>
            <p:cNvSpPr>
              <a:spLocks noChangeArrowheads="1"/>
            </p:cNvSpPr>
            <p:nvPr/>
          </p:nvSpPr>
          <p:spPr bwMode="auto">
            <a:xfrm>
              <a:off x="-5133794" y="970140"/>
              <a:ext cx="1015045" cy="1454329"/>
            </a:xfrm>
            <a:prstGeom prst="rect">
              <a:avLst/>
            </a:prstGeom>
            <a:ln w="19050">
              <a:prstDash val="dash"/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" name="Rectangle 88"/>
            <p:cNvSpPr>
              <a:spLocks noChangeArrowheads="1"/>
            </p:cNvSpPr>
            <p:nvPr/>
          </p:nvSpPr>
          <p:spPr bwMode="auto">
            <a:xfrm>
              <a:off x="-4118749" y="970139"/>
              <a:ext cx="1015045" cy="1454329"/>
            </a:xfrm>
            <a:prstGeom prst="rect">
              <a:avLst/>
            </a:prstGeom>
            <a:ln w="19050">
              <a:prstDash val="dash"/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" name="Rectangle 88"/>
            <p:cNvSpPr>
              <a:spLocks noChangeArrowheads="1"/>
            </p:cNvSpPr>
            <p:nvPr/>
          </p:nvSpPr>
          <p:spPr bwMode="auto">
            <a:xfrm>
              <a:off x="-3103704" y="970139"/>
              <a:ext cx="1015045" cy="1454329"/>
            </a:xfrm>
            <a:prstGeom prst="rect">
              <a:avLst/>
            </a:prstGeom>
            <a:ln w="19050">
              <a:prstDash val="dash"/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1">
                <a:extLst>
                  <a:ext uri="{FF2B5EF4-FFF2-40B4-BE49-F238E27FC236}">
                    <a16:creationId xmlns:a16="http://schemas.microsoft.com/office/drawing/2014/main" xmlns="" id="{BC07EDD8-F1B2-44E6-BBE2-54F77D55CC1D}"/>
                  </a:ext>
                </a:extLst>
              </p:cNvPr>
              <p:cNvSpPr/>
              <p:nvPr/>
            </p:nvSpPr>
            <p:spPr>
              <a:xfrm>
                <a:off x="496614" y="101603"/>
                <a:ext cx="8319355" cy="1947915"/>
              </a:xfrm>
              <a:custGeom>
                <a:avLst/>
                <a:gdLst>
                  <a:gd name="connsiteX0" fmla="*/ 0 w 11092473"/>
                  <a:gd name="connsiteY0" fmla="*/ 324659 h 1947915"/>
                  <a:gd name="connsiteX1" fmla="*/ 324659 w 11092473"/>
                  <a:gd name="connsiteY1" fmla="*/ 0 h 1947915"/>
                  <a:gd name="connsiteX2" fmla="*/ 800403 w 11092473"/>
                  <a:gd name="connsiteY2" fmla="*/ 0 h 1947915"/>
                  <a:gd name="connsiteX3" fmla="*/ 1067283 w 11092473"/>
                  <a:gd name="connsiteY3" fmla="*/ 0 h 1947915"/>
                  <a:gd name="connsiteX4" fmla="*/ 1751890 w 11092473"/>
                  <a:gd name="connsiteY4" fmla="*/ 0 h 1947915"/>
                  <a:gd name="connsiteX5" fmla="*/ 2436497 w 11092473"/>
                  <a:gd name="connsiteY5" fmla="*/ 0 h 1947915"/>
                  <a:gd name="connsiteX6" fmla="*/ 2912241 w 11092473"/>
                  <a:gd name="connsiteY6" fmla="*/ 0 h 1947915"/>
                  <a:gd name="connsiteX7" fmla="*/ 3179121 w 11092473"/>
                  <a:gd name="connsiteY7" fmla="*/ 0 h 1947915"/>
                  <a:gd name="connsiteX8" fmla="*/ 3968160 w 11092473"/>
                  <a:gd name="connsiteY8" fmla="*/ 0 h 1947915"/>
                  <a:gd name="connsiteX9" fmla="*/ 4339472 w 11092473"/>
                  <a:gd name="connsiteY9" fmla="*/ 0 h 1947915"/>
                  <a:gd name="connsiteX10" fmla="*/ 4815216 w 11092473"/>
                  <a:gd name="connsiteY10" fmla="*/ 0 h 1947915"/>
                  <a:gd name="connsiteX11" fmla="*/ 5499822 w 11092473"/>
                  <a:gd name="connsiteY11" fmla="*/ 0 h 1947915"/>
                  <a:gd name="connsiteX12" fmla="*/ 6184429 w 11092473"/>
                  <a:gd name="connsiteY12" fmla="*/ 0 h 1947915"/>
                  <a:gd name="connsiteX13" fmla="*/ 6555741 w 11092473"/>
                  <a:gd name="connsiteY13" fmla="*/ 0 h 1947915"/>
                  <a:gd name="connsiteX14" fmla="*/ 6927054 w 11092473"/>
                  <a:gd name="connsiteY14" fmla="*/ 0 h 1947915"/>
                  <a:gd name="connsiteX15" fmla="*/ 7716092 w 11092473"/>
                  <a:gd name="connsiteY15" fmla="*/ 0 h 1947915"/>
                  <a:gd name="connsiteX16" fmla="*/ 8087404 w 11092473"/>
                  <a:gd name="connsiteY16" fmla="*/ 0 h 1947915"/>
                  <a:gd name="connsiteX17" fmla="*/ 8772011 w 11092473"/>
                  <a:gd name="connsiteY17" fmla="*/ 0 h 1947915"/>
                  <a:gd name="connsiteX18" fmla="*/ 9561049 w 11092473"/>
                  <a:gd name="connsiteY18" fmla="*/ 0 h 1947915"/>
                  <a:gd name="connsiteX19" fmla="*/ 9827930 w 11092473"/>
                  <a:gd name="connsiteY19" fmla="*/ 0 h 1947915"/>
                  <a:gd name="connsiteX20" fmla="*/ 10094811 w 11092473"/>
                  <a:gd name="connsiteY20" fmla="*/ 0 h 1947915"/>
                  <a:gd name="connsiteX21" fmla="*/ 10767814 w 11092473"/>
                  <a:gd name="connsiteY21" fmla="*/ 0 h 1947915"/>
                  <a:gd name="connsiteX22" fmla="*/ 11092473 w 11092473"/>
                  <a:gd name="connsiteY22" fmla="*/ 324659 h 1947915"/>
                  <a:gd name="connsiteX23" fmla="*/ 11092473 w 11092473"/>
                  <a:gd name="connsiteY23" fmla="*/ 770511 h 1947915"/>
                  <a:gd name="connsiteX24" fmla="*/ 11092473 w 11092473"/>
                  <a:gd name="connsiteY24" fmla="*/ 1190390 h 1947915"/>
                  <a:gd name="connsiteX25" fmla="*/ 11092473 w 11092473"/>
                  <a:gd name="connsiteY25" fmla="*/ 1623256 h 1947915"/>
                  <a:gd name="connsiteX26" fmla="*/ 10767814 w 11092473"/>
                  <a:gd name="connsiteY26" fmla="*/ 1947915 h 1947915"/>
                  <a:gd name="connsiteX27" fmla="*/ 10292070 w 11092473"/>
                  <a:gd name="connsiteY27" fmla="*/ 1947915 h 1947915"/>
                  <a:gd name="connsiteX28" fmla="*/ 9503032 w 11092473"/>
                  <a:gd name="connsiteY28" fmla="*/ 1947915 h 1947915"/>
                  <a:gd name="connsiteX29" fmla="*/ 9027288 w 11092473"/>
                  <a:gd name="connsiteY29" fmla="*/ 1947915 h 1947915"/>
                  <a:gd name="connsiteX30" fmla="*/ 8551544 w 11092473"/>
                  <a:gd name="connsiteY30" fmla="*/ 1947915 h 1947915"/>
                  <a:gd name="connsiteX31" fmla="*/ 7971369 w 11092473"/>
                  <a:gd name="connsiteY31" fmla="*/ 1947915 h 1947915"/>
                  <a:gd name="connsiteX32" fmla="*/ 7495625 w 11092473"/>
                  <a:gd name="connsiteY32" fmla="*/ 1947915 h 1947915"/>
                  <a:gd name="connsiteX33" fmla="*/ 7019882 w 11092473"/>
                  <a:gd name="connsiteY33" fmla="*/ 1947915 h 1947915"/>
                  <a:gd name="connsiteX34" fmla="*/ 6335275 w 11092473"/>
                  <a:gd name="connsiteY34" fmla="*/ 1947915 h 1947915"/>
                  <a:gd name="connsiteX35" fmla="*/ 5963963 w 11092473"/>
                  <a:gd name="connsiteY35" fmla="*/ 1947915 h 1947915"/>
                  <a:gd name="connsiteX36" fmla="*/ 5174924 w 11092473"/>
                  <a:gd name="connsiteY36" fmla="*/ 1947915 h 1947915"/>
                  <a:gd name="connsiteX37" fmla="*/ 4490317 w 11092473"/>
                  <a:gd name="connsiteY37" fmla="*/ 1947915 h 1947915"/>
                  <a:gd name="connsiteX38" fmla="*/ 4223437 w 11092473"/>
                  <a:gd name="connsiteY38" fmla="*/ 1947915 h 1947915"/>
                  <a:gd name="connsiteX39" fmla="*/ 3434398 w 11092473"/>
                  <a:gd name="connsiteY39" fmla="*/ 1947915 h 1947915"/>
                  <a:gd name="connsiteX40" fmla="*/ 2958655 w 11092473"/>
                  <a:gd name="connsiteY40" fmla="*/ 1947915 h 1947915"/>
                  <a:gd name="connsiteX41" fmla="*/ 2274048 w 11092473"/>
                  <a:gd name="connsiteY41" fmla="*/ 1947915 h 1947915"/>
                  <a:gd name="connsiteX42" fmla="*/ 1485010 w 11092473"/>
                  <a:gd name="connsiteY42" fmla="*/ 1947915 h 1947915"/>
                  <a:gd name="connsiteX43" fmla="*/ 904834 w 11092473"/>
                  <a:gd name="connsiteY43" fmla="*/ 1947915 h 1947915"/>
                  <a:gd name="connsiteX44" fmla="*/ 324659 w 11092473"/>
                  <a:gd name="connsiteY44" fmla="*/ 1947915 h 1947915"/>
                  <a:gd name="connsiteX45" fmla="*/ 0 w 11092473"/>
                  <a:gd name="connsiteY45" fmla="*/ 1623256 h 1947915"/>
                  <a:gd name="connsiteX46" fmla="*/ 0 w 11092473"/>
                  <a:gd name="connsiteY46" fmla="*/ 1177404 h 1947915"/>
                  <a:gd name="connsiteX47" fmla="*/ 0 w 11092473"/>
                  <a:gd name="connsiteY47" fmla="*/ 783497 h 1947915"/>
                  <a:gd name="connsiteX48" fmla="*/ 0 w 11092473"/>
                  <a:gd name="connsiteY48" fmla="*/ 324659 h 194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1092473" h="1947915" fill="none" extrusionOk="0">
                    <a:moveTo>
                      <a:pt x="0" y="324659"/>
                    </a:moveTo>
                    <a:cubicBezTo>
                      <a:pt x="-22148" y="180533"/>
                      <a:pt x="113019" y="13877"/>
                      <a:pt x="324659" y="0"/>
                    </a:cubicBezTo>
                    <a:cubicBezTo>
                      <a:pt x="516826" y="-29054"/>
                      <a:pt x="576723" y="12987"/>
                      <a:pt x="800403" y="0"/>
                    </a:cubicBezTo>
                    <a:cubicBezTo>
                      <a:pt x="1024083" y="-12987"/>
                      <a:pt x="947065" y="2014"/>
                      <a:pt x="1067283" y="0"/>
                    </a:cubicBezTo>
                    <a:cubicBezTo>
                      <a:pt x="1187501" y="-2014"/>
                      <a:pt x="1521843" y="2556"/>
                      <a:pt x="1751890" y="0"/>
                    </a:cubicBezTo>
                    <a:cubicBezTo>
                      <a:pt x="1981937" y="-2556"/>
                      <a:pt x="2139318" y="42271"/>
                      <a:pt x="2436497" y="0"/>
                    </a:cubicBezTo>
                    <a:cubicBezTo>
                      <a:pt x="2733676" y="-42271"/>
                      <a:pt x="2756575" y="25003"/>
                      <a:pt x="2912241" y="0"/>
                    </a:cubicBezTo>
                    <a:cubicBezTo>
                      <a:pt x="3067907" y="-25003"/>
                      <a:pt x="3048390" y="3504"/>
                      <a:pt x="3179121" y="0"/>
                    </a:cubicBezTo>
                    <a:cubicBezTo>
                      <a:pt x="3309852" y="-3504"/>
                      <a:pt x="3754858" y="35730"/>
                      <a:pt x="3968160" y="0"/>
                    </a:cubicBezTo>
                    <a:cubicBezTo>
                      <a:pt x="4181462" y="-35730"/>
                      <a:pt x="4162609" y="20232"/>
                      <a:pt x="4339472" y="0"/>
                    </a:cubicBezTo>
                    <a:cubicBezTo>
                      <a:pt x="4516335" y="-20232"/>
                      <a:pt x="4714518" y="15955"/>
                      <a:pt x="4815216" y="0"/>
                    </a:cubicBezTo>
                    <a:cubicBezTo>
                      <a:pt x="4915914" y="-15955"/>
                      <a:pt x="5243919" y="7273"/>
                      <a:pt x="5499822" y="0"/>
                    </a:cubicBezTo>
                    <a:cubicBezTo>
                      <a:pt x="5755725" y="-7273"/>
                      <a:pt x="6022660" y="2748"/>
                      <a:pt x="6184429" y="0"/>
                    </a:cubicBezTo>
                    <a:cubicBezTo>
                      <a:pt x="6346198" y="-2748"/>
                      <a:pt x="6452617" y="18892"/>
                      <a:pt x="6555741" y="0"/>
                    </a:cubicBezTo>
                    <a:cubicBezTo>
                      <a:pt x="6658865" y="-18892"/>
                      <a:pt x="6802897" y="44282"/>
                      <a:pt x="6927054" y="0"/>
                    </a:cubicBezTo>
                    <a:cubicBezTo>
                      <a:pt x="7051211" y="-44282"/>
                      <a:pt x="7526332" y="47612"/>
                      <a:pt x="7716092" y="0"/>
                    </a:cubicBezTo>
                    <a:cubicBezTo>
                      <a:pt x="7905852" y="-47612"/>
                      <a:pt x="8009954" y="39800"/>
                      <a:pt x="8087404" y="0"/>
                    </a:cubicBezTo>
                    <a:cubicBezTo>
                      <a:pt x="8164854" y="-39800"/>
                      <a:pt x="8540654" y="14054"/>
                      <a:pt x="8772011" y="0"/>
                    </a:cubicBezTo>
                    <a:cubicBezTo>
                      <a:pt x="9003368" y="-14054"/>
                      <a:pt x="9256677" y="35956"/>
                      <a:pt x="9561049" y="0"/>
                    </a:cubicBezTo>
                    <a:cubicBezTo>
                      <a:pt x="9865421" y="-35956"/>
                      <a:pt x="9697823" y="16101"/>
                      <a:pt x="9827930" y="0"/>
                    </a:cubicBezTo>
                    <a:cubicBezTo>
                      <a:pt x="9958037" y="-16101"/>
                      <a:pt x="9964579" y="15262"/>
                      <a:pt x="10094811" y="0"/>
                    </a:cubicBezTo>
                    <a:cubicBezTo>
                      <a:pt x="10225043" y="-15262"/>
                      <a:pt x="10462561" y="34965"/>
                      <a:pt x="10767814" y="0"/>
                    </a:cubicBezTo>
                    <a:cubicBezTo>
                      <a:pt x="10996513" y="-3404"/>
                      <a:pt x="11095565" y="141488"/>
                      <a:pt x="11092473" y="324659"/>
                    </a:cubicBezTo>
                    <a:cubicBezTo>
                      <a:pt x="11096155" y="445293"/>
                      <a:pt x="11054746" y="605854"/>
                      <a:pt x="11092473" y="770511"/>
                    </a:cubicBezTo>
                    <a:cubicBezTo>
                      <a:pt x="11130200" y="935168"/>
                      <a:pt x="11079718" y="1032341"/>
                      <a:pt x="11092473" y="1190390"/>
                    </a:cubicBezTo>
                    <a:cubicBezTo>
                      <a:pt x="11105228" y="1348439"/>
                      <a:pt x="11058047" y="1445324"/>
                      <a:pt x="11092473" y="1623256"/>
                    </a:cubicBezTo>
                    <a:cubicBezTo>
                      <a:pt x="11073737" y="1821557"/>
                      <a:pt x="10908861" y="1920241"/>
                      <a:pt x="10767814" y="1947915"/>
                    </a:cubicBezTo>
                    <a:cubicBezTo>
                      <a:pt x="10572024" y="1983915"/>
                      <a:pt x="10474367" y="1907799"/>
                      <a:pt x="10292070" y="1947915"/>
                    </a:cubicBezTo>
                    <a:cubicBezTo>
                      <a:pt x="10109773" y="1988031"/>
                      <a:pt x="9851283" y="1862976"/>
                      <a:pt x="9503032" y="1947915"/>
                    </a:cubicBezTo>
                    <a:cubicBezTo>
                      <a:pt x="9154781" y="2032854"/>
                      <a:pt x="9146286" y="1892002"/>
                      <a:pt x="9027288" y="1947915"/>
                    </a:cubicBezTo>
                    <a:cubicBezTo>
                      <a:pt x="8908290" y="2003828"/>
                      <a:pt x="8690494" y="1914145"/>
                      <a:pt x="8551544" y="1947915"/>
                    </a:cubicBezTo>
                    <a:cubicBezTo>
                      <a:pt x="8412594" y="1981685"/>
                      <a:pt x="8148290" y="1901092"/>
                      <a:pt x="7971369" y="1947915"/>
                    </a:cubicBezTo>
                    <a:cubicBezTo>
                      <a:pt x="7794449" y="1994738"/>
                      <a:pt x="7680781" y="1908492"/>
                      <a:pt x="7495625" y="1947915"/>
                    </a:cubicBezTo>
                    <a:cubicBezTo>
                      <a:pt x="7310469" y="1987338"/>
                      <a:pt x="7221766" y="1941536"/>
                      <a:pt x="7019882" y="1947915"/>
                    </a:cubicBezTo>
                    <a:cubicBezTo>
                      <a:pt x="6817998" y="1954294"/>
                      <a:pt x="6675820" y="1891992"/>
                      <a:pt x="6335275" y="1947915"/>
                    </a:cubicBezTo>
                    <a:cubicBezTo>
                      <a:pt x="5994730" y="2003838"/>
                      <a:pt x="6049710" y="1913491"/>
                      <a:pt x="5963963" y="1947915"/>
                    </a:cubicBezTo>
                    <a:cubicBezTo>
                      <a:pt x="5878216" y="1982339"/>
                      <a:pt x="5335824" y="1895879"/>
                      <a:pt x="5174924" y="1947915"/>
                    </a:cubicBezTo>
                    <a:cubicBezTo>
                      <a:pt x="5014024" y="1999951"/>
                      <a:pt x="4675013" y="1911151"/>
                      <a:pt x="4490317" y="1947915"/>
                    </a:cubicBezTo>
                    <a:cubicBezTo>
                      <a:pt x="4305621" y="1984679"/>
                      <a:pt x="4324492" y="1927244"/>
                      <a:pt x="4223437" y="1947915"/>
                    </a:cubicBezTo>
                    <a:cubicBezTo>
                      <a:pt x="4122382" y="1968586"/>
                      <a:pt x="3655411" y="1914313"/>
                      <a:pt x="3434398" y="1947915"/>
                    </a:cubicBezTo>
                    <a:cubicBezTo>
                      <a:pt x="3213385" y="1981517"/>
                      <a:pt x="3119109" y="1931362"/>
                      <a:pt x="2958655" y="1947915"/>
                    </a:cubicBezTo>
                    <a:cubicBezTo>
                      <a:pt x="2798201" y="1964468"/>
                      <a:pt x="2552168" y="1934832"/>
                      <a:pt x="2274048" y="1947915"/>
                    </a:cubicBezTo>
                    <a:cubicBezTo>
                      <a:pt x="1995928" y="1960998"/>
                      <a:pt x="1864314" y="1931573"/>
                      <a:pt x="1485010" y="1947915"/>
                    </a:cubicBezTo>
                    <a:cubicBezTo>
                      <a:pt x="1105706" y="1964257"/>
                      <a:pt x="1090498" y="1944862"/>
                      <a:pt x="904834" y="1947915"/>
                    </a:cubicBezTo>
                    <a:cubicBezTo>
                      <a:pt x="719170" y="1950968"/>
                      <a:pt x="596465" y="1904528"/>
                      <a:pt x="324659" y="1947915"/>
                    </a:cubicBezTo>
                    <a:cubicBezTo>
                      <a:pt x="136223" y="1964117"/>
                      <a:pt x="26267" y="1792774"/>
                      <a:pt x="0" y="1623256"/>
                    </a:cubicBezTo>
                    <a:cubicBezTo>
                      <a:pt x="-49257" y="1465752"/>
                      <a:pt x="4531" y="1292048"/>
                      <a:pt x="0" y="1177404"/>
                    </a:cubicBezTo>
                    <a:cubicBezTo>
                      <a:pt x="-4531" y="1062760"/>
                      <a:pt x="33119" y="945509"/>
                      <a:pt x="0" y="783497"/>
                    </a:cubicBezTo>
                    <a:cubicBezTo>
                      <a:pt x="-33119" y="621485"/>
                      <a:pt x="3494" y="473602"/>
                      <a:pt x="0" y="324659"/>
                    </a:cubicBezTo>
                    <a:close/>
                  </a:path>
                  <a:path w="11092473" h="1947915" stroke="0" extrusionOk="0">
                    <a:moveTo>
                      <a:pt x="0" y="324659"/>
                    </a:moveTo>
                    <a:cubicBezTo>
                      <a:pt x="6182" y="142466"/>
                      <a:pt x="130383" y="13376"/>
                      <a:pt x="324659" y="0"/>
                    </a:cubicBezTo>
                    <a:cubicBezTo>
                      <a:pt x="411073" y="-16091"/>
                      <a:pt x="495914" y="23695"/>
                      <a:pt x="591540" y="0"/>
                    </a:cubicBezTo>
                    <a:cubicBezTo>
                      <a:pt x="687166" y="-23695"/>
                      <a:pt x="1076606" y="20415"/>
                      <a:pt x="1380578" y="0"/>
                    </a:cubicBezTo>
                    <a:cubicBezTo>
                      <a:pt x="1684550" y="-20415"/>
                      <a:pt x="1628388" y="3301"/>
                      <a:pt x="1751890" y="0"/>
                    </a:cubicBezTo>
                    <a:cubicBezTo>
                      <a:pt x="1875392" y="-3301"/>
                      <a:pt x="2177900" y="64341"/>
                      <a:pt x="2332065" y="0"/>
                    </a:cubicBezTo>
                    <a:cubicBezTo>
                      <a:pt x="2486230" y="-64341"/>
                      <a:pt x="2707546" y="48586"/>
                      <a:pt x="2807809" y="0"/>
                    </a:cubicBezTo>
                    <a:cubicBezTo>
                      <a:pt x="2908072" y="-48586"/>
                      <a:pt x="3323690" y="58287"/>
                      <a:pt x="3492416" y="0"/>
                    </a:cubicBezTo>
                    <a:cubicBezTo>
                      <a:pt x="3661142" y="-58287"/>
                      <a:pt x="3998510" y="86222"/>
                      <a:pt x="4281454" y="0"/>
                    </a:cubicBezTo>
                    <a:cubicBezTo>
                      <a:pt x="4564398" y="-86222"/>
                      <a:pt x="4880183" y="14129"/>
                      <a:pt x="5070493" y="0"/>
                    </a:cubicBezTo>
                    <a:cubicBezTo>
                      <a:pt x="5260803" y="-14129"/>
                      <a:pt x="5471527" y="2139"/>
                      <a:pt x="5755100" y="0"/>
                    </a:cubicBezTo>
                    <a:cubicBezTo>
                      <a:pt x="6038673" y="-2139"/>
                      <a:pt x="6181097" y="6762"/>
                      <a:pt x="6439706" y="0"/>
                    </a:cubicBezTo>
                    <a:cubicBezTo>
                      <a:pt x="6698315" y="-6762"/>
                      <a:pt x="6705707" y="17420"/>
                      <a:pt x="6811019" y="0"/>
                    </a:cubicBezTo>
                    <a:cubicBezTo>
                      <a:pt x="6916331" y="-17420"/>
                      <a:pt x="7422021" y="81374"/>
                      <a:pt x="7600057" y="0"/>
                    </a:cubicBezTo>
                    <a:cubicBezTo>
                      <a:pt x="7778093" y="-81374"/>
                      <a:pt x="7840184" y="29632"/>
                      <a:pt x="7971369" y="0"/>
                    </a:cubicBezTo>
                    <a:cubicBezTo>
                      <a:pt x="8102554" y="-29632"/>
                      <a:pt x="8248314" y="8696"/>
                      <a:pt x="8447113" y="0"/>
                    </a:cubicBezTo>
                    <a:cubicBezTo>
                      <a:pt x="8645912" y="-8696"/>
                      <a:pt x="8904434" y="13830"/>
                      <a:pt x="9131720" y="0"/>
                    </a:cubicBezTo>
                    <a:cubicBezTo>
                      <a:pt x="9359006" y="-13830"/>
                      <a:pt x="9652980" y="78441"/>
                      <a:pt x="9816327" y="0"/>
                    </a:cubicBezTo>
                    <a:cubicBezTo>
                      <a:pt x="9979674" y="-78441"/>
                      <a:pt x="10003369" y="19673"/>
                      <a:pt x="10083207" y="0"/>
                    </a:cubicBezTo>
                    <a:cubicBezTo>
                      <a:pt x="10163045" y="-19673"/>
                      <a:pt x="10525708" y="6366"/>
                      <a:pt x="10767814" y="0"/>
                    </a:cubicBezTo>
                    <a:cubicBezTo>
                      <a:pt x="10993376" y="474"/>
                      <a:pt x="11079514" y="178927"/>
                      <a:pt x="11092473" y="324659"/>
                    </a:cubicBezTo>
                    <a:cubicBezTo>
                      <a:pt x="11116508" y="438407"/>
                      <a:pt x="11072840" y="644923"/>
                      <a:pt x="11092473" y="783497"/>
                    </a:cubicBezTo>
                    <a:cubicBezTo>
                      <a:pt x="11112106" y="922071"/>
                      <a:pt x="11058873" y="1019518"/>
                      <a:pt x="11092473" y="1203376"/>
                    </a:cubicBezTo>
                    <a:cubicBezTo>
                      <a:pt x="11126073" y="1387234"/>
                      <a:pt x="11069656" y="1507254"/>
                      <a:pt x="11092473" y="1623256"/>
                    </a:cubicBezTo>
                    <a:cubicBezTo>
                      <a:pt x="11057184" y="1819458"/>
                      <a:pt x="10946852" y="1953375"/>
                      <a:pt x="10767814" y="1947915"/>
                    </a:cubicBezTo>
                    <a:cubicBezTo>
                      <a:pt x="10537179" y="1995957"/>
                      <a:pt x="10432909" y="1884350"/>
                      <a:pt x="10187639" y="1947915"/>
                    </a:cubicBezTo>
                    <a:cubicBezTo>
                      <a:pt x="9942370" y="2011480"/>
                      <a:pt x="10035361" y="1943440"/>
                      <a:pt x="9920758" y="1947915"/>
                    </a:cubicBezTo>
                    <a:cubicBezTo>
                      <a:pt x="9806155" y="1952390"/>
                      <a:pt x="9414682" y="1911593"/>
                      <a:pt x="9236151" y="1947915"/>
                    </a:cubicBezTo>
                    <a:cubicBezTo>
                      <a:pt x="9057620" y="1984237"/>
                      <a:pt x="8921847" y="1930911"/>
                      <a:pt x="8655976" y="1947915"/>
                    </a:cubicBezTo>
                    <a:cubicBezTo>
                      <a:pt x="8390105" y="1964919"/>
                      <a:pt x="8464605" y="1938321"/>
                      <a:pt x="8389095" y="1947915"/>
                    </a:cubicBezTo>
                    <a:cubicBezTo>
                      <a:pt x="8313585" y="1957509"/>
                      <a:pt x="8188242" y="1945343"/>
                      <a:pt x="8122215" y="1947915"/>
                    </a:cubicBezTo>
                    <a:cubicBezTo>
                      <a:pt x="8056188" y="1950487"/>
                      <a:pt x="7632890" y="1907270"/>
                      <a:pt x="7437608" y="1947915"/>
                    </a:cubicBezTo>
                    <a:cubicBezTo>
                      <a:pt x="7242326" y="1988560"/>
                      <a:pt x="7169354" y="1902563"/>
                      <a:pt x="6961864" y="1947915"/>
                    </a:cubicBezTo>
                    <a:cubicBezTo>
                      <a:pt x="6754374" y="1993267"/>
                      <a:pt x="6475033" y="1866859"/>
                      <a:pt x="6277257" y="1947915"/>
                    </a:cubicBezTo>
                    <a:cubicBezTo>
                      <a:pt x="6079481" y="2028971"/>
                      <a:pt x="5676822" y="1893195"/>
                      <a:pt x="5488219" y="1947915"/>
                    </a:cubicBezTo>
                    <a:cubicBezTo>
                      <a:pt x="5299616" y="2002635"/>
                      <a:pt x="5312580" y="1933580"/>
                      <a:pt x="5221338" y="1947915"/>
                    </a:cubicBezTo>
                    <a:cubicBezTo>
                      <a:pt x="5130096" y="1962250"/>
                      <a:pt x="4934751" y="1916005"/>
                      <a:pt x="4745595" y="1947915"/>
                    </a:cubicBezTo>
                    <a:cubicBezTo>
                      <a:pt x="4556439" y="1979825"/>
                      <a:pt x="4299527" y="1882214"/>
                      <a:pt x="4165419" y="1947915"/>
                    </a:cubicBezTo>
                    <a:cubicBezTo>
                      <a:pt x="4031311" y="2013616"/>
                      <a:pt x="3755151" y="1936912"/>
                      <a:pt x="3480813" y="1947915"/>
                    </a:cubicBezTo>
                    <a:cubicBezTo>
                      <a:pt x="3206475" y="1958918"/>
                      <a:pt x="3105734" y="1937803"/>
                      <a:pt x="3005069" y="1947915"/>
                    </a:cubicBezTo>
                    <a:cubicBezTo>
                      <a:pt x="2904404" y="1958027"/>
                      <a:pt x="2708967" y="1894109"/>
                      <a:pt x="2529325" y="1947915"/>
                    </a:cubicBezTo>
                    <a:cubicBezTo>
                      <a:pt x="2349683" y="2001721"/>
                      <a:pt x="2043196" y="1940808"/>
                      <a:pt x="1844718" y="1947915"/>
                    </a:cubicBezTo>
                    <a:cubicBezTo>
                      <a:pt x="1646240" y="1955022"/>
                      <a:pt x="1402586" y="1940092"/>
                      <a:pt x="1160111" y="1947915"/>
                    </a:cubicBezTo>
                    <a:cubicBezTo>
                      <a:pt x="917636" y="1955738"/>
                      <a:pt x="508302" y="1937862"/>
                      <a:pt x="324659" y="1947915"/>
                    </a:cubicBezTo>
                    <a:cubicBezTo>
                      <a:pt x="197255" y="1960404"/>
                      <a:pt x="31932" y="1815966"/>
                      <a:pt x="0" y="1623256"/>
                    </a:cubicBezTo>
                    <a:cubicBezTo>
                      <a:pt x="-11715" y="1516345"/>
                      <a:pt x="42990" y="1308675"/>
                      <a:pt x="0" y="1177404"/>
                    </a:cubicBezTo>
                    <a:cubicBezTo>
                      <a:pt x="-42990" y="1046133"/>
                      <a:pt x="15589" y="894567"/>
                      <a:pt x="0" y="731553"/>
                    </a:cubicBezTo>
                    <a:cubicBezTo>
                      <a:pt x="-15589" y="568539"/>
                      <a:pt x="1624" y="514673"/>
                      <a:pt x="0" y="324659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19050" cmpd="sng">
                <a:solidFill>
                  <a:srgbClr val="CC224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giấy màu, 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giấy để cắt chữ. </a:t>
                </a:r>
              </a:p>
              <a:p>
                <a:pPr lvl="0" algn="ctr">
                  <a:defRPr/>
                </a:pPr>
                <a:r>
                  <a:rPr 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 còn lại bao nhiêu phần của băng giấy?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1">
                <a:extLst>
                  <a:ext uri="{FF2B5EF4-FFF2-40B4-BE49-F238E27FC236}">
                    <a16:creationId xmlns:a16="http://schemas.microsoft.com/office/drawing/2014/main" id="{BC07EDD8-F1B2-44E6-BBE2-54F77D55C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52" y="101602"/>
                <a:ext cx="11092473" cy="1947915"/>
              </a:xfrm>
              <a:custGeom>
                <a:avLst/>
                <a:gdLst>
                  <a:gd name="connsiteX0" fmla="*/ 0 w 11067234"/>
                  <a:gd name="connsiteY0" fmla="*/ 213550 h 1281272"/>
                  <a:gd name="connsiteX1" fmla="*/ 213550 w 11067234"/>
                  <a:gd name="connsiteY1" fmla="*/ 0 h 1281272"/>
                  <a:gd name="connsiteX2" fmla="*/ 485465 w 11067234"/>
                  <a:gd name="connsiteY2" fmla="*/ 0 h 1281272"/>
                  <a:gd name="connsiteX3" fmla="*/ 1076583 w 11067234"/>
                  <a:gd name="connsiteY3" fmla="*/ 0 h 1281272"/>
                  <a:gd name="connsiteX4" fmla="*/ 1667702 w 11067234"/>
                  <a:gd name="connsiteY4" fmla="*/ 0 h 1281272"/>
                  <a:gd name="connsiteX5" fmla="*/ 1939616 w 11067234"/>
                  <a:gd name="connsiteY5" fmla="*/ 0 h 1281272"/>
                  <a:gd name="connsiteX6" fmla="*/ 2637136 w 11067234"/>
                  <a:gd name="connsiteY6" fmla="*/ 0 h 1281272"/>
                  <a:gd name="connsiteX7" fmla="*/ 3334656 w 11067234"/>
                  <a:gd name="connsiteY7" fmla="*/ 0 h 1281272"/>
                  <a:gd name="connsiteX8" fmla="*/ 3819373 w 11067234"/>
                  <a:gd name="connsiteY8" fmla="*/ 0 h 1281272"/>
                  <a:gd name="connsiteX9" fmla="*/ 4091288 w 11067234"/>
                  <a:gd name="connsiteY9" fmla="*/ 0 h 1281272"/>
                  <a:gd name="connsiteX10" fmla="*/ 4895209 w 11067234"/>
                  <a:gd name="connsiteY10" fmla="*/ 0 h 1281272"/>
                  <a:gd name="connsiteX11" fmla="*/ 5273525 w 11067234"/>
                  <a:gd name="connsiteY11" fmla="*/ 0 h 1281272"/>
                  <a:gd name="connsiteX12" fmla="*/ 5758242 w 11067234"/>
                  <a:gd name="connsiteY12" fmla="*/ 0 h 1281272"/>
                  <a:gd name="connsiteX13" fmla="*/ 6455762 w 11067234"/>
                  <a:gd name="connsiteY13" fmla="*/ 0 h 1281272"/>
                  <a:gd name="connsiteX14" fmla="*/ 7153282 w 11067234"/>
                  <a:gd name="connsiteY14" fmla="*/ 0 h 1281272"/>
                  <a:gd name="connsiteX15" fmla="*/ 7531598 w 11067234"/>
                  <a:gd name="connsiteY15" fmla="*/ 0 h 1281272"/>
                  <a:gd name="connsiteX16" fmla="*/ 7909914 w 11067234"/>
                  <a:gd name="connsiteY16" fmla="*/ 0 h 1281272"/>
                  <a:gd name="connsiteX17" fmla="*/ 8713835 w 11067234"/>
                  <a:gd name="connsiteY17" fmla="*/ 0 h 1281272"/>
                  <a:gd name="connsiteX18" fmla="*/ 9092151 w 11067234"/>
                  <a:gd name="connsiteY18" fmla="*/ 0 h 1281272"/>
                  <a:gd name="connsiteX19" fmla="*/ 9789671 w 11067234"/>
                  <a:gd name="connsiteY19" fmla="*/ 0 h 1281272"/>
                  <a:gd name="connsiteX20" fmla="*/ 10853684 w 11067234"/>
                  <a:gd name="connsiteY20" fmla="*/ 0 h 1281272"/>
                  <a:gd name="connsiteX21" fmla="*/ 11067234 w 11067234"/>
                  <a:gd name="connsiteY21" fmla="*/ 213550 h 1281272"/>
                  <a:gd name="connsiteX22" fmla="*/ 11067234 w 11067234"/>
                  <a:gd name="connsiteY22" fmla="*/ 632094 h 1281272"/>
                  <a:gd name="connsiteX23" fmla="*/ 11067234 w 11067234"/>
                  <a:gd name="connsiteY23" fmla="*/ 1067722 h 1281272"/>
                  <a:gd name="connsiteX24" fmla="*/ 10853684 w 11067234"/>
                  <a:gd name="connsiteY24" fmla="*/ 1281272 h 1281272"/>
                  <a:gd name="connsiteX25" fmla="*/ 10475368 w 11067234"/>
                  <a:gd name="connsiteY25" fmla="*/ 1281272 h 1281272"/>
                  <a:gd name="connsiteX26" fmla="*/ 9990651 w 11067234"/>
                  <a:gd name="connsiteY26" fmla="*/ 1281272 h 1281272"/>
                  <a:gd name="connsiteX27" fmla="*/ 9612335 w 11067234"/>
                  <a:gd name="connsiteY27" fmla="*/ 1281272 h 1281272"/>
                  <a:gd name="connsiteX28" fmla="*/ 9127618 w 11067234"/>
                  <a:gd name="connsiteY28" fmla="*/ 1281272 h 1281272"/>
                  <a:gd name="connsiteX29" fmla="*/ 8430098 w 11067234"/>
                  <a:gd name="connsiteY29" fmla="*/ 1281272 h 1281272"/>
                  <a:gd name="connsiteX30" fmla="*/ 7626177 w 11067234"/>
                  <a:gd name="connsiteY30" fmla="*/ 1281272 h 1281272"/>
                  <a:gd name="connsiteX31" fmla="*/ 7141459 w 11067234"/>
                  <a:gd name="connsiteY31" fmla="*/ 1281272 h 1281272"/>
                  <a:gd name="connsiteX32" fmla="*/ 6656742 w 11067234"/>
                  <a:gd name="connsiteY32" fmla="*/ 1281272 h 1281272"/>
                  <a:gd name="connsiteX33" fmla="*/ 6065624 w 11067234"/>
                  <a:gd name="connsiteY33" fmla="*/ 1281272 h 1281272"/>
                  <a:gd name="connsiteX34" fmla="*/ 5580906 w 11067234"/>
                  <a:gd name="connsiteY34" fmla="*/ 1281272 h 1281272"/>
                  <a:gd name="connsiteX35" fmla="*/ 5096189 w 11067234"/>
                  <a:gd name="connsiteY35" fmla="*/ 1281272 h 1281272"/>
                  <a:gd name="connsiteX36" fmla="*/ 4398669 w 11067234"/>
                  <a:gd name="connsiteY36" fmla="*/ 1281272 h 1281272"/>
                  <a:gd name="connsiteX37" fmla="*/ 4020353 w 11067234"/>
                  <a:gd name="connsiteY37" fmla="*/ 1281272 h 1281272"/>
                  <a:gd name="connsiteX38" fmla="*/ 3216432 w 11067234"/>
                  <a:gd name="connsiteY38" fmla="*/ 1281272 h 1281272"/>
                  <a:gd name="connsiteX39" fmla="*/ 2518912 w 11067234"/>
                  <a:gd name="connsiteY39" fmla="*/ 1281272 h 1281272"/>
                  <a:gd name="connsiteX40" fmla="*/ 2246998 w 11067234"/>
                  <a:gd name="connsiteY40" fmla="*/ 1281272 h 1281272"/>
                  <a:gd name="connsiteX41" fmla="*/ 1443077 w 11067234"/>
                  <a:gd name="connsiteY41" fmla="*/ 1281272 h 1281272"/>
                  <a:gd name="connsiteX42" fmla="*/ 958359 w 11067234"/>
                  <a:gd name="connsiteY42" fmla="*/ 1281272 h 1281272"/>
                  <a:gd name="connsiteX43" fmla="*/ 213550 w 11067234"/>
                  <a:gd name="connsiteY43" fmla="*/ 1281272 h 1281272"/>
                  <a:gd name="connsiteX44" fmla="*/ 0 w 11067234"/>
                  <a:gd name="connsiteY44" fmla="*/ 1067722 h 1281272"/>
                  <a:gd name="connsiteX45" fmla="*/ 0 w 11067234"/>
                  <a:gd name="connsiteY45" fmla="*/ 632094 h 1281272"/>
                  <a:gd name="connsiteX46" fmla="*/ 0 w 11067234"/>
                  <a:gd name="connsiteY46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067234" h="1281272" fill="none" extrusionOk="0">
                    <a:moveTo>
                      <a:pt x="0" y="213550"/>
                    </a:moveTo>
                    <a:cubicBezTo>
                      <a:pt x="21361" y="81906"/>
                      <a:pt x="65774" y="-8521"/>
                      <a:pt x="213550" y="0"/>
                    </a:cubicBezTo>
                    <a:cubicBezTo>
                      <a:pt x="322517" y="-18703"/>
                      <a:pt x="354323" y="23791"/>
                      <a:pt x="485465" y="0"/>
                    </a:cubicBezTo>
                    <a:cubicBezTo>
                      <a:pt x="616607" y="-23791"/>
                      <a:pt x="945985" y="11231"/>
                      <a:pt x="1076583" y="0"/>
                    </a:cubicBezTo>
                    <a:cubicBezTo>
                      <a:pt x="1207181" y="-11231"/>
                      <a:pt x="1509001" y="56078"/>
                      <a:pt x="1667702" y="0"/>
                    </a:cubicBezTo>
                    <a:cubicBezTo>
                      <a:pt x="1826403" y="-56078"/>
                      <a:pt x="1807578" y="2499"/>
                      <a:pt x="1939616" y="0"/>
                    </a:cubicBezTo>
                    <a:cubicBezTo>
                      <a:pt x="2071654" y="-2499"/>
                      <a:pt x="2385645" y="68024"/>
                      <a:pt x="2637136" y="0"/>
                    </a:cubicBezTo>
                    <a:cubicBezTo>
                      <a:pt x="2888627" y="-68024"/>
                      <a:pt x="3010012" y="29914"/>
                      <a:pt x="3334656" y="0"/>
                    </a:cubicBezTo>
                    <a:cubicBezTo>
                      <a:pt x="3659300" y="-29914"/>
                      <a:pt x="3679548" y="5804"/>
                      <a:pt x="3819373" y="0"/>
                    </a:cubicBezTo>
                    <a:cubicBezTo>
                      <a:pt x="3959198" y="-5804"/>
                      <a:pt x="3985977" y="30577"/>
                      <a:pt x="4091288" y="0"/>
                    </a:cubicBezTo>
                    <a:cubicBezTo>
                      <a:pt x="4196600" y="-30577"/>
                      <a:pt x="4662129" y="50420"/>
                      <a:pt x="4895209" y="0"/>
                    </a:cubicBezTo>
                    <a:cubicBezTo>
                      <a:pt x="5128289" y="-50420"/>
                      <a:pt x="5182526" y="38809"/>
                      <a:pt x="5273525" y="0"/>
                    </a:cubicBezTo>
                    <a:cubicBezTo>
                      <a:pt x="5364524" y="-38809"/>
                      <a:pt x="5615895" y="12738"/>
                      <a:pt x="5758242" y="0"/>
                    </a:cubicBezTo>
                    <a:cubicBezTo>
                      <a:pt x="5900589" y="-12738"/>
                      <a:pt x="6164558" y="7874"/>
                      <a:pt x="6455762" y="0"/>
                    </a:cubicBezTo>
                    <a:cubicBezTo>
                      <a:pt x="6746966" y="-7874"/>
                      <a:pt x="6856131" y="15929"/>
                      <a:pt x="7153282" y="0"/>
                    </a:cubicBezTo>
                    <a:cubicBezTo>
                      <a:pt x="7450433" y="-15929"/>
                      <a:pt x="7358250" y="40425"/>
                      <a:pt x="7531598" y="0"/>
                    </a:cubicBezTo>
                    <a:cubicBezTo>
                      <a:pt x="7704946" y="-40425"/>
                      <a:pt x="7749677" y="30046"/>
                      <a:pt x="7909914" y="0"/>
                    </a:cubicBezTo>
                    <a:cubicBezTo>
                      <a:pt x="8070151" y="-30046"/>
                      <a:pt x="8369261" y="6749"/>
                      <a:pt x="8713835" y="0"/>
                    </a:cubicBezTo>
                    <a:cubicBezTo>
                      <a:pt x="9058409" y="-6749"/>
                      <a:pt x="8975988" y="4317"/>
                      <a:pt x="9092151" y="0"/>
                    </a:cubicBezTo>
                    <a:cubicBezTo>
                      <a:pt x="9208314" y="-4317"/>
                      <a:pt x="9588889" y="40383"/>
                      <a:pt x="9789671" y="0"/>
                    </a:cubicBezTo>
                    <a:cubicBezTo>
                      <a:pt x="9990453" y="-40383"/>
                      <a:pt x="10562519" y="93078"/>
                      <a:pt x="10853684" y="0"/>
                    </a:cubicBezTo>
                    <a:cubicBezTo>
                      <a:pt x="10995474" y="10776"/>
                      <a:pt x="11064551" y="130590"/>
                      <a:pt x="11067234" y="213550"/>
                    </a:cubicBezTo>
                    <a:cubicBezTo>
                      <a:pt x="11111176" y="318563"/>
                      <a:pt x="11030213" y="525360"/>
                      <a:pt x="11067234" y="632094"/>
                    </a:cubicBezTo>
                    <a:cubicBezTo>
                      <a:pt x="11104255" y="738828"/>
                      <a:pt x="11060545" y="953204"/>
                      <a:pt x="11067234" y="1067722"/>
                    </a:cubicBezTo>
                    <a:cubicBezTo>
                      <a:pt x="11072907" y="1182769"/>
                      <a:pt x="10972211" y="1308566"/>
                      <a:pt x="10853684" y="1281272"/>
                    </a:cubicBezTo>
                    <a:cubicBezTo>
                      <a:pt x="10728122" y="1288707"/>
                      <a:pt x="10636840" y="1266012"/>
                      <a:pt x="10475368" y="1281272"/>
                    </a:cubicBezTo>
                    <a:cubicBezTo>
                      <a:pt x="10313896" y="1296532"/>
                      <a:pt x="10184144" y="1265596"/>
                      <a:pt x="9990651" y="1281272"/>
                    </a:cubicBezTo>
                    <a:cubicBezTo>
                      <a:pt x="9797158" y="1296948"/>
                      <a:pt x="9712528" y="1249439"/>
                      <a:pt x="9612335" y="1281272"/>
                    </a:cubicBezTo>
                    <a:cubicBezTo>
                      <a:pt x="9512142" y="1313105"/>
                      <a:pt x="9352139" y="1232654"/>
                      <a:pt x="9127618" y="1281272"/>
                    </a:cubicBezTo>
                    <a:cubicBezTo>
                      <a:pt x="8903097" y="1329890"/>
                      <a:pt x="8675967" y="1205446"/>
                      <a:pt x="8430098" y="1281272"/>
                    </a:cubicBezTo>
                    <a:cubicBezTo>
                      <a:pt x="8184229" y="1357098"/>
                      <a:pt x="7789370" y="1204444"/>
                      <a:pt x="7626177" y="1281272"/>
                    </a:cubicBezTo>
                    <a:cubicBezTo>
                      <a:pt x="7462984" y="1358100"/>
                      <a:pt x="7356328" y="1241937"/>
                      <a:pt x="7141459" y="1281272"/>
                    </a:cubicBezTo>
                    <a:cubicBezTo>
                      <a:pt x="6926590" y="1320607"/>
                      <a:pt x="6785570" y="1275066"/>
                      <a:pt x="6656742" y="1281272"/>
                    </a:cubicBezTo>
                    <a:cubicBezTo>
                      <a:pt x="6527914" y="1287478"/>
                      <a:pt x="6227051" y="1220913"/>
                      <a:pt x="6065624" y="1281272"/>
                    </a:cubicBezTo>
                    <a:cubicBezTo>
                      <a:pt x="5904197" y="1341631"/>
                      <a:pt x="5694814" y="1271924"/>
                      <a:pt x="5580906" y="1281272"/>
                    </a:cubicBezTo>
                    <a:cubicBezTo>
                      <a:pt x="5466998" y="1290620"/>
                      <a:pt x="5329750" y="1247627"/>
                      <a:pt x="5096189" y="1281272"/>
                    </a:cubicBezTo>
                    <a:cubicBezTo>
                      <a:pt x="4862628" y="1314917"/>
                      <a:pt x="4614957" y="1262014"/>
                      <a:pt x="4398669" y="1281272"/>
                    </a:cubicBezTo>
                    <a:cubicBezTo>
                      <a:pt x="4182381" y="1300530"/>
                      <a:pt x="4151475" y="1272449"/>
                      <a:pt x="4020353" y="1281272"/>
                    </a:cubicBezTo>
                    <a:cubicBezTo>
                      <a:pt x="3889231" y="1290095"/>
                      <a:pt x="3541112" y="1188975"/>
                      <a:pt x="3216432" y="1281272"/>
                    </a:cubicBezTo>
                    <a:cubicBezTo>
                      <a:pt x="2891752" y="1373569"/>
                      <a:pt x="2750951" y="1218068"/>
                      <a:pt x="2518912" y="1281272"/>
                    </a:cubicBezTo>
                    <a:cubicBezTo>
                      <a:pt x="2286873" y="1344476"/>
                      <a:pt x="2311474" y="1278384"/>
                      <a:pt x="2246998" y="1281272"/>
                    </a:cubicBezTo>
                    <a:cubicBezTo>
                      <a:pt x="2182522" y="1284160"/>
                      <a:pt x="1645217" y="1250099"/>
                      <a:pt x="1443077" y="1281272"/>
                    </a:cubicBezTo>
                    <a:cubicBezTo>
                      <a:pt x="1240937" y="1312445"/>
                      <a:pt x="1131164" y="1258126"/>
                      <a:pt x="958359" y="1281272"/>
                    </a:cubicBezTo>
                    <a:cubicBezTo>
                      <a:pt x="785554" y="1304418"/>
                      <a:pt x="472553" y="1261594"/>
                      <a:pt x="213550" y="1281272"/>
                    </a:cubicBezTo>
                    <a:cubicBezTo>
                      <a:pt x="78005" y="1268882"/>
                      <a:pt x="-4660" y="1175107"/>
                      <a:pt x="0" y="1067722"/>
                    </a:cubicBezTo>
                    <a:cubicBezTo>
                      <a:pt x="-49732" y="901292"/>
                      <a:pt x="16472" y="734098"/>
                      <a:pt x="0" y="632094"/>
                    </a:cubicBezTo>
                    <a:cubicBezTo>
                      <a:pt x="-16472" y="530090"/>
                      <a:pt x="45157" y="392852"/>
                      <a:pt x="0" y="213550"/>
                    </a:cubicBezTo>
                    <a:close/>
                  </a:path>
                  <a:path w="11067234" h="1281272" stroke="0" extrusionOk="0">
                    <a:moveTo>
                      <a:pt x="0" y="213550"/>
                    </a:moveTo>
                    <a:cubicBezTo>
                      <a:pt x="29071" y="82023"/>
                      <a:pt x="78302" y="15463"/>
                      <a:pt x="213550" y="0"/>
                    </a:cubicBezTo>
                    <a:cubicBezTo>
                      <a:pt x="324108" y="-20660"/>
                      <a:pt x="419135" y="17929"/>
                      <a:pt x="485465" y="0"/>
                    </a:cubicBezTo>
                    <a:cubicBezTo>
                      <a:pt x="551795" y="-17929"/>
                      <a:pt x="999056" y="50072"/>
                      <a:pt x="1289386" y="0"/>
                    </a:cubicBezTo>
                    <a:cubicBezTo>
                      <a:pt x="1579716" y="-50072"/>
                      <a:pt x="1496590" y="30649"/>
                      <a:pt x="1667702" y="0"/>
                    </a:cubicBezTo>
                    <a:cubicBezTo>
                      <a:pt x="1838814" y="-30649"/>
                      <a:pt x="2077376" y="16515"/>
                      <a:pt x="2258820" y="0"/>
                    </a:cubicBezTo>
                    <a:cubicBezTo>
                      <a:pt x="2440264" y="-16515"/>
                      <a:pt x="2528572" y="20760"/>
                      <a:pt x="2743537" y="0"/>
                    </a:cubicBezTo>
                    <a:cubicBezTo>
                      <a:pt x="2958502" y="-20760"/>
                      <a:pt x="3298989" y="59346"/>
                      <a:pt x="3441057" y="0"/>
                    </a:cubicBezTo>
                    <a:cubicBezTo>
                      <a:pt x="3583125" y="-59346"/>
                      <a:pt x="3919846" y="52261"/>
                      <a:pt x="4244979" y="0"/>
                    </a:cubicBezTo>
                    <a:cubicBezTo>
                      <a:pt x="4570112" y="-52261"/>
                      <a:pt x="4779212" y="33008"/>
                      <a:pt x="5048900" y="0"/>
                    </a:cubicBezTo>
                    <a:cubicBezTo>
                      <a:pt x="5318588" y="-33008"/>
                      <a:pt x="5403816" y="18655"/>
                      <a:pt x="5746420" y="0"/>
                    </a:cubicBezTo>
                    <a:cubicBezTo>
                      <a:pt x="6089024" y="-18655"/>
                      <a:pt x="6188061" y="51324"/>
                      <a:pt x="6443940" y="0"/>
                    </a:cubicBezTo>
                    <a:cubicBezTo>
                      <a:pt x="6699819" y="-51324"/>
                      <a:pt x="6683965" y="22691"/>
                      <a:pt x="6822255" y="0"/>
                    </a:cubicBezTo>
                    <a:cubicBezTo>
                      <a:pt x="6960545" y="-22691"/>
                      <a:pt x="7418884" y="56342"/>
                      <a:pt x="7626177" y="0"/>
                    </a:cubicBezTo>
                    <a:cubicBezTo>
                      <a:pt x="7833470" y="-56342"/>
                      <a:pt x="7865992" y="23005"/>
                      <a:pt x="8004493" y="0"/>
                    </a:cubicBezTo>
                    <a:cubicBezTo>
                      <a:pt x="8142994" y="-23005"/>
                      <a:pt x="8379099" y="47511"/>
                      <a:pt x="8489210" y="0"/>
                    </a:cubicBezTo>
                    <a:cubicBezTo>
                      <a:pt x="8599321" y="-47511"/>
                      <a:pt x="9040069" y="76650"/>
                      <a:pt x="9186730" y="0"/>
                    </a:cubicBezTo>
                    <a:cubicBezTo>
                      <a:pt x="9333391" y="-76650"/>
                      <a:pt x="9730295" y="50874"/>
                      <a:pt x="9884250" y="0"/>
                    </a:cubicBezTo>
                    <a:cubicBezTo>
                      <a:pt x="10038205" y="-50874"/>
                      <a:pt x="10067311" y="20109"/>
                      <a:pt x="10156164" y="0"/>
                    </a:cubicBezTo>
                    <a:cubicBezTo>
                      <a:pt x="10245017" y="-20109"/>
                      <a:pt x="10509314" y="9321"/>
                      <a:pt x="10853684" y="0"/>
                    </a:cubicBezTo>
                    <a:cubicBezTo>
                      <a:pt x="10997746" y="268"/>
                      <a:pt x="11060873" y="112090"/>
                      <a:pt x="11067234" y="213550"/>
                    </a:cubicBezTo>
                    <a:cubicBezTo>
                      <a:pt x="11076261" y="324032"/>
                      <a:pt x="11017809" y="475909"/>
                      <a:pt x="11067234" y="657719"/>
                    </a:cubicBezTo>
                    <a:cubicBezTo>
                      <a:pt x="11116659" y="839529"/>
                      <a:pt x="11055595" y="904541"/>
                      <a:pt x="11067234" y="1067722"/>
                    </a:cubicBezTo>
                    <a:cubicBezTo>
                      <a:pt x="11071224" y="1160300"/>
                      <a:pt x="10971564" y="1268920"/>
                      <a:pt x="10853684" y="1281272"/>
                    </a:cubicBezTo>
                    <a:cubicBezTo>
                      <a:pt x="10510015" y="1282543"/>
                      <a:pt x="10435045" y="1216301"/>
                      <a:pt x="10156164" y="1281272"/>
                    </a:cubicBezTo>
                    <a:cubicBezTo>
                      <a:pt x="9877283" y="1346243"/>
                      <a:pt x="9959521" y="1277849"/>
                      <a:pt x="9884250" y="1281272"/>
                    </a:cubicBezTo>
                    <a:cubicBezTo>
                      <a:pt x="9808979" y="1284695"/>
                      <a:pt x="9742335" y="1273071"/>
                      <a:pt x="9612335" y="1281272"/>
                    </a:cubicBezTo>
                    <a:cubicBezTo>
                      <a:pt x="9482336" y="1289473"/>
                      <a:pt x="9259875" y="1276192"/>
                      <a:pt x="8914815" y="1281272"/>
                    </a:cubicBezTo>
                    <a:cubicBezTo>
                      <a:pt x="8569755" y="1286352"/>
                      <a:pt x="8562287" y="1233967"/>
                      <a:pt x="8323697" y="1281272"/>
                    </a:cubicBezTo>
                    <a:cubicBezTo>
                      <a:pt x="8085107" y="1328577"/>
                      <a:pt x="8124689" y="1269354"/>
                      <a:pt x="8051782" y="1281272"/>
                    </a:cubicBezTo>
                    <a:cubicBezTo>
                      <a:pt x="7978876" y="1293190"/>
                      <a:pt x="7840143" y="1271243"/>
                      <a:pt x="7779868" y="1281272"/>
                    </a:cubicBezTo>
                    <a:cubicBezTo>
                      <a:pt x="7719593" y="1291301"/>
                      <a:pt x="7341332" y="1246093"/>
                      <a:pt x="7082348" y="1281272"/>
                    </a:cubicBezTo>
                    <a:cubicBezTo>
                      <a:pt x="6823364" y="1316451"/>
                      <a:pt x="6764072" y="1233415"/>
                      <a:pt x="6597630" y="1281272"/>
                    </a:cubicBezTo>
                    <a:cubicBezTo>
                      <a:pt x="6431188" y="1329129"/>
                      <a:pt x="6044850" y="1222850"/>
                      <a:pt x="5900111" y="1281272"/>
                    </a:cubicBezTo>
                    <a:cubicBezTo>
                      <a:pt x="5755372" y="1339694"/>
                      <a:pt x="5495352" y="1235685"/>
                      <a:pt x="5096189" y="1281272"/>
                    </a:cubicBezTo>
                    <a:cubicBezTo>
                      <a:pt x="4697026" y="1326859"/>
                      <a:pt x="4889562" y="1262298"/>
                      <a:pt x="4824275" y="1281272"/>
                    </a:cubicBezTo>
                    <a:cubicBezTo>
                      <a:pt x="4758988" y="1300246"/>
                      <a:pt x="4560329" y="1239478"/>
                      <a:pt x="4339558" y="1281272"/>
                    </a:cubicBezTo>
                    <a:cubicBezTo>
                      <a:pt x="4118787" y="1323066"/>
                      <a:pt x="3978197" y="1233356"/>
                      <a:pt x="3748439" y="1281272"/>
                    </a:cubicBezTo>
                    <a:cubicBezTo>
                      <a:pt x="3518681" y="1329188"/>
                      <a:pt x="3372591" y="1240731"/>
                      <a:pt x="3050919" y="1281272"/>
                    </a:cubicBezTo>
                    <a:cubicBezTo>
                      <a:pt x="2729247" y="1321813"/>
                      <a:pt x="2773015" y="1243800"/>
                      <a:pt x="2566202" y="1281272"/>
                    </a:cubicBezTo>
                    <a:cubicBezTo>
                      <a:pt x="2359389" y="1318744"/>
                      <a:pt x="2202782" y="1234331"/>
                      <a:pt x="2081485" y="1281272"/>
                    </a:cubicBezTo>
                    <a:cubicBezTo>
                      <a:pt x="1960188" y="1328213"/>
                      <a:pt x="1625538" y="1269667"/>
                      <a:pt x="1383965" y="1281272"/>
                    </a:cubicBezTo>
                    <a:cubicBezTo>
                      <a:pt x="1142392" y="1292877"/>
                      <a:pt x="690346" y="1201355"/>
                      <a:pt x="213550" y="1281272"/>
                    </a:cubicBezTo>
                    <a:cubicBezTo>
                      <a:pt x="93513" y="1263542"/>
                      <a:pt x="-6063" y="1160598"/>
                      <a:pt x="0" y="1067722"/>
                    </a:cubicBezTo>
                    <a:cubicBezTo>
                      <a:pt x="-25746" y="936626"/>
                      <a:pt x="14663" y="722265"/>
                      <a:pt x="0" y="632094"/>
                    </a:cubicBezTo>
                    <a:cubicBezTo>
                      <a:pt x="-14663" y="541923"/>
                      <a:pt x="34235" y="357112"/>
                      <a:pt x="0" y="21355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19050" cmpd="sng">
                <a:solidFill>
                  <a:srgbClr val="CC2245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xmlns:a14="http://schemas.microsoft.com/office/drawing/2010/main" sd="13713051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85" b="66849" l="32184" r="6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0" t="33582" r="28917" b="34006"/>
          <a:stretch/>
        </p:blipFill>
        <p:spPr bwMode="auto">
          <a:xfrm>
            <a:off x="1115778" y="4322165"/>
            <a:ext cx="1059874" cy="11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55" b="69041" l="70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33322" r="86" b="32673"/>
          <a:stretch/>
        </p:blipFill>
        <p:spPr bwMode="auto">
          <a:xfrm>
            <a:off x="1062022" y="5714311"/>
            <a:ext cx="796637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2055" l="715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1" b="64186"/>
          <a:stretch/>
        </p:blipFill>
        <p:spPr bwMode="auto">
          <a:xfrm>
            <a:off x="4455338" y="4308170"/>
            <a:ext cx="773130" cy="12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09747" y="2774491"/>
            <a:ext cx="2283851" cy="1454330"/>
            <a:chOff x="955645" y="2763769"/>
            <a:chExt cx="3045135" cy="1454330"/>
          </a:xfrm>
        </p:grpSpPr>
        <p:sp>
          <p:nvSpPr>
            <p:cNvPr id="9" name="Rectangle 88"/>
            <p:cNvSpPr>
              <a:spLocks noChangeArrowheads="1"/>
            </p:cNvSpPr>
            <p:nvPr/>
          </p:nvSpPr>
          <p:spPr bwMode="auto">
            <a:xfrm>
              <a:off x="955645" y="2763770"/>
              <a:ext cx="1015045" cy="1454329"/>
            </a:xfrm>
            <a:prstGeom prst="rect">
              <a:avLst/>
            </a:prstGeom>
            <a:solidFill>
              <a:srgbClr val="F48DAC"/>
            </a:solidFill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" name="Rectangle 88"/>
            <p:cNvSpPr>
              <a:spLocks noChangeArrowheads="1"/>
            </p:cNvSpPr>
            <p:nvPr/>
          </p:nvSpPr>
          <p:spPr bwMode="auto">
            <a:xfrm>
              <a:off x="1970690" y="2763769"/>
              <a:ext cx="1015045" cy="1454329"/>
            </a:xfrm>
            <a:prstGeom prst="rect">
              <a:avLst/>
            </a:prstGeom>
            <a:solidFill>
              <a:srgbClr val="F48DAC"/>
            </a:solidFill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Rectangle 88"/>
            <p:cNvSpPr>
              <a:spLocks noChangeArrowheads="1"/>
            </p:cNvSpPr>
            <p:nvPr/>
          </p:nvSpPr>
          <p:spPr bwMode="auto">
            <a:xfrm>
              <a:off x="2985735" y="2763769"/>
              <a:ext cx="1015045" cy="1454329"/>
            </a:xfrm>
            <a:prstGeom prst="rect">
              <a:avLst/>
            </a:prstGeom>
            <a:solidFill>
              <a:srgbClr val="F48DAC"/>
            </a:solidFill>
            <a:ln>
              <a:solidFill>
                <a:srgbClr val="002060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08586" y="5563477"/>
            <a:ext cx="1934859" cy="83128"/>
          </a:xfrm>
          <a:prstGeom prst="round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55" b="69041" l="70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33322" r="86" b="32673"/>
          <a:stretch/>
        </p:blipFill>
        <p:spPr bwMode="auto">
          <a:xfrm>
            <a:off x="4443585" y="5733839"/>
            <a:ext cx="796637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064072" y="5617250"/>
            <a:ext cx="1934859" cy="83128"/>
          </a:xfrm>
          <a:prstGeom prst="round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88"/>
          <p:cNvSpPr>
            <a:spLocks noChangeArrowheads="1"/>
          </p:cNvSpPr>
          <p:nvPr/>
        </p:nvSpPr>
        <p:spPr bwMode="auto">
          <a:xfrm>
            <a:off x="3000585" y="2763768"/>
            <a:ext cx="761284" cy="1454329"/>
          </a:xfrm>
          <a:prstGeom prst="rect">
            <a:avLst/>
          </a:prstGeom>
          <a:solidFill>
            <a:srgbClr val="F48DAC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" name="Rectangle 88"/>
          <p:cNvSpPr>
            <a:spLocks noChangeArrowheads="1"/>
          </p:cNvSpPr>
          <p:nvPr/>
        </p:nvSpPr>
        <p:spPr bwMode="auto">
          <a:xfrm>
            <a:off x="4546303" y="2763768"/>
            <a:ext cx="761284" cy="1454329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lgDash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" name="Rectangle 88"/>
          <p:cNvSpPr>
            <a:spLocks noChangeArrowheads="1"/>
          </p:cNvSpPr>
          <p:nvPr/>
        </p:nvSpPr>
        <p:spPr bwMode="auto">
          <a:xfrm>
            <a:off x="3768856" y="2763768"/>
            <a:ext cx="761284" cy="1454329"/>
          </a:xfrm>
          <a:prstGeom prst="rect">
            <a:avLst/>
          </a:prstGeom>
          <a:solidFill>
            <a:srgbClr val="F48DAC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" name="Rectangle 41"/>
          <p:cNvSpPr/>
          <p:nvPr/>
        </p:nvSpPr>
        <p:spPr>
          <a:xfrm>
            <a:off x="5723550" y="2113485"/>
            <a:ext cx="1350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latin typeface="UTM American Sans" panose="02040603050506020204" pitchFamily="18" charset="0"/>
              </a:rPr>
              <a:t>2</a:t>
            </a:r>
          </a:p>
        </p:txBody>
      </p:sp>
      <p:pic>
        <p:nvPicPr>
          <p:cNvPr id="43" name="Picture 2" descr="assorted-color numbers, YouTube Graphic design Numerical digit Symbol, NUMBERS, text, poster png thumbna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55" b="69041" l="70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33322" r="86" b="32673"/>
          <a:stretch/>
        </p:blipFill>
        <p:spPr bwMode="auto">
          <a:xfrm>
            <a:off x="5965606" y="3775009"/>
            <a:ext cx="796637" cy="11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5573297" y="3576208"/>
            <a:ext cx="1934859" cy="83128"/>
          </a:xfrm>
          <a:prstGeom prst="round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447653" y="4474288"/>
                <a:ext cx="6958583" cy="1572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Segoe Script" panose="030B0504020000000003" pitchFamily="66" charset="0"/>
                    <a:cs typeface="Times New Roman" panose="02020603050405020304" pitchFamily="18" charset="0"/>
                  </a:rPr>
                  <a:t>Có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Segoe Script" panose="030B0504020000000003" pitchFamily="66" charset="0"/>
                    <a:cs typeface="Times New Roman" panose="02020603050405020304" pitchFamily="18" charset="0"/>
                  </a:rPr>
                  <a:t> băng giấy màu, 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Segoe Script" panose="030B0504020000000003" pitchFamily="66" charset="0"/>
                    <a:cs typeface="Times New Roman" panose="02020603050405020304" pitchFamily="18" charset="0"/>
                  </a:rPr>
                  <a:t> băng giấy. </a:t>
                </a: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203" y="4474288"/>
                <a:ext cx="9278111" cy="1080424"/>
              </a:xfrm>
              <a:prstGeom prst="rect">
                <a:avLst/>
              </a:prstGeom>
              <a:blipFill>
                <a:blip r:embed="rId8"/>
                <a:stretch>
                  <a:fillRect b="-5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821215" y="5651193"/>
                <a:ext cx="6958583" cy="981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Segoe Script" panose="030B0504020000000003" pitchFamily="66" charset="0"/>
                    <a:cs typeface="Times New Roman" panose="02020603050405020304" pitchFamily="18" charset="0"/>
                  </a:rPr>
                  <a:t>Còn lại</a:t>
                </a:r>
                <a:r>
                  <a:rPr lang="en-US" sz="4000" b="1" dirty="0">
                    <a:solidFill>
                      <a:srgbClr val="002060"/>
                    </a:solidFill>
                    <a:latin typeface="Segoe Script" panose="030B0504020000000003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Segoe Script" panose="030B0504020000000003" pitchFamily="66" charset="0"/>
                    <a:cs typeface="Times New Roman" panose="02020603050405020304" pitchFamily="18" charset="0"/>
                  </a:rPr>
                  <a:t> băng giấy.</a:t>
                </a:r>
                <a:endParaRPr lang="vi-VN" sz="3200" b="1" dirty="0">
                  <a:solidFill>
                    <a:srgbClr val="002060"/>
                  </a:solidFill>
                  <a:latin typeface="UVF Didot" panose="02000503000000020003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953" y="5651192"/>
                <a:ext cx="9278111" cy="981487"/>
              </a:xfrm>
              <a:prstGeom prst="rect">
                <a:avLst/>
              </a:prstGeom>
              <a:blipFill>
                <a:blip r:embed="rId9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97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59349 0.329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74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33" grpId="0" animBg="1"/>
      <p:bldP spid="33" grpId="1" animBg="1"/>
      <p:bldP spid="42" grpId="0"/>
      <p:bldP spid="44" grpId="0" animBg="1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735</Words>
  <Application>Microsoft Office PowerPoint</Application>
  <PresentationFormat>On-screen Show (4:3)</PresentationFormat>
  <Paragraphs>79</Paragraphs>
  <Slides>25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2022-02-27T09:33:13Z</dcterms:created>
  <dcterms:modified xsi:type="dcterms:W3CDTF">2022-02-27T09:34:42Z</dcterms:modified>
</cp:coreProperties>
</file>