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6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12" Type="http://schemas.openxmlformats.org/officeDocument/2006/relationships/image" Target="../media/image35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11" Type="http://schemas.openxmlformats.org/officeDocument/2006/relationships/image" Target="../media/image34.wmf"/><Relationship Id="rId5" Type="http://schemas.openxmlformats.org/officeDocument/2006/relationships/image" Target="../media/image28.wmf"/><Relationship Id="rId15" Type="http://schemas.openxmlformats.org/officeDocument/2006/relationships/image" Target="../media/image38.wmf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Relationship Id="rId14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C80AD-2883-42D4-A111-AE9B24F940D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AFE73-9609-4410-9C50-5796A7F72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7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3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23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60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9CB7-51F5-4427-802E-8C8A7A710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23D2F-B5F5-4741-BAFE-F480BCBAB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48B70-A496-4C7C-815E-0BE15C67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2FBA9-7B0B-4FC7-9983-69A9EC26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46D47-5C36-4228-B91C-50707ED5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0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7C2B-727F-4DDD-B803-0A6FE1A1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CFBAE-8F5F-406F-B16E-8DDF4CA54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56D3C-F1C1-428F-A779-BF06E4994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65881-CD19-4EDB-A35A-2DE08C82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B2D73-2152-4BA4-9B87-CE96910B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1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716A0-57C2-45BF-88AD-AD227A6D3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BD1EB-3B41-440D-A2B6-1B66E703F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AC903-6B07-4E32-8541-72193C03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3B38A-0108-4DB2-A6A8-65D14E99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9E55-A587-49D4-93D4-1D9A471E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22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28-CB3D-43C1-AA85-FC5F68C7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D856-C983-4FC0-A975-290D7D929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AFC2C-0E82-40F1-9DAA-9E5E5776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3FBE9-B440-4EDD-8968-E1AA4A6AE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F5DF9-3C6B-4A5A-8CA6-725308D1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9FE2-DAF6-4223-BF34-69E6F5F2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242D2-97E4-48D4-B8F9-08B16A4B4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7D9F8-BF07-43FD-9536-45974644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B200-90B4-4F4F-A819-29EC336F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A4DF2-A9C7-49B9-97F4-3C42716A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9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C4FB-6252-4C1F-9EA1-9ED0709B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992D8-4622-4CE6-BE23-C76262E67F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E0239-CF81-44B4-9691-A9776BA5E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B5071-54AB-4D1B-AC5E-89347B40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F174F-1583-479E-8002-5F3C9874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1A5E-898D-4E15-BAFD-E209EE3B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7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98A6-7895-41A5-A625-51F6E8D1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64B33-76C1-499F-937D-5AD1FC6EA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A641C-B503-4523-842A-2A8EE9BA7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881A5-3F4E-45E9-B973-1F2B4E564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41A53E-3FAC-4596-BD38-B4DCF0858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C44AB0-5BC3-4732-915E-7A060834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3582FD-B6B7-4464-8F90-4C59BA835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9D924-521F-40F7-8EF3-DCE0AC94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2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8B36-8B52-40AF-B343-FB1C78C52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5EC7E1-D2BF-42F8-837E-D179582FC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B1616-3C06-47F1-8823-194A00EB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346E7-6692-4CFC-BB07-7120F5F8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5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15A70-CF92-41C4-9F5D-57681351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27B50-26C1-4F79-9637-D8ADE3EB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5CC1C-858C-4F6C-8714-C4D68088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4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0248E-A9BD-4FF3-B637-04D78F30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E5FC9-F52D-4F63-BB33-942F1EE75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AB90-B75D-4742-B1BD-16B362096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FDA11-B6F1-460A-9834-4108E2AAC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10B7A-5D5E-4E47-86F8-F1CB22BD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46C4C-4ABC-4D57-B2B7-0EB78124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7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154A-8F9A-4450-8C0B-50947EF9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EB350-5999-497A-82DA-55C851C8F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6DE10-A0F8-47F1-A1EB-6DC168364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2B697-8400-46D7-AE3D-4BC41F628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32F43-83B8-4209-8DC3-AD0F2DE4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68C3A-BA68-42F2-8A70-B01DEFC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09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2AD23E-6574-4B6A-BA6B-51CE8A0E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6817-B5D9-458F-97D1-B648DE389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61393-AF6E-4CEB-8552-45AE05739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C9BD4-D819-46C0-84F7-98C7488C712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8D1D-922D-46EB-B379-1FBDBFEBA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5F059-1E65-45ED-B9C1-CED3231BB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C1DFB-5F56-417C-8DB8-8ABF18E6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1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8.wmf"/><Relationship Id="rId18" Type="http://schemas.openxmlformats.org/officeDocument/2006/relationships/oleObject" Target="../embeddings/oleObject7.bin"/><Relationship Id="rId26" Type="http://schemas.openxmlformats.org/officeDocument/2006/relationships/oleObject" Target="../embeddings/oleObject11.bin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30.wmf"/><Relationship Id="rId34" Type="http://schemas.openxmlformats.org/officeDocument/2006/relationships/oleObject" Target="../embeddings/oleObject15.bin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5.svg"/><Relationship Id="rId25" Type="http://schemas.openxmlformats.org/officeDocument/2006/relationships/image" Target="../media/image32.wmf"/><Relationship Id="rId33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oleObject" Target="../embeddings/oleObject8.bin"/><Relationship Id="rId29" Type="http://schemas.openxmlformats.org/officeDocument/2006/relationships/image" Target="../media/image34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7.wmf"/><Relationship Id="rId24" Type="http://schemas.openxmlformats.org/officeDocument/2006/relationships/oleObject" Target="../embeddings/oleObject10.bin"/><Relationship Id="rId32" Type="http://schemas.openxmlformats.org/officeDocument/2006/relationships/oleObject" Target="../embeddings/oleObject14.bin"/><Relationship Id="rId37" Type="http://schemas.openxmlformats.org/officeDocument/2006/relationships/image" Target="../media/image38.wmf"/><Relationship Id="rId5" Type="http://schemas.openxmlformats.org/officeDocument/2006/relationships/image" Target="../media/image24.wmf"/><Relationship Id="rId15" Type="http://schemas.openxmlformats.org/officeDocument/2006/relationships/image" Target="../media/image3.svg"/><Relationship Id="rId23" Type="http://schemas.openxmlformats.org/officeDocument/2006/relationships/image" Target="../media/image31.wmf"/><Relationship Id="rId28" Type="http://schemas.openxmlformats.org/officeDocument/2006/relationships/oleObject" Target="../embeddings/oleObject12.bin"/><Relationship Id="rId36" Type="http://schemas.openxmlformats.org/officeDocument/2006/relationships/oleObject" Target="../embeddings/oleObject16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9.wmf"/><Relationship Id="rId31" Type="http://schemas.openxmlformats.org/officeDocument/2006/relationships/image" Target="../media/image35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6.wmf"/><Relationship Id="rId14" Type="http://schemas.openxmlformats.org/officeDocument/2006/relationships/image" Target="../media/image2.png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33.wmf"/><Relationship Id="rId30" Type="http://schemas.openxmlformats.org/officeDocument/2006/relationships/oleObject" Target="../embeddings/oleObject13.bin"/><Relationship Id="rId35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1.wmf"/><Relationship Id="rId18" Type="http://schemas.openxmlformats.org/officeDocument/2006/relationships/image" Target="../media/image43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24.bin"/><Relationship Id="rId7" Type="http://schemas.openxmlformats.org/officeDocument/2006/relationships/image" Target="../media/image5.svg"/><Relationship Id="rId12" Type="http://schemas.openxmlformats.org/officeDocument/2006/relationships/oleObject" Target="../embeddings/oleObject19.bin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11" Type="http://schemas.openxmlformats.org/officeDocument/2006/relationships/image" Target="../media/image40.wmf"/><Relationship Id="rId5" Type="http://schemas.openxmlformats.org/officeDocument/2006/relationships/image" Target="../media/image3.svg"/><Relationship Id="rId15" Type="http://schemas.openxmlformats.org/officeDocument/2006/relationships/oleObject" Target="../embeddings/oleObject21.bin"/><Relationship Id="rId10" Type="http://schemas.openxmlformats.org/officeDocument/2006/relationships/oleObject" Target="../embeddings/oleObject18.bin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2.png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20.bin"/><Relationship Id="rId22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oleObject" Target="../embeddings/oleObject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slide" Target="slide4.xml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10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0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svg"/><Relationship Id="rId9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7101" y="191339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1971033" y="2198130"/>
            <a:ext cx="8663294" cy="2802162"/>
            <a:chOff x="2077049" y="2198130"/>
            <a:chExt cx="8663294" cy="28021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26C22F6-9E0E-465C-8CD9-53C7568905B8}"/>
                </a:ext>
              </a:extLst>
            </p:cNvPr>
            <p:cNvSpPr txBox="1"/>
            <p:nvPr/>
          </p:nvSpPr>
          <p:spPr>
            <a:xfrm>
              <a:off x="2077049" y="2199525"/>
              <a:ext cx="857747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7 Crocante" panose="02000000000000000000" pitchFamily="2" charset="0"/>
                </a:rPr>
                <a:t>PHÉP CỘNG PHÂN SỐ (TT)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6C22F6-9E0E-465C-8CD9-53C7568905B8}"/>
                </a:ext>
              </a:extLst>
            </p:cNvPr>
            <p:cNvSpPr txBox="1"/>
            <p:nvPr/>
          </p:nvSpPr>
          <p:spPr>
            <a:xfrm>
              <a:off x="2162873" y="2198130"/>
              <a:ext cx="857747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>
                    <a:solidFill>
                      <a:srgbClr val="2AAA7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29997" dir="5400000" sy="-100000" algn="bl" rotWithShape="0"/>
                  </a:effectLst>
                  <a:uLnTx/>
                  <a:uFillTx/>
                  <a:latin typeface="#9Slide07 Crocante" panose="02000000000000000000" pitchFamily="2" charset="0"/>
                </a:rPr>
                <a:t>PHÉP CỘNG </a:t>
              </a: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srgbClr val="2AAA7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29997" dir="5400000" sy="-100000" algn="bl" rotWithShape="0"/>
                  </a:effectLst>
                  <a:uLnTx/>
                  <a:uFillTx/>
                  <a:latin typeface="#9Slide07 Crocante" panose="02000000000000000000" pitchFamily="2" charset="0"/>
                </a:rPr>
                <a:t>PHÂN SỐ (TT)</a:t>
              </a:r>
            </a:p>
          </p:txBody>
        </p:sp>
      </p:grpSp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230590" y="2581835"/>
            <a:ext cx="2443212" cy="347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696369" y="2621104"/>
            <a:ext cx="2695906" cy="343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/>
          <a:srcRect b="27198"/>
          <a:stretch/>
        </p:blipFill>
        <p:spPr>
          <a:xfrm>
            <a:off x="0" y="5754028"/>
            <a:ext cx="12192000" cy="1103971"/>
          </a:xfrm>
          <a:prstGeom prst="rect">
            <a:avLst/>
          </a:prstGeom>
        </p:spPr>
      </p:pic>
      <p:sp>
        <p:nvSpPr>
          <p:cNvPr id="16" name="Text Box 69"/>
          <p:cNvSpPr txBox="1">
            <a:spLocks noChangeArrowheads="1"/>
          </p:cNvSpPr>
          <p:nvPr/>
        </p:nvSpPr>
        <p:spPr bwMode="auto">
          <a:xfrm>
            <a:off x="137913" y="370992"/>
            <a:ext cx="5090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8" name="Text Box 73"/>
          <p:cNvSpPr txBox="1">
            <a:spLocks noChangeArrowheads="1"/>
          </p:cNvSpPr>
          <p:nvPr/>
        </p:nvSpPr>
        <p:spPr bwMode="auto">
          <a:xfrm>
            <a:off x="137913" y="1620155"/>
            <a:ext cx="64274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21" name="Text Box 90"/>
          <p:cNvSpPr txBox="1">
            <a:spLocks noChangeArrowheads="1"/>
          </p:cNvSpPr>
          <p:nvPr/>
        </p:nvSpPr>
        <p:spPr bwMode="auto">
          <a:xfrm>
            <a:off x="137913" y="4315319"/>
            <a:ext cx="3881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685263" y="66964"/>
                <a:ext cx="1658596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altLang="en-US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263" y="66964"/>
                <a:ext cx="1658596" cy="13644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43746" y="2437008"/>
                <a:ext cx="3679277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altLang="en-US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alt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46" y="2437008"/>
                <a:ext cx="3679277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514561" y="2423763"/>
                <a:ext cx="3679277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altLang="en-US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alt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alt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561" y="2423763"/>
                <a:ext cx="3679277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157081" y="3956278"/>
                <a:ext cx="2236894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altLang="en-US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altLang="en-US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081" y="3956278"/>
                <a:ext cx="2236894" cy="13644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283712" y="3943033"/>
                <a:ext cx="2236894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altLang="en-US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  <m:r>
                        <a:rPr kumimoji="0" lang="en-US" alt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712" y="3943033"/>
                <a:ext cx="2236894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8354199" y="3949656"/>
                <a:ext cx="647933" cy="1378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199" y="3949656"/>
                <a:ext cx="647933" cy="13781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465762" y="2437008"/>
            <a:ext cx="0" cy="1351167"/>
          </a:xfrm>
          <a:prstGeom prst="line">
            <a:avLst/>
          </a:prstGeom>
          <a:ln w="57150">
            <a:solidFill>
              <a:srgbClr val="FFFF00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7848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  <p:bldP spid="2" grpId="0"/>
      <p:bldP spid="31" grpId="0"/>
      <p:bldP spid="33" grpId="0"/>
      <p:bldP spid="37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9751" r="43750" b="27198"/>
          <a:stretch/>
        </p:blipFill>
        <p:spPr>
          <a:xfrm rot="5400000">
            <a:off x="-365078" y="365077"/>
            <a:ext cx="6858000" cy="6127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581" y="4026153"/>
            <a:ext cx="2606794" cy="3018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90"/>
          <p:cNvSpPr txBox="1">
            <a:spLocks noChangeArrowheads="1"/>
          </p:cNvSpPr>
          <p:nvPr/>
        </p:nvSpPr>
        <p:spPr bwMode="auto">
          <a:xfrm>
            <a:off x="467916" y="540000"/>
            <a:ext cx="466164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*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ư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8" name="Text Box 90"/>
          <p:cNvSpPr txBox="1">
            <a:spLocks noChangeArrowheads="1"/>
          </p:cNvSpPr>
          <p:nvPr/>
        </p:nvSpPr>
        <p:spPr bwMode="auto">
          <a:xfrm>
            <a:off x="6509431" y="272371"/>
            <a:ext cx="530098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6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" y="3109687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6164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3046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98632" y="275440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731473" y="309694"/>
            <a:ext cx="857747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Tính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FFFF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237" name="Object 119"/>
          <p:cNvGraphicFramePr>
            <a:graphicFrameLocks noChangeAspect="1"/>
          </p:cNvGraphicFramePr>
          <p:nvPr/>
        </p:nvGraphicFramePr>
        <p:xfrm>
          <a:off x="214313" y="1720850"/>
          <a:ext cx="2684462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533169" imgH="393529" progId="Equation.DSMT4">
                  <p:embed/>
                </p:oleObj>
              </mc:Choice>
              <mc:Fallback>
                <p:oleObj name="Equation" r:id="rId4" imgW="533169" imgH="393529" progId="Equation.DSMT4">
                  <p:embed/>
                  <p:pic>
                    <p:nvPicPr>
                      <p:cNvPr id="237" name="Object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720850"/>
                        <a:ext cx="2684462" cy="123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" name="Text Box 10"/>
          <p:cNvSpPr txBox="1">
            <a:spLocks noChangeArrowheads="1"/>
          </p:cNvSpPr>
          <p:nvPr/>
        </p:nvSpPr>
        <p:spPr bwMode="auto">
          <a:xfrm>
            <a:off x="1030578" y="2819270"/>
            <a:ext cx="2301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MSC : 12</a:t>
            </a:r>
          </a:p>
        </p:txBody>
      </p:sp>
      <p:graphicFrame>
        <p:nvGraphicFramePr>
          <p:cNvPr id="239" name="Object 13"/>
          <p:cNvGraphicFramePr>
            <a:graphicFrameLocks noChangeAspect="1"/>
          </p:cNvGraphicFramePr>
          <p:nvPr/>
        </p:nvGraphicFramePr>
        <p:xfrm>
          <a:off x="3615813" y="1699541"/>
          <a:ext cx="1642174" cy="1342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380835" imgH="393529" progId="Equation.DSMT4">
                  <p:embed/>
                </p:oleObj>
              </mc:Choice>
              <mc:Fallback>
                <p:oleObj name="Equation" r:id="rId6" imgW="380835" imgH="393529" progId="Equation.DSMT4">
                  <p:embed/>
                  <p:pic>
                    <p:nvPicPr>
                      <p:cNvPr id="23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5813" y="1699541"/>
                        <a:ext cx="1642174" cy="1342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" name="Object 14"/>
          <p:cNvGraphicFramePr>
            <a:graphicFrameLocks noChangeAspect="1"/>
          </p:cNvGraphicFramePr>
          <p:nvPr/>
        </p:nvGraphicFramePr>
        <p:xfrm>
          <a:off x="5180975" y="1666786"/>
          <a:ext cx="2681018" cy="1342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622030" imgH="393529" progId="Equation.DSMT4">
                  <p:embed/>
                </p:oleObj>
              </mc:Choice>
              <mc:Fallback>
                <p:oleObj name="Equation" r:id="rId8" imgW="622030" imgH="393529" progId="Equation.DSMT4">
                  <p:embed/>
                  <p:pic>
                    <p:nvPicPr>
                      <p:cNvPr id="24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975" y="1666786"/>
                        <a:ext cx="2681018" cy="1342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" name="Object 15"/>
          <p:cNvGraphicFramePr>
            <a:graphicFrameLocks noChangeAspect="1"/>
          </p:cNvGraphicFramePr>
          <p:nvPr/>
        </p:nvGraphicFramePr>
        <p:xfrm>
          <a:off x="7715078" y="1664475"/>
          <a:ext cx="2025747" cy="1342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0" imgW="469696" imgH="393529" progId="Equation.DSMT4">
                  <p:embed/>
                </p:oleObj>
              </mc:Choice>
              <mc:Fallback>
                <p:oleObj name="Equation" r:id="rId10" imgW="469696" imgH="393529" progId="Equation.DSMT4">
                  <p:embed/>
                  <p:pic>
                    <p:nvPicPr>
                      <p:cNvPr id="24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078" y="1664475"/>
                        <a:ext cx="2025747" cy="1342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" name="Object 16"/>
          <p:cNvGraphicFramePr>
            <a:graphicFrameLocks noChangeAspect="1"/>
          </p:cNvGraphicFramePr>
          <p:nvPr/>
        </p:nvGraphicFramePr>
        <p:xfrm>
          <a:off x="9593910" y="1664475"/>
          <a:ext cx="1422418" cy="1342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2" imgW="330057" imgH="393529" progId="Equation.DSMT4">
                  <p:embed/>
                </p:oleObj>
              </mc:Choice>
              <mc:Fallback>
                <p:oleObj name="Equation" r:id="rId12" imgW="330057" imgH="393529" progId="Equation.DSMT4">
                  <p:embed/>
                  <p:pic>
                    <p:nvPicPr>
                      <p:cNvPr id="24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3910" y="1664475"/>
                        <a:ext cx="1422418" cy="1342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>
          <a:xfrm>
            <a:off x="2896387" y="2217208"/>
            <a:ext cx="570110" cy="307171"/>
          </a:xfrm>
          <a:prstGeom prst="rightArrow">
            <a:avLst/>
          </a:prstGeom>
          <a:solidFill>
            <a:srgbClr val="2AAA71"/>
          </a:solidFill>
          <a:ln>
            <a:solidFill>
              <a:srgbClr val="2AAA7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3" name="图形 10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285566" y="-369219"/>
            <a:ext cx="3820864" cy="135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4" name="图形 11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39420" y="-357898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45" name="Object 138"/>
          <p:cNvGraphicFramePr>
            <a:graphicFrameLocks noChangeAspect="1"/>
          </p:cNvGraphicFramePr>
          <p:nvPr/>
        </p:nvGraphicFramePr>
        <p:xfrm>
          <a:off x="307415" y="3328585"/>
          <a:ext cx="2548712" cy="1341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8" imgW="520474" imgH="393529" progId="Equation.3">
                  <p:embed/>
                </p:oleObj>
              </mc:Choice>
              <mc:Fallback>
                <p:oleObj name="Equation" r:id="rId18" imgW="520474" imgH="393529" progId="Equation.3">
                  <p:embed/>
                  <p:pic>
                    <p:nvPicPr>
                      <p:cNvPr id="245" name="Object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15" y="3328585"/>
                        <a:ext cx="2548712" cy="13419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" name="Text Box 12"/>
          <p:cNvSpPr txBox="1">
            <a:spLocks noChangeArrowheads="1"/>
          </p:cNvSpPr>
          <p:nvPr/>
        </p:nvSpPr>
        <p:spPr bwMode="auto">
          <a:xfrm>
            <a:off x="1058049" y="4533527"/>
            <a:ext cx="20904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MSC : 20</a:t>
            </a:r>
          </a:p>
        </p:txBody>
      </p:sp>
      <p:graphicFrame>
        <p:nvGraphicFramePr>
          <p:cNvPr id="247" name="Object 17"/>
          <p:cNvGraphicFramePr>
            <a:graphicFrameLocks noChangeAspect="1"/>
          </p:cNvGraphicFramePr>
          <p:nvPr/>
        </p:nvGraphicFramePr>
        <p:xfrm>
          <a:off x="3568723" y="3317489"/>
          <a:ext cx="1695947" cy="1386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20" imgW="380835" imgH="393529" progId="Equation.DSMT4">
                  <p:embed/>
                </p:oleObj>
              </mc:Choice>
              <mc:Fallback>
                <p:oleObj name="Equation" r:id="rId20" imgW="380835" imgH="393529" progId="Equation.DSMT4">
                  <p:embed/>
                  <p:pic>
                    <p:nvPicPr>
                      <p:cNvPr id="24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723" y="3317489"/>
                        <a:ext cx="1695947" cy="13864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8" name="Object 18"/>
          <p:cNvGraphicFramePr>
            <a:graphicFrameLocks noChangeAspect="1"/>
          </p:cNvGraphicFramePr>
          <p:nvPr/>
        </p:nvGraphicFramePr>
        <p:xfrm>
          <a:off x="5140819" y="3345284"/>
          <a:ext cx="2940056" cy="1386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22" imgW="660113" imgH="393529" progId="Equation.DSMT4">
                  <p:embed/>
                </p:oleObj>
              </mc:Choice>
              <mc:Fallback>
                <p:oleObj name="Equation" r:id="rId22" imgW="660113" imgH="393529" progId="Equation.DSMT4">
                  <p:embed/>
                  <p:pic>
                    <p:nvPicPr>
                      <p:cNvPr id="24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0819" y="3345284"/>
                        <a:ext cx="2940056" cy="13864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" name="Object 19"/>
          <p:cNvGraphicFramePr>
            <a:graphicFrameLocks noChangeAspect="1"/>
          </p:cNvGraphicFramePr>
          <p:nvPr/>
        </p:nvGraphicFramePr>
        <p:xfrm>
          <a:off x="10408545" y="3313894"/>
          <a:ext cx="1524703" cy="1386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24" imgW="342751" imgH="393529" progId="Equation.DSMT4">
                  <p:embed/>
                </p:oleObj>
              </mc:Choice>
              <mc:Fallback>
                <p:oleObj name="Equation" r:id="rId24" imgW="342751" imgH="393529" progId="Equation.DSMT4">
                  <p:embed/>
                  <p:pic>
                    <p:nvPicPr>
                      <p:cNvPr id="24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08545" y="3313894"/>
                        <a:ext cx="1524703" cy="13864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" name="Object 20"/>
          <p:cNvGraphicFramePr>
            <a:graphicFrameLocks noChangeAspect="1"/>
          </p:cNvGraphicFramePr>
          <p:nvPr/>
        </p:nvGraphicFramePr>
        <p:xfrm>
          <a:off x="7847885" y="3337907"/>
          <a:ext cx="2713104" cy="1386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26" imgW="609336" imgH="393529" progId="Equation.DSMT4">
                  <p:embed/>
                </p:oleObj>
              </mc:Choice>
              <mc:Fallback>
                <p:oleObj name="Equation" r:id="rId26" imgW="609336" imgH="393529" progId="Equation.DSMT4">
                  <p:embed/>
                  <p:pic>
                    <p:nvPicPr>
                      <p:cNvPr id="25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7885" y="3337907"/>
                        <a:ext cx="2713104" cy="13864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" name="Right Arrow 250"/>
          <p:cNvSpPr/>
          <p:nvPr/>
        </p:nvSpPr>
        <p:spPr>
          <a:xfrm>
            <a:off x="2903622" y="3857137"/>
            <a:ext cx="570110" cy="307171"/>
          </a:xfrm>
          <a:prstGeom prst="rightArrow">
            <a:avLst/>
          </a:prstGeom>
          <a:solidFill>
            <a:srgbClr val="2AAA71"/>
          </a:solidFill>
          <a:ln>
            <a:solidFill>
              <a:srgbClr val="2AAA7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52" name="Object 153"/>
          <p:cNvGraphicFramePr>
            <a:graphicFrameLocks noChangeAspect="1"/>
          </p:cNvGraphicFramePr>
          <p:nvPr/>
        </p:nvGraphicFramePr>
        <p:xfrm>
          <a:off x="402492" y="4925187"/>
          <a:ext cx="2067991" cy="131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28" imgW="520474" imgH="393529" progId="Equation.3">
                  <p:embed/>
                </p:oleObj>
              </mc:Choice>
              <mc:Fallback>
                <p:oleObj name="Equation" r:id="rId28" imgW="520474" imgH="393529" progId="Equation.3">
                  <p:embed/>
                  <p:pic>
                    <p:nvPicPr>
                      <p:cNvPr id="252" name="Object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92" y="4925187"/>
                        <a:ext cx="2067991" cy="1318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Text Box 11"/>
          <p:cNvSpPr txBox="1">
            <a:spLocks noChangeArrowheads="1"/>
          </p:cNvSpPr>
          <p:nvPr/>
        </p:nvSpPr>
        <p:spPr bwMode="auto">
          <a:xfrm>
            <a:off x="954194" y="6169330"/>
            <a:ext cx="2177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MSC : 35</a:t>
            </a:r>
          </a:p>
        </p:txBody>
      </p:sp>
      <p:graphicFrame>
        <p:nvGraphicFramePr>
          <p:cNvPr id="254" name="Object 21"/>
          <p:cNvGraphicFramePr>
            <a:graphicFrameLocks noChangeAspect="1"/>
          </p:cNvGraphicFramePr>
          <p:nvPr/>
        </p:nvGraphicFramePr>
        <p:xfrm>
          <a:off x="3647261" y="5006493"/>
          <a:ext cx="1557422" cy="136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30" imgW="380835" imgH="393529" progId="Equation.DSMT4">
                  <p:embed/>
                </p:oleObj>
              </mc:Choice>
              <mc:Fallback>
                <p:oleObj name="Equation" r:id="rId30" imgW="380835" imgH="393529" progId="Equation.DSMT4">
                  <p:embed/>
                  <p:pic>
                    <p:nvPicPr>
                      <p:cNvPr id="254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7261" y="5006493"/>
                        <a:ext cx="1557422" cy="1364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5" name="Object 22"/>
          <p:cNvGraphicFramePr>
            <a:graphicFrameLocks noChangeAspect="1"/>
          </p:cNvGraphicFramePr>
          <p:nvPr/>
        </p:nvGraphicFramePr>
        <p:xfrm>
          <a:off x="5235234" y="4976060"/>
          <a:ext cx="2648754" cy="136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2" imgW="647419" imgH="393529" progId="Equation.DSMT4">
                  <p:embed/>
                </p:oleObj>
              </mc:Choice>
              <mc:Fallback>
                <p:oleObj name="Equation" r:id="rId32" imgW="647419" imgH="393529" progId="Equation.DSMT4">
                  <p:embed/>
                  <p:pic>
                    <p:nvPicPr>
                      <p:cNvPr id="255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234" y="4976060"/>
                        <a:ext cx="2648754" cy="1364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" name="Object 23"/>
          <p:cNvGraphicFramePr>
            <a:graphicFrameLocks noChangeAspect="1"/>
          </p:cNvGraphicFramePr>
          <p:nvPr/>
        </p:nvGraphicFramePr>
        <p:xfrm>
          <a:off x="10301863" y="4926818"/>
          <a:ext cx="1400165" cy="136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34" imgW="342751" imgH="393529" progId="Equation.DSMT4">
                  <p:embed/>
                </p:oleObj>
              </mc:Choice>
              <mc:Fallback>
                <p:oleObj name="Equation" r:id="rId34" imgW="342751" imgH="393529" progId="Equation.DSMT4">
                  <p:embed/>
                  <p:pic>
                    <p:nvPicPr>
                      <p:cNvPr id="256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1863" y="4926818"/>
                        <a:ext cx="1400165" cy="1364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7" name="Object 24"/>
          <p:cNvGraphicFramePr>
            <a:graphicFrameLocks noChangeAspect="1"/>
          </p:cNvGraphicFramePr>
          <p:nvPr/>
        </p:nvGraphicFramePr>
        <p:xfrm>
          <a:off x="7813622" y="4940382"/>
          <a:ext cx="2491497" cy="136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6" imgW="609336" imgH="393529" progId="Equation.DSMT4">
                  <p:embed/>
                </p:oleObj>
              </mc:Choice>
              <mc:Fallback>
                <p:oleObj name="Equation" r:id="rId36" imgW="609336" imgH="393529" progId="Equation.DSMT4">
                  <p:embed/>
                  <p:pic>
                    <p:nvPicPr>
                      <p:cNvPr id="257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3622" y="4940382"/>
                        <a:ext cx="2491497" cy="1364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" name="Right Arrow 257"/>
          <p:cNvSpPr/>
          <p:nvPr/>
        </p:nvSpPr>
        <p:spPr>
          <a:xfrm>
            <a:off x="2896387" y="5549794"/>
            <a:ext cx="570110" cy="307171"/>
          </a:xfrm>
          <a:prstGeom prst="rightArrow">
            <a:avLst/>
          </a:prstGeom>
          <a:solidFill>
            <a:srgbClr val="2AAA71"/>
          </a:solidFill>
          <a:ln>
            <a:solidFill>
              <a:srgbClr val="2AAA7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238" grpId="0"/>
      <p:bldP spid="7" grpId="0" animBg="1"/>
      <p:bldP spid="246" grpId="0"/>
      <p:bldP spid="251" grpId="0" animBg="1"/>
      <p:bldP spid="253" grpId="0"/>
      <p:bldP spid="2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980200" y="-20345"/>
            <a:ext cx="857747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mẫu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4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35382" y="-419293"/>
            <a:ext cx="3820864" cy="135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58961" y="-488978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2" name="Round Diagonal Corner Rectangle 34"/>
          <p:cNvSpPr/>
          <p:nvPr/>
        </p:nvSpPr>
        <p:spPr>
          <a:xfrm>
            <a:off x="527845" y="1023844"/>
            <a:ext cx="11288235" cy="1773086"/>
          </a:xfrm>
          <a:prstGeom prst="round2DiagRect">
            <a:avLst/>
          </a:prstGeom>
          <a:solidFill>
            <a:srgbClr val="9DE8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aphicFrame>
        <p:nvGraphicFramePr>
          <p:cNvPr id="26" name="Object 119"/>
          <p:cNvGraphicFramePr>
            <a:graphicFrameLocks noChangeAspect="1"/>
          </p:cNvGraphicFramePr>
          <p:nvPr/>
        </p:nvGraphicFramePr>
        <p:xfrm>
          <a:off x="2252659" y="1143324"/>
          <a:ext cx="1489595" cy="1357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8" imgW="444307" imgH="393529" progId="Equation.3">
                  <p:embed/>
                </p:oleObj>
              </mc:Choice>
              <mc:Fallback>
                <p:oleObj name="Equation" r:id="rId8" imgW="444307" imgH="393529" progId="Equation.3">
                  <p:embed/>
                  <p:pic>
                    <p:nvPicPr>
                      <p:cNvPr id="26" name="Object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59" y="1143324"/>
                        <a:ext cx="1489595" cy="13578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58050" y="1391963"/>
            <a:ext cx="17876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28" name="Object 5"/>
          <p:cNvGraphicFramePr>
            <a:graphicFrameLocks noChangeAspect="1"/>
          </p:cNvGraphicFramePr>
          <p:nvPr/>
        </p:nvGraphicFramePr>
        <p:xfrm>
          <a:off x="3722338" y="1140080"/>
          <a:ext cx="1489595" cy="135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0" imgW="444307" imgH="393529" progId="Equation.3">
                  <p:embed/>
                </p:oleObj>
              </mc:Choice>
              <mc:Fallback>
                <p:oleObj name="Equation" r:id="rId10" imgW="444307" imgH="393529" progId="Equation.3">
                  <p:embed/>
                  <p:pic>
                    <p:nvPicPr>
                      <p:cNvPr id="2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338" y="1140080"/>
                        <a:ext cx="1489595" cy="1357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6"/>
          <p:cNvGraphicFramePr>
            <a:graphicFrameLocks noChangeAspect="1"/>
          </p:cNvGraphicFramePr>
          <p:nvPr/>
        </p:nvGraphicFramePr>
        <p:xfrm>
          <a:off x="5125218" y="1126241"/>
          <a:ext cx="1108237" cy="140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2" imgW="330057" imgH="393529" progId="Equation.3">
                  <p:embed/>
                </p:oleObj>
              </mc:Choice>
              <mc:Fallback>
                <p:oleObj name="Equation" r:id="rId12" imgW="330057" imgH="393529" progId="Equation.3">
                  <p:embed/>
                  <p:pic>
                    <p:nvPicPr>
                      <p:cNvPr id="2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218" y="1126241"/>
                        <a:ext cx="1108237" cy="1405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7"/>
          <p:cNvGraphicFramePr>
            <a:graphicFrameLocks noChangeAspect="1"/>
          </p:cNvGraphicFramePr>
          <p:nvPr/>
        </p:nvGraphicFramePr>
        <p:xfrm>
          <a:off x="6171963" y="1140080"/>
          <a:ext cx="1489595" cy="135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4" imgW="444307" imgH="393529" progId="Equation.3">
                  <p:embed/>
                </p:oleObj>
              </mc:Choice>
              <mc:Fallback>
                <p:oleObj name="Equation" r:id="rId14" imgW="444307" imgH="393529" progId="Equation.3">
                  <p:embed/>
                  <p:pic>
                    <p:nvPicPr>
                      <p:cNvPr id="3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963" y="1140080"/>
                        <a:ext cx="1489595" cy="1357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8"/>
          <p:cNvGraphicFramePr>
            <a:graphicFrameLocks noChangeAspect="1"/>
          </p:cNvGraphicFramePr>
          <p:nvPr/>
        </p:nvGraphicFramePr>
        <p:xfrm>
          <a:off x="7535326" y="1147000"/>
          <a:ext cx="724321" cy="135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5" imgW="215713" imgH="393359" progId="Equation.3">
                  <p:embed/>
                </p:oleObj>
              </mc:Choice>
              <mc:Fallback>
                <p:oleObj name="Equation" r:id="rId15" imgW="215713" imgH="393359" progId="Equation.3">
                  <p:embed/>
                  <p:pic>
                    <p:nvPicPr>
                      <p:cNvPr id="3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326" y="1147000"/>
                        <a:ext cx="724321" cy="1357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9"/>
          <p:cNvGraphicFramePr>
            <a:graphicFrameLocks noChangeAspect="1"/>
          </p:cNvGraphicFramePr>
          <p:nvPr/>
        </p:nvGraphicFramePr>
        <p:xfrm>
          <a:off x="8128627" y="1167345"/>
          <a:ext cx="1149188" cy="135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7" imgW="342751" imgH="393529" progId="Equation.3">
                  <p:embed/>
                </p:oleObj>
              </mc:Choice>
              <mc:Fallback>
                <p:oleObj name="Equation" r:id="rId17" imgW="342751" imgH="393529" progId="Equation.3">
                  <p:embed/>
                  <p:pic>
                    <p:nvPicPr>
                      <p:cNvPr id="3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627" y="1167345"/>
                        <a:ext cx="1149188" cy="1357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204215" y="1126241"/>
            <a:ext cx="572173" cy="140265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6878" y="1105896"/>
            <a:ext cx="1053541" cy="140265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Round Diagonal Corner Rectangle 37"/>
          <p:cNvSpPr/>
          <p:nvPr/>
        </p:nvSpPr>
        <p:spPr>
          <a:xfrm>
            <a:off x="451882" y="3119924"/>
            <a:ext cx="11288235" cy="3314330"/>
          </a:xfrm>
          <a:prstGeom prst="round2DiagRect">
            <a:avLst/>
          </a:prstGeom>
          <a:solidFill>
            <a:srgbClr val="F9DB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aphicFrame>
        <p:nvGraphicFramePr>
          <p:cNvPr id="62" name="Object 46"/>
          <p:cNvGraphicFramePr>
            <a:graphicFrameLocks noChangeAspect="1"/>
          </p:cNvGraphicFramePr>
          <p:nvPr/>
        </p:nvGraphicFramePr>
        <p:xfrm>
          <a:off x="468085" y="3851754"/>
          <a:ext cx="5001750" cy="152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9" imgW="1524000" imgH="393700" progId="Equation.3">
                  <p:embed/>
                </p:oleObj>
              </mc:Choice>
              <mc:Fallback>
                <p:oleObj name="Equation" r:id="rId19" imgW="1524000" imgH="393700" progId="Equation.3">
                  <p:embed/>
                  <p:pic>
                    <p:nvPicPr>
                      <p:cNvPr id="6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85" y="3851754"/>
                        <a:ext cx="5001750" cy="1523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51"/>
          <p:cNvGraphicFramePr>
            <a:graphicFrameLocks noChangeAspect="1"/>
          </p:cNvGraphicFramePr>
          <p:nvPr/>
        </p:nvGraphicFramePr>
        <p:xfrm>
          <a:off x="6095999" y="3780220"/>
          <a:ext cx="5166733" cy="1548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21" imgW="1562100" imgH="393700" progId="Equation.3">
                  <p:embed/>
                </p:oleObj>
              </mc:Choice>
              <mc:Fallback>
                <p:oleObj name="Equation" r:id="rId21" imgW="1562100" imgH="393700" progId="Equation.3">
                  <p:embed/>
                  <p:pic>
                    <p:nvPicPr>
                      <p:cNvPr id="63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9" y="3780220"/>
                        <a:ext cx="5166733" cy="1548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445721" y="3851754"/>
            <a:ext cx="2003616" cy="1523134"/>
          </a:xfrm>
          <a:prstGeom prst="rect">
            <a:avLst/>
          </a:prstGeom>
          <a:solidFill>
            <a:srgbClr val="F9D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343072" y="3805815"/>
            <a:ext cx="1365455" cy="1523134"/>
          </a:xfrm>
          <a:prstGeom prst="rect">
            <a:avLst/>
          </a:prstGeom>
          <a:solidFill>
            <a:srgbClr val="F9D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65572" y="3805815"/>
            <a:ext cx="2137794" cy="1523134"/>
          </a:xfrm>
          <a:prstGeom prst="rect">
            <a:avLst/>
          </a:prstGeom>
          <a:solidFill>
            <a:srgbClr val="F9D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135969" y="3851754"/>
            <a:ext cx="1365455" cy="1523134"/>
          </a:xfrm>
          <a:prstGeom prst="rect">
            <a:avLst/>
          </a:prstGeom>
          <a:solidFill>
            <a:srgbClr val="F9D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5936819" y="3216223"/>
            <a:ext cx="32864" cy="3171400"/>
          </a:xfrm>
          <a:prstGeom prst="line">
            <a:avLst/>
          </a:prstGeom>
          <a:ln w="57150">
            <a:solidFill>
              <a:srgbClr val="FFFF00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/>
      <p:bldP spid="27" grpId="0"/>
      <p:bldP spid="5" grpId="0" animBg="1"/>
      <p:bldP spid="37" grpId="0" animBg="1"/>
      <p:bldP spid="9" grpId="0" animBg="1"/>
      <p:bldP spid="65" grpId="0" animBg="1"/>
      <p:bldP spid="66" grpId="0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284681" y="2894365"/>
            <a:ext cx="1036397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CÁC EM HỌC TỐT</a:t>
            </a: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83227" y="533400"/>
            <a:ext cx="8381999" cy="1938992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1.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Muốn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cộng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hai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phân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có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cùng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mẫu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ta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làm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thế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?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83227" y="3407229"/>
            <a:ext cx="8381999" cy="2862322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Muốn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cộng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hai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phân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có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cùng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mẫu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ta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cộng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hai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tử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với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nhau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giữ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nguyên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mẫu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59325" y="2326173"/>
                <a:ext cx="8347919" cy="12709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 panose="020B0604020202020204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kumimoji="0" lang="en-US" sz="5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/>
                          </a:rPr>
                          <m:t>14</m:t>
                        </m:r>
                      </m:num>
                      <m:den>
                        <m:r>
                          <a:rPr kumimoji="0" lang="en-US" sz="5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325" y="2326173"/>
                <a:ext cx="8347919" cy="1270925"/>
              </a:xfrm>
              <a:prstGeom prst="rect">
                <a:avLst/>
              </a:prstGeom>
              <a:blipFill>
                <a:blip r:embed="rId7"/>
                <a:stretch>
                  <a:fillRect l="-3285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959325" y="314911"/>
            <a:ext cx="8381999" cy="15696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Tính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9324" y="5235777"/>
            <a:ext cx="83479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Đáp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án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khác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9325" y="3785175"/>
                <a:ext cx="8347919" cy="12709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 panose="020B0604020202020204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kumimoji="0" lang="en-US" sz="5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/>
                          </a:rPr>
                          <m:t>14</m:t>
                        </m:r>
                      </m:num>
                      <m:den>
                        <m:r>
                          <a:rPr kumimoji="0" lang="en-US" sz="5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/>
                          </a:rPr>
                          <m:t>15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325" y="3785175"/>
                <a:ext cx="8347919" cy="1270925"/>
              </a:xfrm>
              <a:prstGeom prst="rect">
                <a:avLst/>
              </a:prstGeom>
              <a:blipFill>
                <a:blip r:embed="rId8"/>
                <a:stretch>
                  <a:fillRect l="-3285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21572" y="2334639"/>
            <a:ext cx="1148385" cy="1015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9272473" y="3770273"/>
            <a:ext cx="992653" cy="974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58858" y="5126182"/>
            <a:ext cx="1148385" cy="1015027"/>
          </a:xfrm>
          <a:prstGeom prst="rect">
            <a:avLst/>
          </a:prstGeom>
        </p:spPr>
      </p:pic>
      <p:graphicFrame>
        <p:nvGraphicFramePr>
          <p:cNvPr id="18" name="Object 13"/>
          <p:cNvGraphicFramePr>
            <a:graphicFrameLocks noChangeAspect="1"/>
          </p:cNvGraphicFramePr>
          <p:nvPr/>
        </p:nvGraphicFramePr>
        <p:xfrm>
          <a:off x="4541838" y="228600"/>
          <a:ext cx="2176462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3" imgW="495000" imgH="393480" progId="Equation.3">
                  <p:embed/>
                </p:oleObj>
              </mc:Choice>
              <mc:Fallback>
                <p:oleObj name="Equation" r:id="rId13" imgW="495000" imgH="393480" progId="Equation.3">
                  <p:embed/>
                  <p:pic>
                    <p:nvPicPr>
                      <p:cNvPr id="1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838" y="228600"/>
                        <a:ext cx="2176462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83" y="3308773"/>
            <a:ext cx="2226974" cy="2900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6243957" y="2889976"/>
            <a:ext cx="3617472" cy="3256883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4328332"/>
            <a:ext cx="1306285" cy="1170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016983" y="5056021"/>
            <a:ext cx="2226974" cy="1090838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8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413827"/>
            <a:ext cx="2155371" cy="2112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b="27198"/>
          <a:stretch/>
        </p:blipFill>
        <p:spPr>
          <a:xfrm>
            <a:off x="0" y="6411685"/>
            <a:ext cx="12192000" cy="4463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0"/>
              <p:cNvSpPr txBox="1">
                <a:spLocks noChangeArrowheads="1"/>
              </p:cNvSpPr>
              <p:nvPr/>
            </p:nvSpPr>
            <p:spPr bwMode="auto">
              <a:xfrm>
                <a:off x="391885" y="-94197"/>
                <a:ext cx="11800115" cy="2660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   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glow rad="228600">
                        <a:srgbClr val="FFC000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Ví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228600">
                        <a:srgbClr val="FFC000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glow rad="228600">
                        <a:srgbClr val="FFC000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dụ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một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băng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giấy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màu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bạn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Hà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lấy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băng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giấy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bạn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An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lấy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alt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băng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giấy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Hỏi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cả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hai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bạn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đã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lấy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bao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nhiêu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băng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giấy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màu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885" y="-94197"/>
                <a:ext cx="11800115" cy="2660728"/>
              </a:xfrm>
              <a:prstGeom prst="rect">
                <a:avLst/>
              </a:prstGeom>
              <a:blipFill>
                <a:blip r:embed="rId7"/>
                <a:stretch>
                  <a:fillRect l="-1550" t="-1835" b="-550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91885" y="2953240"/>
            <a:ext cx="4408714" cy="12083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1885" y="2956450"/>
                <a:ext cx="2209801" cy="1215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5" y="2956450"/>
                <a:ext cx="2209801" cy="12159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91885" y="2953240"/>
                <a:ext cx="1420588" cy="1215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alt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5" y="2953240"/>
                <a:ext cx="1420588" cy="12159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7239000" y="979715"/>
            <a:ext cx="3907971" cy="21771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38150" y="1898805"/>
            <a:ext cx="920750" cy="12699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96785" y="1926285"/>
            <a:ext cx="4904015" cy="7521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40977" y="1911504"/>
            <a:ext cx="4904015" cy="7521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8150" y="2613704"/>
            <a:ext cx="6302827" cy="7521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29031" y="2910157"/>
            <a:ext cx="334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4638 -0.005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486 L 0.70443 -0.0053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289</Words>
  <Application>Microsoft Office PowerPoint</Application>
  <PresentationFormat>Widescreen</PresentationFormat>
  <Paragraphs>59</Paragraphs>
  <Slides>15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#9Slide03 SVNNeutraface 2</vt:lpstr>
      <vt:lpstr>#9Slide07 Crocante</vt:lpstr>
      <vt:lpstr>Arial</vt:lpstr>
      <vt:lpstr>Calibri</vt:lpstr>
      <vt:lpstr>Calibri Light</vt:lpstr>
      <vt:lpstr>Cambria</vt:lpstr>
      <vt:lpstr>Cambria Math</vt:lpstr>
      <vt:lpstr>inpin heiti</vt:lpstr>
      <vt:lpstr>Open Sans</vt:lpstr>
      <vt:lpstr>Times New Roman</vt:lpstr>
      <vt:lpstr>UTM Cookies</vt:lpstr>
      <vt:lpstr>UTM Edwardian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2022-02-15T08:42:08Z</dcterms:created>
  <dcterms:modified xsi:type="dcterms:W3CDTF">2022-02-15T08:43:11Z</dcterms:modified>
</cp:coreProperties>
</file>