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6" r:id="rId3"/>
    <p:sldId id="285" r:id="rId4"/>
    <p:sldId id="297" r:id="rId5"/>
    <p:sldId id="298" r:id="rId6"/>
    <p:sldId id="300" r:id="rId7"/>
    <p:sldId id="260" r:id="rId8"/>
    <p:sldId id="261" r:id="rId9"/>
    <p:sldId id="301" r:id="rId10"/>
    <p:sldId id="302" r:id="rId11"/>
    <p:sldId id="303" r:id="rId12"/>
    <p:sldId id="304" r:id="rId13"/>
    <p:sldId id="265" r:id="rId14"/>
    <p:sldId id="305" r:id="rId15"/>
    <p:sldId id="306" r:id="rId16"/>
    <p:sldId id="307" r:id="rId17"/>
    <p:sldId id="292" r:id="rId18"/>
    <p:sldId id="30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31C68-E426-406B-B57B-E15F699C3C0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B868B-217B-4F50-ADF3-DA2EFC195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8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A697-806F-40FB-BD0A-4BA157FF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178EA-7BA1-4E8B-A8D0-07CBC6FD2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909FD-A78F-4A15-84C7-F36DEFBE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7E45-8DF5-445B-A705-E2A8FCA4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00AE6-E5E2-4226-97D2-27C288C4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8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02FB-BAD5-4CAE-995D-D887E0FF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D8C66-2291-4E5C-9E8C-92CC19C9B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B363-182E-4E38-A5E5-8C2B01B3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947A-D24A-41BE-9C48-1560353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5339-50E9-487D-9238-9A6AD706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2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F5FA5-7BBC-485D-ABEB-D0CF1549D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83CE3-669E-4D84-8BB6-A8A865C8F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BC502-2A81-4FA9-A3D1-A79832E6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4DD8-3045-4503-AA10-F83CD43E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D7CD-2725-4A5C-9608-D5B462C7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459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643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201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C39F-A989-48DA-8AB0-BC8585F2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0394-8C94-4891-9966-953730C7C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F7FF8-AD69-46D4-8EEB-5081F19D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2D98A-17FD-417E-884A-A712E017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DCB4-7E81-40F4-9DF9-6C0AC513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83BC-9F55-4F6E-B735-1CF6ADA2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3AE6A-19BD-4EF5-BAA7-7F23C7BF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9F3F-1063-447E-ABE5-70316360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BCFF-445D-49E4-BA32-B44BFB1D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3E3C-D5B1-4F27-B75C-3B3E3129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8109-ED7B-45FA-AFCD-96C97848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BE4E-C40A-4C44-A99B-15EE6679E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BEB64-13ED-4131-8646-E8D92BBF1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B71C4-3D02-4924-8F88-08294962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1572D-3F79-4816-91CC-CA453544A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0C2F2-C046-4182-B305-0E2A2D54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7FCE-EDCA-449D-B8EC-6F63BBA3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96242-ED9B-4290-B236-208BCC38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2E610-32C5-4F30-87F1-397763EFD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3057C-A2DB-4B96-8757-0AF262089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665F9-D18C-4E49-BEAF-77E5F3A1B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6204E-606F-40AD-9DD9-2016CF16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F9440-C81A-4472-8ACB-47D0E280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6EA54-DBE7-426A-80B8-A7D364C3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FFC5-45CA-4DDA-9384-0DAE94B3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7CA12-527A-48AB-9143-E89E5387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90F26-1820-4B45-8556-367C4F19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640E-B2B6-40E5-A32C-B812E16B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35DC0-F171-46A9-9D31-9E3D3AB8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F1F67-859E-4673-B3C0-2C8AC65C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4E70F-A48E-41D4-AC47-F3ED3A84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C842-8803-402C-A7EC-3091AA5B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BB92-7495-42FC-BD46-9CC94CB2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EC9B4-F6D0-4B28-84E1-7D1B75A66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0C8BA-4BEB-4A20-8A7F-A74AF626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8D415-803D-4BDA-AB73-C3429E65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A6C8A-0671-4EEB-A2E1-11759F03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1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66A05-3542-4ED0-A693-AE8C0E29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10A3C-C36C-446B-AFDE-7CB0CB666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C1787-DE8A-4326-A80C-4BF47E35F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2753D-7744-4E42-A690-EDB56CE9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AA256-325F-406C-B487-B3F8694B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05DA9-E482-4131-8D52-5526E0DC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9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4AF3B-64F2-4AFE-95DA-13C75DD7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A7AB-DB22-453F-93DA-A471E6F4F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4CC4-669F-4722-B8CA-CBB1B2AE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E24F-DBF4-4691-BFD7-3AB22807353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A0489-DE31-4B43-9722-8F973C9F4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7294-3ACC-482D-B99A-1A76839A5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1CCC-0E67-44D8-8131-7DEFB552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  <p:pic>
        <p:nvPicPr>
          <p:cNvPr id="40" name="图片 15">
            <a:extLst>
              <a:ext uri="{FF2B5EF4-FFF2-40B4-BE49-F238E27FC236}">
                <a16:creationId xmlns:a16="http://schemas.microsoft.com/office/drawing/2014/main" id="{09F6666C-46C7-42DB-892E-BBBF1DC338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BEEAB7C6-FC3F-4388-99FE-6DA4C619D7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 tặng cha </a:t>
            </a:r>
            <a:endParaRPr kumimoji="0" lang="en-US" sz="8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id="{C0A5DD05-552F-4931-8089-3D2541218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0C7486F8-26EF-4A6A-9A82-0F63BB2C4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  <p:pic>
        <p:nvPicPr>
          <p:cNvPr id="8" name="图片 15">
            <a:extLst>
              <a:ext uri="{FF2B5EF4-FFF2-40B4-BE49-F238E27FC236}">
                <a16:creationId xmlns:a16="http://schemas.microsoft.com/office/drawing/2014/main" id="{7652638E-0C19-40E0-A423-F4D71852F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ED77CBA8-7837-489C-BDB5-7A020BD7D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631EE2D5-0E2E-4C2F-8C00-79806B9594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5B9CE3E7-19EA-403F-9BDB-72A8CD852F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图片 15">
            <a:extLst>
              <a:ext uri="{FF2B5EF4-FFF2-40B4-BE49-F238E27FC236}">
                <a16:creationId xmlns:a16="http://schemas.microsoft.com/office/drawing/2014/main" id="{FD339252-6D49-496B-A829-68B1F39A9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1AD3510F-10CC-49EF-A8DF-8B5F9BB53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3" grpId="0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368146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nhất là </a:t>
            </a:r>
            <a:r>
              <a:rPr lang="en-US" sz="3200">
                <a:solidFill>
                  <a:srgbClr val="562FE5"/>
                </a:solidFill>
              </a:rPr>
              <a:t>đánh dấu chỗ bắt đầu câu nói </a:t>
            </a:r>
            <a:r>
              <a:rPr lang="en-US" sz="3200">
                <a:solidFill>
                  <a:schemeClr val="tx1"/>
                </a:solidFill>
              </a:rPr>
              <a:t>của Pa-xcan.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371601" y="3372175"/>
            <a:ext cx="28810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pic>
        <p:nvPicPr>
          <p:cNvPr id="12" name="图片 15">
            <a:extLst>
              <a:ext uri="{FF2B5EF4-FFF2-40B4-BE49-F238E27FC236}">
                <a16:creationId xmlns:a16="http://schemas.microsoft.com/office/drawing/2014/main" id="{B2A6AC4C-90A0-43C4-BD2A-BE336F5CA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D78F20F-ED76-4072-9B90-AC9143FE2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id="{283D1681-9FED-4EFD-84D8-D5FF898E8E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38961FAE-5027-4FF0-AC10-7FF6C6607C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KTUTS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 tốt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58616" y="4945655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531448" y="305585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66570" y="-138846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3445" y="-206154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id="{1F1C0DEB-13A0-4928-83CE-DFF7646624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386D386B-206D-4FAA-B641-22D688B67F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246232" y="5919262"/>
            <a:ext cx="1692886" cy="1564266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4CBF0ECA-B562-429A-B2B7-353DE50C3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10532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  <p:pic>
        <p:nvPicPr>
          <p:cNvPr id="7" name="图片 15">
            <a:extLst>
              <a:ext uri="{FF2B5EF4-FFF2-40B4-BE49-F238E27FC236}">
                <a16:creationId xmlns:a16="http://schemas.microsoft.com/office/drawing/2014/main" id="{52CE473B-1B60-40E2-B700-3EAAABAF96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2F43F67B-95D3-4B86-A64B-D24A9383D9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1" y="468073"/>
            <a:ext cx="8263466" cy="5921854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115116A-3CA6-4A3C-BF61-10B70D05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278" y="8544"/>
            <a:ext cx="4318271" cy="656634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7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99" y="-83298"/>
            <a:ext cx="6994361" cy="69943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4951775" y="270231"/>
            <a:ext cx="5074447" cy="133829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9657D4B-2018-4B37-B8F5-7C144062AD32}"/>
              </a:ext>
            </a:extLst>
          </p:cNvPr>
          <p:cNvSpPr txBox="1"/>
          <p:nvPr/>
        </p:nvSpPr>
        <p:spPr>
          <a:xfrm>
            <a:off x="1920010" y="2599439"/>
            <a:ext cx="483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36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</a:t>
            </a:r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10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22A52A13-DC57-4107-82A3-0A75A0525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" y="4550048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ai?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372BACD4-5B08-4E76-8469-DE74727C1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5411B264-D142-402F-9513-425F64C80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 animBg="1"/>
      <p:bldP spid="129033" grpId="0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00" y="5145966"/>
            <a:ext cx="3025860" cy="1652678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9EAE45A4-D05D-4B26-9D05-BFFF45CA7C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F5917996-C727-4FDF-A334-C8F31C02E8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 animBg="1"/>
      <p:bldP spid="14902" grpId="1" animBg="1"/>
      <p:bldP spid="14903" grpId="0" animBg="1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id="{9434A8B1-47E9-46E3-9545-9DADB32FD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2C7D1DA8-33E1-487D-8D2D-9555CDEDAA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005" y="-250355"/>
            <a:ext cx="1632144" cy="150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 animBg="1"/>
      <p:bldP spid="16950" grpId="1" animBg="1"/>
      <p:bldP spid="16951" grpId="0" animBg="1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F45EBF58-82EB-4157-A904-F15B115569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98632" y="5766862"/>
            <a:ext cx="1692886" cy="15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1589</Words>
  <Application>Microsoft Office PowerPoint</Application>
  <PresentationFormat>Widescreen</PresentationFormat>
  <Paragraphs>104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字魂7号-温暖童稚体</vt:lpstr>
      <vt:lpstr>Arial</vt:lpstr>
      <vt:lpstr>Calibri</vt:lpstr>
      <vt:lpstr>Calibri Light</vt:lpstr>
      <vt:lpstr>Times New Roman</vt:lpstr>
      <vt:lpstr>UTM Aquarelle</vt:lpstr>
      <vt:lpstr>UTM Gradoo</vt:lpstr>
      <vt:lpstr>UTM Guanine</vt:lpstr>
      <vt:lpstr>UTM Showcard</vt:lpstr>
      <vt:lpstr>UVN Banh Mi</vt:lpstr>
      <vt:lpstr>UVN Bo Quen</vt:lpstr>
      <vt:lpstr>UVN Vung Tau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2022-02-17T10:00:03Z</dcterms:created>
  <dcterms:modified xsi:type="dcterms:W3CDTF">2022-02-17T10:06:56Z</dcterms:modified>
</cp:coreProperties>
</file>