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05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869271-955B-46D4-9B29-8D5C4FC88649}" type="datetimeFigureOut">
              <a:rPr lang="en-US" smtClean="0"/>
              <a:t>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7F6BF-FAE7-419D-8A65-E7C2ABBDF8FB}" type="slidenum">
              <a:rPr lang="en-US" smtClean="0"/>
              <a:t>‹#›</a:t>
            </a:fld>
            <a:endParaRPr lang="en-US"/>
          </a:p>
        </p:txBody>
      </p:sp>
    </p:spTree>
    <p:extLst>
      <p:ext uri="{BB962C8B-B14F-4D97-AF65-F5344CB8AC3E}">
        <p14:creationId xmlns:p14="http://schemas.microsoft.com/office/powerpoint/2010/main" val="402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3717C37-9B2E-46FE-8C91-91D4FF73277E}" type="slidenum">
              <a:rPr lang="zh-CN" altLang="en-US" smtClean="0"/>
              <a:t>9</a:t>
            </a:fld>
            <a:endParaRPr lang="zh-CN" altLang="en-US"/>
          </a:p>
        </p:txBody>
      </p:sp>
    </p:spTree>
    <p:extLst>
      <p:ext uri="{BB962C8B-B14F-4D97-AF65-F5344CB8AC3E}">
        <p14:creationId xmlns:p14="http://schemas.microsoft.com/office/powerpoint/2010/main" val="97333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17C37-9B2E-46FE-8C91-91D4FF7327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73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17C37-9B2E-46FE-8C91-91D4FF7327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47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B4F3C-E4B7-474B-B95A-AC294E69E4B6}"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3039832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B4F3C-E4B7-474B-B95A-AC294E69E4B6}"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3383481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B4F3C-E4B7-474B-B95A-AC294E69E4B6}"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3382746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DA82DBC-91CE-4EF4-98A8-C96ECF21BE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17" b="41841"/>
          <a:stretch/>
        </p:blipFill>
        <p:spPr>
          <a:xfrm>
            <a:off x="0" y="0"/>
            <a:ext cx="9144000" cy="6858000"/>
          </a:xfrm>
          <a:prstGeom prst="rect">
            <a:avLst/>
          </a:prstGeom>
        </p:spPr>
      </p:pic>
      <p:pic>
        <p:nvPicPr>
          <p:cNvPr id="2" name="Picture 1">
            <a:extLst>
              <a:ext uri="{FF2B5EF4-FFF2-40B4-BE49-F238E27FC236}">
                <a16:creationId xmlns:a16="http://schemas.microsoft.com/office/drawing/2014/main" xmlns="" id="{191A2941-AA77-429B-8178-73CC480010E3}"/>
              </a:ext>
            </a:extLst>
          </p:cNvPr>
          <p:cNvPicPr>
            <a:picLocks noChangeAspect="1"/>
          </p:cNvPicPr>
          <p:nvPr userDrawn="1"/>
        </p:nvPicPr>
        <p:blipFill>
          <a:blip r:embed="rId3"/>
          <a:stretch>
            <a:fillRect/>
          </a:stretch>
        </p:blipFill>
        <p:spPr>
          <a:xfrm>
            <a:off x="0" y="1"/>
            <a:ext cx="9144000" cy="7162801"/>
          </a:xfrm>
          <a:prstGeom prst="rect">
            <a:avLst/>
          </a:prstGeom>
        </p:spPr>
      </p:pic>
      <p:sp>
        <p:nvSpPr>
          <p:cNvPr id="4" name="TextBox 3">
            <a:extLst>
              <a:ext uri="{FF2B5EF4-FFF2-40B4-BE49-F238E27FC236}">
                <a16:creationId xmlns:a16="http://schemas.microsoft.com/office/drawing/2014/main" xmlns="" id="{54F488F9-CD80-4116-8288-E6F0687FDB6F}"/>
              </a:ext>
            </a:extLst>
          </p:cNvPr>
          <p:cNvSpPr txBox="1"/>
          <p:nvPr userDrawn="1"/>
        </p:nvSpPr>
        <p:spPr>
          <a:xfrm>
            <a:off x="8211838" y="0"/>
            <a:ext cx="1054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err="1">
                <a:ln>
                  <a:noFill/>
                </a:ln>
                <a:solidFill>
                  <a:schemeClr val="bg1">
                    <a:lumMod val="95000"/>
                  </a:schemeClr>
                </a:solidFill>
                <a:effectLst/>
                <a:uLnTx/>
                <a:uFillTx/>
                <a:latin typeface="Arial" panose="020B0604020202020204" pitchFamily="34" charset="0"/>
                <a:ea typeface="+mn-ea"/>
                <a:cs typeface="Arial" panose="020B0604020202020204" pitchFamily="34" charset="0"/>
              </a:rPr>
              <a:t>Măng</a:t>
            </a:r>
            <a:r>
              <a:rPr kumimoji="0" lang="en-US" sz="20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 non</a:t>
            </a:r>
            <a:endParaRPr kumimoji="0" lang="vi-VN" sz="20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xmlns="" id="{DEC613E5-9505-457E-AFF6-DC94F5352D5A}"/>
              </a:ext>
            </a:extLst>
          </p:cNvPr>
          <p:cNvSpPr txBox="1">
            <a:spLocks/>
          </p:cNvSpPr>
          <p:nvPr userDrawn="1"/>
        </p:nvSpPr>
        <p:spPr>
          <a:xfrm>
            <a:off x="7627126" y="6375401"/>
            <a:ext cx="1639685"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75000"/>
                  </a:schemeClr>
                </a:solidFill>
                <a:latin typeface="#9Slide07 HoneyCream" pitchFamily="2" charset="0"/>
              </a:rPr>
              <a:t>Măng Non</a:t>
            </a:r>
            <a:endParaRPr lang="en-US" sz="3200" b="0" dirty="0">
              <a:solidFill>
                <a:schemeClr val="accent6">
                  <a:lumMod val="75000"/>
                </a:schemeClr>
              </a:solidFill>
              <a:latin typeface="#9Slide07 HoneyCream" pitchFamily="2" charset="0"/>
            </a:endParaRPr>
          </a:p>
        </p:txBody>
      </p:sp>
    </p:spTree>
    <p:extLst>
      <p:ext uri="{BB962C8B-B14F-4D97-AF65-F5344CB8AC3E}">
        <p14:creationId xmlns:p14="http://schemas.microsoft.com/office/powerpoint/2010/main" val="1739690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5684CC0-3630-4AE6-9BCD-7A1619D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17" b="41841"/>
          <a:stretch/>
        </p:blipFill>
        <p:spPr>
          <a:xfrm>
            <a:off x="0" y="0"/>
            <a:ext cx="9144000" cy="6858000"/>
          </a:xfrm>
          <a:prstGeom prst="rect">
            <a:avLst/>
          </a:prstGeom>
        </p:spPr>
      </p:pic>
      <p:sp>
        <p:nvSpPr>
          <p:cNvPr id="3" name="Title 1">
            <a:extLst>
              <a:ext uri="{FF2B5EF4-FFF2-40B4-BE49-F238E27FC236}">
                <a16:creationId xmlns:a16="http://schemas.microsoft.com/office/drawing/2014/main" xmlns="" id="{6030EE9C-7907-471D-BD25-E1D8FBB6A28E}"/>
              </a:ext>
            </a:extLst>
          </p:cNvPr>
          <p:cNvSpPr txBox="1">
            <a:spLocks/>
          </p:cNvSpPr>
          <p:nvPr userDrawn="1"/>
        </p:nvSpPr>
        <p:spPr>
          <a:xfrm>
            <a:off x="-145335" y="6070600"/>
            <a:ext cx="1639685"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Tree>
    <p:extLst>
      <p:ext uri="{BB962C8B-B14F-4D97-AF65-F5344CB8AC3E}">
        <p14:creationId xmlns:p14="http://schemas.microsoft.com/office/powerpoint/2010/main" val="265717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B4F3C-E4B7-474B-B95A-AC294E69E4B6}"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47995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B4F3C-E4B7-474B-B95A-AC294E69E4B6}"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206602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B4F3C-E4B7-474B-B95A-AC294E69E4B6}"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24266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B4F3C-E4B7-474B-B95A-AC294E69E4B6}"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220654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B4F3C-E4B7-474B-B95A-AC294E69E4B6}"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157420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B4F3C-E4B7-474B-B95A-AC294E69E4B6}"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90156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B4F3C-E4B7-474B-B95A-AC294E69E4B6}"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305448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B4F3C-E4B7-474B-B95A-AC294E69E4B6}"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D3068-8B56-4277-B4F6-C381B818ECE3}" type="slidenum">
              <a:rPr lang="en-US" smtClean="0"/>
              <a:t>‹#›</a:t>
            </a:fld>
            <a:endParaRPr lang="en-US"/>
          </a:p>
        </p:txBody>
      </p:sp>
    </p:spTree>
    <p:extLst>
      <p:ext uri="{BB962C8B-B14F-4D97-AF65-F5344CB8AC3E}">
        <p14:creationId xmlns:p14="http://schemas.microsoft.com/office/powerpoint/2010/main" val="1927515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B4F3C-E4B7-474B-B95A-AC294E69E4B6}" type="datetimeFigureOut">
              <a:rPr lang="en-US" smtClean="0"/>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D3068-8B56-4277-B4F6-C381B818ECE3}" type="slidenum">
              <a:rPr lang="en-US" smtClean="0"/>
              <a:t>‹#›</a:t>
            </a:fld>
            <a:endParaRPr lang="en-US"/>
          </a:p>
        </p:txBody>
      </p:sp>
    </p:spTree>
    <p:extLst>
      <p:ext uri="{BB962C8B-B14F-4D97-AF65-F5344CB8AC3E}">
        <p14:creationId xmlns:p14="http://schemas.microsoft.com/office/powerpoint/2010/main" val="174512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a:extLst>
              <a:ext uri="{FF2B5EF4-FFF2-40B4-BE49-F238E27FC236}">
                <a16:creationId xmlns:a16="http://schemas.microsoft.com/office/drawing/2014/main" xmlns="" id="{3E708EC1-51A9-4E2E-B35D-8BC7F9135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5104275"/>
            <a:ext cx="1167357" cy="1827504"/>
          </a:xfrm>
          <a:prstGeom prst="rect">
            <a:avLst/>
          </a:prstGeom>
        </p:spPr>
      </p:pic>
      <p:sp>
        <p:nvSpPr>
          <p:cNvPr id="8" name="TextBox 7">
            <a:extLst>
              <a:ext uri="{FF2B5EF4-FFF2-40B4-BE49-F238E27FC236}">
                <a16:creationId xmlns:a16="http://schemas.microsoft.com/office/drawing/2014/main" xmlns="" id="{4A16B89B-8F52-446B-8940-981E76D167F4}"/>
              </a:ext>
            </a:extLst>
          </p:cNvPr>
          <p:cNvSpPr txBox="1"/>
          <p:nvPr/>
        </p:nvSpPr>
        <p:spPr>
          <a:xfrm>
            <a:off x="2700443" y="1575683"/>
            <a:ext cx="3207434" cy="3277820"/>
          </a:xfrm>
          <a:prstGeom prst="rect">
            <a:avLst/>
          </a:prstGeom>
          <a:noFill/>
        </p:spPr>
        <p:txBody>
          <a:bodyPr wrap="square">
            <a:spAutoFit/>
          </a:bodyPr>
          <a:lstStyle/>
          <a:p>
            <a:pPr algn="ctr">
              <a:lnSpc>
                <a:spcPct val="115000"/>
              </a:lnSpc>
              <a:spcBef>
                <a:spcPts val="600"/>
              </a:spcBef>
              <a:spcAft>
                <a:spcPts val="600"/>
              </a:spcAft>
            </a:pPr>
            <a:r>
              <a:rPr lang="en-US" sz="6000" b="1" dirty="0" err="1">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Luyện</a:t>
            </a:r>
            <a:r>
              <a:rPr lang="en-US" sz="6000" b="1" dirty="0">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 </a:t>
            </a:r>
            <a:r>
              <a:rPr lang="en-US" sz="6000" b="1" dirty="0" err="1">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từ</a:t>
            </a:r>
            <a:r>
              <a:rPr lang="en-US" sz="6000" b="1" dirty="0">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 </a:t>
            </a:r>
            <a:r>
              <a:rPr lang="en-US" sz="6000" b="1" dirty="0" err="1">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và</a:t>
            </a:r>
            <a:r>
              <a:rPr lang="en-US" sz="6000" b="1" dirty="0">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 </a:t>
            </a:r>
            <a:r>
              <a:rPr lang="en-US" sz="6000" b="1" dirty="0" err="1">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câu</a:t>
            </a:r>
            <a:r>
              <a:rPr lang="en-US" sz="6000" b="1" dirty="0">
                <a:ln>
                  <a:solidFill>
                    <a:srgbClr val="76321F"/>
                  </a:solidFill>
                </a:ln>
                <a:solidFill>
                  <a:srgbClr val="76321F"/>
                </a:solidFill>
                <a:latin typeface="UVN Buc Thu" panose="030306020505070F0A05" pitchFamily="66" charset="0"/>
                <a:ea typeface="Calibri" panose="020F0502020204030204" pitchFamily="34" charset="0"/>
                <a:cs typeface="Times New Roman" panose="02020603050405020304" pitchFamily="18" charset="0"/>
              </a:rPr>
              <a:t> </a:t>
            </a:r>
            <a:endParaRPr lang="vi-VN" sz="6000" dirty="0">
              <a:ln>
                <a:solidFill>
                  <a:srgbClr val="76321F"/>
                </a:solidFill>
              </a:ln>
              <a:solidFill>
                <a:srgbClr val="76321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FB19BF65-2189-4062-9E9B-4D66742817AC}"/>
              </a:ext>
            </a:extLst>
          </p:cNvPr>
          <p:cNvGrpSpPr/>
          <p:nvPr/>
        </p:nvGrpSpPr>
        <p:grpSpPr>
          <a:xfrm>
            <a:off x="2876317" y="898689"/>
            <a:ext cx="2719350" cy="1508105"/>
            <a:chOff x="3703468" y="941877"/>
            <a:chExt cx="3625800" cy="1508105"/>
          </a:xfrm>
        </p:grpSpPr>
        <p:sp>
          <p:nvSpPr>
            <p:cNvPr id="10" name="Rectangle: Rounded Corners 9">
              <a:extLst>
                <a:ext uri="{FF2B5EF4-FFF2-40B4-BE49-F238E27FC236}">
                  <a16:creationId xmlns:a16="http://schemas.microsoft.com/office/drawing/2014/main" xmlns="" id="{5910FA91-72F5-49B2-B42F-76359071AA93}"/>
                </a:ext>
              </a:extLst>
            </p:cNvPr>
            <p:cNvSpPr/>
            <p:nvPr/>
          </p:nvSpPr>
          <p:spPr>
            <a:xfrm>
              <a:off x="3747779" y="969073"/>
              <a:ext cx="3581489" cy="722744"/>
            </a:xfrm>
            <a:prstGeom prst="roundRect">
              <a:avLst/>
            </a:prstGeom>
            <a:noFill/>
            <a:ln w="28575">
              <a:solidFill>
                <a:srgbClr val="0D98D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xmlns="" id="{BB95D67C-E2AA-41B8-9E87-999A8CF9DE36}"/>
                </a:ext>
              </a:extLst>
            </p:cNvPr>
            <p:cNvSpPr txBox="1"/>
            <p:nvPr/>
          </p:nvSpPr>
          <p:spPr>
            <a:xfrm>
              <a:off x="3703468" y="941877"/>
              <a:ext cx="3625800" cy="1508105"/>
            </a:xfrm>
            <a:prstGeom prst="rect">
              <a:avLst/>
            </a:prstGeom>
            <a:noFill/>
          </p:spPr>
          <p:txBody>
            <a:bodyPr wrap="square">
              <a:spAutoFit/>
            </a:bodyPr>
            <a:lstStyle/>
            <a:p>
              <a:pPr algn="ctr">
                <a:lnSpc>
                  <a:spcPct val="115000"/>
                </a:lnSpc>
                <a:spcBef>
                  <a:spcPts val="600"/>
                </a:spcBef>
                <a:spcAft>
                  <a:spcPts val="600"/>
                </a:spcAft>
              </a:pPr>
              <a:r>
                <a:rPr lang="en-US" sz="4000" b="1" dirty="0" err="1">
                  <a:solidFill>
                    <a:srgbClr val="0D98D0"/>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Tiếng</a:t>
              </a:r>
              <a:r>
                <a:rPr lang="en-US" sz="4000" b="1" dirty="0">
                  <a:solidFill>
                    <a:srgbClr val="0D98D0"/>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 </a:t>
              </a:r>
              <a:r>
                <a:rPr lang="en-US" sz="4000" b="1" dirty="0" err="1">
                  <a:solidFill>
                    <a:srgbClr val="0D98D0"/>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Việt</a:t>
              </a:r>
              <a:r>
                <a:rPr lang="en-US" sz="4000" b="1" dirty="0">
                  <a:solidFill>
                    <a:srgbClr val="0D98D0"/>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 4</a:t>
              </a:r>
            </a:p>
          </p:txBody>
        </p:sp>
      </p:grpSp>
      <p:grpSp>
        <p:nvGrpSpPr>
          <p:cNvPr id="11" name="Group 10">
            <a:extLst>
              <a:ext uri="{FF2B5EF4-FFF2-40B4-BE49-F238E27FC236}">
                <a16:creationId xmlns:a16="http://schemas.microsoft.com/office/drawing/2014/main" xmlns="" id="{B8763EA4-739E-4EA1-9B3D-70B264D483A5}"/>
              </a:ext>
            </a:extLst>
          </p:cNvPr>
          <p:cNvGrpSpPr/>
          <p:nvPr/>
        </p:nvGrpSpPr>
        <p:grpSpPr>
          <a:xfrm>
            <a:off x="901742" y="2646223"/>
            <a:ext cx="6668499" cy="2429297"/>
            <a:chOff x="2112899" y="2721133"/>
            <a:chExt cx="6004042" cy="2429297"/>
          </a:xfrm>
        </p:grpSpPr>
        <p:sp>
          <p:nvSpPr>
            <p:cNvPr id="12" name="TextBox 11">
              <a:extLst>
                <a:ext uri="{FF2B5EF4-FFF2-40B4-BE49-F238E27FC236}">
                  <a16:creationId xmlns:a16="http://schemas.microsoft.com/office/drawing/2014/main" xmlns="" id="{EDB5EF00-1448-46A5-82C1-F02165F2BFDB}"/>
                </a:ext>
              </a:extLst>
            </p:cNvPr>
            <p:cNvSpPr txBox="1"/>
            <p:nvPr/>
          </p:nvSpPr>
          <p:spPr>
            <a:xfrm>
              <a:off x="2218509" y="2721133"/>
              <a:ext cx="5792824" cy="2428357"/>
            </a:xfrm>
            <a:prstGeom prst="rect">
              <a:avLst/>
            </a:prstGeom>
            <a:noFill/>
          </p:spPr>
          <p:txBody>
            <a:bodyPr wrap="square">
              <a:spAutoFit/>
            </a:bodyPr>
            <a:lstStyle/>
            <a:p>
              <a:pPr algn="ctr">
                <a:lnSpc>
                  <a:spcPct val="115000"/>
                </a:lnSpc>
                <a:spcBef>
                  <a:spcPts val="600"/>
                </a:spcBef>
                <a:spcAft>
                  <a:spcPts val="600"/>
                </a:spcAft>
              </a:pPr>
              <a:r>
                <a:rPr lang="en-US" sz="6600" b="1"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Futura Extra" panose="02040603050506020204" pitchFamily="18" charset="0"/>
                  <a:ea typeface="Times New Roman" panose="02020603050405020304" pitchFamily="18" charset="0"/>
                  <a:cs typeface="Times New Roman" panose="02020603050405020304" pitchFamily="18" charset="0"/>
                </a:rPr>
                <a:t>CÂU KỂ AI LÀ GÌ?</a:t>
              </a:r>
            </a:p>
          </p:txBody>
        </p:sp>
        <p:sp>
          <p:nvSpPr>
            <p:cNvPr id="13" name="TextBox 12">
              <a:extLst>
                <a:ext uri="{FF2B5EF4-FFF2-40B4-BE49-F238E27FC236}">
                  <a16:creationId xmlns:a16="http://schemas.microsoft.com/office/drawing/2014/main" xmlns="" id="{61A72317-292D-4343-81EA-1F16CD52A8E9}"/>
                </a:ext>
              </a:extLst>
            </p:cNvPr>
            <p:cNvSpPr txBox="1"/>
            <p:nvPr/>
          </p:nvSpPr>
          <p:spPr>
            <a:xfrm>
              <a:off x="2112899" y="2722073"/>
              <a:ext cx="6004042" cy="2428357"/>
            </a:xfrm>
            <a:prstGeom prst="rect">
              <a:avLst/>
            </a:prstGeom>
            <a:noFill/>
          </p:spPr>
          <p:txBody>
            <a:bodyPr wrap="square">
              <a:spAutoFit/>
            </a:bodyPr>
            <a:lstStyle/>
            <a:p>
              <a:pPr algn="ctr">
                <a:lnSpc>
                  <a:spcPct val="115000"/>
                </a:lnSpc>
                <a:spcBef>
                  <a:spcPts val="600"/>
                </a:spcBef>
                <a:spcAft>
                  <a:spcPts val="600"/>
                </a:spcAft>
              </a:pPr>
              <a:r>
                <a:rPr lang="en-US" sz="6600" b="1" dirty="0">
                  <a:solidFill>
                    <a:srgbClr val="B958DD"/>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CÂU </a:t>
              </a:r>
              <a:r>
                <a:rPr lang="en-US" sz="6600" b="1" dirty="0">
                  <a:solidFill>
                    <a:srgbClr val="FBBA38"/>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KỂ </a:t>
              </a:r>
              <a:r>
                <a:rPr lang="en-US" sz="6600" b="1" dirty="0">
                  <a:solidFill>
                    <a:srgbClr val="F24C4C"/>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AI </a:t>
              </a:r>
              <a:r>
                <a:rPr lang="en-US" sz="6600" b="1" dirty="0">
                  <a:solidFill>
                    <a:srgbClr val="526DDF"/>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LÀ </a:t>
              </a:r>
              <a:r>
                <a:rPr lang="en-US" sz="6600" b="1" dirty="0">
                  <a:solidFill>
                    <a:srgbClr val="52B77D"/>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GÌ</a:t>
              </a:r>
              <a:r>
                <a:rPr lang="en-US" sz="6600" b="1" dirty="0">
                  <a:solidFill>
                    <a:srgbClr val="B28FEB"/>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rPr>
                <a:t>?</a:t>
              </a:r>
              <a:endParaRPr lang="en-US" sz="6600" b="1" dirty="0">
                <a:solidFill>
                  <a:srgbClr val="99AF46"/>
                </a:solidFill>
                <a:effectLst>
                  <a:glow rad="12700">
                    <a:schemeClr val="bg1">
                      <a:alpha val="98000"/>
                    </a:schemeClr>
                  </a:glow>
                </a:effectLst>
                <a:latin typeface="UTM Futura Extra" panose="020406030505060202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258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C2656D-3BDD-4E18-B852-83922A8DAAE4}"/>
              </a:ext>
            </a:extLst>
          </p:cNvPr>
          <p:cNvGrpSpPr/>
          <p:nvPr/>
        </p:nvGrpSpPr>
        <p:grpSpPr>
          <a:xfrm>
            <a:off x="473627" y="181503"/>
            <a:ext cx="7633095" cy="1815882"/>
            <a:chOff x="4982960" y="1716412"/>
            <a:chExt cx="10407096" cy="1940382"/>
          </a:xfrm>
        </p:grpSpPr>
        <p:sp>
          <p:nvSpPr>
            <p:cNvPr id="12" name="Rectangle: Rounded Corners 11">
              <a:extLst>
                <a:ext uri="{FF2B5EF4-FFF2-40B4-BE49-F238E27FC236}">
                  <a16:creationId xmlns:a16="http://schemas.microsoft.com/office/drawing/2014/main" xmlns="" id="{A65FABF2-3217-4220-A54D-13669871D6ED}"/>
                </a:ext>
              </a:extLst>
            </p:cNvPr>
            <p:cNvSpPr/>
            <p:nvPr/>
          </p:nvSpPr>
          <p:spPr>
            <a:xfrm>
              <a:off x="5243470" y="1716412"/>
              <a:ext cx="10146586" cy="1019522"/>
            </a:xfrm>
            <a:prstGeom prst="roundRect">
              <a:avLst/>
            </a:prstGeom>
            <a:solidFill>
              <a:srgbClr val="54CAF0">
                <a:alpha val="66000"/>
              </a:srgbClr>
            </a:solidFill>
            <a:ln w="38100">
              <a:solidFill>
                <a:srgbClr val="665C5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UVF TypoSlabserif" panose="02000403050000020004" pitchFamily="2" charset="0"/>
              </a:endParaRPr>
            </a:p>
          </p:txBody>
        </p:sp>
        <p:sp>
          <p:nvSpPr>
            <p:cNvPr id="5" name="TextBox 4">
              <a:extLst>
                <a:ext uri="{FF2B5EF4-FFF2-40B4-BE49-F238E27FC236}">
                  <a16:creationId xmlns:a16="http://schemas.microsoft.com/office/drawing/2014/main" xmlns="" id="{6422751E-1912-42DC-BAB0-8E0F85330CDD}"/>
                </a:ext>
              </a:extLst>
            </p:cNvPr>
            <p:cNvSpPr txBox="1"/>
            <p:nvPr/>
          </p:nvSpPr>
          <p:spPr>
            <a:xfrm>
              <a:off x="4982960" y="1716412"/>
              <a:ext cx="10407096" cy="1940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Trong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ba</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in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nghiêng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những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dùng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để</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giới</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thiệu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nêu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nhận</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định</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về</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bạn</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Diệu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Chi?</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grpSp>
        <p:nvGrpSpPr>
          <p:cNvPr id="35" name="Group 34">
            <a:extLst>
              <a:ext uri="{FF2B5EF4-FFF2-40B4-BE49-F238E27FC236}">
                <a16:creationId xmlns:a16="http://schemas.microsoft.com/office/drawing/2014/main" xmlns="" id="{E10DBC1B-2D09-4380-94BA-41BD0E19B7D1}"/>
              </a:ext>
            </a:extLst>
          </p:cNvPr>
          <p:cNvGrpSpPr/>
          <p:nvPr/>
        </p:nvGrpSpPr>
        <p:grpSpPr>
          <a:xfrm>
            <a:off x="3371508" y="1408086"/>
            <a:ext cx="3493205" cy="1815882"/>
            <a:chOff x="4457700" y="1576078"/>
            <a:chExt cx="4657606" cy="1815882"/>
          </a:xfrm>
        </p:grpSpPr>
        <p:sp>
          <p:nvSpPr>
            <p:cNvPr id="29" name="Speech Bubble: Rectangle with Corners Rounded 28">
              <a:extLst>
                <a:ext uri="{FF2B5EF4-FFF2-40B4-BE49-F238E27FC236}">
                  <a16:creationId xmlns:a16="http://schemas.microsoft.com/office/drawing/2014/main" xmlns="" id="{25ED7772-301B-4AB6-8EF5-AC051C616AAD}"/>
                </a:ext>
              </a:extLst>
            </p:cNvPr>
            <p:cNvSpPr/>
            <p:nvPr/>
          </p:nvSpPr>
          <p:spPr>
            <a:xfrm>
              <a:off x="4457700" y="1576078"/>
              <a:ext cx="4657604" cy="1384995"/>
            </a:xfrm>
            <a:prstGeom prst="wedgeRoundRectCallout">
              <a:avLst>
                <a:gd name="adj1" fmla="val 59208"/>
                <a:gd name="adj2" fmla="val 35567"/>
                <a:gd name="adj3" fmla="val 16667"/>
              </a:avLst>
            </a:prstGeom>
            <a:solidFill>
              <a:schemeClr val="bg1"/>
            </a:solidFill>
            <a:ln w="28575">
              <a:solidFill>
                <a:srgbClr val="86151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UVF TypoSlabserif" panose="02000403050000020004" pitchFamily="2" charset="0"/>
              </a:endParaRPr>
            </a:p>
          </p:txBody>
        </p:sp>
        <p:sp>
          <p:nvSpPr>
            <p:cNvPr id="30" name="TextBox 29">
              <a:extLst>
                <a:ext uri="{FF2B5EF4-FFF2-40B4-BE49-F238E27FC236}">
                  <a16:creationId xmlns:a16="http://schemas.microsoft.com/office/drawing/2014/main" xmlns="" id="{D616BEAD-0931-4913-B10F-85E2A026DB9C}"/>
                </a:ext>
              </a:extLst>
            </p:cNvPr>
            <p:cNvSpPr txBox="1"/>
            <p:nvPr/>
          </p:nvSpPr>
          <p:spPr>
            <a:xfrm>
              <a:off x="4820107" y="1576078"/>
              <a:ext cx="429519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Bạn</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Diệu</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Chi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là</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học</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sinh</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cũ</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của</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Trường</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Tiểu</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học</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Thành</a:t>
              </a:r>
              <a:r>
                <a:rPr kumimoji="0" lang="en-US"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28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Công</a:t>
              </a:r>
              <a:endParaRPr kumimoji="0" lang="vi-VN" sz="28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endParaRPr>
            </a:p>
          </p:txBody>
        </p:sp>
      </p:grpSp>
      <p:grpSp>
        <p:nvGrpSpPr>
          <p:cNvPr id="17" name="Group 16">
            <a:extLst>
              <a:ext uri="{FF2B5EF4-FFF2-40B4-BE49-F238E27FC236}">
                <a16:creationId xmlns:a16="http://schemas.microsoft.com/office/drawing/2014/main" xmlns="" id="{A03CFB79-CE66-4996-95BC-8A5C72D5CC03}"/>
              </a:ext>
            </a:extLst>
          </p:cNvPr>
          <p:cNvGrpSpPr/>
          <p:nvPr/>
        </p:nvGrpSpPr>
        <p:grpSpPr>
          <a:xfrm>
            <a:off x="4241617" y="3065557"/>
            <a:ext cx="1833233" cy="1466509"/>
            <a:chOff x="5642779" y="3118977"/>
            <a:chExt cx="2444310" cy="1466509"/>
          </a:xfrm>
        </p:grpSpPr>
        <p:pic>
          <p:nvPicPr>
            <p:cNvPr id="19" name="Picture 18">
              <a:extLst>
                <a:ext uri="{FF2B5EF4-FFF2-40B4-BE49-F238E27FC236}">
                  <a16:creationId xmlns:a16="http://schemas.microsoft.com/office/drawing/2014/main" xmlns="" id="{77D789A2-0A3A-466F-8525-B005EAABFA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854" b="33409"/>
            <a:stretch/>
          </p:blipFill>
          <p:spPr>
            <a:xfrm>
              <a:off x="5642779" y="3118977"/>
              <a:ext cx="2444310" cy="1169387"/>
            </a:xfrm>
            <a:prstGeom prst="rect">
              <a:avLst/>
            </a:prstGeom>
          </p:spPr>
        </p:pic>
        <p:sp>
          <p:nvSpPr>
            <p:cNvPr id="20" name="TextBox 19">
              <a:extLst>
                <a:ext uri="{FF2B5EF4-FFF2-40B4-BE49-F238E27FC236}">
                  <a16:creationId xmlns:a16="http://schemas.microsoft.com/office/drawing/2014/main" xmlns="" id="{DB2084FA-BF44-4678-80CF-00CF866C89DC}"/>
                </a:ext>
              </a:extLst>
            </p:cNvPr>
            <p:cNvSpPr txBox="1"/>
            <p:nvPr/>
          </p:nvSpPr>
          <p:spPr>
            <a:xfrm>
              <a:off x="5811286" y="3200491"/>
              <a:ext cx="2129865" cy="1384995"/>
            </a:xfrm>
            <a:prstGeom prst="rect">
              <a:avLst/>
            </a:prstGeom>
            <a:noFill/>
          </p:spPr>
          <p:txBody>
            <a:bodyPr wrap="square" rtlCol="0">
              <a:spAutoFit/>
            </a:bodyPr>
            <a:lstStyle/>
            <a:p>
              <a:pPr algn="ctr"/>
              <a:r>
                <a:rPr lang="en-US" sz="2800" b="1" dirty="0" err="1">
                  <a:latin typeface="UVF TypoSlabserif" panose="02000403050000020004" pitchFamily="2" charset="0"/>
                  <a:cs typeface="Arial" panose="020B0604020202020204" pitchFamily="34" charset="0"/>
                </a:rPr>
                <a:t>Dùng</a:t>
              </a:r>
              <a:r>
                <a:rPr lang="en-US" sz="2800" b="1" dirty="0">
                  <a:latin typeface="UVF TypoSlabserif" panose="02000403050000020004" pitchFamily="2" charset="0"/>
                  <a:cs typeface="Arial" panose="020B0604020202020204" pitchFamily="34" charset="0"/>
                </a:rPr>
                <a:t> </a:t>
              </a:r>
              <a:r>
                <a:rPr lang="en-US" sz="2800" b="1" dirty="0" err="1">
                  <a:latin typeface="UVF TypoSlabserif" panose="02000403050000020004" pitchFamily="2" charset="0"/>
                  <a:cs typeface="Arial" panose="020B0604020202020204" pitchFamily="34" charset="0"/>
                </a:rPr>
                <a:t>để</a:t>
              </a:r>
              <a:r>
                <a:rPr lang="en-US" sz="2800" b="1" dirty="0">
                  <a:latin typeface="UVF TypoSlabserif" panose="02000403050000020004" pitchFamily="2" charset="0"/>
                  <a:cs typeface="Arial" panose="020B0604020202020204" pitchFamily="34" charset="0"/>
                </a:rPr>
                <a:t> </a:t>
              </a:r>
              <a:r>
                <a:rPr lang="en-US" sz="2800" b="1" dirty="0" err="1">
                  <a:latin typeface="UVF TypoSlabserif" panose="02000403050000020004" pitchFamily="2" charset="0"/>
                  <a:cs typeface="Arial" panose="020B0604020202020204" pitchFamily="34" charset="0"/>
                </a:rPr>
                <a:t>giới</a:t>
              </a:r>
              <a:r>
                <a:rPr lang="en-US" sz="2800" b="1" dirty="0">
                  <a:latin typeface="UVF TypoSlabserif" panose="02000403050000020004" pitchFamily="2" charset="0"/>
                  <a:cs typeface="Arial" panose="020B0604020202020204" pitchFamily="34" charset="0"/>
                </a:rPr>
                <a:t> </a:t>
              </a:r>
              <a:r>
                <a:rPr lang="en-US" sz="2800" b="1" dirty="0" err="1">
                  <a:latin typeface="UVF TypoSlabserif" panose="02000403050000020004" pitchFamily="2" charset="0"/>
                  <a:cs typeface="Arial" panose="020B0604020202020204" pitchFamily="34" charset="0"/>
                </a:rPr>
                <a:t>thiệu</a:t>
              </a:r>
              <a:endParaRPr lang="vi-VN" sz="2800" b="1" dirty="0">
                <a:latin typeface="UVF TypoSlabserif" panose="02000403050000020004" pitchFamily="2" charset="0"/>
                <a:cs typeface="Arial" panose="020B0604020202020204" pitchFamily="34" charset="0"/>
              </a:endParaRPr>
            </a:p>
          </p:txBody>
        </p:sp>
      </p:grpSp>
      <p:pic>
        <p:nvPicPr>
          <p:cNvPr id="22" name="Picture 21">
            <a:extLst>
              <a:ext uri="{FF2B5EF4-FFF2-40B4-BE49-F238E27FC236}">
                <a16:creationId xmlns:a16="http://schemas.microsoft.com/office/drawing/2014/main" xmlns="" id="{15098AA7-4E30-4AED-AB9F-9753B63E50C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51" b="87126" l="1951" r="97561">
                        <a14:foregroundMark x1="47073" y1="8322" x2="63902" y2="20286"/>
                        <a14:foregroundMark x1="63902" y1="20286" x2="63902" y2="20286"/>
                        <a14:foregroundMark x1="41951" y1="4031" x2="75366" y2="9883"/>
                        <a14:foregroundMark x1="75366" y1="9883" x2="94146" y2="32510"/>
                        <a14:foregroundMark x1="94146" y1="32510" x2="93902" y2="34720"/>
                        <a14:foregroundMark x1="27073" y1="7412" x2="41951" y2="3771"/>
                        <a14:foregroundMark x1="41951" y1="3771" x2="61707" y2="4161"/>
                        <a14:foregroundMark x1="61707" y1="4161" x2="77805" y2="8453"/>
                        <a14:foregroundMark x1="77805" y1="8453" x2="92195" y2="19246"/>
                        <a14:foregroundMark x1="92195" y1="19246" x2="97561" y2="31599"/>
                        <a14:foregroundMark x1="41951" y1="3901" x2="59756" y2="4031"/>
                        <a14:foregroundMark x1="95854" y1="32510" x2="94390" y2="58648"/>
                        <a14:foregroundMark x1="34390" y1="63069" x2="40976" y2="77373"/>
                        <a14:foregroundMark x1="40976" y1="77373" x2="49756" y2="83615"/>
                        <a14:foregroundMark x1="6098" y1="42653" x2="11707" y2="55527"/>
                        <a14:foregroundMark x1="4634" y1="24577" x2="7561" y2="31469"/>
                        <a14:foregroundMark x1="2195" y1="46944" x2="10488" y2="51756"/>
                        <a14:foregroundMark x1="43659" y1="86866" x2="50732" y2="87126"/>
                      </a14:backgroundRemoval>
                    </a14:imgEffect>
                  </a14:imgLayer>
                </a14:imgProps>
              </a:ext>
            </a:extLst>
          </a:blip>
          <a:srcRect r="1538" b="6928"/>
          <a:stretch/>
        </p:blipFill>
        <p:spPr>
          <a:xfrm>
            <a:off x="6836478" y="2011966"/>
            <a:ext cx="2160178" cy="5106448"/>
          </a:xfrm>
          <a:prstGeom prst="rect">
            <a:avLst/>
          </a:prstGeom>
        </p:spPr>
      </p:pic>
      <p:pic>
        <p:nvPicPr>
          <p:cNvPr id="23" name="Picture 22">
            <a:extLst>
              <a:ext uri="{FF2B5EF4-FFF2-40B4-BE49-F238E27FC236}">
                <a16:creationId xmlns:a16="http://schemas.microsoft.com/office/drawing/2014/main" xmlns="" id="{17530E9B-BE3D-4412-A98B-18F7BAA2E97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616" b="93498" l="4750" r="98400">
                        <a14:foregroundMark x1="19050" y1="19225" x2="81750" y2="81826"/>
                        <a14:foregroundMark x1="55700" y1="12076" x2="19600" y2="51696"/>
                        <a14:foregroundMark x1="20800" y1="14459" x2="66950" y2="35945"/>
                        <a14:foregroundMark x1="66950" y1="35945" x2="66950" y2="35945"/>
                        <a14:foregroundMark x1="54500" y1="78473" x2="69300" y2="80372"/>
                        <a14:foregroundMark x1="27900" y1="88489" x2="13950" y2="52019"/>
                        <a14:foregroundMark x1="13950" y1="52019" x2="14200" y2="29523"/>
                        <a14:foregroundMark x1="14200" y1="29523" x2="26250" y2="15509"/>
                        <a14:foregroundMark x1="26250" y1="15509" x2="46500" y2="8603"/>
                        <a14:foregroundMark x1="46500" y1="8603" x2="68000" y2="12439"/>
                        <a14:foregroundMark x1="68000" y1="12439" x2="95950" y2="47415"/>
                        <a14:foregroundMark x1="24950" y1="6785" x2="56650" y2="11753"/>
                        <a14:foregroundMark x1="56650" y1="11753" x2="61600" y2="10622"/>
                        <a14:foregroundMark x1="11950" y1="25444" x2="9350" y2="44225"/>
                        <a14:foregroundMark x1="9350" y1="44225" x2="10150" y2="47900"/>
                        <a14:foregroundMark x1="6750" y1="49313" x2="6750" y2="49313"/>
                        <a14:foregroundMark x1="7300" y1="41074" x2="4750" y2="53433"/>
                        <a14:foregroundMark x1="57400" y1="32997" x2="90400" y2="45355"/>
                        <a14:foregroundMark x1="90400" y1="45355" x2="90750" y2="45638"/>
                        <a14:foregroundMark x1="65600" y1="86995" x2="75450" y2="90670"/>
                        <a14:foregroundMark x1="65250" y1="92286" x2="72500" y2="93498"/>
                        <a14:foregroundMark x1="41900" y1="1616" x2="60150" y2="4443"/>
                        <a14:foregroundMark x1="87650" y1="18417" x2="95100" y2="34330"/>
                        <a14:foregroundMark x1="95100" y1="34330" x2="96600" y2="72294"/>
                        <a14:foregroundMark x1="91300" y1="61389" x2="98400" y2="55048"/>
                        <a14:foregroundMark x1="8900" y1="60662" x2="15300" y2="72132"/>
                      </a14:backgroundRemoval>
                    </a14:imgEffect>
                  </a14:imgLayer>
                </a14:imgProps>
              </a:ext>
              <a:ext uri="{28A0092B-C50C-407E-A947-70E740481C1C}">
                <a14:useLocalDpi xmlns:a14="http://schemas.microsoft.com/office/drawing/2010/main" val="0"/>
              </a:ext>
            </a:extLst>
          </a:blip>
          <a:stretch>
            <a:fillRect/>
          </a:stretch>
        </p:blipFill>
        <p:spPr>
          <a:xfrm>
            <a:off x="5353186" y="4142833"/>
            <a:ext cx="1669994" cy="2756799"/>
          </a:xfrm>
          <a:prstGeom prst="rect">
            <a:avLst/>
          </a:prstGeom>
        </p:spPr>
      </p:pic>
      <p:grpSp>
        <p:nvGrpSpPr>
          <p:cNvPr id="25" name="Group 24">
            <a:extLst>
              <a:ext uri="{FF2B5EF4-FFF2-40B4-BE49-F238E27FC236}">
                <a16:creationId xmlns:a16="http://schemas.microsoft.com/office/drawing/2014/main" xmlns="" id="{0301FD98-42A3-4C13-BAD8-88771DBC4870}"/>
              </a:ext>
            </a:extLst>
          </p:cNvPr>
          <p:cNvGrpSpPr/>
          <p:nvPr/>
        </p:nvGrpSpPr>
        <p:grpSpPr>
          <a:xfrm>
            <a:off x="147345" y="1998591"/>
            <a:ext cx="2984201" cy="4944607"/>
            <a:chOff x="196459" y="1998590"/>
            <a:chExt cx="3978935" cy="4944607"/>
          </a:xfrm>
        </p:grpSpPr>
        <p:pic>
          <p:nvPicPr>
            <p:cNvPr id="31" name="Picture 30">
              <a:extLst>
                <a:ext uri="{FF2B5EF4-FFF2-40B4-BE49-F238E27FC236}">
                  <a16:creationId xmlns:a16="http://schemas.microsoft.com/office/drawing/2014/main" xmlns="" id="{F5ECB27C-95B7-4E32-AD3D-1E9F45491771}"/>
                </a:ext>
              </a:extLst>
            </p:cNvPr>
            <p:cNvPicPr>
              <a:picLocks noChangeAspect="1"/>
            </p:cNvPicPr>
            <p:nvPr/>
          </p:nvPicPr>
          <p:blipFill>
            <a:blip r:embed="rId9"/>
            <a:stretch>
              <a:fillRect/>
            </a:stretch>
          </p:blipFill>
          <p:spPr>
            <a:xfrm>
              <a:off x="306608" y="1998590"/>
              <a:ext cx="2072820" cy="3127519"/>
            </a:xfrm>
            <a:prstGeom prst="rect">
              <a:avLst/>
            </a:prstGeom>
          </p:spPr>
        </p:pic>
        <p:pic>
          <p:nvPicPr>
            <p:cNvPr id="36" name="Picture 35">
              <a:extLst>
                <a:ext uri="{FF2B5EF4-FFF2-40B4-BE49-F238E27FC236}">
                  <a16:creationId xmlns:a16="http://schemas.microsoft.com/office/drawing/2014/main" xmlns="" id="{51D639D5-218F-40F6-9E29-5081909282E2}"/>
                </a:ext>
              </a:extLst>
            </p:cNvPr>
            <p:cNvPicPr>
              <a:picLocks noChangeAspect="1"/>
            </p:cNvPicPr>
            <p:nvPr/>
          </p:nvPicPr>
          <p:blipFill>
            <a:blip r:embed="rId10"/>
            <a:stretch>
              <a:fillRect/>
            </a:stretch>
          </p:blipFill>
          <p:spPr>
            <a:xfrm>
              <a:off x="2212312" y="1998590"/>
              <a:ext cx="1963082" cy="3048264"/>
            </a:xfrm>
            <a:prstGeom prst="rect">
              <a:avLst/>
            </a:prstGeom>
          </p:spPr>
        </p:pic>
        <p:pic>
          <p:nvPicPr>
            <p:cNvPr id="37" name="Picture 36">
              <a:extLst>
                <a:ext uri="{FF2B5EF4-FFF2-40B4-BE49-F238E27FC236}">
                  <a16:creationId xmlns:a16="http://schemas.microsoft.com/office/drawing/2014/main" xmlns="" id="{F85CD8E5-A4D8-4387-8963-0C57B3B75FC7}"/>
                </a:ext>
              </a:extLst>
            </p:cNvPr>
            <p:cNvPicPr>
              <a:picLocks noChangeAspect="1"/>
            </p:cNvPicPr>
            <p:nvPr/>
          </p:nvPicPr>
          <p:blipFill>
            <a:blip r:embed="rId11"/>
            <a:stretch>
              <a:fillRect/>
            </a:stretch>
          </p:blipFill>
          <p:spPr>
            <a:xfrm>
              <a:off x="196459" y="4128176"/>
              <a:ext cx="1963082" cy="2786113"/>
            </a:xfrm>
            <a:prstGeom prst="rect">
              <a:avLst/>
            </a:prstGeom>
          </p:spPr>
        </p:pic>
        <p:pic>
          <p:nvPicPr>
            <p:cNvPr id="38" name="Picture 37">
              <a:extLst>
                <a:ext uri="{FF2B5EF4-FFF2-40B4-BE49-F238E27FC236}">
                  <a16:creationId xmlns:a16="http://schemas.microsoft.com/office/drawing/2014/main" xmlns="" id="{36FE0065-0BF0-45A1-9FC0-21C238F139D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992" t="61062" r="-27" b="-513"/>
            <a:stretch/>
          </p:blipFill>
          <p:spPr>
            <a:xfrm flipH="1">
              <a:off x="2087868" y="4186398"/>
              <a:ext cx="1773651" cy="2756799"/>
            </a:xfrm>
            <a:prstGeom prst="rect">
              <a:avLst/>
            </a:prstGeom>
          </p:spPr>
        </p:pic>
      </p:grpSp>
    </p:spTree>
    <p:extLst>
      <p:ext uri="{BB962C8B-B14F-4D97-AF65-F5344CB8AC3E}">
        <p14:creationId xmlns:p14="http://schemas.microsoft.com/office/powerpoint/2010/main" val="110995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C2656D-3BDD-4E18-B852-83922A8DAAE4}"/>
              </a:ext>
            </a:extLst>
          </p:cNvPr>
          <p:cNvGrpSpPr/>
          <p:nvPr/>
        </p:nvGrpSpPr>
        <p:grpSpPr>
          <a:xfrm>
            <a:off x="541917" y="324676"/>
            <a:ext cx="7633095" cy="1857283"/>
            <a:chOff x="4982960" y="1675011"/>
            <a:chExt cx="10407096" cy="1857283"/>
          </a:xfrm>
        </p:grpSpPr>
        <p:sp>
          <p:nvSpPr>
            <p:cNvPr id="12" name="Rectangle: Rounded Corners 11">
              <a:extLst>
                <a:ext uri="{FF2B5EF4-FFF2-40B4-BE49-F238E27FC236}">
                  <a16:creationId xmlns:a16="http://schemas.microsoft.com/office/drawing/2014/main" xmlns="" id="{A65FABF2-3217-4220-A54D-13669871D6ED}"/>
                </a:ext>
              </a:extLst>
            </p:cNvPr>
            <p:cNvSpPr/>
            <p:nvPr/>
          </p:nvSpPr>
          <p:spPr>
            <a:xfrm>
              <a:off x="5337369" y="1675011"/>
              <a:ext cx="9825026" cy="995508"/>
            </a:xfrm>
            <a:prstGeom prst="roundRect">
              <a:avLst/>
            </a:prstGeom>
            <a:solidFill>
              <a:srgbClr val="54CAF0">
                <a:alpha val="66000"/>
              </a:srgbClr>
            </a:solidFill>
            <a:ln w="38100">
              <a:solidFill>
                <a:srgbClr val="665C5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UVF TypoSlabserif" panose="02000403050000020004" pitchFamily="2" charset="0"/>
              </a:endParaRPr>
            </a:p>
          </p:txBody>
        </p:sp>
        <p:sp>
          <p:nvSpPr>
            <p:cNvPr id="5" name="TextBox 4">
              <a:extLst>
                <a:ext uri="{FF2B5EF4-FFF2-40B4-BE49-F238E27FC236}">
                  <a16:creationId xmlns:a16="http://schemas.microsoft.com/office/drawing/2014/main" xmlns="" id="{6422751E-1912-42DC-BAB0-8E0F85330CDD}"/>
                </a:ext>
              </a:extLst>
            </p:cNvPr>
            <p:cNvSpPr txBox="1"/>
            <p:nvPr/>
          </p:nvSpPr>
          <p:spPr>
            <a:xfrm>
              <a:off x="4982960" y="1716412"/>
              <a:ext cx="1040709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Trong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ba</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in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nghiêng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những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dùng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để</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giới</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thiệu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nêu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nhận</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định</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về</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bạn</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Diệu</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Chi?</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grpSp>
        <p:nvGrpSpPr>
          <p:cNvPr id="35" name="Group 34">
            <a:extLst>
              <a:ext uri="{FF2B5EF4-FFF2-40B4-BE49-F238E27FC236}">
                <a16:creationId xmlns:a16="http://schemas.microsoft.com/office/drawing/2014/main" xmlns="" id="{E10DBC1B-2D09-4380-94BA-41BD0E19B7D1}"/>
              </a:ext>
            </a:extLst>
          </p:cNvPr>
          <p:cNvGrpSpPr/>
          <p:nvPr/>
        </p:nvGrpSpPr>
        <p:grpSpPr>
          <a:xfrm>
            <a:off x="3715395" y="1587097"/>
            <a:ext cx="2982793" cy="1677949"/>
            <a:chOff x="4862380" y="1657979"/>
            <a:chExt cx="3977057" cy="1677949"/>
          </a:xfrm>
        </p:grpSpPr>
        <p:sp>
          <p:nvSpPr>
            <p:cNvPr id="29" name="Speech Bubble: Rectangle with Corners Rounded 28">
              <a:extLst>
                <a:ext uri="{FF2B5EF4-FFF2-40B4-BE49-F238E27FC236}">
                  <a16:creationId xmlns:a16="http://schemas.microsoft.com/office/drawing/2014/main" xmlns="" id="{25ED7772-301B-4AB6-8EF5-AC051C616AAD}"/>
                </a:ext>
              </a:extLst>
            </p:cNvPr>
            <p:cNvSpPr/>
            <p:nvPr/>
          </p:nvSpPr>
          <p:spPr>
            <a:xfrm>
              <a:off x="4862380" y="1657979"/>
              <a:ext cx="3977057" cy="1303094"/>
            </a:xfrm>
            <a:prstGeom prst="wedgeRoundRectCallout">
              <a:avLst>
                <a:gd name="adj1" fmla="val 63139"/>
                <a:gd name="adj2" fmla="val 39589"/>
                <a:gd name="adj3" fmla="val 16667"/>
              </a:avLst>
            </a:prstGeom>
            <a:solidFill>
              <a:schemeClr val="bg1"/>
            </a:solidFill>
            <a:ln w="28575">
              <a:solidFill>
                <a:srgbClr val="86151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UVF TypoSlabserif" panose="02000403050000020004" pitchFamily="2" charset="0"/>
              </a:endParaRPr>
            </a:p>
          </p:txBody>
        </p:sp>
        <p:sp>
          <p:nvSpPr>
            <p:cNvPr id="30" name="TextBox 29">
              <a:extLst>
                <a:ext uri="{FF2B5EF4-FFF2-40B4-BE49-F238E27FC236}">
                  <a16:creationId xmlns:a16="http://schemas.microsoft.com/office/drawing/2014/main" xmlns="" id="{D616BEAD-0931-4913-B10F-85E2A026DB9C}"/>
                </a:ext>
              </a:extLst>
            </p:cNvPr>
            <p:cNvSpPr txBox="1"/>
            <p:nvPr/>
          </p:nvSpPr>
          <p:spPr>
            <a:xfrm>
              <a:off x="4862380" y="1766268"/>
              <a:ext cx="38105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Bạn</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ấy</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là</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một</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hoạ</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sĩ</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nhỏ</a:t>
              </a:r>
              <a:r>
                <a:rPr kumimoji="0" lang="en-US"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 </a:t>
              </a:r>
              <a:r>
                <a:rPr kumimoji="0" lang="en-US" sz="3200" b="1" i="1" u="none" strike="noStrike" kern="1200" cap="none" spc="0" normalizeH="0" baseline="0" noProof="0" dirty="0" err="1">
                  <a:ln>
                    <a:noFill/>
                  </a:ln>
                  <a:solidFill>
                    <a:srgbClr val="861515"/>
                  </a:solidFill>
                  <a:effectLst/>
                  <a:uLnTx/>
                  <a:uFillTx/>
                  <a:latin typeface="UVF TypoSlabserif" panose="02000403050000020004" pitchFamily="2" charset="0"/>
                  <a:cs typeface="Arial" panose="020B0604020202020204" pitchFamily="34" charset="0"/>
                </a:rPr>
                <a:t>đấy</a:t>
              </a:r>
              <a:endParaRPr kumimoji="0" lang="vi-VN" sz="3200" b="1" i="1"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endParaRPr>
            </a:p>
          </p:txBody>
        </p:sp>
      </p:grpSp>
      <p:grpSp>
        <p:nvGrpSpPr>
          <p:cNvPr id="34" name="Group 33">
            <a:extLst>
              <a:ext uri="{FF2B5EF4-FFF2-40B4-BE49-F238E27FC236}">
                <a16:creationId xmlns:a16="http://schemas.microsoft.com/office/drawing/2014/main" xmlns="" id="{3F704CE3-EF95-40D5-938F-A68BB8DBA470}"/>
              </a:ext>
            </a:extLst>
          </p:cNvPr>
          <p:cNvGrpSpPr/>
          <p:nvPr/>
        </p:nvGrpSpPr>
        <p:grpSpPr>
          <a:xfrm>
            <a:off x="4290175" y="3027461"/>
            <a:ext cx="1833233" cy="1466509"/>
            <a:chOff x="5642779" y="3118977"/>
            <a:chExt cx="2444310" cy="1466509"/>
          </a:xfrm>
        </p:grpSpPr>
        <p:pic>
          <p:nvPicPr>
            <p:cNvPr id="32" name="Picture 31">
              <a:extLst>
                <a:ext uri="{FF2B5EF4-FFF2-40B4-BE49-F238E27FC236}">
                  <a16:creationId xmlns:a16="http://schemas.microsoft.com/office/drawing/2014/main" xmlns="" id="{7056D8A6-20A6-4355-B368-2E8712E2A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854" b="33409"/>
            <a:stretch/>
          </p:blipFill>
          <p:spPr>
            <a:xfrm>
              <a:off x="5642779" y="3118977"/>
              <a:ext cx="2444310" cy="1169387"/>
            </a:xfrm>
            <a:prstGeom prst="rect">
              <a:avLst/>
            </a:prstGeom>
          </p:spPr>
        </p:pic>
        <p:sp>
          <p:nvSpPr>
            <p:cNvPr id="33" name="TextBox 32">
              <a:extLst>
                <a:ext uri="{FF2B5EF4-FFF2-40B4-BE49-F238E27FC236}">
                  <a16:creationId xmlns:a16="http://schemas.microsoft.com/office/drawing/2014/main" xmlns="" id="{85BE17AB-E1AC-4D6A-8ECB-C71628A8AD38}"/>
                </a:ext>
              </a:extLst>
            </p:cNvPr>
            <p:cNvSpPr txBox="1"/>
            <p:nvPr/>
          </p:nvSpPr>
          <p:spPr>
            <a:xfrm>
              <a:off x="5811286" y="3200491"/>
              <a:ext cx="212986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Dùng</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để</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nhận</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định</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pic>
        <p:nvPicPr>
          <p:cNvPr id="17" name="Picture 16">
            <a:extLst>
              <a:ext uri="{FF2B5EF4-FFF2-40B4-BE49-F238E27FC236}">
                <a16:creationId xmlns:a16="http://schemas.microsoft.com/office/drawing/2014/main" xmlns="" id="{979A940D-E36D-4A09-859B-98BC302686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51" b="87126" l="1951" r="97561">
                        <a14:foregroundMark x1="47073" y1="8322" x2="63902" y2="20286"/>
                        <a14:foregroundMark x1="63902" y1="20286" x2="63902" y2="20286"/>
                        <a14:foregroundMark x1="41951" y1="4031" x2="75366" y2="9883"/>
                        <a14:foregroundMark x1="75366" y1="9883" x2="94146" y2="32510"/>
                        <a14:foregroundMark x1="94146" y1="32510" x2="93902" y2="34720"/>
                        <a14:foregroundMark x1="27073" y1="7412" x2="41951" y2="3771"/>
                        <a14:foregroundMark x1="41951" y1="3771" x2="61707" y2="4161"/>
                        <a14:foregroundMark x1="61707" y1="4161" x2="77805" y2="8453"/>
                        <a14:foregroundMark x1="77805" y1="8453" x2="92195" y2="19246"/>
                        <a14:foregroundMark x1="92195" y1="19246" x2="97561" y2="31599"/>
                        <a14:foregroundMark x1="41951" y1="3901" x2="59756" y2="4031"/>
                        <a14:foregroundMark x1="95854" y1="32510" x2="94390" y2="58648"/>
                        <a14:foregroundMark x1="34390" y1="63069" x2="40976" y2="77373"/>
                        <a14:foregroundMark x1="40976" y1="77373" x2="49756" y2="83615"/>
                        <a14:foregroundMark x1="6098" y1="42653" x2="11707" y2="55527"/>
                        <a14:foregroundMark x1="4634" y1="24577" x2="7561" y2="31469"/>
                        <a14:foregroundMark x1="2195" y1="46944" x2="10488" y2="51756"/>
                        <a14:foregroundMark x1="43659" y1="86866" x2="50732" y2="87126"/>
                      </a14:backgroundRemoval>
                    </a14:imgEffect>
                  </a14:imgLayer>
                </a14:imgProps>
              </a:ext>
            </a:extLst>
          </a:blip>
          <a:srcRect r="1538" b="6928"/>
          <a:stretch/>
        </p:blipFill>
        <p:spPr>
          <a:xfrm>
            <a:off x="6836478" y="2011966"/>
            <a:ext cx="2160178" cy="5106448"/>
          </a:xfrm>
          <a:prstGeom prst="rect">
            <a:avLst/>
          </a:prstGeom>
        </p:spPr>
      </p:pic>
      <p:pic>
        <p:nvPicPr>
          <p:cNvPr id="19" name="Picture 18">
            <a:extLst>
              <a:ext uri="{FF2B5EF4-FFF2-40B4-BE49-F238E27FC236}">
                <a16:creationId xmlns:a16="http://schemas.microsoft.com/office/drawing/2014/main" xmlns="" id="{21090C0A-7968-40FD-9B6C-66284402CA8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616" b="93498" l="4750" r="98400">
                        <a14:foregroundMark x1="19050" y1="19225" x2="81750" y2="81826"/>
                        <a14:foregroundMark x1="55700" y1="12076" x2="19600" y2="51696"/>
                        <a14:foregroundMark x1="20800" y1="14459" x2="66950" y2="35945"/>
                        <a14:foregroundMark x1="66950" y1="35945" x2="66950" y2="35945"/>
                        <a14:foregroundMark x1="54500" y1="78473" x2="69300" y2="80372"/>
                        <a14:foregroundMark x1="27900" y1="88489" x2="13950" y2="52019"/>
                        <a14:foregroundMark x1="13950" y1="52019" x2="14200" y2="29523"/>
                        <a14:foregroundMark x1="14200" y1="29523" x2="26250" y2="15509"/>
                        <a14:foregroundMark x1="26250" y1="15509" x2="46500" y2="8603"/>
                        <a14:foregroundMark x1="46500" y1="8603" x2="68000" y2="12439"/>
                        <a14:foregroundMark x1="68000" y1="12439" x2="95950" y2="47415"/>
                        <a14:foregroundMark x1="24950" y1="6785" x2="56650" y2="11753"/>
                        <a14:foregroundMark x1="56650" y1="11753" x2="61600" y2="10622"/>
                        <a14:foregroundMark x1="11950" y1="25444" x2="9350" y2="44225"/>
                        <a14:foregroundMark x1="9350" y1="44225" x2="10150" y2="47900"/>
                        <a14:foregroundMark x1="6750" y1="49313" x2="6750" y2="49313"/>
                        <a14:foregroundMark x1="7300" y1="41074" x2="4750" y2="53433"/>
                        <a14:foregroundMark x1="57400" y1="32997" x2="90400" y2="45355"/>
                        <a14:foregroundMark x1="90400" y1="45355" x2="90750" y2="45638"/>
                        <a14:foregroundMark x1="65600" y1="86995" x2="75450" y2="90670"/>
                        <a14:foregroundMark x1="65250" y1="92286" x2="72500" y2="93498"/>
                        <a14:foregroundMark x1="41900" y1="1616" x2="60150" y2="4443"/>
                        <a14:foregroundMark x1="87650" y1="18417" x2="95100" y2="34330"/>
                        <a14:foregroundMark x1="95100" y1="34330" x2="96600" y2="72294"/>
                        <a14:foregroundMark x1="91300" y1="61389" x2="98400" y2="55048"/>
                        <a14:foregroundMark x1="8900" y1="60662" x2="15300" y2="72132"/>
                      </a14:backgroundRemoval>
                    </a14:imgEffect>
                  </a14:imgLayer>
                </a14:imgProps>
              </a:ext>
              <a:ext uri="{28A0092B-C50C-407E-A947-70E740481C1C}">
                <a14:useLocalDpi xmlns:a14="http://schemas.microsoft.com/office/drawing/2010/main" val="0"/>
              </a:ext>
            </a:extLst>
          </a:blip>
          <a:stretch>
            <a:fillRect/>
          </a:stretch>
        </p:blipFill>
        <p:spPr>
          <a:xfrm>
            <a:off x="5353186" y="4142833"/>
            <a:ext cx="1669994" cy="2756799"/>
          </a:xfrm>
          <a:prstGeom prst="rect">
            <a:avLst/>
          </a:prstGeom>
        </p:spPr>
      </p:pic>
      <p:grpSp>
        <p:nvGrpSpPr>
          <p:cNvPr id="20" name="Group 19">
            <a:extLst>
              <a:ext uri="{FF2B5EF4-FFF2-40B4-BE49-F238E27FC236}">
                <a16:creationId xmlns:a16="http://schemas.microsoft.com/office/drawing/2014/main" xmlns="" id="{B5AE5595-6103-46D1-A343-FC6C1B385452}"/>
              </a:ext>
            </a:extLst>
          </p:cNvPr>
          <p:cNvGrpSpPr/>
          <p:nvPr/>
        </p:nvGrpSpPr>
        <p:grpSpPr>
          <a:xfrm>
            <a:off x="147345" y="1998591"/>
            <a:ext cx="2984201" cy="4944607"/>
            <a:chOff x="196459" y="1998590"/>
            <a:chExt cx="3978935" cy="4944607"/>
          </a:xfrm>
        </p:grpSpPr>
        <p:pic>
          <p:nvPicPr>
            <p:cNvPr id="22" name="Picture 21">
              <a:extLst>
                <a:ext uri="{FF2B5EF4-FFF2-40B4-BE49-F238E27FC236}">
                  <a16:creationId xmlns:a16="http://schemas.microsoft.com/office/drawing/2014/main" xmlns="" id="{6F1D5CAB-6959-431B-94AA-5968C32D4BE7}"/>
                </a:ext>
              </a:extLst>
            </p:cNvPr>
            <p:cNvPicPr>
              <a:picLocks noChangeAspect="1"/>
            </p:cNvPicPr>
            <p:nvPr/>
          </p:nvPicPr>
          <p:blipFill>
            <a:blip r:embed="rId9"/>
            <a:stretch>
              <a:fillRect/>
            </a:stretch>
          </p:blipFill>
          <p:spPr>
            <a:xfrm>
              <a:off x="306608" y="1998590"/>
              <a:ext cx="2072820" cy="3127519"/>
            </a:xfrm>
            <a:prstGeom prst="rect">
              <a:avLst/>
            </a:prstGeom>
          </p:spPr>
        </p:pic>
        <p:pic>
          <p:nvPicPr>
            <p:cNvPr id="23" name="Picture 22">
              <a:extLst>
                <a:ext uri="{FF2B5EF4-FFF2-40B4-BE49-F238E27FC236}">
                  <a16:creationId xmlns:a16="http://schemas.microsoft.com/office/drawing/2014/main" xmlns="" id="{EE5C59AD-8717-47CE-8A5D-51AB5E913A2B}"/>
                </a:ext>
              </a:extLst>
            </p:cNvPr>
            <p:cNvPicPr>
              <a:picLocks noChangeAspect="1"/>
            </p:cNvPicPr>
            <p:nvPr/>
          </p:nvPicPr>
          <p:blipFill>
            <a:blip r:embed="rId10"/>
            <a:stretch>
              <a:fillRect/>
            </a:stretch>
          </p:blipFill>
          <p:spPr>
            <a:xfrm>
              <a:off x="2212312" y="1998590"/>
              <a:ext cx="1963082" cy="3048264"/>
            </a:xfrm>
            <a:prstGeom prst="rect">
              <a:avLst/>
            </a:prstGeom>
          </p:spPr>
        </p:pic>
        <p:pic>
          <p:nvPicPr>
            <p:cNvPr id="25" name="Picture 24">
              <a:extLst>
                <a:ext uri="{FF2B5EF4-FFF2-40B4-BE49-F238E27FC236}">
                  <a16:creationId xmlns:a16="http://schemas.microsoft.com/office/drawing/2014/main" xmlns="" id="{2478A2DC-468F-4D30-8A7F-20D2837C6CC2}"/>
                </a:ext>
              </a:extLst>
            </p:cNvPr>
            <p:cNvPicPr>
              <a:picLocks noChangeAspect="1"/>
            </p:cNvPicPr>
            <p:nvPr/>
          </p:nvPicPr>
          <p:blipFill>
            <a:blip r:embed="rId11"/>
            <a:stretch>
              <a:fillRect/>
            </a:stretch>
          </p:blipFill>
          <p:spPr>
            <a:xfrm>
              <a:off x="196459" y="4128176"/>
              <a:ext cx="1963082" cy="2786113"/>
            </a:xfrm>
            <a:prstGeom prst="rect">
              <a:avLst/>
            </a:prstGeom>
          </p:spPr>
        </p:pic>
        <p:pic>
          <p:nvPicPr>
            <p:cNvPr id="31" name="Picture 30">
              <a:extLst>
                <a:ext uri="{FF2B5EF4-FFF2-40B4-BE49-F238E27FC236}">
                  <a16:creationId xmlns:a16="http://schemas.microsoft.com/office/drawing/2014/main" xmlns="" id="{218040F3-D574-4D7D-B9BF-7A0EF41CF9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992" t="61062" r="-27" b="-513"/>
            <a:stretch/>
          </p:blipFill>
          <p:spPr>
            <a:xfrm flipH="1">
              <a:off x="2087868" y="4186398"/>
              <a:ext cx="1773651" cy="2756799"/>
            </a:xfrm>
            <a:prstGeom prst="rect">
              <a:avLst/>
            </a:prstGeom>
          </p:spPr>
        </p:pic>
      </p:grpSp>
    </p:spTree>
    <p:extLst>
      <p:ext uri="{BB962C8B-B14F-4D97-AF65-F5344CB8AC3E}">
        <p14:creationId xmlns:p14="http://schemas.microsoft.com/office/powerpoint/2010/main" val="426697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335C158A-89FC-426B-9AD5-1454F7D9679E}"/>
              </a:ext>
            </a:extLst>
          </p:cNvPr>
          <p:cNvGrpSpPr/>
          <p:nvPr/>
        </p:nvGrpSpPr>
        <p:grpSpPr>
          <a:xfrm>
            <a:off x="200026" y="194154"/>
            <a:ext cx="8672512" cy="1498107"/>
            <a:chOff x="5823304" y="1656616"/>
            <a:chExt cx="4985175" cy="1498107"/>
          </a:xfrm>
        </p:grpSpPr>
        <p:sp>
          <p:nvSpPr>
            <p:cNvPr id="15" name="Rectangle: Rounded Corners 28">
              <a:extLst>
                <a:ext uri="{FF2B5EF4-FFF2-40B4-BE49-F238E27FC236}">
                  <a16:creationId xmlns:a16="http://schemas.microsoft.com/office/drawing/2014/main" xmlns="" id="{C34FB73B-9688-4A40-BCF7-494028E5F47F}"/>
                </a:ext>
              </a:extLst>
            </p:cNvPr>
            <p:cNvSpPr/>
            <p:nvPr/>
          </p:nvSpPr>
          <p:spPr>
            <a:xfrm>
              <a:off x="5823304" y="1656616"/>
              <a:ext cx="4985175" cy="1136259"/>
            </a:xfrm>
            <a:custGeom>
              <a:avLst/>
              <a:gdLst>
                <a:gd name="connsiteX0" fmla="*/ 0 w 4985175"/>
                <a:gd name="connsiteY0" fmla="*/ 189380 h 1136259"/>
                <a:gd name="connsiteX1" fmla="*/ 217455 w 4985175"/>
                <a:gd name="connsiteY1" fmla="*/ 0 h 1136259"/>
                <a:gd name="connsiteX2" fmla="*/ 535974 w 4985175"/>
                <a:gd name="connsiteY2" fmla="*/ 0 h 1136259"/>
                <a:gd name="connsiteX3" fmla="*/ 899995 w 4985175"/>
                <a:gd name="connsiteY3" fmla="*/ 0 h 1136259"/>
                <a:gd name="connsiteX4" fmla="*/ 1309518 w 4985175"/>
                <a:gd name="connsiteY4" fmla="*/ 0 h 1136259"/>
                <a:gd name="connsiteX5" fmla="*/ 1546132 w 4985175"/>
                <a:gd name="connsiteY5" fmla="*/ 0 h 1136259"/>
                <a:gd name="connsiteX6" fmla="*/ 1764545 w 4985175"/>
                <a:gd name="connsiteY6" fmla="*/ 0 h 1136259"/>
                <a:gd name="connsiteX7" fmla="*/ 2310576 w 4985175"/>
                <a:gd name="connsiteY7" fmla="*/ 0 h 1136259"/>
                <a:gd name="connsiteX8" fmla="*/ 2765602 w 4985175"/>
                <a:gd name="connsiteY8" fmla="*/ 0 h 1136259"/>
                <a:gd name="connsiteX9" fmla="*/ 3129624 w 4985175"/>
                <a:gd name="connsiteY9" fmla="*/ 0 h 1136259"/>
                <a:gd name="connsiteX10" fmla="*/ 3448142 w 4985175"/>
                <a:gd name="connsiteY10" fmla="*/ 0 h 1136259"/>
                <a:gd name="connsiteX11" fmla="*/ 3948671 w 4985175"/>
                <a:gd name="connsiteY11" fmla="*/ 0 h 1136259"/>
                <a:gd name="connsiteX12" fmla="*/ 4358195 w 4985175"/>
                <a:gd name="connsiteY12" fmla="*/ 0 h 1136259"/>
                <a:gd name="connsiteX13" fmla="*/ 4767718 w 4985175"/>
                <a:gd name="connsiteY13" fmla="*/ 0 h 1136259"/>
                <a:gd name="connsiteX14" fmla="*/ 4985175 w 4985175"/>
                <a:gd name="connsiteY14" fmla="*/ 189380 h 1136259"/>
                <a:gd name="connsiteX15" fmla="*/ 4985175 w 4985175"/>
                <a:gd name="connsiteY15" fmla="*/ 575704 h 1136259"/>
                <a:gd name="connsiteX16" fmla="*/ 4985175 w 4985175"/>
                <a:gd name="connsiteY16" fmla="*/ 946878 h 1136259"/>
                <a:gd name="connsiteX17" fmla="*/ 4767718 w 4985175"/>
                <a:gd name="connsiteY17" fmla="*/ 1136259 h 1136259"/>
                <a:gd name="connsiteX18" fmla="*/ 4449200 w 4985175"/>
                <a:gd name="connsiteY18" fmla="*/ 1136259 h 1136259"/>
                <a:gd name="connsiteX19" fmla="*/ 3994173 w 4985175"/>
                <a:gd name="connsiteY19" fmla="*/ 1136259 h 1136259"/>
                <a:gd name="connsiteX20" fmla="*/ 3448142 w 4985175"/>
                <a:gd name="connsiteY20" fmla="*/ 1136259 h 1136259"/>
                <a:gd name="connsiteX21" fmla="*/ 2902110 w 4985175"/>
                <a:gd name="connsiteY21" fmla="*/ 1136259 h 1136259"/>
                <a:gd name="connsiteX22" fmla="*/ 2492587 w 4985175"/>
                <a:gd name="connsiteY22" fmla="*/ 1136259 h 1136259"/>
                <a:gd name="connsiteX23" fmla="*/ 2083063 w 4985175"/>
                <a:gd name="connsiteY23" fmla="*/ 1136259 h 1136259"/>
                <a:gd name="connsiteX24" fmla="*/ 1719042 w 4985175"/>
                <a:gd name="connsiteY24" fmla="*/ 1136259 h 1136259"/>
                <a:gd name="connsiteX25" fmla="*/ 1218513 w 4985175"/>
                <a:gd name="connsiteY25" fmla="*/ 1136259 h 1136259"/>
                <a:gd name="connsiteX26" fmla="*/ 672482 w 4985175"/>
                <a:gd name="connsiteY26" fmla="*/ 1136259 h 1136259"/>
                <a:gd name="connsiteX27" fmla="*/ 217455 w 4985175"/>
                <a:gd name="connsiteY27" fmla="*/ 1136259 h 1136259"/>
                <a:gd name="connsiteX28" fmla="*/ 0 w 4985175"/>
                <a:gd name="connsiteY28" fmla="*/ 946878 h 1136259"/>
                <a:gd name="connsiteX29" fmla="*/ 0 w 4985175"/>
                <a:gd name="connsiteY29" fmla="*/ 575704 h 1136259"/>
                <a:gd name="connsiteX30" fmla="*/ 0 w 4985175"/>
                <a:gd name="connsiteY30" fmla="*/ 189380 h 1136259"/>
                <a:gd name="connsiteX0" fmla="*/ 0 w 4985175"/>
                <a:gd name="connsiteY0" fmla="*/ 189380 h 1136259"/>
                <a:gd name="connsiteX1" fmla="*/ 217455 w 4985175"/>
                <a:gd name="connsiteY1" fmla="*/ 0 h 1136259"/>
                <a:gd name="connsiteX2" fmla="*/ 672482 w 4985175"/>
                <a:gd name="connsiteY2" fmla="*/ 0 h 1136259"/>
                <a:gd name="connsiteX3" fmla="*/ 1036503 w 4985175"/>
                <a:gd name="connsiteY3" fmla="*/ 0 h 1136259"/>
                <a:gd name="connsiteX4" fmla="*/ 1400524 w 4985175"/>
                <a:gd name="connsiteY4" fmla="*/ 0 h 1136259"/>
                <a:gd name="connsiteX5" fmla="*/ 1901053 w 4985175"/>
                <a:gd name="connsiteY5" fmla="*/ 0 h 1136259"/>
                <a:gd name="connsiteX6" fmla="*/ 2447084 w 4985175"/>
                <a:gd name="connsiteY6" fmla="*/ 0 h 1136259"/>
                <a:gd name="connsiteX7" fmla="*/ 2902110 w 4985175"/>
                <a:gd name="connsiteY7" fmla="*/ 0 h 1136259"/>
                <a:gd name="connsiteX8" fmla="*/ 3448142 w 4985175"/>
                <a:gd name="connsiteY8" fmla="*/ 0 h 1136259"/>
                <a:gd name="connsiteX9" fmla="*/ 3766660 w 4985175"/>
                <a:gd name="connsiteY9" fmla="*/ 0 h 1136259"/>
                <a:gd name="connsiteX10" fmla="*/ 4176184 w 4985175"/>
                <a:gd name="connsiteY10" fmla="*/ 0 h 1136259"/>
                <a:gd name="connsiteX11" fmla="*/ 4767718 w 4985175"/>
                <a:gd name="connsiteY11" fmla="*/ 0 h 1136259"/>
                <a:gd name="connsiteX12" fmla="*/ 4985175 w 4985175"/>
                <a:gd name="connsiteY12" fmla="*/ 189380 h 1136259"/>
                <a:gd name="connsiteX13" fmla="*/ 4985175 w 4985175"/>
                <a:gd name="connsiteY13" fmla="*/ 552979 h 1136259"/>
                <a:gd name="connsiteX14" fmla="*/ 4985175 w 4985175"/>
                <a:gd name="connsiteY14" fmla="*/ 946878 h 1136259"/>
                <a:gd name="connsiteX15" fmla="*/ 4767718 w 4985175"/>
                <a:gd name="connsiteY15" fmla="*/ 1136259 h 1136259"/>
                <a:gd name="connsiteX16" fmla="*/ 4540205 w 4985175"/>
                <a:gd name="connsiteY16" fmla="*/ 1136259 h 1136259"/>
                <a:gd name="connsiteX17" fmla="*/ 4312692 w 4985175"/>
                <a:gd name="connsiteY17" fmla="*/ 1136259 h 1136259"/>
                <a:gd name="connsiteX18" fmla="*/ 3948671 w 4985175"/>
                <a:gd name="connsiteY18" fmla="*/ 1136259 h 1136259"/>
                <a:gd name="connsiteX19" fmla="*/ 3630152 w 4985175"/>
                <a:gd name="connsiteY19" fmla="*/ 1136259 h 1136259"/>
                <a:gd name="connsiteX20" fmla="*/ 3129624 w 4985175"/>
                <a:gd name="connsiteY20" fmla="*/ 1136259 h 1136259"/>
                <a:gd name="connsiteX21" fmla="*/ 2629095 w 4985175"/>
                <a:gd name="connsiteY21" fmla="*/ 1136259 h 1136259"/>
                <a:gd name="connsiteX22" fmla="*/ 2219571 w 4985175"/>
                <a:gd name="connsiteY22" fmla="*/ 1136259 h 1136259"/>
                <a:gd name="connsiteX23" fmla="*/ 1673539 w 4985175"/>
                <a:gd name="connsiteY23" fmla="*/ 1136259 h 1136259"/>
                <a:gd name="connsiteX24" fmla="*/ 1264016 w 4985175"/>
                <a:gd name="connsiteY24" fmla="*/ 1136259 h 1136259"/>
                <a:gd name="connsiteX25" fmla="*/ 854492 w 4985175"/>
                <a:gd name="connsiteY25" fmla="*/ 1136259 h 1136259"/>
                <a:gd name="connsiteX26" fmla="*/ 648517 w 4985175"/>
                <a:gd name="connsiteY26" fmla="*/ 1136259 h 1136259"/>
                <a:gd name="connsiteX27" fmla="*/ 423430 w 4985175"/>
                <a:gd name="connsiteY27" fmla="*/ 1136259 h 1136259"/>
                <a:gd name="connsiteX28" fmla="*/ 217455 w 4985175"/>
                <a:gd name="connsiteY28" fmla="*/ 1136259 h 1136259"/>
                <a:gd name="connsiteX29" fmla="*/ 0 w 4985175"/>
                <a:gd name="connsiteY29" fmla="*/ 946878 h 1136259"/>
                <a:gd name="connsiteX30" fmla="*/ 0 w 4985175"/>
                <a:gd name="connsiteY30" fmla="*/ 552979 h 1136259"/>
                <a:gd name="connsiteX31" fmla="*/ 0 w 4985175"/>
                <a:gd name="connsiteY31" fmla="*/ 189380 h 1136259"/>
                <a:gd name="connsiteX0" fmla="*/ 0 w 4985175"/>
                <a:gd name="connsiteY0" fmla="*/ 189380 h 1136259"/>
                <a:gd name="connsiteX1" fmla="*/ 217455 w 4985175"/>
                <a:gd name="connsiteY1" fmla="*/ 0 h 1136259"/>
                <a:gd name="connsiteX2" fmla="*/ 535974 w 4985175"/>
                <a:gd name="connsiteY2" fmla="*/ 0 h 1136259"/>
                <a:gd name="connsiteX3" fmla="*/ 899995 w 4985175"/>
                <a:gd name="connsiteY3" fmla="*/ 0 h 1136259"/>
                <a:gd name="connsiteX4" fmla="*/ 1309518 w 4985175"/>
                <a:gd name="connsiteY4" fmla="*/ 0 h 1136259"/>
                <a:gd name="connsiteX5" fmla="*/ 1527931 w 4985175"/>
                <a:gd name="connsiteY5" fmla="*/ 0 h 1136259"/>
                <a:gd name="connsiteX6" fmla="*/ 1764545 w 4985175"/>
                <a:gd name="connsiteY6" fmla="*/ 0 h 1136259"/>
                <a:gd name="connsiteX7" fmla="*/ 2310576 w 4985175"/>
                <a:gd name="connsiteY7" fmla="*/ 0 h 1136259"/>
                <a:gd name="connsiteX8" fmla="*/ 2765602 w 4985175"/>
                <a:gd name="connsiteY8" fmla="*/ 0 h 1136259"/>
                <a:gd name="connsiteX9" fmla="*/ 3129624 w 4985175"/>
                <a:gd name="connsiteY9" fmla="*/ 0 h 1136259"/>
                <a:gd name="connsiteX10" fmla="*/ 3448142 w 4985175"/>
                <a:gd name="connsiteY10" fmla="*/ 0 h 1136259"/>
                <a:gd name="connsiteX11" fmla="*/ 3948671 w 4985175"/>
                <a:gd name="connsiteY11" fmla="*/ 0 h 1136259"/>
                <a:gd name="connsiteX12" fmla="*/ 4358195 w 4985175"/>
                <a:gd name="connsiteY12" fmla="*/ 0 h 1136259"/>
                <a:gd name="connsiteX13" fmla="*/ 4767718 w 4985175"/>
                <a:gd name="connsiteY13" fmla="*/ 0 h 1136259"/>
                <a:gd name="connsiteX14" fmla="*/ 4985175 w 4985175"/>
                <a:gd name="connsiteY14" fmla="*/ 189380 h 1136259"/>
                <a:gd name="connsiteX15" fmla="*/ 4985175 w 4985175"/>
                <a:gd name="connsiteY15" fmla="*/ 575704 h 1136259"/>
                <a:gd name="connsiteX16" fmla="*/ 4985175 w 4985175"/>
                <a:gd name="connsiteY16" fmla="*/ 946878 h 1136259"/>
                <a:gd name="connsiteX17" fmla="*/ 4767718 w 4985175"/>
                <a:gd name="connsiteY17" fmla="*/ 1136259 h 1136259"/>
                <a:gd name="connsiteX18" fmla="*/ 4449200 w 4985175"/>
                <a:gd name="connsiteY18" fmla="*/ 1136259 h 1136259"/>
                <a:gd name="connsiteX19" fmla="*/ 3994173 w 4985175"/>
                <a:gd name="connsiteY19" fmla="*/ 1136259 h 1136259"/>
                <a:gd name="connsiteX20" fmla="*/ 3448142 w 4985175"/>
                <a:gd name="connsiteY20" fmla="*/ 1136259 h 1136259"/>
                <a:gd name="connsiteX21" fmla="*/ 2902110 w 4985175"/>
                <a:gd name="connsiteY21" fmla="*/ 1136259 h 1136259"/>
                <a:gd name="connsiteX22" fmla="*/ 2492587 w 4985175"/>
                <a:gd name="connsiteY22" fmla="*/ 1136259 h 1136259"/>
                <a:gd name="connsiteX23" fmla="*/ 2083063 w 4985175"/>
                <a:gd name="connsiteY23" fmla="*/ 1136259 h 1136259"/>
                <a:gd name="connsiteX24" fmla="*/ 1719042 w 4985175"/>
                <a:gd name="connsiteY24" fmla="*/ 1136259 h 1136259"/>
                <a:gd name="connsiteX25" fmla="*/ 1218513 w 4985175"/>
                <a:gd name="connsiteY25" fmla="*/ 1136259 h 1136259"/>
                <a:gd name="connsiteX26" fmla="*/ 672482 w 4985175"/>
                <a:gd name="connsiteY26" fmla="*/ 1136259 h 1136259"/>
                <a:gd name="connsiteX27" fmla="*/ 217455 w 4985175"/>
                <a:gd name="connsiteY27" fmla="*/ 1136259 h 1136259"/>
                <a:gd name="connsiteX28" fmla="*/ 0 w 4985175"/>
                <a:gd name="connsiteY28" fmla="*/ 946878 h 1136259"/>
                <a:gd name="connsiteX29" fmla="*/ 0 w 4985175"/>
                <a:gd name="connsiteY29" fmla="*/ 575704 h 1136259"/>
                <a:gd name="connsiteX30" fmla="*/ 0 w 4985175"/>
                <a:gd name="connsiteY30" fmla="*/ 189380 h 113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85175" h="1136259" fill="none" extrusionOk="0">
                  <a:moveTo>
                    <a:pt x="0" y="189380"/>
                  </a:moveTo>
                  <a:cubicBezTo>
                    <a:pt x="-4694" y="53900"/>
                    <a:pt x="115079" y="44228"/>
                    <a:pt x="217455" y="0"/>
                  </a:cubicBezTo>
                  <a:cubicBezTo>
                    <a:pt x="269562" y="-12075"/>
                    <a:pt x="408259" y="-3757"/>
                    <a:pt x="535974" y="0"/>
                  </a:cubicBezTo>
                  <a:cubicBezTo>
                    <a:pt x="678436" y="-19801"/>
                    <a:pt x="817929" y="-21350"/>
                    <a:pt x="899995" y="0"/>
                  </a:cubicBezTo>
                  <a:cubicBezTo>
                    <a:pt x="976513" y="-84362"/>
                    <a:pt x="1130144" y="-89106"/>
                    <a:pt x="1309518" y="0"/>
                  </a:cubicBezTo>
                  <a:cubicBezTo>
                    <a:pt x="1409281" y="5278"/>
                    <a:pt x="1502576" y="-14541"/>
                    <a:pt x="1546132" y="0"/>
                  </a:cubicBezTo>
                  <a:cubicBezTo>
                    <a:pt x="1600078" y="14299"/>
                    <a:pt x="1670165" y="36157"/>
                    <a:pt x="1764545" y="0"/>
                  </a:cubicBezTo>
                  <a:cubicBezTo>
                    <a:pt x="1921664" y="20009"/>
                    <a:pt x="2175907" y="-9560"/>
                    <a:pt x="2310576" y="0"/>
                  </a:cubicBezTo>
                  <a:cubicBezTo>
                    <a:pt x="2468290" y="-36203"/>
                    <a:pt x="2578538" y="78623"/>
                    <a:pt x="2765602" y="0"/>
                  </a:cubicBezTo>
                  <a:cubicBezTo>
                    <a:pt x="2970304" y="-3313"/>
                    <a:pt x="2974407" y="11675"/>
                    <a:pt x="3129624" y="0"/>
                  </a:cubicBezTo>
                  <a:cubicBezTo>
                    <a:pt x="3262194" y="-54878"/>
                    <a:pt x="3371050" y="-37375"/>
                    <a:pt x="3448142" y="0"/>
                  </a:cubicBezTo>
                  <a:cubicBezTo>
                    <a:pt x="3517432" y="17746"/>
                    <a:pt x="3859499" y="21719"/>
                    <a:pt x="3948671" y="0"/>
                  </a:cubicBezTo>
                  <a:cubicBezTo>
                    <a:pt x="4072419" y="-5103"/>
                    <a:pt x="4253551" y="-29615"/>
                    <a:pt x="4358195" y="0"/>
                  </a:cubicBezTo>
                  <a:cubicBezTo>
                    <a:pt x="4461469" y="25272"/>
                    <a:pt x="4602763" y="27424"/>
                    <a:pt x="4767718" y="0"/>
                  </a:cubicBezTo>
                  <a:cubicBezTo>
                    <a:pt x="4849555" y="-16696"/>
                    <a:pt x="4989618" y="75071"/>
                    <a:pt x="4985175" y="189380"/>
                  </a:cubicBezTo>
                  <a:cubicBezTo>
                    <a:pt x="5000554" y="321519"/>
                    <a:pt x="4952648" y="442141"/>
                    <a:pt x="4985175" y="575704"/>
                  </a:cubicBezTo>
                  <a:cubicBezTo>
                    <a:pt x="5024326" y="717859"/>
                    <a:pt x="5012188" y="825911"/>
                    <a:pt x="4985175" y="946878"/>
                  </a:cubicBezTo>
                  <a:cubicBezTo>
                    <a:pt x="4994301" y="1043782"/>
                    <a:pt x="4892802" y="1071831"/>
                    <a:pt x="4767718" y="1136259"/>
                  </a:cubicBezTo>
                  <a:cubicBezTo>
                    <a:pt x="4643888" y="1137217"/>
                    <a:pt x="4555823" y="1123994"/>
                    <a:pt x="4449200" y="1136259"/>
                  </a:cubicBezTo>
                  <a:cubicBezTo>
                    <a:pt x="4320739" y="1155907"/>
                    <a:pt x="4094016" y="1137979"/>
                    <a:pt x="3994173" y="1136259"/>
                  </a:cubicBezTo>
                  <a:cubicBezTo>
                    <a:pt x="3843665" y="1120207"/>
                    <a:pt x="3684295" y="1120863"/>
                    <a:pt x="3448142" y="1136259"/>
                  </a:cubicBezTo>
                  <a:cubicBezTo>
                    <a:pt x="3186383" y="1154995"/>
                    <a:pt x="3109575" y="1200048"/>
                    <a:pt x="2902110" y="1136259"/>
                  </a:cubicBezTo>
                  <a:cubicBezTo>
                    <a:pt x="2695982" y="1132016"/>
                    <a:pt x="2665353" y="1165162"/>
                    <a:pt x="2492587" y="1136259"/>
                  </a:cubicBezTo>
                  <a:cubicBezTo>
                    <a:pt x="2345863" y="1096948"/>
                    <a:pt x="2244319" y="1116411"/>
                    <a:pt x="2083063" y="1136259"/>
                  </a:cubicBezTo>
                  <a:cubicBezTo>
                    <a:pt x="1918469" y="1164012"/>
                    <a:pt x="1858529" y="1147700"/>
                    <a:pt x="1719042" y="1136259"/>
                  </a:cubicBezTo>
                  <a:cubicBezTo>
                    <a:pt x="1594831" y="1124830"/>
                    <a:pt x="1344740" y="1133530"/>
                    <a:pt x="1218513" y="1136259"/>
                  </a:cubicBezTo>
                  <a:cubicBezTo>
                    <a:pt x="1135567" y="1144093"/>
                    <a:pt x="854744" y="1209552"/>
                    <a:pt x="672482" y="1136259"/>
                  </a:cubicBezTo>
                  <a:cubicBezTo>
                    <a:pt x="441464" y="1189227"/>
                    <a:pt x="352131" y="1142853"/>
                    <a:pt x="217455" y="1136259"/>
                  </a:cubicBezTo>
                  <a:cubicBezTo>
                    <a:pt x="126942" y="1113523"/>
                    <a:pt x="11614" y="1045085"/>
                    <a:pt x="0" y="946878"/>
                  </a:cubicBezTo>
                  <a:cubicBezTo>
                    <a:pt x="-20729" y="834242"/>
                    <a:pt x="13760" y="691172"/>
                    <a:pt x="0" y="575704"/>
                  </a:cubicBezTo>
                  <a:cubicBezTo>
                    <a:pt x="10007" y="470145"/>
                    <a:pt x="20197" y="288288"/>
                    <a:pt x="0" y="189380"/>
                  </a:cubicBezTo>
                  <a:close/>
                </a:path>
                <a:path w="4985175" h="1136259" stroke="0" extrusionOk="0">
                  <a:moveTo>
                    <a:pt x="0" y="189380"/>
                  </a:moveTo>
                  <a:cubicBezTo>
                    <a:pt x="-3732" y="73295"/>
                    <a:pt x="73359" y="8974"/>
                    <a:pt x="217455" y="0"/>
                  </a:cubicBezTo>
                  <a:cubicBezTo>
                    <a:pt x="324098" y="60378"/>
                    <a:pt x="535182" y="-21614"/>
                    <a:pt x="672482" y="0"/>
                  </a:cubicBezTo>
                  <a:cubicBezTo>
                    <a:pt x="858054" y="-20091"/>
                    <a:pt x="960941" y="-32744"/>
                    <a:pt x="1036503" y="0"/>
                  </a:cubicBezTo>
                  <a:cubicBezTo>
                    <a:pt x="1150661" y="-39276"/>
                    <a:pt x="1279970" y="18658"/>
                    <a:pt x="1400524" y="0"/>
                  </a:cubicBezTo>
                  <a:cubicBezTo>
                    <a:pt x="1542245" y="-23939"/>
                    <a:pt x="1729717" y="25560"/>
                    <a:pt x="1901053" y="0"/>
                  </a:cubicBezTo>
                  <a:cubicBezTo>
                    <a:pt x="2085518" y="45143"/>
                    <a:pt x="2309770" y="-34099"/>
                    <a:pt x="2447084" y="0"/>
                  </a:cubicBezTo>
                  <a:cubicBezTo>
                    <a:pt x="2595098" y="-10624"/>
                    <a:pt x="2700503" y="88677"/>
                    <a:pt x="2902110" y="0"/>
                  </a:cubicBezTo>
                  <a:cubicBezTo>
                    <a:pt x="3080211" y="-12461"/>
                    <a:pt x="3190916" y="-12578"/>
                    <a:pt x="3448142" y="0"/>
                  </a:cubicBezTo>
                  <a:cubicBezTo>
                    <a:pt x="3700529" y="-29193"/>
                    <a:pt x="3684949" y="9942"/>
                    <a:pt x="3766660" y="0"/>
                  </a:cubicBezTo>
                  <a:cubicBezTo>
                    <a:pt x="3824338" y="-11393"/>
                    <a:pt x="3965143" y="-62403"/>
                    <a:pt x="4176184" y="0"/>
                  </a:cubicBezTo>
                  <a:cubicBezTo>
                    <a:pt x="4362548" y="-53758"/>
                    <a:pt x="4555475" y="738"/>
                    <a:pt x="4767718" y="0"/>
                  </a:cubicBezTo>
                  <a:cubicBezTo>
                    <a:pt x="4924081" y="-2249"/>
                    <a:pt x="4978786" y="87196"/>
                    <a:pt x="4985175" y="189380"/>
                  </a:cubicBezTo>
                  <a:cubicBezTo>
                    <a:pt x="4983677" y="269556"/>
                    <a:pt x="4991526" y="445880"/>
                    <a:pt x="4985175" y="552979"/>
                  </a:cubicBezTo>
                  <a:cubicBezTo>
                    <a:pt x="5001142" y="713937"/>
                    <a:pt x="4990640" y="829787"/>
                    <a:pt x="4985175" y="946878"/>
                  </a:cubicBezTo>
                  <a:cubicBezTo>
                    <a:pt x="4989408" y="1043787"/>
                    <a:pt x="4907582" y="1129615"/>
                    <a:pt x="4767718" y="1136259"/>
                  </a:cubicBezTo>
                  <a:cubicBezTo>
                    <a:pt x="4707364" y="1134787"/>
                    <a:pt x="4639192" y="1124687"/>
                    <a:pt x="4540205" y="1136259"/>
                  </a:cubicBezTo>
                  <a:cubicBezTo>
                    <a:pt x="4445200" y="1138376"/>
                    <a:pt x="4411452" y="1107216"/>
                    <a:pt x="4312692" y="1136259"/>
                  </a:cubicBezTo>
                  <a:cubicBezTo>
                    <a:pt x="4085532" y="1136041"/>
                    <a:pt x="4105084" y="1145475"/>
                    <a:pt x="3948671" y="1136259"/>
                  </a:cubicBezTo>
                  <a:cubicBezTo>
                    <a:pt x="3794664" y="1134030"/>
                    <a:pt x="3758059" y="1135614"/>
                    <a:pt x="3630152" y="1136259"/>
                  </a:cubicBezTo>
                  <a:cubicBezTo>
                    <a:pt x="3546139" y="1106209"/>
                    <a:pt x="3289620" y="1127656"/>
                    <a:pt x="3129624" y="1136259"/>
                  </a:cubicBezTo>
                  <a:cubicBezTo>
                    <a:pt x="2957597" y="1148541"/>
                    <a:pt x="2799385" y="1078899"/>
                    <a:pt x="2629095" y="1136259"/>
                  </a:cubicBezTo>
                  <a:cubicBezTo>
                    <a:pt x="2455091" y="1084998"/>
                    <a:pt x="2360203" y="1159642"/>
                    <a:pt x="2219571" y="1136259"/>
                  </a:cubicBezTo>
                  <a:cubicBezTo>
                    <a:pt x="2081616" y="1202956"/>
                    <a:pt x="1876246" y="1114017"/>
                    <a:pt x="1673539" y="1136259"/>
                  </a:cubicBezTo>
                  <a:cubicBezTo>
                    <a:pt x="1441183" y="1131193"/>
                    <a:pt x="1449318" y="1150165"/>
                    <a:pt x="1264016" y="1136259"/>
                  </a:cubicBezTo>
                  <a:cubicBezTo>
                    <a:pt x="1078344" y="1165971"/>
                    <a:pt x="968309" y="1174738"/>
                    <a:pt x="854492" y="1136259"/>
                  </a:cubicBezTo>
                  <a:cubicBezTo>
                    <a:pt x="763354" y="1114558"/>
                    <a:pt x="732514" y="1148462"/>
                    <a:pt x="648517" y="1136259"/>
                  </a:cubicBezTo>
                  <a:cubicBezTo>
                    <a:pt x="563687" y="1129351"/>
                    <a:pt x="512746" y="1119922"/>
                    <a:pt x="423430" y="1136259"/>
                  </a:cubicBezTo>
                  <a:cubicBezTo>
                    <a:pt x="340432" y="1155237"/>
                    <a:pt x="270921" y="1134637"/>
                    <a:pt x="217455" y="1136259"/>
                  </a:cubicBezTo>
                  <a:cubicBezTo>
                    <a:pt x="100339" y="1124288"/>
                    <a:pt x="33925" y="1058514"/>
                    <a:pt x="0" y="946878"/>
                  </a:cubicBezTo>
                  <a:cubicBezTo>
                    <a:pt x="-8032" y="735181"/>
                    <a:pt x="12195" y="672740"/>
                    <a:pt x="0" y="552979"/>
                  </a:cubicBezTo>
                  <a:cubicBezTo>
                    <a:pt x="7142" y="435730"/>
                    <a:pt x="-10608" y="306128"/>
                    <a:pt x="0" y="189380"/>
                  </a:cubicBezTo>
                  <a:close/>
                </a:path>
                <a:path w="4985175" h="1136259" fill="none" stroke="0" extrusionOk="0">
                  <a:moveTo>
                    <a:pt x="0" y="189380"/>
                  </a:moveTo>
                  <a:cubicBezTo>
                    <a:pt x="-17826" y="149802"/>
                    <a:pt x="130846" y="27490"/>
                    <a:pt x="217455" y="0"/>
                  </a:cubicBezTo>
                  <a:cubicBezTo>
                    <a:pt x="303494" y="656"/>
                    <a:pt x="392935" y="34507"/>
                    <a:pt x="535974" y="0"/>
                  </a:cubicBezTo>
                  <a:cubicBezTo>
                    <a:pt x="671277" y="14073"/>
                    <a:pt x="776668" y="-6805"/>
                    <a:pt x="899995" y="0"/>
                  </a:cubicBezTo>
                  <a:cubicBezTo>
                    <a:pt x="950898" y="54477"/>
                    <a:pt x="1146371" y="-16135"/>
                    <a:pt x="1309518" y="0"/>
                  </a:cubicBezTo>
                  <a:cubicBezTo>
                    <a:pt x="1401831" y="27351"/>
                    <a:pt x="1425492" y="676"/>
                    <a:pt x="1527931" y="0"/>
                  </a:cubicBezTo>
                  <a:cubicBezTo>
                    <a:pt x="1617466" y="10134"/>
                    <a:pt x="1694502" y="-6153"/>
                    <a:pt x="1764545" y="0"/>
                  </a:cubicBezTo>
                  <a:cubicBezTo>
                    <a:pt x="1928524" y="-52298"/>
                    <a:pt x="2189874" y="-33403"/>
                    <a:pt x="2310576" y="0"/>
                  </a:cubicBezTo>
                  <a:cubicBezTo>
                    <a:pt x="2417696" y="103056"/>
                    <a:pt x="2547784" y="19621"/>
                    <a:pt x="2765602" y="0"/>
                  </a:cubicBezTo>
                  <a:cubicBezTo>
                    <a:pt x="2969794" y="614"/>
                    <a:pt x="2974361" y="7845"/>
                    <a:pt x="3129624" y="0"/>
                  </a:cubicBezTo>
                  <a:cubicBezTo>
                    <a:pt x="3241026" y="-8168"/>
                    <a:pt x="3374216" y="1081"/>
                    <a:pt x="3448142" y="0"/>
                  </a:cubicBezTo>
                  <a:cubicBezTo>
                    <a:pt x="3497169" y="53558"/>
                    <a:pt x="3846322" y="27515"/>
                    <a:pt x="3948671" y="0"/>
                  </a:cubicBezTo>
                  <a:cubicBezTo>
                    <a:pt x="4082224" y="-33069"/>
                    <a:pt x="4238501" y="21920"/>
                    <a:pt x="4358195" y="0"/>
                  </a:cubicBezTo>
                  <a:cubicBezTo>
                    <a:pt x="4500529" y="4165"/>
                    <a:pt x="4670617" y="-49338"/>
                    <a:pt x="4767718" y="0"/>
                  </a:cubicBezTo>
                  <a:cubicBezTo>
                    <a:pt x="4865368" y="-17272"/>
                    <a:pt x="5003606" y="120077"/>
                    <a:pt x="4985175" y="189380"/>
                  </a:cubicBezTo>
                  <a:cubicBezTo>
                    <a:pt x="4967757" y="332294"/>
                    <a:pt x="4962837" y="418640"/>
                    <a:pt x="4985175" y="575704"/>
                  </a:cubicBezTo>
                  <a:cubicBezTo>
                    <a:pt x="4990063" y="714711"/>
                    <a:pt x="4999133" y="851130"/>
                    <a:pt x="4985175" y="946878"/>
                  </a:cubicBezTo>
                  <a:cubicBezTo>
                    <a:pt x="5003777" y="1039002"/>
                    <a:pt x="4913602" y="1135411"/>
                    <a:pt x="4767718" y="1136259"/>
                  </a:cubicBezTo>
                  <a:cubicBezTo>
                    <a:pt x="4632047" y="1126832"/>
                    <a:pt x="4579884" y="1160447"/>
                    <a:pt x="4449200" y="1136259"/>
                  </a:cubicBezTo>
                  <a:cubicBezTo>
                    <a:pt x="4347584" y="1123576"/>
                    <a:pt x="4119318" y="1125531"/>
                    <a:pt x="3994173" y="1136259"/>
                  </a:cubicBezTo>
                  <a:cubicBezTo>
                    <a:pt x="3909600" y="1113184"/>
                    <a:pt x="3691033" y="1195075"/>
                    <a:pt x="3448142" y="1136259"/>
                  </a:cubicBezTo>
                  <a:cubicBezTo>
                    <a:pt x="3176141" y="1145970"/>
                    <a:pt x="3110255" y="1174815"/>
                    <a:pt x="2902110" y="1136259"/>
                  </a:cubicBezTo>
                  <a:cubicBezTo>
                    <a:pt x="2685375" y="1109951"/>
                    <a:pt x="2657784" y="1160690"/>
                    <a:pt x="2492587" y="1136259"/>
                  </a:cubicBezTo>
                  <a:cubicBezTo>
                    <a:pt x="2338654" y="1081265"/>
                    <a:pt x="2239462" y="1126672"/>
                    <a:pt x="2083063" y="1136259"/>
                  </a:cubicBezTo>
                  <a:cubicBezTo>
                    <a:pt x="1908685" y="1152184"/>
                    <a:pt x="1867340" y="1114336"/>
                    <a:pt x="1719042" y="1136259"/>
                  </a:cubicBezTo>
                  <a:cubicBezTo>
                    <a:pt x="1535968" y="1184468"/>
                    <a:pt x="1329894" y="1163420"/>
                    <a:pt x="1218513" y="1136259"/>
                  </a:cubicBezTo>
                  <a:cubicBezTo>
                    <a:pt x="1072440" y="1145728"/>
                    <a:pt x="852582" y="1099575"/>
                    <a:pt x="672482" y="1136259"/>
                  </a:cubicBezTo>
                  <a:cubicBezTo>
                    <a:pt x="423492" y="1150010"/>
                    <a:pt x="323768" y="1146192"/>
                    <a:pt x="217455" y="1136259"/>
                  </a:cubicBezTo>
                  <a:cubicBezTo>
                    <a:pt x="123947" y="1154544"/>
                    <a:pt x="25153" y="1043387"/>
                    <a:pt x="0" y="946878"/>
                  </a:cubicBezTo>
                  <a:cubicBezTo>
                    <a:pt x="-20556" y="827222"/>
                    <a:pt x="16512" y="659868"/>
                    <a:pt x="0" y="575704"/>
                  </a:cubicBezTo>
                  <a:cubicBezTo>
                    <a:pt x="-5875" y="454299"/>
                    <a:pt x="19949" y="331400"/>
                    <a:pt x="0" y="189380"/>
                  </a:cubicBezTo>
                  <a:close/>
                </a:path>
                <a:path w="4985175" h="1136259" fill="none" stroke="0" extrusionOk="0">
                  <a:moveTo>
                    <a:pt x="0" y="189380"/>
                  </a:moveTo>
                  <a:cubicBezTo>
                    <a:pt x="-8631" y="65858"/>
                    <a:pt x="85848" y="47052"/>
                    <a:pt x="217455" y="0"/>
                  </a:cubicBezTo>
                  <a:cubicBezTo>
                    <a:pt x="280349" y="-28872"/>
                    <a:pt x="389752" y="-7909"/>
                    <a:pt x="535974" y="0"/>
                  </a:cubicBezTo>
                  <a:cubicBezTo>
                    <a:pt x="651178" y="-13086"/>
                    <a:pt x="817765" y="-22835"/>
                    <a:pt x="899995" y="0"/>
                  </a:cubicBezTo>
                  <a:cubicBezTo>
                    <a:pt x="939880" y="-50634"/>
                    <a:pt x="1140126" y="-70611"/>
                    <a:pt x="1309518" y="0"/>
                  </a:cubicBezTo>
                  <a:cubicBezTo>
                    <a:pt x="1417816" y="-6979"/>
                    <a:pt x="1479538" y="-21598"/>
                    <a:pt x="1546132" y="0"/>
                  </a:cubicBezTo>
                  <a:cubicBezTo>
                    <a:pt x="1604208" y="17284"/>
                    <a:pt x="1693161" y="13767"/>
                    <a:pt x="1764545" y="0"/>
                  </a:cubicBezTo>
                  <a:cubicBezTo>
                    <a:pt x="1934821" y="6131"/>
                    <a:pt x="2189531" y="-19627"/>
                    <a:pt x="2310576" y="0"/>
                  </a:cubicBezTo>
                  <a:cubicBezTo>
                    <a:pt x="2425852" y="-16716"/>
                    <a:pt x="2544191" y="65236"/>
                    <a:pt x="2765602" y="0"/>
                  </a:cubicBezTo>
                  <a:cubicBezTo>
                    <a:pt x="2969186" y="-1280"/>
                    <a:pt x="2976403" y="9216"/>
                    <a:pt x="3129624" y="0"/>
                  </a:cubicBezTo>
                  <a:cubicBezTo>
                    <a:pt x="3275457" y="-39013"/>
                    <a:pt x="3373303" y="-24198"/>
                    <a:pt x="3448142" y="0"/>
                  </a:cubicBezTo>
                  <a:cubicBezTo>
                    <a:pt x="3525381" y="14846"/>
                    <a:pt x="3876470" y="29141"/>
                    <a:pt x="3948671" y="0"/>
                  </a:cubicBezTo>
                  <a:cubicBezTo>
                    <a:pt x="4083396" y="-13076"/>
                    <a:pt x="4267513" y="-42542"/>
                    <a:pt x="4358195" y="0"/>
                  </a:cubicBezTo>
                  <a:cubicBezTo>
                    <a:pt x="4475823" y="12648"/>
                    <a:pt x="4654330" y="6116"/>
                    <a:pt x="4767718" y="0"/>
                  </a:cubicBezTo>
                  <a:cubicBezTo>
                    <a:pt x="4869840" y="-33298"/>
                    <a:pt x="4993815" y="91197"/>
                    <a:pt x="4985175" y="189380"/>
                  </a:cubicBezTo>
                  <a:cubicBezTo>
                    <a:pt x="4992589" y="313516"/>
                    <a:pt x="4992080" y="428324"/>
                    <a:pt x="4985175" y="575704"/>
                  </a:cubicBezTo>
                  <a:cubicBezTo>
                    <a:pt x="4997702" y="746166"/>
                    <a:pt x="4995838" y="845497"/>
                    <a:pt x="4985175" y="946878"/>
                  </a:cubicBezTo>
                  <a:cubicBezTo>
                    <a:pt x="4973584" y="1032269"/>
                    <a:pt x="4866137" y="1088634"/>
                    <a:pt x="4767718" y="1136259"/>
                  </a:cubicBezTo>
                  <a:cubicBezTo>
                    <a:pt x="4633865" y="1136063"/>
                    <a:pt x="4557976" y="1135106"/>
                    <a:pt x="4449200" y="1136259"/>
                  </a:cubicBezTo>
                  <a:cubicBezTo>
                    <a:pt x="4328688" y="1137759"/>
                    <a:pt x="4107390" y="1144285"/>
                    <a:pt x="3994173" y="1136259"/>
                  </a:cubicBezTo>
                  <a:cubicBezTo>
                    <a:pt x="3841460" y="1132111"/>
                    <a:pt x="3690295" y="1129212"/>
                    <a:pt x="3448142" y="1136259"/>
                  </a:cubicBezTo>
                  <a:cubicBezTo>
                    <a:pt x="3180032" y="1179679"/>
                    <a:pt x="3111009" y="1187067"/>
                    <a:pt x="2902110" y="1136259"/>
                  </a:cubicBezTo>
                  <a:cubicBezTo>
                    <a:pt x="2692100" y="1131206"/>
                    <a:pt x="2670120" y="1171237"/>
                    <a:pt x="2492587" y="1136259"/>
                  </a:cubicBezTo>
                  <a:cubicBezTo>
                    <a:pt x="2350279" y="1078184"/>
                    <a:pt x="2241999" y="1098343"/>
                    <a:pt x="2083063" y="1136259"/>
                  </a:cubicBezTo>
                  <a:cubicBezTo>
                    <a:pt x="1914636" y="1165646"/>
                    <a:pt x="1862865" y="1131681"/>
                    <a:pt x="1719042" y="1136259"/>
                  </a:cubicBezTo>
                  <a:cubicBezTo>
                    <a:pt x="1487299" y="1152591"/>
                    <a:pt x="1355731" y="1156753"/>
                    <a:pt x="1218513" y="1136259"/>
                  </a:cubicBezTo>
                  <a:cubicBezTo>
                    <a:pt x="1163069" y="1155278"/>
                    <a:pt x="879588" y="1170516"/>
                    <a:pt x="672482" y="1136259"/>
                  </a:cubicBezTo>
                  <a:cubicBezTo>
                    <a:pt x="461024" y="1178660"/>
                    <a:pt x="332928" y="1135184"/>
                    <a:pt x="217455" y="1136259"/>
                  </a:cubicBezTo>
                  <a:cubicBezTo>
                    <a:pt x="125228" y="1133184"/>
                    <a:pt x="-5893" y="1044365"/>
                    <a:pt x="0" y="946878"/>
                  </a:cubicBezTo>
                  <a:cubicBezTo>
                    <a:pt x="-12995" y="846661"/>
                    <a:pt x="9752" y="677396"/>
                    <a:pt x="0" y="575704"/>
                  </a:cubicBezTo>
                  <a:cubicBezTo>
                    <a:pt x="-38519" y="479017"/>
                    <a:pt x="30758" y="324026"/>
                    <a:pt x="0" y="189380"/>
                  </a:cubicBezTo>
                  <a:close/>
                </a:path>
              </a:pathLst>
            </a:custGeom>
            <a:solidFill>
              <a:sysClr val="window" lastClr="FFFFFF"/>
            </a:solidFill>
            <a:ln w="76200" cap="flat" cmpd="sng" algn="ctr">
              <a:solidFill>
                <a:srgbClr val="EE345B"/>
              </a:solidFill>
              <a:prstDash val="solid"/>
              <a:miter lim="800000"/>
              <a:extLst>
                <a:ext uri="{C807C97D-BFC1-408E-A445-0C87EB9F89A2}">
                  <ask:lineSketchStyleProps xmlns:ask="http://schemas.microsoft.com/office/drawing/2018/sketchyshapes" xmlns="" sd="248934730">
                    <a:custGeom>
                      <a:avLst/>
                      <a:gdLst>
                        <a:gd name="connsiteX0" fmla="*/ 0 w 11563349"/>
                        <a:gd name="connsiteY0" fmla="*/ 189380 h 1136259"/>
                        <a:gd name="connsiteX1" fmla="*/ 504399 w 11563349"/>
                        <a:gd name="connsiteY1" fmla="*/ 0 h 1136259"/>
                        <a:gd name="connsiteX2" fmla="*/ 1243218 w 11563349"/>
                        <a:gd name="connsiteY2" fmla="*/ 0 h 1136259"/>
                        <a:gd name="connsiteX3" fmla="*/ 2087581 w 11563349"/>
                        <a:gd name="connsiteY3" fmla="*/ 0 h 1136259"/>
                        <a:gd name="connsiteX4" fmla="*/ 3037490 w 11563349"/>
                        <a:gd name="connsiteY4" fmla="*/ 0 h 1136259"/>
                        <a:gd name="connsiteX5" fmla="*/ 3586327 w 11563349"/>
                        <a:gd name="connsiteY5" fmla="*/ 0 h 1136259"/>
                        <a:gd name="connsiteX6" fmla="*/ 4092946 w 11563349"/>
                        <a:gd name="connsiteY6" fmla="*/ 0 h 1136259"/>
                        <a:gd name="connsiteX7" fmla="*/ 5359492 w 11563349"/>
                        <a:gd name="connsiteY7" fmla="*/ 0 h 1136259"/>
                        <a:gd name="connsiteX8" fmla="*/ 6414946 w 11563349"/>
                        <a:gd name="connsiteY8" fmla="*/ 0 h 1136259"/>
                        <a:gd name="connsiteX9" fmla="*/ 7259311 w 11563349"/>
                        <a:gd name="connsiteY9" fmla="*/ 0 h 1136259"/>
                        <a:gd name="connsiteX10" fmla="*/ 7998130 w 11563349"/>
                        <a:gd name="connsiteY10" fmla="*/ 0 h 1136259"/>
                        <a:gd name="connsiteX11" fmla="*/ 9159130 w 11563349"/>
                        <a:gd name="connsiteY11" fmla="*/ 0 h 1136259"/>
                        <a:gd name="connsiteX12" fmla="*/ 10109040 w 11563349"/>
                        <a:gd name="connsiteY12" fmla="*/ 0 h 1136259"/>
                        <a:gd name="connsiteX13" fmla="*/ 11058949 w 11563349"/>
                        <a:gd name="connsiteY13" fmla="*/ 0 h 1136259"/>
                        <a:gd name="connsiteX14" fmla="*/ 11563349 w 11563349"/>
                        <a:gd name="connsiteY14" fmla="*/ 189380 h 1136259"/>
                        <a:gd name="connsiteX15" fmla="*/ 11563349 w 11563349"/>
                        <a:gd name="connsiteY15" fmla="*/ 575704 h 1136259"/>
                        <a:gd name="connsiteX16" fmla="*/ 11563349 w 11563349"/>
                        <a:gd name="connsiteY16" fmla="*/ 946878 h 1136259"/>
                        <a:gd name="connsiteX17" fmla="*/ 11058949 w 11563349"/>
                        <a:gd name="connsiteY17" fmla="*/ 1136259 h 1136259"/>
                        <a:gd name="connsiteX18" fmla="*/ 10320130 w 11563349"/>
                        <a:gd name="connsiteY18" fmla="*/ 1136259 h 1136259"/>
                        <a:gd name="connsiteX19" fmla="*/ 9264675 w 11563349"/>
                        <a:gd name="connsiteY19" fmla="*/ 1136259 h 1136259"/>
                        <a:gd name="connsiteX20" fmla="*/ 7998130 w 11563349"/>
                        <a:gd name="connsiteY20" fmla="*/ 1136259 h 1136259"/>
                        <a:gd name="connsiteX21" fmla="*/ 6731583 w 11563349"/>
                        <a:gd name="connsiteY21" fmla="*/ 1136259 h 1136259"/>
                        <a:gd name="connsiteX22" fmla="*/ 5781674 w 11563349"/>
                        <a:gd name="connsiteY22" fmla="*/ 1136259 h 1136259"/>
                        <a:gd name="connsiteX23" fmla="*/ 4831765 w 11563349"/>
                        <a:gd name="connsiteY23" fmla="*/ 1136259 h 1136259"/>
                        <a:gd name="connsiteX24" fmla="*/ 3987400 w 11563349"/>
                        <a:gd name="connsiteY24" fmla="*/ 1136259 h 1136259"/>
                        <a:gd name="connsiteX25" fmla="*/ 2826400 w 11563349"/>
                        <a:gd name="connsiteY25" fmla="*/ 1136259 h 1136259"/>
                        <a:gd name="connsiteX26" fmla="*/ 1559855 w 11563349"/>
                        <a:gd name="connsiteY26" fmla="*/ 1136259 h 1136259"/>
                        <a:gd name="connsiteX27" fmla="*/ 504399 w 11563349"/>
                        <a:gd name="connsiteY27" fmla="*/ 1136259 h 1136259"/>
                        <a:gd name="connsiteX28" fmla="*/ 0 w 11563349"/>
                        <a:gd name="connsiteY28" fmla="*/ 946878 h 1136259"/>
                        <a:gd name="connsiteX29" fmla="*/ 0 w 11563349"/>
                        <a:gd name="connsiteY29" fmla="*/ 575704 h 1136259"/>
                        <a:gd name="connsiteX30" fmla="*/ 0 w 11563349"/>
                        <a:gd name="connsiteY30" fmla="*/ 189380 h 1136259"/>
                        <a:gd name="connsiteX0" fmla="*/ 0 w 11563349"/>
                        <a:gd name="connsiteY0" fmla="*/ 189380 h 1136259"/>
                        <a:gd name="connsiteX1" fmla="*/ 504399 w 11563349"/>
                        <a:gd name="connsiteY1" fmla="*/ 0 h 1136259"/>
                        <a:gd name="connsiteX2" fmla="*/ 1559855 w 11563349"/>
                        <a:gd name="connsiteY2" fmla="*/ 0 h 1136259"/>
                        <a:gd name="connsiteX3" fmla="*/ 2404218 w 11563349"/>
                        <a:gd name="connsiteY3" fmla="*/ 0 h 1136259"/>
                        <a:gd name="connsiteX4" fmla="*/ 3248583 w 11563349"/>
                        <a:gd name="connsiteY4" fmla="*/ 0 h 1136259"/>
                        <a:gd name="connsiteX5" fmla="*/ 4409583 w 11563349"/>
                        <a:gd name="connsiteY5" fmla="*/ 0 h 1136259"/>
                        <a:gd name="connsiteX6" fmla="*/ 5676128 w 11563349"/>
                        <a:gd name="connsiteY6" fmla="*/ 0 h 1136259"/>
                        <a:gd name="connsiteX7" fmla="*/ 6731583 w 11563349"/>
                        <a:gd name="connsiteY7" fmla="*/ 0 h 1136259"/>
                        <a:gd name="connsiteX8" fmla="*/ 7998130 w 11563349"/>
                        <a:gd name="connsiteY8" fmla="*/ 0 h 1136259"/>
                        <a:gd name="connsiteX9" fmla="*/ 8736948 w 11563349"/>
                        <a:gd name="connsiteY9" fmla="*/ 0 h 1136259"/>
                        <a:gd name="connsiteX10" fmla="*/ 9686858 w 11563349"/>
                        <a:gd name="connsiteY10" fmla="*/ 0 h 1136259"/>
                        <a:gd name="connsiteX11" fmla="*/ 11058949 w 11563349"/>
                        <a:gd name="connsiteY11" fmla="*/ 0 h 1136259"/>
                        <a:gd name="connsiteX12" fmla="*/ 11563349 w 11563349"/>
                        <a:gd name="connsiteY12" fmla="*/ 189380 h 1136259"/>
                        <a:gd name="connsiteX13" fmla="*/ 11563349 w 11563349"/>
                        <a:gd name="connsiteY13" fmla="*/ 552979 h 1136259"/>
                        <a:gd name="connsiteX14" fmla="*/ 11563349 w 11563349"/>
                        <a:gd name="connsiteY14" fmla="*/ 946878 h 1136259"/>
                        <a:gd name="connsiteX15" fmla="*/ 11058949 w 11563349"/>
                        <a:gd name="connsiteY15" fmla="*/ 1136259 h 1136259"/>
                        <a:gd name="connsiteX16" fmla="*/ 10531221 w 11563349"/>
                        <a:gd name="connsiteY16" fmla="*/ 1136259 h 1136259"/>
                        <a:gd name="connsiteX17" fmla="*/ 10003493 w 11563349"/>
                        <a:gd name="connsiteY17" fmla="*/ 1136259 h 1136259"/>
                        <a:gd name="connsiteX18" fmla="*/ 9159130 w 11563349"/>
                        <a:gd name="connsiteY18" fmla="*/ 1136259 h 1136259"/>
                        <a:gd name="connsiteX19" fmla="*/ 8420311 w 11563349"/>
                        <a:gd name="connsiteY19" fmla="*/ 1136259 h 1136259"/>
                        <a:gd name="connsiteX20" fmla="*/ 7259311 w 11563349"/>
                        <a:gd name="connsiteY20" fmla="*/ 1136259 h 1136259"/>
                        <a:gd name="connsiteX21" fmla="*/ 6098311 w 11563349"/>
                        <a:gd name="connsiteY21" fmla="*/ 1136259 h 1136259"/>
                        <a:gd name="connsiteX22" fmla="*/ 5148402 w 11563349"/>
                        <a:gd name="connsiteY22" fmla="*/ 1136259 h 1136259"/>
                        <a:gd name="connsiteX23" fmla="*/ 3881855 w 11563349"/>
                        <a:gd name="connsiteY23" fmla="*/ 1136259 h 1136259"/>
                        <a:gd name="connsiteX24" fmla="*/ 2931946 w 11563349"/>
                        <a:gd name="connsiteY24" fmla="*/ 1136259 h 1136259"/>
                        <a:gd name="connsiteX25" fmla="*/ 1982036 w 11563349"/>
                        <a:gd name="connsiteY25" fmla="*/ 1136259 h 1136259"/>
                        <a:gd name="connsiteX26" fmla="*/ 1504267 w 11563349"/>
                        <a:gd name="connsiteY26" fmla="*/ 1136259 h 1136259"/>
                        <a:gd name="connsiteX27" fmla="*/ 982168 w 11563349"/>
                        <a:gd name="connsiteY27" fmla="*/ 1136259 h 1136259"/>
                        <a:gd name="connsiteX28" fmla="*/ 504399 w 11563349"/>
                        <a:gd name="connsiteY28" fmla="*/ 1136259 h 1136259"/>
                        <a:gd name="connsiteX29" fmla="*/ 0 w 11563349"/>
                        <a:gd name="connsiteY29" fmla="*/ 946878 h 1136259"/>
                        <a:gd name="connsiteX30" fmla="*/ 0 w 11563349"/>
                        <a:gd name="connsiteY30" fmla="*/ 552979 h 1136259"/>
                        <a:gd name="connsiteX31" fmla="*/ 0 w 11563349"/>
                        <a:gd name="connsiteY31" fmla="*/ 189380 h 113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63349" h="1136259" fill="none" extrusionOk="0">
                          <a:moveTo>
                            <a:pt x="0" y="189380"/>
                          </a:moveTo>
                          <a:cubicBezTo>
                            <a:pt x="-32545" y="57976"/>
                            <a:pt x="249570" y="35775"/>
                            <a:pt x="504399" y="0"/>
                          </a:cubicBezTo>
                          <a:cubicBezTo>
                            <a:pt x="634840" y="-33639"/>
                            <a:pt x="952277" y="-20297"/>
                            <a:pt x="1243218" y="0"/>
                          </a:cubicBezTo>
                          <a:cubicBezTo>
                            <a:pt x="1536085" y="-23346"/>
                            <a:pt x="1882293" y="-29237"/>
                            <a:pt x="2087581" y="0"/>
                          </a:cubicBezTo>
                          <a:cubicBezTo>
                            <a:pt x="2236164" y="-69429"/>
                            <a:pt x="2673171" y="-60668"/>
                            <a:pt x="3037490" y="0"/>
                          </a:cubicBezTo>
                          <a:cubicBezTo>
                            <a:pt x="3266323" y="3770"/>
                            <a:pt x="3456364" y="-17279"/>
                            <a:pt x="3586327" y="0"/>
                          </a:cubicBezTo>
                          <a:cubicBezTo>
                            <a:pt x="3716290" y="17279"/>
                            <a:pt x="3904795" y="24827"/>
                            <a:pt x="4092946" y="0"/>
                          </a:cubicBezTo>
                          <a:cubicBezTo>
                            <a:pt x="4478771" y="27728"/>
                            <a:pt x="5059484" y="-23568"/>
                            <a:pt x="5359492" y="0"/>
                          </a:cubicBezTo>
                          <a:cubicBezTo>
                            <a:pt x="5636992" y="-31166"/>
                            <a:pt x="5975165" y="66377"/>
                            <a:pt x="6414946" y="0"/>
                          </a:cubicBezTo>
                          <a:cubicBezTo>
                            <a:pt x="6888279" y="-1975"/>
                            <a:pt x="6897910" y="11251"/>
                            <a:pt x="7259311" y="0"/>
                          </a:cubicBezTo>
                          <a:cubicBezTo>
                            <a:pt x="7592953" y="-40417"/>
                            <a:pt x="7826514" y="-34872"/>
                            <a:pt x="7998130" y="0"/>
                          </a:cubicBezTo>
                          <a:cubicBezTo>
                            <a:pt x="8192439" y="10487"/>
                            <a:pt x="8959064" y="26694"/>
                            <a:pt x="9159130" y="0"/>
                          </a:cubicBezTo>
                          <a:cubicBezTo>
                            <a:pt x="9447567" y="-10854"/>
                            <a:pt x="9854671" y="-35614"/>
                            <a:pt x="10109040" y="0"/>
                          </a:cubicBezTo>
                          <a:cubicBezTo>
                            <a:pt x="10366114" y="11089"/>
                            <a:pt x="10731037" y="23653"/>
                            <a:pt x="11058949" y="0"/>
                          </a:cubicBezTo>
                          <a:cubicBezTo>
                            <a:pt x="11306364" y="-17043"/>
                            <a:pt x="11588860" y="88376"/>
                            <a:pt x="11563349" y="189380"/>
                          </a:cubicBezTo>
                          <a:cubicBezTo>
                            <a:pt x="11578662" y="319519"/>
                            <a:pt x="11513481" y="435174"/>
                            <a:pt x="11563349" y="575704"/>
                          </a:cubicBezTo>
                          <a:cubicBezTo>
                            <a:pt x="11605805" y="722351"/>
                            <a:pt x="11617879" y="826556"/>
                            <a:pt x="11563349" y="946878"/>
                          </a:cubicBezTo>
                          <a:cubicBezTo>
                            <a:pt x="11533307" y="1034694"/>
                            <a:pt x="11337081" y="1083041"/>
                            <a:pt x="11058949" y="1136259"/>
                          </a:cubicBezTo>
                          <a:cubicBezTo>
                            <a:pt x="10758837" y="1123598"/>
                            <a:pt x="10572391" y="1133211"/>
                            <a:pt x="10320130" y="1136259"/>
                          </a:cubicBezTo>
                          <a:cubicBezTo>
                            <a:pt x="10003799" y="1145662"/>
                            <a:pt x="9486032" y="1138680"/>
                            <a:pt x="9264675" y="1136259"/>
                          </a:cubicBezTo>
                          <a:cubicBezTo>
                            <a:pt x="8922912" y="1156994"/>
                            <a:pt x="8580823" y="1111703"/>
                            <a:pt x="7998130" y="1136259"/>
                          </a:cubicBezTo>
                          <a:cubicBezTo>
                            <a:pt x="7391945" y="1157537"/>
                            <a:pt x="7185482" y="1183530"/>
                            <a:pt x="6731583" y="1136259"/>
                          </a:cubicBezTo>
                          <a:cubicBezTo>
                            <a:pt x="6253167" y="1130281"/>
                            <a:pt x="6176135" y="1168617"/>
                            <a:pt x="5781674" y="1136259"/>
                          </a:cubicBezTo>
                          <a:cubicBezTo>
                            <a:pt x="5434577" y="1100717"/>
                            <a:pt x="5212198" y="1113526"/>
                            <a:pt x="4831765" y="1136259"/>
                          </a:cubicBezTo>
                          <a:cubicBezTo>
                            <a:pt x="4449272" y="1166242"/>
                            <a:pt x="4324679" y="1139137"/>
                            <a:pt x="3987400" y="1136259"/>
                          </a:cubicBezTo>
                          <a:cubicBezTo>
                            <a:pt x="3648547" y="1136011"/>
                            <a:pt x="3088867" y="1133264"/>
                            <a:pt x="2826400" y="1136259"/>
                          </a:cubicBezTo>
                          <a:cubicBezTo>
                            <a:pt x="2668319" y="1132440"/>
                            <a:pt x="1990092" y="1202190"/>
                            <a:pt x="1559855" y="1136259"/>
                          </a:cubicBezTo>
                          <a:cubicBezTo>
                            <a:pt x="1016437" y="1189474"/>
                            <a:pt x="784680" y="1127967"/>
                            <a:pt x="504399" y="1136259"/>
                          </a:cubicBezTo>
                          <a:cubicBezTo>
                            <a:pt x="279453" y="1135344"/>
                            <a:pt x="34641" y="1046179"/>
                            <a:pt x="0" y="946878"/>
                          </a:cubicBezTo>
                          <a:cubicBezTo>
                            <a:pt x="-59412" y="841301"/>
                            <a:pt x="45604" y="672708"/>
                            <a:pt x="0" y="575704"/>
                          </a:cubicBezTo>
                          <a:cubicBezTo>
                            <a:pt x="-43734" y="477806"/>
                            <a:pt x="34068" y="311854"/>
                            <a:pt x="0" y="189380"/>
                          </a:cubicBezTo>
                          <a:close/>
                        </a:path>
                        <a:path w="11563349" h="1136259" stroke="0" extrusionOk="0">
                          <a:moveTo>
                            <a:pt x="0" y="189380"/>
                          </a:moveTo>
                          <a:cubicBezTo>
                            <a:pt x="41829" y="72196"/>
                            <a:pt x="194180" y="2551"/>
                            <a:pt x="504399" y="0"/>
                          </a:cubicBezTo>
                          <a:cubicBezTo>
                            <a:pt x="702363" y="55104"/>
                            <a:pt x="1218247" y="-342"/>
                            <a:pt x="1559855" y="0"/>
                          </a:cubicBezTo>
                          <a:cubicBezTo>
                            <a:pt x="1989054" y="-15976"/>
                            <a:pt x="2208420" y="-24339"/>
                            <a:pt x="2404218" y="0"/>
                          </a:cubicBezTo>
                          <a:cubicBezTo>
                            <a:pt x="2652291" y="-47611"/>
                            <a:pt x="2942850" y="39651"/>
                            <a:pt x="3248583" y="0"/>
                          </a:cubicBezTo>
                          <a:cubicBezTo>
                            <a:pt x="3621694" y="-25845"/>
                            <a:pt x="3997737" y="17042"/>
                            <a:pt x="4409583" y="0"/>
                          </a:cubicBezTo>
                          <a:cubicBezTo>
                            <a:pt x="4796579" y="53778"/>
                            <a:pt x="5373981" y="-31184"/>
                            <a:pt x="5676128" y="0"/>
                          </a:cubicBezTo>
                          <a:cubicBezTo>
                            <a:pt x="6020685" y="-14520"/>
                            <a:pt x="6335515" y="73397"/>
                            <a:pt x="6731583" y="0"/>
                          </a:cubicBezTo>
                          <a:cubicBezTo>
                            <a:pt x="7088015" y="-1562"/>
                            <a:pt x="7424111" y="19003"/>
                            <a:pt x="7998130" y="0"/>
                          </a:cubicBezTo>
                          <a:cubicBezTo>
                            <a:pt x="8577145" y="-28920"/>
                            <a:pt x="8555561" y="2684"/>
                            <a:pt x="8736948" y="0"/>
                          </a:cubicBezTo>
                          <a:cubicBezTo>
                            <a:pt x="8914580" y="12742"/>
                            <a:pt x="9195667" y="-42739"/>
                            <a:pt x="9686858" y="0"/>
                          </a:cubicBezTo>
                          <a:cubicBezTo>
                            <a:pt x="10141894" y="-98485"/>
                            <a:pt x="10539175" y="11783"/>
                            <a:pt x="11058949" y="0"/>
                          </a:cubicBezTo>
                          <a:cubicBezTo>
                            <a:pt x="11383501" y="-3621"/>
                            <a:pt x="11578708" y="96454"/>
                            <a:pt x="11563349" y="189380"/>
                          </a:cubicBezTo>
                          <a:cubicBezTo>
                            <a:pt x="11555334" y="253977"/>
                            <a:pt x="11551900" y="437811"/>
                            <a:pt x="11563349" y="552979"/>
                          </a:cubicBezTo>
                          <a:cubicBezTo>
                            <a:pt x="11597216" y="690433"/>
                            <a:pt x="11600116" y="833636"/>
                            <a:pt x="11563349" y="946878"/>
                          </a:cubicBezTo>
                          <a:cubicBezTo>
                            <a:pt x="11582740" y="1042787"/>
                            <a:pt x="11380704" y="1126146"/>
                            <a:pt x="11058949" y="1136259"/>
                          </a:cubicBezTo>
                          <a:cubicBezTo>
                            <a:pt x="10933605" y="1128555"/>
                            <a:pt x="10760165" y="1127956"/>
                            <a:pt x="10531221" y="1136259"/>
                          </a:cubicBezTo>
                          <a:cubicBezTo>
                            <a:pt x="10302277" y="1144562"/>
                            <a:pt x="10247812" y="1111394"/>
                            <a:pt x="10003493" y="1136259"/>
                          </a:cubicBezTo>
                          <a:cubicBezTo>
                            <a:pt x="9473313" y="1130325"/>
                            <a:pt x="9517027" y="1146113"/>
                            <a:pt x="9159130" y="1136259"/>
                          </a:cubicBezTo>
                          <a:cubicBezTo>
                            <a:pt x="8813155" y="1127767"/>
                            <a:pt x="8712248" y="1136214"/>
                            <a:pt x="8420311" y="1136259"/>
                          </a:cubicBezTo>
                          <a:cubicBezTo>
                            <a:pt x="8200136" y="1122212"/>
                            <a:pt x="7661951" y="1104591"/>
                            <a:pt x="7259311" y="1136259"/>
                          </a:cubicBezTo>
                          <a:cubicBezTo>
                            <a:pt x="6868685" y="1153678"/>
                            <a:pt x="6455833" y="1087740"/>
                            <a:pt x="6098311" y="1136259"/>
                          </a:cubicBezTo>
                          <a:cubicBezTo>
                            <a:pt x="5729486" y="1094141"/>
                            <a:pt x="5473886" y="1141725"/>
                            <a:pt x="5148402" y="1136259"/>
                          </a:cubicBezTo>
                          <a:cubicBezTo>
                            <a:pt x="4813872" y="1211263"/>
                            <a:pt x="4421929" y="1130401"/>
                            <a:pt x="3881855" y="1136259"/>
                          </a:cubicBezTo>
                          <a:cubicBezTo>
                            <a:pt x="3346045" y="1133277"/>
                            <a:pt x="3359537" y="1148999"/>
                            <a:pt x="2931946" y="1136259"/>
                          </a:cubicBezTo>
                          <a:cubicBezTo>
                            <a:pt x="2522619" y="1145538"/>
                            <a:pt x="2269216" y="1180687"/>
                            <a:pt x="1982036" y="1136259"/>
                          </a:cubicBezTo>
                          <a:cubicBezTo>
                            <a:pt x="1772572" y="1115305"/>
                            <a:pt x="1712843" y="1144731"/>
                            <a:pt x="1504267" y="1136259"/>
                          </a:cubicBezTo>
                          <a:cubicBezTo>
                            <a:pt x="1295691" y="1127787"/>
                            <a:pt x="1185859" y="1119307"/>
                            <a:pt x="982168" y="1136259"/>
                          </a:cubicBezTo>
                          <a:cubicBezTo>
                            <a:pt x="778477" y="1153211"/>
                            <a:pt x="643299" y="1141007"/>
                            <a:pt x="504399" y="1136259"/>
                          </a:cubicBezTo>
                          <a:cubicBezTo>
                            <a:pt x="207534" y="1141884"/>
                            <a:pt x="29527" y="1053890"/>
                            <a:pt x="0" y="946878"/>
                          </a:cubicBezTo>
                          <a:cubicBezTo>
                            <a:pt x="-36480" y="755569"/>
                            <a:pt x="6969" y="662832"/>
                            <a:pt x="0" y="552979"/>
                          </a:cubicBezTo>
                          <a:cubicBezTo>
                            <a:pt x="12006" y="439324"/>
                            <a:pt x="-29035" y="285972"/>
                            <a:pt x="0" y="189380"/>
                          </a:cubicBezTo>
                          <a:close/>
                        </a:path>
                        <a:path w="11563349" h="1136259" fill="none" stroke="0" extrusionOk="0">
                          <a:moveTo>
                            <a:pt x="0" y="189380"/>
                          </a:moveTo>
                          <a:cubicBezTo>
                            <a:pt x="-15453" y="128882"/>
                            <a:pt x="264040" y="19807"/>
                            <a:pt x="504399" y="0"/>
                          </a:cubicBezTo>
                          <a:cubicBezTo>
                            <a:pt x="697994" y="-5073"/>
                            <a:pt x="927332" y="18076"/>
                            <a:pt x="1243218" y="0"/>
                          </a:cubicBezTo>
                          <a:cubicBezTo>
                            <a:pt x="1533150" y="1891"/>
                            <a:pt x="1920236" y="-469"/>
                            <a:pt x="2087581" y="0"/>
                          </a:cubicBezTo>
                          <a:cubicBezTo>
                            <a:pt x="2199158" y="63378"/>
                            <a:pt x="2667025" y="-9103"/>
                            <a:pt x="3037490" y="0"/>
                          </a:cubicBezTo>
                          <a:cubicBezTo>
                            <a:pt x="3250912" y="25156"/>
                            <a:pt x="3315274" y="346"/>
                            <a:pt x="3544109" y="0"/>
                          </a:cubicBezTo>
                          <a:cubicBezTo>
                            <a:pt x="3772944" y="-346"/>
                            <a:pt x="3909378" y="-12160"/>
                            <a:pt x="4092946" y="0"/>
                          </a:cubicBezTo>
                          <a:cubicBezTo>
                            <a:pt x="4461636" y="-39330"/>
                            <a:pt x="5094458" y="-10119"/>
                            <a:pt x="5359492" y="0"/>
                          </a:cubicBezTo>
                          <a:cubicBezTo>
                            <a:pt x="5615076" y="78262"/>
                            <a:pt x="5872748" y="-435"/>
                            <a:pt x="6414946" y="0"/>
                          </a:cubicBezTo>
                          <a:cubicBezTo>
                            <a:pt x="6888271" y="-1315"/>
                            <a:pt x="6896740" y="8715"/>
                            <a:pt x="7259311" y="0"/>
                          </a:cubicBezTo>
                          <a:cubicBezTo>
                            <a:pt x="7637478" y="1884"/>
                            <a:pt x="7797537" y="-2731"/>
                            <a:pt x="7998130" y="0"/>
                          </a:cubicBezTo>
                          <a:cubicBezTo>
                            <a:pt x="8144696" y="43008"/>
                            <a:pt x="8938218" y="27316"/>
                            <a:pt x="9159130" y="0"/>
                          </a:cubicBezTo>
                          <a:cubicBezTo>
                            <a:pt x="9470242" y="-29615"/>
                            <a:pt x="9844552" y="10339"/>
                            <a:pt x="10109040" y="0"/>
                          </a:cubicBezTo>
                          <a:cubicBezTo>
                            <a:pt x="10451452" y="779"/>
                            <a:pt x="10806719" y="-28315"/>
                            <a:pt x="11058949" y="0"/>
                          </a:cubicBezTo>
                          <a:cubicBezTo>
                            <a:pt x="11298170" y="-28882"/>
                            <a:pt x="11598478" y="110548"/>
                            <a:pt x="11563349" y="189380"/>
                          </a:cubicBezTo>
                          <a:cubicBezTo>
                            <a:pt x="11565296" y="317503"/>
                            <a:pt x="11532577" y="426530"/>
                            <a:pt x="11563349" y="575704"/>
                          </a:cubicBezTo>
                          <a:cubicBezTo>
                            <a:pt x="11608539" y="727078"/>
                            <a:pt x="11584767" y="861721"/>
                            <a:pt x="11563349" y="946878"/>
                          </a:cubicBezTo>
                          <a:cubicBezTo>
                            <a:pt x="11558276" y="1049706"/>
                            <a:pt x="11337999" y="1137454"/>
                            <a:pt x="11058949" y="1136259"/>
                          </a:cubicBezTo>
                          <a:cubicBezTo>
                            <a:pt x="10761712" y="1132354"/>
                            <a:pt x="10584488" y="1157304"/>
                            <a:pt x="10320130" y="1136259"/>
                          </a:cubicBezTo>
                          <a:cubicBezTo>
                            <a:pt x="10073588" y="1133039"/>
                            <a:pt x="9544438" y="1132267"/>
                            <a:pt x="9264675" y="1136259"/>
                          </a:cubicBezTo>
                          <a:cubicBezTo>
                            <a:pt x="9010517" y="1133878"/>
                            <a:pt x="8572821" y="1220313"/>
                            <a:pt x="7998130" y="1136259"/>
                          </a:cubicBezTo>
                          <a:cubicBezTo>
                            <a:pt x="7381097" y="1148426"/>
                            <a:pt x="7228663" y="1160984"/>
                            <a:pt x="6731583" y="1136259"/>
                          </a:cubicBezTo>
                          <a:cubicBezTo>
                            <a:pt x="6239786" y="1117492"/>
                            <a:pt x="6167964" y="1156355"/>
                            <a:pt x="5781674" y="1136259"/>
                          </a:cubicBezTo>
                          <a:cubicBezTo>
                            <a:pt x="5420158" y="1074406"/>
                            <a:pt x="5205648" y="1109396"/>
                            <a:pt x="4831765" y="1136259"/>
                          </a:cubicBezTo>
                          <a:cubicBezTo>
                            <a:pt x="4424188" y="1146789"/>
                            <a:pt x="4324189" y="1113906"/>
                            <a:pt x="3987400" y="1136259"/>
                          </a:cubicBezTo>
                          <a:cubicBezTo>
                            <a:pt x="3619429" y="1166720"/>
                            <a:pt x="3121462" y="1153189"/>
                            <a:pt x="2826400" y="1136259"/>
                          </a:cubicBezTo>
                          <a:cubicBezTo>
                            <a:pt x="2534979" y="1169362"/>
                            <a:pt x="2004662" y="1099437"/>
                            <a:pt x="1559855" y="1136259"/>
                          </a:cubicBezTo>
                          <a:cubicBezTo>
                            <a:pt x="1021744" y="1142689"/>
                            <a:pt x="756483" y="1140008"/>
                            <a:pt x="504399" y="1136259"/>
                          </a:cubicBezTo>
                          <a:cubicBezTo>
                            <a:pt x="258976" y="1129406"/>
                            <a:pt x="28016" y="1063530"/>
                            <a:pt x="0" y="946878"/>
                          </a:cubicBezTo>
                          <a:cubicBezTo>
                            <a:pt x="-58022" y="831201"/>
                            <a:pt x="31215" y="669526"/>
                            <a:pt x="0" y="575704"/>
                          </a:cubicBezTo>
                          <a:cubicBezTo>
                            <a:pt x="-29743" y="453244"/>
                            <a:pt x="32914" y="317390"/>
                            <a:pt x="0" y="189380"/>
                          </a:cubicBezTo>
                          <a:close/>
                        </a:path>
                      </a:pathLst>
                    </a:custGeom>
                    <ask:type>
                      <ask:lineSketchFreehand/>
                    </ask:type>
                  </ask:lineSketchStyleProps>
                </a:ext>
              </a:extLst>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UVF TypoSlabserif" panose="02000403050000020004" pitchFamily="2" charset="0"/>
                <a:ea typeface="字魂105号-简雅黑"/>
              </a:endParaRPr>
            </a:p>
          </p:txBody>
        </p:sp>
        <p:sp>
          <p:nvSpPr>
            <p:cNvPr id="16" name="TextBox 15">
              <a:extLst>
                <a:ext uri="{FF2B5EF4-FFF2-40B4-BE49-F238E27FC236}">
                  <a16:creationId xmlns:a16="http://schemas.microsoft.com/office/drawing/2014/main" xmlns="" id="{F2C5B697-19E4-4C17-BECD-DFEB430E3B98}"/>
                </a:ext>
              </a:extLst>
            </p:cNvPr>
            <p:cNvSpPr txBox="1"/>
            <p:nvPr/>
          </p:nvSpPr>
          <p:spPr>
            <a:xfrm>
              <a:off x="5823304" y="1679319"/>
              <a:ext cx="4985175" cy="1475404"/>
            </a:xfrm>
            <a:prstGeom prst="rect">
              <a:avLst/>
            </a:prstGeom>
            <a:noFill/>
          </p:spPr>
          <p:txBody>
            <a:bodyPr wrap="square">
              <a:spAutoFit/>
            </a:bodyPr>
            <a:lstStyle/>
            <a:p>
              <a:pPr lvl="0" algn="ctr">
                <a:lnSpc>
                  <a:spcPct val="107000"/>
                </a:lnSpc>
                <a:spcAft>
                  <a:spcPts val="800"/>
                </a:spcAft>
                <a:buSzPts val="1000"/>
              </a:pP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3.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Trong</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các</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câu</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trên</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bộ</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phận</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nào</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trả</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lời</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cho</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câu</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hỏi</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Ai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cái</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gì</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con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gì</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bộ</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phận</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nào</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trả</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lời</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câu</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dirty="0" err="1">
                  <a:solidFill>
                    <a:srgbClr val="00747E"/>
                  </a:solidFill>
                  <a:latin typeface="UVF TypoSlabserif" panose="02000403050000020004" pitchFamily="2" charset="0"/>
                  <a:ea typeface="Calibri" panose="020F0502020204030204" pitchFamily="34" charset="0"/>
                  <a:cs typeface="Arial" panose="020B0604020202020204" pitchFamily="34" charset="0"/>
                </a:rPr>
                <a:t>hỏi</a:t>
              </a:r>
              <a:r>
                <a:rPr lang="en-US" sz="2800" b="1" dirty="0">
                  <a:solidFill>
                    <a:srgbClr val="00747E"/>
                  </a:solidFill>
                  <a:latin typeface="UVF TypoSlabserif" panose="02000403050000020004" pitchFamily="2" charset="0"/>
                  <a:ea typeface="Calibri" panose="020F0502020204030204" pitchFamily="34" charset="0"/>
                  <a:cs typeface="Arial" panose="020B0604020202020204" pitchFamily="34" charset="0"/>
                </a:rPr>
                <a:t>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Là</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gì</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là</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ai,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là</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 con </a:t>
              </a:r>
              <a:r>
                <a:rPr lang="en-US" sz="2800" b="1" i="1" dirty="0" err="1">
                  <a:solidFill>
                    <a:srgbClr val="861515"/>
                  </a:solidFill>
                  <a:latin typeface="UVF TypoSlabserif" panose="02000403050000020004" pitchFamily="2" charset="0"/>
                  <a:ea typeface="Calibri" panose="020F0502020204030204" pitchFamily="34" charset="0"/>
                  <a:cs typeface="Arial" panose="020B0604020202020204" pitchFamily="34" charset="0"/>
                </a:rPr>
                <a:t>gì</a:t>
              </a:r>
              <a:r>
                <a:rPr lang="en-US" sz="2800" b="1" i="1" dirty="0">
                  <a:solidFill>
                    <a:srgbClr val="861515"/>
                  </a:solidFill>
                  <a:latin typeface="UVF TypoSlabserif" panose="02000403050000020004" pitchFamily="2" charset="0"/>
                  <a:ea typeface="Calibri" panose="020F0502020204030204" pitchFamily="34" charset="0"/>
                  <a:cs typeface="Arial" panose="020B0604020202020204" pitchFamily="34" charset="0"/>
                </a:rPr>
                <a:t>)?</a:t>
              </a:r>
              <a:endParaRPr lang="vi-VN" sz="2000" b="1" i="1" dirty="0">
                <a:solidFill>
                  <a:srgbClr val="861515"/>
                </a:solidFill>
                <a:effectLst/>
                <a:latin typeface="UVF TypoSlabserif" panose="02000403050000020004" pitchFamily="2" charset="0"/>
                <a:ea typeface="Calibri" panose="020F0502020204030204" pitchFamily="34" charset="0"/>
                <a:cs typeface="Arial" panose="020B0604020202020204" pitchFamily="34" charset="0"/>
              </a:endParaRPr>
            </a:p>
          </p:txBody>
        </p:sp>
      </p:grpSp>
      <p:graphicFrame>
        <p:nvGraphicFramePr>
          <p:cNvPr id="11" name="Table 16">
            <a:extLst>
              <a:ext uri="{FF2B5EF4-FFF2-40B4-BE49-F238E27FC236}">
                <a16:creationId xmlns:a16="http://schemas.microsoft.com/office/drawing/2014/main" xmlns="" id="{57FB2D74-2FE6-416E-B4E7-46942AFB52A5}"/>
              </a:ext>
            </a:extLst>
          </p:cNvPr>
          <p:cNvGraphicFramePr>
            <a:graphicFrameLocks noGrp="1"/>
          </p:cNvGraphicFramePr>
          <p:nvPr>
            <p:extLst>
              <p:ext uri="{D42A27DB-BD31-4B8C-83A1-F6EECF244321}">
                <p14:modId xmlns:p14="http://schemas.microsoft.com/office/powerpoint/2010/main" val="398054823"/>
              </p:ext>
            </p:extLst>
          </p:nvPr>
        </p:nvGraphicFramePr>
        <p:xfrm>
          <a:off x="142875" y="1581716"/>
          <a:ext cx="8815389" cy="5686085"/>
        </p:xfrm>
        <a:graphic>
          <a:graphicData uri="http://schemas.openxmlformats.org/drawingml/2006/table">
            <a:tbl>
              <a:tblPr firstRow="1" bandRow="1">
                <a:tableStyleId>{5C22544A-7EE6-4342-B048-85BDC9FD1C3A}</a:tableStyleId>
              </a:tblPr>
              <a:tblGrid>
                <a:gridCol w="3064328">
                  <a:extLst>
                    <a:ext uri="{9D8B030D-6E8A-4147-A177-3AD203B41FA5}">
                      <a16:colId xmlns:a16="http://schemas.microsoft.com/office/drawing/2014/main" xmlns="" val="3017411503"/>
                    </a:ext>
                  </a:extLst>
                </a:gridCol>
                <a:gridCol w="2812598">
                  <a:extLst>
                    <a:ext uri="{9D8B030D-6E8A-4147-A177-3AD203B41FA5}">
                      <a16:colId xmlns:a16="http://schemas.microsoft.com/office/drawing/2014/main" xmlns="" val="1052916121"/>
                    </a:ext>
                  </a:extLst>
                </a:gridCol>
                <a:gridCol w="2938463">
                  <a:extLst>
                    <a:ext uri="{9D8B030D-6E8A-4147-A177-3AD203B41FA5}">
                      <a16:colId xmlns:a16="http://schemas.microsoft.com/office/drawing/2014/main" xmlns="" val="2503828049"/>
                    </a:ext>
                  </a:extLst>
                </a:gridCol>
              </a:tblGrid>
              <a:tr h="1128885">
                <a:tc>
                  <a:txBody>
                    <a:bodyPr/>
                    <a:lstStyle/>
                    <a:p>
                      <a:pPr algn="ctr"/>
                      <a:r>
                        <a:rPr lang="en-US" sz="2800" dirty="0" err="1">
                          <a:solidFill>
                            <a:srgbClr val="002060"/>
                          </a:solidFill>
                          <a:latin typeface="#9Slide03 Arima Madurai Black" panose="00000A00000000000000" pitchFamily="2" charset="0"/>
                          <a:cs typeface="#9Slide03 Arima Madurai Black" panose="00000A00000000000000" pitchFamily="2" charset="0"/>
                        </a:rPr>
                        <a:t>Câu</a:t>
                      </a:r>
                      <a:endParaRPr lang="vi-VN" sz="2800" dirty="0">
                        <a:solidFill>
                          <a:srgbClr val="002060"/>
                        </a:solidFill>
                        <a:latin typeface="#9Slide03 Arima Madurai Black" panose="00000A00000000000000" pitchFamily="2" charset="0"/>
                        <a:cs typeface="#9Slide03 Arima Madurai Black" panose="00000A00000000000000" pitchFamily="2" charset="0"/>
                      </a:endParaRPr>
                    </a:p>
                  </a:txBody>
                  <a:tcPr marL="68580" marR="68580" anchor="ctr">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accent2">
                        <a:lumMod val="40000"/>
                        <a:lumOff val="60000"/>
                      </a:schemeClr>
                    </a:solidFill>
                  </a:tcPr>
                </a:tc>
                <a:tc>
                  <a:txBody>
                    <a:bodyPr/>
                    <a:lstStyle/>
                    <a:p>
                      <a:pPr algn="ct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Trả</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cho</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câu</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hỏi</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Ai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con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vi-VN" sz="2800" dirty="0">
                        <a:solidFill>
                          <a:srgbClr val="002060"/>
                        </a:solidFill>
                        <a:latin typeface="#9Slide03 Arima Madurai Black" panose="00000A00000000000000" pitchFamily="2" charset="0"/>
                        <a:cs typeface="#9Slide03 Arima Madurai Black" panose="00000A00000000000000" pitchFamily="2" charset="0"/>
                      </a:endParaRPr>
                    </a:p>
                  </a:txBody>
                  <a:tcPr marL="68580" marR="68580" anchor="ctr">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accent2">
                        <a:lumMod val="40000"/>
                        <a:lumOff val="60000"/>
                      </a:schemeClr>
                    </a:solidFill>
                  </a:tcPr>
                </a:tc>
                <a:tc>
                  <a:txBody>
                    <a:bodyPr/>
                    <a:lstStyle/>
                    <a:p>
                      <a:pPr algn="ct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Trả</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câu</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hỏi</a:t>
                      </a:r>
                      <a:r>
                        <a:rPr lang="en-US" sz="28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ai,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con </a:t>
                      </a:r>
                      <a:r>
                        <a:rPr lang="en-US" sz="2800" b="1" i="1" dirty="0" err="1">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vi-VN" sz="2800" dirty="0">
                        <a:solidFill>
                          <a:srgbClr val="002060"/>
                        </a:solidFill>
                        <a:latin typeface="#9Slide03 Arima Madurai Black" panose="00000A00000000000000" pitchFamily="2" charset="0"/>
                        <a:cs typeface="#9Slide03 Arima Madurai Black" panose="00000A00000000000000" pitchFamily="2" charset="0"/>
                      </a:endParaRPr>
                    </a:p>
                  </a:txBody>
                  <a:tcPr marL="68580" marR="68580" anchor="ctr">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451880141"/>
                  </a:ext>
                </a:extLst>
              </a:tr>
              <a:tr h="9470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Đây</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Diệu</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Chi,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mới</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lớp</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ta</a:t>
                      </a:r>
                      <a:r>
                        <a:rPr kumimoji="0" lang="vi-VN" alt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pPr algn="just"/>
                      <a:endParaRPr lang="vi-VN" sz="280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pPr algn="just"/>
                      <a:endParaRPr lang="vi-VN" sz="280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extLst>
                  <a:ext uri="{0D108BD9-81ED-4DB2-BD59-A6C34878D82A}">
                    <a16:rowId xmlns:a16="http://schemas.microsoft.com/office/drawing/2014/main" xmlns="" val="2467783315"/>
                  </a:ext>
                </a:extLst>
              </a:tr>
              <a:tr h="16779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Diệu</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Chi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học</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sinh</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cũ</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Trường</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Tiểu</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học</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Công</a:t>
                      </a:r>
                      <a:r>
                        <a:rPr kumimoji="0" lang="vi-VN" alt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pPr algn="just"/>
                      <a:endParaRPr lang="vi-VN" sz="280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pPr algn="just"/>
                      <a:endParaRPr lang="vi-VN" sz="280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extLst>
                  <a:ext uri="{0D108BD9-81ED-4DB2-BD59-A6C34878D82A}">
                    <a16:rowId xmlns:a16="http://schemas.microsoft.com/office/drawing/2014/main" xmlns="" val="3770589956"/>
                  </a:ext>
                </a:extLst>
              </a:tr>
              <a:tr h="11445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ấy</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họa</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sĩ</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nhỏ</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1"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đấy</a:t>
                      </a:r>
                      <a:r>
                        <a:rPr kumimoji="0" lang="en-US" sz="2800" b="1" i="1"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pPr algn="just"/>
                      <a:endParaRPr lang="vi-VN" sz="280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pPr algn="just"/>
                      <a:endParaRPr lang="vi-VN" sz="280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extLst>
                  <a:ext uri="{0D108BD9-81ED-4DB2-BD59-A6C34878D82A}">
                    <a16:rowId xmlns:a16="http://schemas.microsoft.com/office/drawing/2014/main" xmlns="" val="3710382335"/>
                  </a:ext>
                </a:extLst>
              </a:tr>
            </a:tbl>
          </a:graphicData>
        </a:graphic>
      </p:graphicFrame>
      <p:sp>
        <p:nvSpPr>
          <p:cNvPr id="19" name="TextBox 18">
            <a:extLst>
              <a:ext uri="{FF2B5EF4-FFF2-40B4-BE49-F238E27FC236}">
                <a16:creationId xmlns:a16="http://schemas.microsoft.com/office/drawing/2014/main" xmlns="" id="{BCA4EC15-5D0F-41D0-BCE5-C1EB7A8A8BD5}"/>
              </a:ext>
            </a:extLst>
          </p:cNvPr>
          <p:cNvSpPr txBox="1"/>
          <p:nvPr/>
        </p:nvSpPr>
        <p:spPr>
          <a:xfrm>
            <a:off x="3760378" y="2981980"/>
            <a:ext cx="1397410" cy="954107"/>
          </a:xfrm>
          <a:prstGeom prst="rect">
            <a:avLst/>
          </a:prstGeom>
          <a:noFill/>
        </p:spPr>
        <p:txBody>
          <a:bodyPr wrap="square" rtlCol="0">
            <a:spAutoFit/>
          </a:bodyPr>
          <a:lstStyle/>
          <a:p>
            <a:r>
              <a:rPr lang="en-US" sz="2800" b="1" dirty="0" err="1">
                <a:solidFill>
                  <a:srgbClr val="EE345B"/>
                </a:solidFill>
                <a:latin typeface="UVF TypoSlabserif" panose="02000403050000020004" pitchFamily="2" charset="0"/>
                <a:cs typeface="Arial" panose="020B0604020202020204" pitchFamily="34" charset="0"/>
              </a:rPr>
              <a:t>Diệu</a:t>
            </a:r>
            <a:r>
              <a:rPr lang="en-US" sz="2800" b="1" dirty="0">
                <a:solidFill>
                  <a:srgbClr val="EE345B"/>
                </a:solidFill>
                <a:latin typeface="UVF TypoSlabserif" panose="02000403050000020004" pitchFamily="2" charset="0"/>
                <a:cs typeface="Arial" panose="020B0604020202020204" pitchFamily="34" charset="0"/>
              </a:rPr>
              <a:t> Chi</a:t>
            </a:r>
          </a:p>
        </p:txBody>
      </p:sp>
      <p:sp>
        <p:nvSpPr>
          <p:cNvPr id="20" name="TextBox 19">
            <a:extLst>
              <a:ext uri="{FF2B5EF4-FFF2-40B4-BE49-F238E27FC236}">
                <a16:creationId xmlns:a16="http://schemas.microsoft.com/office/drawing/2014/main" xmlns="" id="{16B63D9D-884B-471F-A49C-E90372797132}"/>
              </a:ext>
            </a:extLst>
          </p:cNvPr>
          <p:cNvSpPr txBox="1"/>
          <p:nvPr/>
        </p:nvSpPr>
        <p:spPr>
          <a:xfrm>
            <a:off x="6115051" y="2935010"/>
            <a:ext cx="2660240" cy="954107"/>
          </a:xfrm>
          <a:prstGeom prst="rect">
            <a:avLst/>
          </a:prstGeom>
          <a:noFill/>
        </p:spPr>
        <p:txBody>
          <a:bodyPr wrap="square" rtlCol="0">
            <a:spAutoFit/>
          </a:bodyPr>
          <a:lstStyle/>
          <a:p>
            <a:r>
              <a:rPr lang="en-US" sz="2800" b="1" dirty="0" err="1">
                <a:solidFill>
                  <a:srgbClr val="EE345B"/>
                </a:solidFill>
                <a:latin typeface="UVF TypoSlabserif" panose="02000403050000020004" pitchFamily="2" charset="0"/>
                <a:cs typeface="Arial" panose="020B0604020202020204" pitchFamily="34" charset="0"/>
              </a:rPr>
              <a:t>bạn</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mới</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của</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lớp</a:t>
            </a:r>
            <a:r>
              <a:rPr lang="en-US" sz="2800" b="1" dirty="0">
                <a:solidFill>
                  <a:srgbClr val="EE345B"/>
                </a:solidFill>
                <a:latin typeface="UVF TypoSlabserif" panose="02000403050000020004" pitchFamily="2" charset="0"/>
                <a:cs typeface="Arial" panose="020B0604020202020204" pitchFamily="34" charset="0"/>
              </a:rPr>
              <a:t> ta</a:t>
            </a:r>
          </a:p>
        </p:txBody>
      </p:sp>
      <p:sp>
        <p:nvSpPr>
          <p:cNvPr id="21" name="TextBox 20">
            <a:extLst>
              <a:ext uri="{FF2B5EF4-FFF2-40B4-BE49-F238E27FC236}">
                <a16:creationId xmlns:a16="http://schemas.microsoft.com/office/drawing/2014/main" xmlns="" id="{1DF0D4C1-DD33-4F91-B1C9-8BB200BA2877}"/>
              </a:ext>
            </a:extLst>
          </p:cNvPr>
          <p:cNvSpPr txBox="1"/>
          <p:nvPr/>
        </p:nvSpPr>
        <p:spPr>
          <a:xfrm>
            <a:off x="3534774" y="4200031"/>
            <a:ext cx="1960153" cy="954107"/>
          </a:xfrm>
          <a:prstGeom prst="rect">
            <a:avLst/>
          </a:prstGeom>
          <a:noFill/>
        </p:spPr>
        <p:txBody>
          <a:bodyPr wrap="square" rtlCol="0">
            <a:spAutoFit/>
          </a:bodyPr>
          <a:lstStyle/>
          <a:p>
            <a:r>
              <a:rPr lang="en-US" sz="2800" b="1" dirty="0" err="1">
                <a:solidFill>
                  <a:srgbClr val="EE345B"/>
                </a:solidFill>
                <a:latin typeface="UVF TypoSlabserif" panose="02000403050000020004" pitchFamily="2" charset="0"/>
                <a:cs typeface="Arial" panose="020B0604020202020204" pitchFamily="34" charset="0"/>
              </a:rPr>
              <a:t>Bạn</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Diệu</a:t>
            </a:r>
            <a:r>
              <a:rPr lang="en-US" sz="2800" b="1" dirty="0">
                <a:solidFill>
                  <a:srgbClr val="EE345B"/>
                </a:solidFill>
                <a:latin typeface="UVF TypoSlabserif" panose="02000403050000020004" pitchFamily="2" charset="0"/>
                <a:cs typeface="Arial" panose="020B0604020202020204" pitchFamily="34" charset="0"/>
              </a:rPr>
              <a:t> Chi</a:t>
            </a:r>
          </a:p>
        </p:txBody>
      </p:sp>
      <p:sp>
        <p:nvSpPr>
          <p:cNvPr id="22" name="TextBox 21">
            <a:extLst>
              <a:ext uri="{FF2B5EF4-FFF2-40B4-BE49-F238E27FC236}">
                <a16:creationId xmlns:a16="http://schemas.microsoft.com/office/drawing/2014/main" xmlns="" id="{D91569E4-2169-4206-BB02-5D6CD0B4FEA2}"/>
              </a:ext>
            </a:extLst>
          </p:cNvPr>
          <p:cNvSpPr txBox="1"/>
          <p:nvPr/>
        </p:nvSpPr>
        <p:spPr>
          <a:xfrm>
            <a:off x="6080022" y="3862781"/>
            <a:ext cx="2730295" cy="1815882"/>
          </a:xfrm>
          <a:prstGeom prst="rect">
            <a:avLst/>
          </a:prstGeom>
          <a:noFill/>
        </p:spPr>
        <p:txBody>
          <a:bodyPr wrap="square" rtlCol="0">
            <a:spAutoFit/>
          </a:bodyPr>
          <a:lstStyle/>
          <a:p>
            <a:pPr algn="just"/>
            <a:r>
              <a:rPr lang="en-US" sz="2800" b="1" dirty="0" err="1">
                <a:solidFill>
                  <a:srgbClr val="EE345B"/>
                </a:solidFill>
                <a:latin typeface="UVF TypoSlabserif" panose="02000403050000020004" pitchFamily="2" charset="0"/>
                <a:cs typeface="Arial" panose="020B0604020202020204" pitchFamily="34" charset="0"/>
              </a:rPr>
              <a:t>là</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học</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sinh</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cũ</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của</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Trường</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Tiểu</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học</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Thành</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Công</a:t>
            </a:r>
            <a:endParaRPr lang="en-US" sz="2800" b="1" dirty="0">
              <a:solidFill>
                <a:srgbClr val="EE345B"/>
              </a:solidFill>
              <a:latin typeface="UVF TypoSlabserif" panose="02000403050000020004" pitchFamily="2" charset="0"/>
              <a:cs typeface="Arial" panose="020B0604020202020204" pitchFamily="34" charset="0"/>
            </a:endParaRPr>
          </a:p>
        </p:txBody>
      </p:sp>
      <p:sp>
        <p:nvSpPr>
          <p:cNvPr id="23" name="TextBox 22">
            <a:extLst>
              <a:ext uri="{FF2B5EF4-FFF2-40B4-BE49-F238E27FC236}">
                <a16:creationId xmlns:a16="http://schemas.microsoft.com/office/drawing/2014/main" xmlns="" id="{5FD3AA54-90A9-475A-9BF3-0A800ED9D783}"/>
              </a:ext>
            </a:extLst>
          </p:cNvPr>
          <p:cNvSpPr txBox="1"/>
          <p:nvPr/>
        </p:nvSpPr>
        <p:spPr>
          <a:xfrm>
            <a:off x="3546066" y="5600296"/>
            <a:ext cx="1611722" cy="523220"/>
          </a:xfrm>
          <a:prstGeom prst="rect">
            <a:avLst/>
          </a:prstGeom>
          <a:noFill/>
        </p:spPr>
        <p:txBody>
          <a:bodyPr wrap="square" rtlCol="0">
            <a:spAutoFit/>
          </a:bodyPr>
          <a:lstStyle/>
          <a:p>
            <a:pPr algn="ctr"/>
            <a:r>
              <a:rPr lang="en-US" sz="2800" b="1" dirty="0" err="1">
                <a:solidFill>
                  <a:srgbClr val="EE345B"/>
                </a:solidFill>
                <a:latin typeface="UVF TypoSlabserif" panose="02000403050000020004" pitchFamily="2" charset="0"/>
                <a:cs typeface="Arial" panose="020B0604020202020204" pitchFamily="34" charset="0"/>
              </a:rPr>
              <a:t>Bạn</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ấy</a:t>
            </a:r>
            <a:endParaRPr lang="en-US" sz="2800" b="1" dirty="0">
              <a:solidFill>
                <a:srgbClr val="EE345B"/>
              </a:solidFill>
              <a:latin typeface="UVF TypoSlabserif" panose="02000403050000020004" pitchFamily="2" charset="0"/>
              <a:cs typeface="Arial" panose="020B0604020202020204" pitchFamily="34" charset="0"/>
            </a:endParaRPr>
          </a:p>
        </p:txBody>
      </p:sp>
      <p:sp>
        <p:nvSpPr>
          <p:cNvPr id="24" name="TextBox 23">
            <a:extLst>
              <a:ext uri="{FF2B5EF4-FFF2-40B4-BE49-F238E27FC236}">
                <a16:creationId xmlns:a16="http://schemas.microsoft.com/office/drawing/2014/main" xmlns="" id="{F4A26A38-36D8-4F2B-9AAB-327EDAFFE3B4}"/>
              </a:ext>
            </a:extLst>
          </p:cNvPr>
          <p:cNvSpPr txBox="1"/>
          <p:nvPr/>
        </p:nvSpPr>
        <p:spPr>
          <a:xfrm>
            <a:off x="5987845" y="5555524"/>
            <a:ext cx="2914650" cy="954107"/>
          </a:xfrm>
          <a:prstGeom prst="rect">
            <a:avLst/>
          </a:prstGeom>
          <a:noFill/>
        </p:spPr>
        <p:txBody>
          <a:bodyPr wrap="square" rtlCol="0">
            <a:spAutoFit/>
          </a:bodyPr>
          <a:lstStyle/>
          <a:p>
            <a:pPr algn="ctr"/>
            <a:r>
              <a:rPr lang="en-US" sz="2800" b="1" dirty="0" err="1">
                <a:solidFill>
                  <a:srgbClr val="EE345B"/>
                </a:solidFill>
                <a:latin typeface="UVF TypoSlabserif" panose="02000403050000020004" pitchFamily="2" charset="0"/>
                <a:cs typeface="Arial" panose="020B0604020202020204" pitchFamily="34" charset="0"/>
              </a:rPr>
              <a:t>là</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một</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hoạ</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sĩ</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nhỏ</a:t>
            </a:r>
            <a:r>
              <a:rPr lang="en-US" sz="2800" b="1" dirty="0">
                <a:solidFill>
                  <a:srgbClr val="EE345B"/>
                </a:solidFill>
                <a:latin typeface="UVF TypoSlabserif" panose="02000403050000020004" pitchFamily="2" charset="0"/>
                <a:cs typeface="Arial" panose="020B0604020202020204" pitchFamily="34" charset="0"/>
              </a:rPr>
              <a:t> </a:t>
            </a:r>
            <a:r>
              <a:rPr lang="en-US" sz="2800" b="1" dirty="0" err="1">
                <a:solidFill>
                  <a:srgbClr val="EE345B"/>
                </a:solidFill>
                <a:latin typeface="UVF TypoSlabserif" panose="02000403050000020004" pitchFamily="2" charset="0"/>
                <a:cs typeface="Arial" panose="020B0604020202020204" pitchFamily="34" charset="0"/>
              </a:rPr>
              <a:t>đấy</a:t>
            </a:r>
            <a:endParaRPr lang="en-US" sz="2800" b="1" dirty="0">
              <a:solidFill>
                <a:srgbClr val="EE345B"/>
              </a:solidFill>
              <a:latin typeface="UVF TypoSlabserif" panose="02000403050000020004" pitchFamily="2" charset="0"/>
              <a:cs typeface="Arial" panose="020B0604020202020204" pitchFamily="34" charset="0"/>
            </a:endParaRPr>
          </a:p>
        </p:txBody>
      </p:sp>
    </p:spTree>
    <p:extLst>
      <p:ext uri="{BB962C8B-B14F-4D97-AF65-F5344CB8AC3E}">
        <p14:creationId xmlns:p14="http://schemas.microsoft.com/office/powerpoint/2010/main" val="3763855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6">
            <a:extLst>
              <a:ext uri="{FF2B5EF4-FFF2-40B4-BE49-F238E27FC236}">
                <a16:creationId xmlns:a16="http://schemas.microsoft.com/office/drawing/2014/main" xmlns="" id="{57FB2D74-2FE6-416E-B4E7-46942AFB52A5}"/>
              </a:ext>
            </a:extLst>
          </p:cNvPr>
          <p:cNvGraphicFramePr>
            <a:graphicFrameLocks noGrp="1"/>
          </p:cNvGraphicFramePr>
          <p:nvPr>
            <p:extLst>
              <p:ext uri="{D42A27DB-BD31-4B8C-83A1-F6EECF244321}">
                <p14:modId xmlns:p14="http://schemas.microsoft.com/office/powerpoint/2010/main" val="1923011127"/>
              </p:ext>
            </p:extLst>
          </p:nvPr>
        </p:nvGraphicFramePr>
        <p:xfrm>
          <a:off x="164306" y="1505516"/>
          <a:ext cx="8815389" cy="5686085"/>
        </p:xfrm>
        <a:graphic>
          <a:graphicData uri="http://schemas.openxmlformats.org/drawingml/2006/table">
            <a:tbl>
              <a:tblPr firstRow="1" bandRow="1">
                <a:tableStyleId>{5C22544A-7EE6-4342-B048-85BDC9FD1C3A}</a:tableStyleId>
              </a:tblPr>
              <a:tblGrid>
                <a:gridCol w="3064328">
                  <a:extLst>
                    <a:ext uri="{9D8B030D-6E8A-4147-A177-3AD203B41FA5}">
                      <a16:colId xmlns:a16="http://schemas.microsoft.com/office/drawing/2014/main" xmlns="" val="3017411503"/>
                    </a:ext>
                  </a:extLst>
                </a:gridCol>
                <a:gridCol w="2812598">
                  <a:extLst>
                    <a:ext uri="{9D8B030D-6E8A-4147-A177-3AD203B41FA5}">
                      <a16:colId xmlns:a16="http://schemas.microsoft.com/office/drawing/2014/main" xmlns="" val="1052916121"/>
                    </a:ext>
                  </a:extLst>
                </a:gridCol>
                <a:gridCol w="2938463">
                  <a:extLst>
                    <a:ext uri="{9D8B030D-6E8A-4147-A177-3AD203B41FA5}">
                      <a16:colId xmlns:a16="http://schemas.microsoft.com/office/drawing/2014/main" xmlns="" val="2503828049"/>
                    </a:ext>
                  </a:extLst>
                </a:gridCol>
              </a:tblGrid>
              <a:tr h="1128885">
                <a:tc>
                  <a:txBody>
                    <a:bodyPr/>
                    <a:lstStyle/>
                    <a:p>
                      <a:pPr algn="ctr"/>
                      <a:r>
                        <a:rPr lang="en-US" sz="2800" i="0" dirty="0" err="1">
                          <a:solidFill>
                            <a:schemeClr val="tx1"/>
                          </a:solidFill>
                          <a:latin typeface="#9Slide03 Arima Madurai Black" panose="00000A00000000000000" pitchFamily="2" charset="0"/>
                          <a:cs typeface="#9Slide03 Arima Madurai Black" panose="00000A00000000000000" pitchFamily="2" charset="0"/>
                        </a:rPr>
                        <a:t>Câu</a:t>
                      </a:r>
                      <a:endParaRPr lang="vi-VN" sz="2800" i="0" dirty="0">
                        <a:solidFill>
                          <a:schemeClr val="tx1"/>
                        </a:solidFill>
                        <a:latin typeface="#9Slide03 Arima Madurai Black" panose="00000A00000000000000" pitchFamily="2" charset="0"/>
                        <a:cs typeface="#9Slide03 Arima Madurai Black" panose="00000A00000000000000" pitchFamily="2" charset="0"/>
                      </a:endParaRPr>
                    </a:p>
                  </a:txBody>
                  <a:tcPr marL="68580" marR="68580" anchor="ctr">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accent2">
                        <a:lumMod val="40000"/>
                        <a:lumOff val="60000"/>
                      </a:schemeClr>
                    </a:solidFill>
                  </a:tcPr>
                </a:tc>
                <a:tc>
                  <a:txBody>
                    <a:bodyPr/>
                    <a:lstStyle/>
                    <a:p>
                      <a:pPr algn="ct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Trả</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cho</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câu</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hỏi</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Ai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con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vi-VN" sz="2800" i="0" dirty="0">
                        <a:solidFill>
                          <a:schemeClr val="tx1"/>
                        </a:solidFill>
                        <a:latin typeface="#9Slide03 Arima Madurai Black" panose="00000A00000000000000" pitchFamily="2" charset="0"/>
                        <a:cs typeface="#9Slide03 Arima Madurai Black" panose="00000A00000000000000" pitchFamily="2" charset="0"/>
                      </a:endParaRPr>
                    </a:p>
                  </a:txBody>
                  <a:tcPr marL="68580" marR="68580" anchor="ctr">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accent2">
                        <a:lumMod val="40000"/>
                        <a:lumOff val="60000"/>
                      </a:schemeClr>
                    </a:solidFill>
                  </a:tcPr>
                </a:tc>
                <a:tc>
                  <a:txBody>
                    <a:bodyPr/>
                    <a:lstStyle/>
                    <a:p>
                      <a:pPr algn="ct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Trả</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câu</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hỏi</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ai,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 con </a:t>
                      </a:r>
                      <a:r>
                        <a:rPr lang="en-US" sz="2800" b="1" i="0" dirty="0" err="1">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800" b="1" i="0" dirty="0">
                          <a:solidFill>
                            <a:schemeClr val="tx1"/>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vi-VN" sz="2800" i="0" dirty="0">
                        <a:solidFill>
                          <a:schemeClr val="tx1"/>
                        </a:solidFill>
                        <a:latin typeface="#9Slide03 Arima Madurai Black" panose="00000A00000000000000" pitchFamily="2" charset="0"/>
                        <a:cs typeface="#9Slide03 Arima Madurai Black" panose="00000A00000000000000" pitchFamily="2" charset="0"/>
                      </a:endParaRPr>
                    </a:p>
                  </a:txBody>
                  <a:tcPr marL="68580" marR="68580" anchor="ctr">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451880141"/>
                  </a:ext>
                </a:extLst>
              </a:tr>
              <a:tr h="9470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Đây</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Diệu</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Chi,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mới</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lớp</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ta</a:t>
                      </a:r>
                      <a:r>
                        <a:rPr kumimoji="0" lang="vi-VN" alt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endParaRPr lang="vi-VN" sz="2800" i="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endParaRPr lang="vi-VN" sz="2800" i="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extLst>
                  <a:ext uri="{0D108BD9-81ED-4DB2-BD59-A6C34878D82A}">
                    <a16:rowId xmlns:a16="http://schemas.microsoft.com/office/drawing/2014/main" xmlns="" val="2467783315"/>
                  </a:ext>
                </a:extLst>
              </a:tr>
              <a:tr h="16779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Diệu</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Chi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học</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sinh</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cũ</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Trường</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Tiểu</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học</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Công</a:t>
                      </a:r>
                      <a:r>
                        <a:rPr kumimoji="0" lang="vi-VN" alt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endParaRPr lang="vi-VN" sz="2800" i="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endParaRPr lang="vi-VN" sz="2800" i="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extLst>
                  <a:ext uri="{0D108BD9-81ED-4DB2-BD59-A6C34878D82A}">
                    <a16:rowId xmlns:a16="http://schemas.microsoft.com/office/drawing/2014/main" xmlns="" val="3770589956"/>
                  </a:ext>
                </a:extLst>
              </a:tr>
              <a:tr h="11445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ấy</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họa</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sĩ</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nhỏ</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đấy</a:t>
                      </a:r>
                      <a:r>
                        <a:rPr kumimoji="0" lang="en-US" sz="2800" b="1"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endParaRPr lang="vi-VN" sz="2800" i="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tc>
                  <a:txBody>
                    <a:bodyPr/>
                    <a:lstStyle/>
                    <a:p>
                      <a:endParaRPr lang="vi-VN" sz="2800" i="0" dirty="0">
                        <a:latin typeface="#9Slide03 Arima Madurai Black" panose="00000A00000000000000" pitchFamily="2" charset="0"/>
                        <a:cs typeface="#9Slide03 Arima Madurai Black" panose="00000A00000000000000" pitchFamily="2" charset="0"/>
                      </a:endParaRPr>
                    </a:p>
                  </a:txBody>
                  <a:tcPr marL="68580" marR="68580">
                    <a:lnL w="28575" cap="flat" cmpd="sng" algn="ctr">
                      <a:solidFill>
                        <a:srgbClr val="FF3C3C"/>
                      </a:solidFill>
                      <a:prstDash val="sysDash"/>
                      <a:round/>
                      <a:headEnd type="none" w="med" len="med"/>
                      <a:tailEnd type="none" w="med" len="med"/>
                    </a:lnL>
                    <a:lnR w="28575" cap="flat" cmpd="sng" algn="ctr">
                      <a:solidFill>
                        <a:srgbClr val="FF3C3C"/>
                      </a:solidFill>
                      <a:prstDash val="sysDash"/>
                      <a:round/>
                      <a:headEnd type="none" w="med" len="med"/>
                      <a:tailEnd type="none" w="med" len="med"/>
                    </a:lnR>
                    <a:lnT w="28575" cap="flat" cmpd="sng" algn="ctr">
                      <a:solidFill>
                        <a:srgbClr val="FF3C3C"/>
                      </a:solidFill>
                      <a:prstDash val="sysDash"/>
                      <a:round/>
                      <a:headEnd type="none" w="med" len="med"/>
                      <a:tailEnd type="none" w="med" len="med"/>
                    </a:lnT>
                    <a:lnB w="28575" cap="flat" cmpd="sng" algn="ctr">
                      <a:solidFill>
                        <a:srgbClr val="FF3C3C"/>
                      </a:solidFill>
                      <a:prstDash val="sysDash"/>
                      <a:round/>
                      <a:headEnd type="none" w="med" len="med"/>
                      <a:tailEnd type="none" w="med" len="med"/>
                    </a:lnB>
                    <a:solidFill>
                      <a:schemeClr val="bg1"/>
                    </a:solidFill>
                  </a:tcPr>
                </a:tc>
                <a:extLst>
                  <a:ext uri="{0D108BD9-81ED-4DB2-BD59-A6C34878D82A}">
                    <a16:rowId xmlns:a16="http://schemas.microsoft.com/office/drawing/2014/main" xmlns="" val="3710382335"/>
                  </a:ext>
                </a:extLst>
              </a:tr>
            </a:tbl>
          </a:graphicData>
        </a:graphic>
      </p:graphicFrame>
      <p:sp>
        <p:nvSpPr>
          <p:cNvPr id="19" name="TextBox 18">
            <a:extLst>
              <a:ext uri="{FF2B5EF4-FFF2-40B4-BE49-F238E27FC236}">
                <a16:creationId xmlns:a16="http://schemas.microsoft.com/office/drawing/2014/main" xmlns="" id="{BCA4EC15-5D0F-41D0-BCE5-C1EB7A8A8BD5}"/>
              </a:ext>
            </a:extLst>
          </p:cNvPr>
          <p:cNvSpPr txBox="1"/>
          <p:nvPr/>
        </p:nvSpPr>
        <p:spPr>
          <a:xfrm>
            <a:off x="3781809" y="2905780"/>
            <a:ext cx="139741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Diệu</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Chi</a:t>
            </a:r>
          </a:p>
        </p:txBody>
      </p:sp>
      <p:sp>
        <p:nvSpPr>
          <p:cNvPr id="20" name="TextBox 19">
            <a:extLst>
              <a:ext uri="{FF2B5EF4-FFF2-40B4-BE49-F238E27FC236}">
                <a16:creationId xmlns:a16="http://schemas.microsoft.com/office/drawing/2014/main" xmlns="" id="{16B63D9D-884B-471F-A49C-E90372797132}"/>
              </a:ext>
            </a:extLst>
          </p:cNvPr>
          <p:cNvSpPr txBox="1"/>
          <p:nvPr/>
        </p:nvSpPr>
        <p:spPr>
          <a:xfrm>
            <a:off x="6136482" y="2858810"/>
            <a:ext cx="2660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bạn</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mới</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của</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lớp</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ta</a:t>
            </a:r>
          </a:p>
        </p:txBody>
      </p:sp>
      <p:sp>
        <p:nvSpPr>
          <p:cNvPr id="21" name="TextBox 20">
            <a:extLst>
              <a:ext uri="{FF2B5EF4-FFF2-40B4-BE49-F238E27FC236}">
                <a16:creationId xmlns:a16="http://schemas.microsoft.com/office/drawing/2014/main" xmlns="" id="{1DF0D4C1-DD33-4F91-B1C9-8BB200BA2877}"/>
              </a:ext>
            </a:extLst>
          </p:cNvPr>
          <p:cNvSpPr txBox="1"/>
          <p:nvPr/>
        </p:nvSpPr>
        <p:spPr>
          <a:xfrm>
            <a:off x="3556205" y="4123831"/>
            <a:ext cx="19601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Bạn</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Diệu</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Chi</a:t>
            </a:r>
          </a:p>
        </p:txBody>
      </p:sp>
      <p:sp>
        <p:nvSpPr>
          <p:cNvPr id="22" name="TextBox 21">
            <a:extLst>
              <a:ext uri="{FF2B5EF4-FFF2-40B4-BE49-F238E27FC236}">
                <a16:creationId xmlns:a16="http://schemas.microsoft.com/office/drawing/2014/main" xmlns="" id="{D91569E4-2169-4206-BB02-5D6CD0B4FEA2}"/>
              </a:ext>
            </a:extLst>
          </p:cNvPr>
          <p:cNvSpPr txBox="1"/>
          <p:nvPr/>
        </p:nvSpPr>
        <p:spPr>
          <a:xfrm>
            <a:off x="6101453" y="3786581"/>
            <a:ext cx="273029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là</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học</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sinh</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cũ</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của</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Trường</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Tiểu</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học</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Thành</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Công</a:t>
            </a:r>
            <a:endPar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endParaRPr>
          </a:p>
        </p:txBody>
      </p:sp>
      <p:sp>
        <p:nvSpPr>
          <p:cNvPr id="23" name="TextBox 22">
            <a:extLst>
              <a:ext uri="{FF2B5EF4-FFF2-40B4-BE49-F238E27FC236}">
                <a16:creationId xmlns:a16="http://schemas.microsoft.com/office/drawing/2014/main" xmlns="" id="{5FD3AA54-90A9-475A-9BF3-0A800ED9D783}"/>
              </a:ext>
            </a:extLst>
          </p:cNvPr>
          <p:cNvSpPr txBox="1"/>
          <p:nvPr/>
        </p:nvSpPr>
        <p:spPr>
          <a:xfrm>
            <a:off x="3567497" y="5524096"/>
            <a:ext cx="16117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Bạn</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ấy</a:t>
            </a:r>
            <a:endPar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endParaRPr>
          </a:p>
        </p:txBody>
      </p:sp>
      <p:sp>
        <p:nvSpPr>
          <p:cNvPr id="24" name="TextBox 23">
            <a:extLst>
              <a:ext uri="{FF2B5EF4-FFF2-40B4-BE49-F238E27FC236}">
                <a16:creationId xmlns:a16="http://schemas.microsoft.com/office/drawing/2014/main" xmlns="" id="{F4A26A38-36D8-4F2B-9AAB-327EDAFFE3B4}"/>
              </a:ext>
            </a:extLst>
          </p:cNvPr>
          <p:cNvSpPr txBox="1"/>
          <p:nvPr/>
        </p:nvSpPr>
        <p:spPr>
          <a:xfrm>
            <a:off x="6009276" y="5479324"/>
            <a:ext cx="2914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là</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một</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hoạ</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sĩ</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nhỏ</a:t>
            </a:r>
            <a:r>
              <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đấy</a:t>
            </a:r>
            <a:endParaRPr kumimoji="0" lang="en-US" sz="28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endParaRPr>
          </a:p>
        </p:txBody>
      </p:sp>
      <p:grpSp>
        <p:nvGrpSpPr>
          <p:cNvPr id="4" name="Group 3">
            <a:extLst>
              <a:ext uri="{FF2B5EF4-FFF2-40B4-BE49-F238E27FC236}">
                <a16:creationId xmlns:a16="http://schemas.microsoft.com/office/drawing/2014/main" xmlns="" id="{887BF0F6-AA3F-4DA5-9D96-2C1E31E7A742}"/>
              </a:ext>
            </a:extLst>
          </p:cNvPr>
          <p:cNvGrpSpPr/>
          <p:nvPr/>
        </p:nvGrpSpPr>
        <p:grpSpPr>
          <a:xfrm>
            <a:off x="3682547" y="628470"/>
            <a:ext cx="2028825" cy="1077218"/>
            <a:chOff x="4910063" y="628469"/>
            <a:chExt cx="2705100" cy="1077218"/>
          </a:xfrm>
        </p:grpSpPr>
        <p:sp>
          <p:nvSpPr>
            <p:cNvPr id="3" name="Speech Bubble: Rectangle 2">
              <a:extLst>
                <a:ext uri="{FF2B5EF4-FFF2-40B4-BE49-F238E27FC236}">
                  <a16:creationId xmlns:a16="http://schemas.microsoft.com/office/drawing/2014/main" xmlns="" id="{8A47E337-1707-43F6-BD5A-58E42D2FFE51}"/>
                </a:ext>
              </a:extLst>
            </p:cNvPr>
            <p:cNvSpPr/>
            <p:nvPr/>
          </p:nvSpPr>
          <p:spPr>
            <a:xfrm>
              <a:off x="4910063" y="628469"/>
              <a:ext cx="2705100" cy="827799"/>
            </a:xfrm>
            <a:custGeom>
              <a:avLst/>
              <a:gdLst>
                <a:gd name="connsiteX0" fmla="*/ 0 w 2705100"/>
                <a:gd name="connsiteY0" fmla="*/ 0 h 882201"/>
                <a:gd name="connsiteX1" fmla="*/ 450850 w 2705100"/>
                <a:gd name="connsiteY1" fmla="*/ 0 h 882201"/>
                <a:gd name="connsiteX2" fmla="*/ 450850 w 2705100"/>
                <a:gd name="connsiteY2" fmla="*/ 0 h 882201"/>
                <a:gd name="connsiteX3" fmla="*/ 1127125 w 2705100"/>
                <a:gd name="connsiteY3" fmla="*/ 0 h 882201"/>
                <a:gd name="connsiteX4" fmla="*/ 2705100 w 2705100"/>
                <a:gd name="connsiteY4" fmla="*/ 0 h 882201"/>
                <a:gd name="connsiteX5" fmla="*/ 2705100 w 2705100"/>
                <a:gd name="connsiteY5" fmla="*/ 514617 h 882201"/>
                <a:gd name="connsiteX6" fmla="*/ 2705100 w 2705100"/>
                <a:gd name="connsiteY6" fmla="*/ 514617 h 882201"/>
                <a:gd name="connsiteX7" fmla="*/ 2705100 w 2705100"/>
                <a:gd name="connsiteY7" fmla="*/ 735168 h 882201"/>
                <a:gd name="connsiteX8" fmla="*/ 2705100 w 2705100"/>
                <a:gd name="connsiteY8" fmla="*/ 882201 h 882201"/>
                <a:gd name="connsiteX9" fmla="*/ 1127125 w 2705100"/>
                <a:gd name="connsiteY9" fmla="*/ 882201 h 882201"/>
                <a:gd name="connsiteX10" fmla="*/ 827084 w 2705100"/>
                <a:gd name="connsiteY10" fmla="*/ 1259174 h 882201"/>
                <a:gd name="connsiteX11" fmla="*/ 450850 w 2705100"/>
                <a:gd name="connsiteY11" fmla="*/ 882201 h 882201"/>
                <a:gd name="connsiteX12" fmla="*/ 0 w 2705100"/>
                <a:gd name="connsiteY12" fmla="*/ 882201 h 882201"/>
                <a:gd name="connsiteX13" fmla="*/ 0 w 2705100"/>
                <a:gd name="connsiteY13" fmla="*/ 735168 h 882201"/>
                <a:gd name="connsiteX14" fmla="*/ 0 w 2705100"/>
                <a:gd name="connsiteY14" fmla="*/ 514617 h 882201"/>
                <a:gd name="connsiteX15" fmla="*/ 0 w 2705100"/>
                <a:gd name="connsiteY15" fmla="*/ 514617 h 882201"/>
                <a:gd name="connsiteX16" fmla="*/ 0 w 2705100"/>
                <a:gd name="connsiteY16" fmla="*/ 0 h 882201"/>
                <a:gd name="connsiteX0" fmla="*/ 0 w 2705100"/>
                <a:gd name="connsiteY0" fmla="*/ 0 h 1259174"/>
                <a:gd name="connsiteX1" fmla="*/ 450850 w 2705100"/>
                <a:gd name="connsiteY1" fmla="*/ 0 h 1259174"/>
                <a:gd name="connsiteX2" fmla="*/ 450850 w 2705100"/>
                <a:gd name="connsiteY2" fmla="*/ 0 h 1259174"/>
                <a:gd name="connsiteX3" fmla="*/ 1127125 w 2705100"/>
                <a:gd name="connsiteY3" fmla="*/ 0 h 1259174"/>
                <a:gd name="connsiteX4" fmla="*/ 2705100 w 2705100"/>
                <a:gd name="connsiteY4" fmla="*/ 0 h 1259174"/>
                <a:gd name="connsiteX5" fmla="*/ 2705100 w 2705100"/>
                <a:gd name="connsiteY5" fmla="*/ 514617 h 1259174"/>
                <a:gd name="connsiteX6" fmla="*/ 2705100 w 2705100"/>
                <a:gd name="connsiteY6" fmla="*/ 514617 h 1259174"/>
                <a:gd name="connsiteX7" fmla="*/ 2705100 w 2705100"/>
                <a:gd name="connsiteY7" fmla="*/ 735168 h 1259174"/>
                <a:gd name="connsiteX8" fmla="*/ 2705100 w 2705100"/>
                <a:gd name="connsiteY8" fmla="*/ 882201 h 1259174"/>
                <a:gd name="connsiteX9" fmla="*/ 1757256 w 2705100"/>
                <a:gd name="connsiteY9" fmla="*/ 882201 h 1259174"/>
                <a:gd name="connsiteX10" fmla="*/ 827084 w 2705100"/>
                <a:gd name="connsiteY10" fmla="*/ 1259174 h 1259174"/>
                <a:gd name="connsiteX11" fmla="*/ 450850 w 2705100"/>
                <a:gd name="connsiteY11" fmla="*/ 882201 h 1259174"/>
                <a:gd name="connsiteX12" fmla="*/ 0 w 2705100"/>
                <a:gd name="connsiteY12" fmla="*/ 882201 h 1259174"/>
                <a:gd name="connsiteX13" fmla="*/ 0 w 2705100"/>
                <a:gd name="connsiteY13" fmla="*/ 735168 h 1259174"/>
                <a:gd name="connsiteX14" fmla="*/ 0 w 2705100"/>
                <a:gd name="connsiteY14" fmla="*/ 514617 h 1259174"/>
                <a:gd name="connsiteX15" fmla="*/ 0 w 2705100"/>
                <a:gd name="connsiteY15" fmla="*/ 514617 h 1259174"/>
                <a:gd name="connsiteX16" fmla="*/ 0 w 2705100"/>
                <a:gd name="connsiteY16" fmla="*/ 0 h 1259174"/>
                <a:gd name="connsiteX0" fmla="*/ 0 w 2705100"/>
                <a:gd name="connsiteY0" fmla="*/ 0 h 1259174"/>
                <a:gd name="connsiteX1" fmla="*/ 450850 w 2705100"/>
                <a:gd name="connsiteY1" fmla="*/ 0 h 1259174"/>
                <a:gd name="connsiteX2" fmla="*/ 450850 w 2705100"/>
                <a:gd name="connsiteY2" fmla="*/ 0 h 1259174"/>
                <a:gd name="connsiteX3" fmla="*/ 1127125 w 2705100"/>
                <a:gd name="connsiteY3" fmla="*/ 0 h 1259174"/>
                <a:gd name="connsiteX4" fmla="*/ 2705100 w 2705100"/>
                <a:gd name="connsiteY4" fmla="*/ 0 h 1259174"/>
                <a:gd name="connsiteX5" fmla="*/ 2705100 w 2705100"/>
                <a:gd name="connsiteY5" fmla="*/ 514617 h 1259174"/>
                <a:gd name="connsiteX6" fmla="*/ 2705100 w 2705100"/>
                <a:gd name="connsiteY6" fmla="*/ 514617 h 1259174"/>
                <a:gd name="connsiteX7" fmla="*/ 2705100 w 2705100"/>
                <a:gd name="connsiteY7" fmla="*/ 735168 h 1259174"/>
                <a:gd name="connsiteX8" fmla="*/ 2705100 w 2705100"/>
                <a:gd name="connsiteY8" fmla="*/ 882201 h 1259174"/>
                <a:gd name="connsiteX9" fmla="*/ 1757256 w 2705100"/>
                <a:gd name="connsiteY9" fmla="*/ 882201 h 1259174"/>
                <a:gd name="connsiteX10" fmla="*/ 827084 w 2705100"/>
                <a:gd name="connsiteY10" fmla="*/ 1259174 h 1259174"/>
                <a:gd name="connsiteX11" fmla="*/ 1161524 w 2705100"/>
                <a:gd name="connsiteY11" fmla="*/ 886938 h 1259174"/>
                <a:gd name="connsiteX12" fmla="*/ 0 w 2705100"/>
                <a:gd name="connsiteY12" fmla="*/ 882201 h 1259174"/>
                <a:gd name="connsiteX13" fmla="*/ 0 w 2705100"/>
                <a:gd name="connsiteY13" fmla="*/ 735168 h 1259174"/>
                <a:gd name="connsiteX14" fmla="*/ 0 w 2705100"/>
                <a:gd name="connsiteY14" fmla="*/ 514617 h 1259174"/>
                <a:gd name="connsiteX15" fmla="*/ 0 w 2705100"/>
                <a:gd name="connsiteY15" fmla="*/ 514617 h 1259174"/>
                <a:gd name="connsiteX16" fmla="*/ 0 w 2705100"/>
                <a:gd name="connsiteY16" fmla="*/ 0 h 1259174"/>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757256 w 2705100"/>
                <a:gd name="connsiteY9" fmla="*/ 882201 h 1263912"/>
                <a:gd name="connsiteX10" fmla="*/ 1433526 w 2705100"/>
                <a:gd name="connsiteY10" fmla="*/ 1263912 h 1263912"/>
                <a:gd name="connsiteX11" fmla="*/ 116152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600908 w 2705100"/>
                <a:gd name="connsiteY9" fmla="*/ 877463 h 1263912"/>
                <a:gd name="connsiteX10" fmla="*/ 1433526 w 2705100"/>
                <a:gd name="connsiteY10" fmla="*/ 1263912 h 1263912"/>
                <a:gd name="connsiteX11" fmla="*/ 116152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600908 w 2705100"/>
                <a:gd name="connsiteY9" fmla="*/ 877463 h 1263912"/>
                <a:gd name="connsiteX10" fmla="*/ 1433526 w 2705100"/>
                <a:gd name="connsiteY10" fmla="*/ 1263912 h 1263912"/>
                <a:gd name="connsiteX11" fmla="*/ 109519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581957 w 2705100"/>
                <a:gd name="connsiteY9" fmla="*/ 901152 h 1263912"/>
                <a:gd name="connsiteX10" fmla="*/ 1433526 w 2705100"/>
                <a:gd name="connsiteY10" fmla="*/ 1263912 h 1263912"/>
                <a:gd name="connsiteX11" fmla="*/ 109519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59174"/>
                <a:gd name="connsiteX1" fmla="*/ 450850 w 2705100"/>
                <a:gd name="connsiteY1" fmla="*/ 0 h 1259174"/>
                <a:gd name="connsiteX2" fmla="*/ 450850 w 2705100"/>
                <a:gd name="connsiteY2" fmla="*/ 0 h 1259174"/>
                <a:gd name="connsiteX3" fmla="*/ 1127125 w 2705100"/>
                <a:gd name="connsiteY3" fmla="*/ 0 h 1259174"/>
                <a:gd name="connsiteX4" fmla="*/ 2705100 w 2705100"/>
                <a:gd name="connsiteY4" fmla="*/ 0 h 1259174"/>
                <a:gd name="connsiteX5" fmla="*/ 2705100 w 2705100"/>
                <a:gd name="connsiteY5" fmla="*/ 514617 h 1259174"/>
                <a:gd name="connsiteX6" fmla="*/ 2705100 w 2705100"/>
                <a:gd name="connsiteY6" fmla="*/ 514617 h 1259174"/>
                <a:gd name="connsiteX7" fmla="*/ 2705100 w 2705100"/>
                <a:gd name="connsiteY7" fmla="*/ 735168 h 1259174"/>
                <a:gd name="connsiteX8" fmla="*/ 2705100 w 2705100"/>
                <a:gd name="connsiteY8" fmla="*/ 882201 h 1259174"/>
                <a:gd name="connsiteX9" fmla="*/ 1581957 w 2705100"/>
                <a:gd name="connsiteY9" fmla="*/ 901152 h 1259174"/>
                <a:gd name="connsiteX10" fmla="*/ 1305605 w 2705100"/>
                <a:gd name="connsiteY10" fmla="*/ 1259174 h 1259174"/>
                <a:gd name="connsiteX11" fmla="*/ 1095194 w 2705100"/>
                <a:gd name="connsiteY11" fmla="*/ 886938 h 1259174"/>
                <a:gd name="connsiteX12" fmla="*/ 0 w 2705100"/>
                <a:gd name="connsiteY12" fmla="*/ 882201 h 1259174"/>
                <a:gd name="connsiteX13" fmla="*/ 0 w 2705100"/>
                <a:gd name="connsiteY13" fmla="*/ 735168 h 1259174"/>
                <a:gd name="connsiteX14" fmla="*/ 0 w 2705100"/>
                <a:gd name="connsiteY14" fmla="*/ 514617 h 1259174"/>
                <a:gd name="connsiteX15" fmla="*/ 0 w 2705100"/>
                <a:gd name="connsiteY15" fmla="*/ 514617 h 1259174"/>
                <a:gd name="connsiteX16" fmla="*/ 0 w 2705100"/>
                <a:gd name="connsiteY16" fmla="*/ 0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5100" h="1259174">
                  <a:moveTo>
                    <a:pt x="0" y="0"/>
                  </a:moveTo>
                  <a:lnTo>
                    <a:pt x="450850" y="0"/>
                  </a:lnTo>
                  <a:lnTo>
                    <a:pt x="450850" y="0"/>
                  </a:lnTo>
                  <a:lnTo>
                    <a:pt x="1127125" y="0"/>
                  </a:lnTo>
                  <a:lnTo>
                    <a:pt x="2705100" y="0"/>
                  </a:lnTo>
                  <a:lnTo>
                    <a:pt x="2705100" y="514617"/>
                  </a:lnTo>
                  <a:lnTo>
                    <a:pt x="2705100" y="514617"/>
                  </a:lnTo>
                  <a:lnTo>
                    <a:pt x="2705100" y="735168"/>
                  </a:lnTo>
                  <a:lnTo>
                    <a:pt x="2705100" y="882201"/>
                  </a:lnTo>
                  <a:lnTo>
                    <a:pt x="1581957" y="901152"/>
                  </a:lnTo>
                  <a:lnTo>
                    <a:pt x="1305605" y="1259174"/>
                  </a:lnTo>
                  <a:lnTo>
                    <a:pt x="1095194" y="886938"/>
                  </a:lnTo>
                  <a:lnTo>
                    <a:pt x="0" y="882201"/>
                  </a:lnTo>
                  <a:lnTo>
                    <a:pt x="0" y="735168"/>
                  </a:lnTo>
                  <a:lnTo>
                    <a:pt x="0" y="514617"/>
                  </a:lnTo>
                  <a:lnTo>
                    <a:pt x="0" y="514617"/>
                  </a:lnTo>
                  <a:lnTo>
                    <a:pt x="0" y="0"/>
                  </a:lnTo>
                  <a:close/>
                </a:path>
              </a:pathLst>
            </a:custGeom>
            <a:noFill/>
            <a:ln w="38100">
              <a:solidFill>
                <a:srgbClr val="86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UVF TypoSlabserif" panose="02000403050000020004" pitchFamily="2" charset="0"/>
              </a:endParaRPr>
            </a:p>
          </p:txBody>
        </p:sp>
        <p:sp>
          <p:nvSpPr>
            <p:cNvPr id="17" name="TextBox 16">
              <a:extLst>
                <a:ext uri="{FF2B5EF4-FFF2-40B4-BE49-F238E27FC236}">
                  <a16:creationId xmlns:a16="http://schemas.microsoft.com/office/drawing/2014/main" xmlns="" id="{11142753-612B-4B37-8A70-7C9B029336B7}"/>
                </a:ext>
              </a:extLst>
            </p:cNvPr>
            <p:cNvSpPr txBox="1"/>
            <p:nvPr/>
          </p:nvSpPr>
          <p:spPr>
            <a:xfrm>
              <a:off x="4910063" y="628469"/>
              <a:ext cx="27051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CHỦ</a:t>
              </a:r>
              <a:r>
                <a:rPr kumimoji="0" lang="en-US" sz="3200" b="1" i="0" u="none" strike="noStrike" kern="1200" cap="none" spc="0" normalizeH="0" noProof="0" dirty="0">
                  <a:ln>
                    <a:noFill/>
                  </a:ln>
                  <a:solidFill>
                    <a:srgbClr val="861515"/>
                  </a:solidFill>
                  <a:effectLst/>
                  <a:uLnTx/>
                  <a:uFillTx/>
                  <a:latin typeface="UVF TypoSlabserif" panose="02000403050000020004" pitchFamily="2" charset="0"/>
                  <a:cs typeface="Arial" panose="020B0604020202020204" pitchFamily="34" charset="0"/>
                </a:rPr>
                <a:t> NGỮ</a:t>
              </a:r>
              <a:endParaRPr kumimoji="0" lang="en-US" sz="3200" b="1" i="0"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endParaRPr>
            </a:p>
          </p:txBody>
        </p:sp>
      </p:grpSp>
      <p:grpSp>
        <p:nvGrpSpPr>
          <p:cNvPr id="27" name="Group 26">
            <a:extLst>
              <a:ext uri="{FF2B5EF4-FFF2-40B4-BE49-F238E27FC236}">
                <a16:creationId xmlns:a16="http://schemas.microsoft.com/office/drawing/2014/main" xmlns="" id="{9103313B-FFE7-413A-8357-02E979FEB6E4}"/>
              </a:ext>
            </a:extLst>
          </p:cNvPr>
          <p:cNvGrpSpPr/>
          <p:nvPr/>
        </p:nvGrpSpPr>
        <p:grpSpPr>
          <a:xfrm>
            <a:off x="6590847" y="620301"/>
            <a:ext cx="2028825" cy="827799"/>
            <a:chOff x="4910063" y="628469"/>
            <a:chExt cx="2705100" cy="827799"/>
          </a:xfrm>
        </p:grpSpPr>
        <p:sp>
          <p:nvSpPr>
            <p:cNvPr id="28" name="Speech Bubble: Rectangle 2">
              <a:extLst>
                <a:ext uri="{FF2B5EF4-FFF2-40B4-BE49-F238E27FC236}">
                  <a16:creationId xmlns:a16="http://schemas.microsoft.com/office/drawing/2014/main" xmlns="" id="{12DD33A4-3A7D-4FE8-AD13-FD4EFC941D29}"/>
                </a:ext>
              </a:extLst>
            </p:cNvPr>
            <p:cNvSpPr/>
            <p:nvPr/>
          </p:nvSpPr>
          <p:spPr>
            <a:xfrm>
              <a:off x="4910063" y="628469"/>
              <a:ext cx="2705100" cy="827799"/>
            </a:xfrm>
            <a:custGeom>
              <a:avLst/>
              <a:gdLst>
                <a:gd name="connsiteX0" fmla="*/ 0 w 2705100"/>
                <a:gd name="connsiteY0" fmla="*/ 0 h 882201"/>
                <a:gd name="connsiteX1" fmla="*/ 450850 w 2705100"/>
                <a:gd name="connsiteY1" fmla="*/ 0 h 882201"/>
                <a:gd name="connsiteX2" fmla="*/ 450850 w 2705100"/>
                <a:gd name="connsiteY2" fmla="*/ 0 h 882201"/>
                <a:gd name="connsiteX3" fmla="*/ 1127125 w 2705100"/>
                <a:gd name="connsiteY3" fmla="*/ 0 h 882201"/>
                <a:gd name="connsiteX4" fmla="*/ 2705100 w 2705100"/>
                <a:gd name="connsiteY4" fmla="*/ 0 h 882201"/>
                <a:gd name="connsiteX5" fmla="*/ 2705100 w 2705100"/>
                <a:gd name="connsiteY5" fmla="*/ 514617 h 882201"/>
                <a:gd name="connsiteX6" fmla="*/ 2705100 w 2705100"/>
                <a:gd name="connsiteY6" fmla="*/ 514617 h 882201"/>
                <a:gd name="connsiteX7" fmla="*/ 2705100 w 2705100"/>
                <a:gd name="connsiteY7" fmla="*/ 735168 h 882201"/>
                <a:gd name="connsiteX8" fmla="*/ 2705100 w 2705100"/>
                <a:gd name="connsiteY8" fmla="*/ 882201 h 882201"/>
                <a:gd name="connsiteX9" fmla="*/ 1127125 w 2705100"/>
                <a:gd name="connsiteY9" fmla="*/ 882201 h 882201"/>
                <a:gd name="connsiteX10" fmla="*/ 827084 w 2705100"/>
                <a:gd name="connsiteY10" fmla="*/ 1259174 h 882201"/>
                <a:gd name="connsiteX11" fmla="*/ 450850 w 2705100"/>
                <a:gd name="connsiteY11" fmla="*/ 882201 h 882201"/>
                <a:gd name="connsiteX12" fmla="*/ 0 w 2705100"/>
                <a:gd name="connsiteY12" fmla="*/ 882201 h 882201"/>
                <a:gd name="connsiteX13" fmla="*/ 0 w 2705100"/>
                <a:gd name="connsiteY13" fmla="*/ 735168 h 882201"/>
                <a:gd name="connsiteX14" fmla="*/ 0 w 2705100"/>
                <a:gd name="connsiteY14" fmla="*/ 514617 h 882201"/>
                <a:gd name="connsiteX15" fmla="*/ 0 w 2705100"/>
                <a:gd name="connsiteY15" fmla="*/ 514617 h 882201"/>
                <a:gd name="connsiteX16" fmla="*/ 0 w 2705100"/>
                <a:gd name="connsiteY16" fmla="*/ 0 h 882201"/>
                <a:gd name="connsiteX0" fmla="*/ 0 w 2705100"/>
                <a:gd name="connsiteY0" fmla="*/ 0 h 1259174"/>
                <a:gd name="connsiteX1" fmla="*/ 450850 w 2705100"/>
                <a:gd name="connsiteY1" fmla="*/ 0 h 1259174"/>
                <a:gd name="connsiteX2" fmla="*/ 450850 w 2705100"/>
                <a:gd name="connsiteY2" fmla="*/ 0 h 1259174"/>
                <a:gd name="connsiteX3" fmla="*/ 1127125 w 2705100"/>
                <a:gd name="connsiteY3" fmla="*/ 0 h 1259174"/>
                <a:gd name="connsiteX4" fmla="*/ 2705100 w 2705100"/>
                <a:gd name="connsiteY4" fmla="*/ 0 h 1259174"/>
                <a:gd name="connsiteX5" fmla="*/ 2705100 w 2705100"/>
                <a:gd name="connsiteY5" fmla="*/ 514617 h 1259174"/>
                <a:gd name="connsiteX6" fmla="*/ 2705100 w 2705100"/>
                <a:gd name="connsiteY6" fmla="*/ 514617 h 1259174"/>
                <a:gd name="connsiteX7" fmla="*/ 2705100 w 2705100"/>
                <a:gd name="connsiteY7" fmla="*/ 735168 h 1259174"/>
                <a:gd name="connsiteX8" fmla="*/ 2705100 w 2705100"/>
                <a:gd name="connsiteY8" fmla="*/ 882201 h 1259174"/>
                <a:gd name="connsiteX9" fmla="*/ 1757256 w 2705100"/>
                <a:gd name="connsiteY9" fmla="*/ 882201 h 1259174"/>
                <a:gd name="connsiteX10" fmla="*/ 827084 w 2705100"/>
                <a:gd name="connsiteY10" fmla="*/ 1259174 h 1259174"/>
                <a:gd name="connsiteX11" fmla="*/ 450850 w 2705100"/>
                <a:gd name="connsiteY11" fmla="*/ 882201 h 1259174"/>
                <a:gd name="connsiteX12" fmla="*/ 0 w 2705100"/>
                <a:gd name="connsiteY12" fmla="*/ 882201 h 1259174"/>
                <a:gd name="connsiteX13" fmla="*/ 0 w 2705100"/>
                <a:gd name="connsiteY13" fmla="*/ 735168 h 1259174"/>
                <a:gd name="connsiteX14" fmla="*/ 0 w 2705100"/>
                <a:gd name="connsiteY14" fmla="*/ 514617 h 1259174"/>
                <a:gd name="connsiteX15" fmla="*/ 0 w 2705100"/>
                <a:gd name="connsiteY15" fmla="*/ 514617 h 1259174"/>
                <a:gd name="connsiteX16" fmla="*/ 0 w 2705100"/>
                <a:gd name="connsiteY16" fmla="*/ 0 h 1259174"/>
                <a:gd name="connsiteX0" fmla="*/ 0 w 2705100"/>
                <a:gd name="connsiteY0" fmla="*/ 0 h 1259174"/>
                <a:gd name="connsiteX1" fmla="*/ 450850 w 2705100"/>
                <a:gd name="connsiteY1" fmla="*/ 0 h 1259174"/>
                <a:gd name="connsiteX2" fmla="*/ 450850 w 2705100"/>
                <a:gd name="connsiteY2" fmla="*/ 0 h 1259174"/>
                <a:gd name="connsiteX3" fmla="*/ 1127125 w 2705100"/>
                <a:gd name="connsiteY3" fmla="*/ 0 h 1259174"/>
                <a:gd name="connsiteX4" fmla="*/ 2705100 w 2705100"/>
                <a:gd name="connsiteY4" fmla="*/ 0 h 1259174"/>
                <a:gd name="connsiteX5" fmla="*/ 2705100 w 2705100"/>
                <a:gd name="connsiteY5" fmla="*/ 514617 h 1259174"/>
                <a:gd name="connsiteX6" fmla="*/ 2705100 w 2705100"/>
                <a:gd name="connsiteY6" fmla="*/ 514617 h 1259174"/>
                <a:gd name="connsiteX7" fmla="*/ 2705100 w 2705100"/>
                <a:gd name="connsiteY7" fmla="*/ 735168 h 1259174"/>
                <a:gd name="connsiteX8" fmla="*/ 2705100 w 2705100"/>
                <a:gd name="connsiteY8" fmla="*/ 882201 h 1259174"/>
                <a:gd name="connsiteX9" fmla="*/ 1757256 w 2705100"/>
                <a:gd name="connsiteY9" fmla="*/ 882201 h 1259174"/>
                <a:gd name="connsiteX10" fmla="*/ 827084 w 2705100"/>
                <a:gd name="connsiteY10" fmla="*/ 1259174 h 1259174"/>
                <a:gd name="connsiteX11" fmla="*/ 1161524 w 2705100"/>
                <a:gd name="connsiteY11" fmla="*/ 886938 h 1259174"/>
                <a:gd name="connsiteX12" fmla="*/ 0 w 2705100"/>
                <a:gd name="connsiteY12" fmla="*/ 882201 h 1259174"/>
                <a:gd name="connsiteX13" fmla="*/ 0 w 2705100"/>
                <a:gd name="connsiteY13" fmla="*/ 735168 h 1259174"/>
                <a:gd name="connsiteX14" fmla="*/ 0 w 2705100"/>
                <a:gd name="connsiteY14" fmla="*/ 514617 h 1259174"/>
                <a:gd name="connsiteX15" fmla="*/ 0 w 2705100"/>
                <a:gd name="connsiteY15" fmla="*/ 514617 h 1259174"/>
                <a:gd name="connsiteX16" fmla="*/ 0 w 2705100"/>
                <a:gd name="connsiteY16" fmla="*/ 0 h 1259174"/>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757256 w 2705100"/>
                <a:gd name="connsiteY9" fmla="*/ 882201 h 1263912"/>
                <a:gd name="connsiteX10" fmla="*/ 1433526 w 2705100"/>
                <a:gd name="connsiteY10" fmla="*/ 1263912 h 1263912"/>
                <a:gd name="connsiteX11" fmla="*/ 116152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600908 w 2705100"/>
                <a:gd name="connsiteY9" fmla="*/ 877463 h 1263912"/>
                <a:gd name="connsiteX10" fmla="*/ 1433526 w 2705100"/>
                <a:gd name="connsiteY10" fmla="*/ 1263912 h 1263912"/>
                <a:gd name="connsiteX11" fmla="*/ 116152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600908 w 2705100"/>
                <a:gd name="connsiteY9" fmla="*/ 877463 h 1263912"/>
                <a:gd name="connsiteX10" fmla="*/ 1433526 w 2705100"/>
                <a:gd name="connsiteY10" fmla="*/ 1263912 h 1263912"/>
                <a:gd name="connsiteX11" fmla="*/ 109519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63912"/>
                <a:gd name="connsiteX1" fmla="*/ 450850 w 2705100"/>
                <a:gd name="connsiteY1" fmla="*/ 0 h 1263912"/>
                <a:gd name="connsiteX2" fmla="*/ 450850 w 2705100"/>
                <a:gd name="connsiteY2" fmla="*/ 0 h 1263912"/>
                <a:gd name="connsiteX3" fmla="*/ 1127125 w 2705100"/>
                <a:gd name="connsiteY3" fmla="*/ 0 h 1263912"/>
                <a:gd name="connsiteX4" fmla="*/ 2705100 w 2705100"/>
                <a:gd name="connsiteY4" fmla="*/ 0 h 1263912"/>
                <a:gd name="connsiteX5" fmla="*/ 2705100 w 2705100"/>
                <a:gd name="connsiteY5" fmla="*/ 514617 h 1263912"/>
                <a:gd name="connsiteX6" fmla="*/ 2705100 w 2705100"/>
                <a:gd name="connsiteY6" fmla="*/ 514617 h 1263912"/>
                <a:gd name="connsiteX7" fmla="*/ 2705100 w 2705100"/>
                <a:gd name="connsiteY7" fmla="*/ 735168 h 1263912"/>
                <a:gd name="connsiteX8" fmla="*/ 2705100 w 2705100"/>
                <a:gd name="connsiteY8" fmla="*/ 882201 h 1263912"/>
                <a:gd name="connsiteX9" fmla="*/ 1581957 w 2705100"/>
                <a:gd name="connsiteY9" fmla="*/ 901152 h 1263912"/>
                <a:gd name="connsiteX10" fmla="*/ 1433526 w 2705100"/>
                <a:gd name="connsiteY10" fmla="*/ 1263912 h 1263912"/>
                <a:gd name="connsiteX11" fmla="*/ 1095194 w 2705100"/>
                <a:gd name="connsiteY11" fmla="*/ 886938 h 1263912"/>
                <a:gd name="connsiteX12" fmla="*/ 0 w 2705100"/>
                <a:gd name="connsiteY12" fmla="*/ 882201 h 1263912"/>
                <a:gd name="connsiteX13" fmla="*/ 0 w 2705100"/>
                <a:gd name="connsiteY13" fmla="*/ 735168 h 1263912"/>
                <a:gd name="connsiteX14" fmla="*/ 0 w 2705100"/>
                <a:gd name="connsiteY14" fmla="*/ 514617 h 1263912"/>
                <a:gd name="connsiteX15" fmla="*/ 0 w 2705100"/>
                <a:gd name="connsiteY15" fmla="*/ 514617 h 1263912"/>
                <a:gd name="connsiteX16" fmla="*/ 0 w 2705100"/>
                <a:gd name="connsiteY16" fmla="*/ 0 h 1263912"/>
                <a:gd name="connsiteX0" fmla="*/ 0 w 2705100"/>
                <a:gd name="connsiteY0" fmla="*/ 0 h 1259174"/>
                <a:gd name="connsiteX1" fmla="*/ 450850 w 2705100"/>
                <a:gd name="connsiteY1" fmla="*/ 0 h 1259174"/>
                <a:gd name="connsiteX2" fmla="*/ 450850 w 2705100"/>
                <a:gd name="connsiteY2" fmla="*/ 0 h 1259174"/>
                <a:gd name="connsiteX3" fmla="*/ 1127125 w 2705100"/>
                <a:gd name="connsiteY3" fmla="*/ 0 h 1259174"/>
                <a:gd name="connsiteX4" fmla="*/ 2705100 w 2705100"/>
                <a:gd name="connsiteY4" fmla="*/ 0 h 1259174"/>
                <a:gd name="connsiteX5" fmla="*/ 2705100 w 2705100"/>
                <a:gd name="connsiteY5" fmla="*/ 514617 h 1259174"/>
                <a:gd name="connsiteX6" fmla="*/ 2705100 w 2705100"/>
                <a:gd name="connsiteY6" fmla="*/ 514617 h 1259174"/>
                <a:gd name="connsiteX7" fmla="*/ 2705100 w 2705100"/>
                <a:gd name="connsiteY7" fmla="*/ 735168 h 1259174"/>
                <a:gd name="connsiteX8" fmla="*/ 2705100 w 2705100"/>
                <a:gd name="connsiteY8" fmla="*/ 882201 h 1259174"/>
                <a:gd name="connsiteX9" fmla="*/ 1581957 w 2705100"/>
                <a:gd name="connsiteY9" fmla="*/ 901152 h 1259174"/>
                <a:gd name="connsiteX10" fmla="*/ 1305605 w 2705100"/>
                <a:gd name="connsiteY10" fmla="*/ 1259174 h 1259174"/>
                <a:gd name="connsiteX11" fmla="*/ 1095194 w 2705100"/>
                <a:gd name="connsiteY11" fmla="*/ 886938 h 1259174"/>
                <a:gd name="connsiteX12" fmla="*/ 0 w 2705100"/>
                <a:gd name="connsiteY12" fmla="*/ 882201 h 1259174"/>
                <a:gd name="connsiteX13" fmla="*/ 0 w 2705100"/>
                <a:gd name="connsiteY13" fmla="*/ 735168 h 1259174"/>
                <a:gd name="connsiteX14" fmla="*/ 0 w 2705100"/>
                <a:gd name="connsiteY14" fmla="*/ 514617 h 1259174"/>
                <a:gd name="connsiteX15" fmla="*/ 0 w 2705100"/>
                <a:gd name="connsiteY15" fmla="*/ 514617 h 1259174"/>
                <a:gd name="connsiteX16" fmla="*/ 0 w 2705100"/>
                <a:gd name="connsiteY16" fmla="*/ 0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5100" h="1259174">
                  <a:moveTo>
                    <a:pt x="0" y="0"/>
                  </a:moveTo>
                  <a:lnTo>
                    <a:pt x="450850" y="0"/>
                  </a:lnTo>
                  <a:lnTo>
                    <a:pt x="450850" y="0"/>
                  </a:lnTo>
                  <a:lnTo>
                    <a:pt x="1127125" y="0"/>
                  </a:lnTo>
                  <a:lnTo>
                    <a:pt x="2705100" y="0"/>
                  </a:lnTo>
                  <a:lnTo>
                    <a:pt x="2705100" y="514617"/>
                  </a:lnTo>
                  <a:lnTo>
                    <a:pt x="2705100" y="514617"/>
                  </a:lnTo>
                  <a:lnTo>
                    <a:pt x="2705100" y="735168"/>
                  </a:lnTo>
                  <a:lnTo>
                    <a:pt x="2705100" y="882201"/>
                  </a:lnTo>
                  <a:lnTo>
                    <a:pt x="1581957" y="901152"/>
                  </a:lnTo>
                  <a:lnTo>
                    <a:pt x="1305605" y="1259174"/>
                  </a:lnTo>
                  <a:lnTo>
                    <a:pt x="1095194" y="886938"/>
                  </a:lnTo>
                  <a:lnTo>
                    <a:pt x="0" y="882201"/>
                  </a:lnTo>
                  <a:lnTo>
                    <a:pt x="0" y="735168"/>
                  </a:lnTo>
                  <a:lnTo>
                    <a:pt x="0" y="514617"/>
                  </a:lnTo>
                  <a:lnTo>
                    <a:pt x="0" y="514617"/>
                  </a:lnTo>
                  <a:lnTo>
                    <a:pt x="0" y="0"/>
                  </a:lnTo>
                  <a:close/>
                </a:path>
              </a:pathLst>
            </a:custGeom>
            <a:noFill/>
            <a:ln w="38100">
              <a:solidFill>
                <a:srgbClr val="86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UVF TypoSlabserif" panose="02000403050000020004" pitchFamily="2" charset="0"/>
              </a:endParaRPr>
            </a:p>
          </p:txBody>
        </p:sp>
        <p:sp>
          <p:nvSpPr>
            <p:cNvPr id="29" name="TextBox 28">
              <a:extLst>
                <a:ext uri="{FF2B5EF4-FFF2-40B4-BE49-F238E27FC236}">
                  <a16:creationId xmlns:a16="http://schemas.microsoft.com/office/drawing/2014/main" xmlns="" id="{B0970272-C37D-4576-80FE-079E39285A66}"/>
                </a:ext>
              </a:extLst>
            </p:cNvPr>
            <p:cNvSpPr txBox="1"/>
            <p:nvPr/>
          </p:nvSpPr>
          <p:spPr>
            <a:xfrm>
              <a:off x="4910063" y="628469"/>
              <a:ext cx="27051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61515"/>
                  </a:solidFill>
                  <a:effectLst/>
                  <a:uLnTx/>
                  <a:uFillTx/>
                  <a:latin typeface="UVF TypoSlabserif" panose="02000403050000020004" pitchFamily="2" charset="0"/>
                  <a:cs typeface="Arial" panose="020B0604020202020204" pitchFamily="34" charset="0"/>
                </a:rPr>
                <a:t>VỊ NGỮ</a:t>
              </a:r>
            </a:p>
          </p:txBody>
        </p:sp>
      </p:grpSp>
      <p:grpSp>
        <p:nvGrpSpPr>
          <p:cNvPr id="30" name="Group 29">
            <a:extLst>
              <a:ext uri="{FF2B5EF4-FFF2-40B4-BE49-F238E27FC236}">
                <a16:creationId xmlns:a16="http://schemas.microsoft.com/office/drawing/2014/main" xmlns="" id="{925D0D70-1B44-4998-A6E9-6D70A31F2B88}"/>
              </a:ext>
            </a:extLst>
          </p:cNvPr>
          <p:cNvGrpSpPr/>
          <p:nvPr/>
        </p:nvGrpSpPr>
        <p:grpSpPr>
          <a:xfrm>
            <a:off x="240960" y="165139"/>
            <a:ext cx="2790825" cy="1156290"/>
            <a:chOff x="4611755" y="1603474"/>
            <a:chExt cx="3721100" cy="1156290"/>
          </a:xfrm>
        </p:grpSpPr>
        <p:sp>
          <p:nvSpPr>
            <p:cNvPr id="31" name="Rectangle: Rounded Corners 30">
              <a:extLst>
                <a:ext uri="{FF2B5EF4-FFF2-40B4-BE49-F238E27FC236}">
                  <a16:creationId xmlns:a16="http://schemas.microsoft.com/office/drawing/2014/main" xmlns="" id="{E76BEC89-76A3-4FB7-BBF2-E0BD128029D7}"/>
                </a:ext>
              </a:extLst>
            </p:cNvPr>
            <p:cNvSpPr/>
            <p:nvPr/>
          </p:nvSpPr>
          <p:spPr>
            <a:xfrm>
              <a:off x="4611755" y="1603474"/>
              <a:ext cx="3721100" cy="697713"/>
            </a:xfrm>
            <a:prstGeom prst="roundRect">
              <a:avLst/>
            </a:prstGeom>
            <a:solidFill>
              <a:srgbClr val="54CAF0">
                <a:alpha val="66000"/>
              </a:srgbClr>
            </a:solidFill>
            <a:ln w="38100">
              <a:solidFill>
                <a:srgbClr val="665C5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UVF TypoSlabserif" panose="02000403050000020004" pitchFamily="2" charset="0"/>
              </a:endParaRPr>
            </a:p>
          </p:txBody>
        </p:sp>
        <p:sp>
          <p:nvSpPr>
            <p:cNvPr id="32" name="TextBox 31">
              <a:extLst>
                <a:ext uri="{FF2B5EF4-FFF2-40B4-BE49-F238E27FC236}">
                  <a16:creationId xmlns:a16="http://schemas.microsoft.com/office/drawing/2014/main" xmlns="" id="{DF504833-465C-406E-B05E-5152C53D02D7}"/>
                </a:ext>
              </a:extLst>
            </p:cNvPr>
            <p:cNvSpPr txBox="1"/>
            <p:nvPr/>
          </p:nvSpPr>
          <p:spPr>
            <a:xfrm>
              <a:off x="4735214" y="1682546"/>
              <a:ext cx="3387271" cy="1077218"/>
            </a:xfrm>
            <a:prstGeom prst="rect">
              <a:avLst/>
            </a:prstGeom>
            <a:noFill/>
          </p:spPr>
          <p:txBody>
            <a:bodyPr wrap="square" rtlCol="0">
              <a:spAutoFit/>
            </a:bodyPr>
            <a:lstStyle/>
            <a:p>
              <a:pPr algn="ctr"/>
              <a:r>
                <a:rPr lang="en-US" sz="3200" b="1" dirty="0" err="1">
                  <a:latin typeface="UVF TypoSlabserif" panose="02000403050000020004" pitchFamily="2" charset="0"/>
                  <a:cs typeface="Arial" panose="020B0604020202020204" pitchFamily="34" charset="0"/>
                </a:rPr>
                <a:t>Câu</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kể</a:t>
              </a:r>
              <a:r>
                <a:rPr lang="en-US" sz="3200" b="1" dirty="0">
                  <a:latin typeface="UVF TypoSlabserif" panose="02000403050000020004" pitchFamily="2" charset="0"/>
                  <a:cs typeface="Arial" panose="020B0604020202020204" pitchFamily="34" charset="0"/>
                </a:rPr>
                <a:t> </a:t>
              </a:r>
              <a:r>
                <a:rPr lang="en-US" sz="3200" b="1" i="1" dirty="0">
                  <a:latin typeface="UVF TypoSlabserif" panose="02000403050000020004" pitchFamily="2" charset="0"/>
                  <a:cs typeface="Arial" panose="020B0604020202020204" pitchFamily="34" charset="0"/>
                </a:rPr>
                <a:t>Ai </a:t>
              </a:r>
              <a:r>
                <a:rPr lang="en-US" sz="3200" b="1" i="1" dirty="0" err="1">
                  <a:latin typeface="UVF TypoSlabserif" panose="02000403050000020004" pitchFamily="2" charset="0"/>
                  <a:cs typeface="Arial" panose="020B0604020202020204" pitchFamily="34" charset="0"/>
                </a:rPr>
                <a:t>là</a:t>
              </a:r>
              <a:r>
                <a:rPr lang="en-US" sz="3200" b="1" i="1" dirty="0">
                  <a:latin typeface="UVF TypoSlabserif" panose="02000403050000020004" pitchFamily="2" charset="0"/>
                  <a:cs typeface="Arial" panose="020B0604020202020204" pitchFamily="34" charset="0"/>
                </a:rPr>
                <a:t> </a:t>
              </a:r>
              <a:r>
                <a:rPr lang="en-US" sz="3200" b="1" i="1" dirty="0" err="1">
                  <a:latin typeface="UVF TypoSlabserif" panose="02000403050000020004" pitchFamily="2" charset="0"/>
                  <a:cs typeface="Arial" panose="020B0604020202020204" pitchFamily="34" charset="0"/>
                </a:rPr>
                <a:t>gì</a:t>
              </a:r>
              <a:r>
                <a:rPr lang="en-US" sz="3200" b="1" i="1" dirty="0">
                  <a:latin typeface="UVF TypoSlabserif" panose="02000403050000020004" pitchFamily="2" charset="0"/>
                  <a:cs typeface="Arial" panose="020B0604020202020204" pitchFamily="34" charset="0"/>
                </a:rPr>
                <a:t>?</a:t>
              </a:r>
              <a:endParaRPr lang="vi-VN" sz="3200" b="1" i="1" dirty="0">
                <a:latin typeface="UVF TypoSlabserif" panose="02000403050000020004" pitchFamily="2" charset="0"/>
                <a:cs typeface="Arial" panose="020B0604020202020204" pitchFamily="34" charset="0"/>
              </a:endParaRPr>
            </a:p>
          </p:txBody>
        </p:sp>
      </p:grpSp>
    </p:spTree>
    <p:extLst>
      <p:ext uri="{BB962C8B-B14F-4D97-AF65-F5344CB8AC3E}">
        <p14:creationId xmlns:p14="http://schemas.microsoft.com/office/powerpoint/2010/main" val="24275153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0-#ppt_w/2"/>
                                          </p:val>
                                        </p:tav>
                                        <p:tav tm="100000">
                                          <p:val>
                                            <p:strVal val="#ppt_x"/>
                                          </p:val>
                                        </p:tav>
                                      </p:tavLst>
                                    </p:anim>
                                    <p:anim calcmode="lin" valueType="num">
                                      <p:cBhvr additive="base">
                                        <p:cTn id="3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4"/>
                                        </p:tgtEl>
                                        <p:attrNameLst>
                                          <p:attrName>r</p:attrName>
                                        </p:attrNameLst>
                                      </p:cBhvr>
                                    </p:animRot>
                                    <p:animRot by="-240000">
                                      <p:cBhvr>
                                        <p:cTn id="39" dur="200" fill="hold">
                                          <p:stCondLst>
                                            <p:cond delay="200"/>
                                          </p:stCondLst>
                                        </p:cTn>
                                        <p:tgtEl>
                                          <p:spTgt spid="4"/>
                                        </p:tgtEl>
                                        <p:attrNameLst>
                                          <p:attrName>r</p:attrName>
                                        </p:attrNameLst>
                                      </p:cBhvr>
                                    </p:animRot>
                                    <p:animRot by="240000">
                                      <p:cBhvr>
                                        <p:cTn id="40" dur="200" fill="hold">
                                          <p:stCondLst>
                                            <p:cond delay="400"/>
                                          </p:stCondLst>
                                        </p:cTn>
                                        <p:tgtEl>
                                          <p:spTgt spid="4"/>
                                        </p:tgtEl>
                                        <p:attrNameLst>
                                          <p:attrName>r</p:attrName>
                                        </p:attrNameLst>
                                      </p:cBhvr>
                                    </p:animRot>
                                    <p:animRot by="-240000">
                                      <p:cBhvr>
                                        <p:cTn id="41" dur="200" fill="hold">
                                          <p:stCondLst>
                                            <p:cond delay="600"/>
                                          </p:stCondLst>
                                        </p:cTn>
                                        <p:tgtEl>
                                          <p:spTgt spid="4"/>
                                        </p:tgtEl>
                                        <p:attrNameLst>
                                          <p:attrName>r</p:attrName>
                                        </p:attrNameLst>
                                      </p:cBhvr>
                                    </p:animRot>
                                    <p:animRot by="120000">
                                      <p:cBhvr>
                                        <p:cTn id="42" dur="200" fill="hold">
                                          <p:stCondLst>
                                            <p:cond delay="800"/>
                                          </p:stCondLst>
                                        </p:cTn>
                                        <p:tgtEl>
                                          <p:spTgt spid="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27"/>
                                        </p:tgtEl>
                                        <p:attrNameLst>
                                          <p:attrName>r</p:attrName>
                                        </p:attrNameLst>
                                      </p:cBhvr>
                                    </p:animRot>
                                    <p:animRot by="-240000">
                                      <p:cBhvr>
                                        <p:cTn id="50" dur="200" fill="hold">
                                          <p:stCondLst>
                                            <p:cond delay="200"/>
                                          </p:stCondLst>
                                        </p:cTn>
                                        <p:tgtEl>
                                          <p:spTgt spid="27"/>
                                        </p:tgtEl>
                                        <p:attrNameLst>
                                          <p:attrName>r</p:attrName>
                                        </p:attrNameLst>
                                      </p:cBhvr>
                                    </p:animRot>
                                    <p:animRot by="240000">
                                      <p:cBhvr>
                                        <p:cTn id="51" dur="200" fill="hold">
                                          <p:stCondLst>
                                            <p:cond delay="400"/>
                                          </p:stCondLst>
                                        </p:cTn>
                                        <p:tgtEl>
                                          <p:spTgt spid="27"/>
                                        </p:tgtEl>
                                        <p:attrNameLst>
                                          <p:attrName>r</p:attrName>
                                        </p:attrNameLst>
                                      </p:cBhvr>
                                    </p:animRot>
                                    <p:animRot by="-240000">
                                      <p:cBhvr>
                                        <p:cTn id="52" dur="200" fill="hold">
                                          <p:stCondLst>
                                            <p:cond delay="600"/>
                                          </p:stCondLst>
                                        </p:cTn>
                                        <p:tgtEl>
                                          <p:spTgt spid="27"/>
                                        </p:tgtEl>
                                        <p:attrNameLst>
                                          <p:attrName>r</p:attrName>
                                        </p:attrNameLst>
                                      </p:cBhvr>
                                    </p:animRot>
                                    <p:animRot by="120000">
                                      <p:cBhvr>
                                        <p:cTn id="53"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0E8503B-316E-490F-8E03-FD8FE7006E68}"/>
              </a:ext>
            </a:extLst>
          </p:cNvPr>
          <p:cNvGrpSpPr/>
          <p:nvPr/>
        </p:nvGrpSpPr>
        <p:grpSpPr>
          <a:xfrm>
            <a:off x="89276" y="140028"/>
            <a:ext cx="3729924" cy="1129740"/>
            <a:chOff x="6413933" y="433524"/>
            <a:chExt cx="4939866" cy="1129740"/>
          </a:xfrm>
        </p:grpSpPr>
        <p:sp>
          <p:nvSpPr>
            <p:cNvPr id="6" name="矩形: 圆角 1">
              <a:extLst>
                <a:ext uri="{FF2B5EF4-FFF2-40B4-BE49-F238E27FC236}">
                  <a16:creationId xmlns:a16="http://schemas.microsoft.com/office/drawing/2014/main" xmlns="" id="{D08DDE06-B38F-47A7-816E-46D08847A407}"/>
                </a:ext>
              </a:extLst>
            </p:cNvPr>
            <p:cNvSpPr/>
            <p:nvPr/>
          </p:nvSpPr>
          <p:spPr>
            <a:xfrm>
              <a:off x="6413933" y="433524"/>
              <a:ext cx="4939866" cy="637298"/>
            </a:xfrm>
            <a:prstGeom prst="roundRect">
              <a:avLst>
                <a:gd name="adj" fmla="val 50000"/>
              </a:avLst>
            </a:prstGeom>
            <a:solidFill>
              <a:srgbClr val="0074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endParaRPr lang="zh-CN" altLang="en-US" sz="2489" dirty="0">
                <a:solidFill>
                  <a:prstClr val="white"/>
                </a:solidFill>
                <a:latin typeface="UVF TypoSlabserif" panose="02000403050000020004" pitchFamily="2" charset="0"/>
                <a:cs typeface="+mn-ea"/>
                <a:sym typeface="+mn-lt"/>
              </a:endParaRPr>
            </a:p>
          </p:txBody>
        </p:sp>
        <p:sp>
          <p:nvSpPr>
            <p:cNvPr id="7" name="TextBox 6">
              <a:extLst>
                <a:ext uri="{FF2B5EF4-FFF2-40B4-BE49-F238E27FC236}">
                  <a16:creationId xmlns:a16="http://schemas.microsoft.com/office/drawing/2014/main" xmlns="" id="{A4CD3AA4-861B-4778-AA6D-952990F1C8D3}"/>
                </a:ext>
              </a:extLst>
            </p:cNvPr>
            <p:cNvSpPr txBox="1"/>
            <p:nvPr/>
          </p:nvSpPr>
          <p:spPr>
            <a:xfrm>
              <a:off x="6413933" y="486046"/>
              <a:ext cx="482635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UVF TypoSlabserif" panose="02000403050000020004" pitchFamily="2" charset="0"/>
                  <a:cs typeface="Arial" panose="020B0604020202020204" pitchFamily="34" charset="0"/>
                </a:rPr>
                <a:t>So </a:t>
              </a:r>
              <a:r>
                <a:rPr kumimoji="0" lang="en-US" sz="3200" b="1" i="0" u="none" strike="noStrike" kern="1200" cap="none" spc="0" normalizeH="0" baseline="0" noProof="0" dirty="0" err="1">
                  <a:ln>
                    <a:noFill/>
                  </a:ln>
                  <a:solidFill>
                    <a:schemeClr val="bg1"/>
                  </a:solidFill>
                  <a:effectLst/>
                  <a:uLnTx/>
                  <a:uFillTx/>
                  <a:latin typeface="UVF TypoSlabserif" panose="02000403050000020004" pitchFamily="2" charset="0"/>
                  <a:cs typeface="Arial" panose="020B0604020202020204" pitchFamily="34" charset="0"/>
                </a:rPr>
                <a:t>sánh</a:t>
              </a:r>
              <a:r>
                <a:rPr kumimoji="0" lang="en-US" sz="3200" b="1" i="0" u="none" strike="noStrike" kern="1200" cap="none" spc="0" normalizeH="0" baseline="0" noProof="0" dirty="0">
                  <a:ln>
                    <a:noFill/>
                  </a:ln>
                  <a:solidFill>
                    <a:schemeClr val="bg1"/>
                  </a:solidFill>
                  <a:effectLst/>
                  <a:uLnTx/>
                  <a:uFillTx/>
                  <a:latin typeface="UVF TypoSlabserif" panose="02000403050000020004" pitchFamily="2" charset="0"/>
                  <a:cs typeface="Arial" panose="020B0604020202020204" pitchFamily="34" charset="0"/>
                </a:rPr>
                <a:t> 3 </a:t>
              </a:r>
              <a:r>
                <a:rPr kumimoji="0" lang="en-US" sz="3200" b="1" i="0" u="none" strike="noStrike" kern="1200" cap="none" spc="0" normalizeH="0" baseline="0" noProof="0" dirty="0" err="1">
                  <a:ln>
                    <a:noFill/>
                  </a:ln>
                  <a:solidFill>
                    <a:schemeClr val="bg1"/>
                  </a:solidFill>
                  <a:effectLst/>
                  <a:uLnTx/>
                  <a:uFillTx/>
                  <a:latin typeface="UVF TypoSlabserif" panose="02000403050000020004" pitchFamily="2" charset="0"/>
                  <a:cs typeface="Arial" panose="020B0604020202020204" pitchFamily="34" charset="0"/>
                </a:rPr>
                <a:t>loại</a:t>
              </a:r>
              <a:r>
                <a:rPr kumimoji="0" lang="en-US" sz="3200" b="1" i="0" u="none" strike="noStrike" kern="1200" cap="none" spc="0" normalizeH="0" baseline="0" noProof="0" dirty="0">
                  <a:ln>
                    <a:noFill/>
                  </a:ln>
                  <a:solidFill>
                    <a:schemeClr val="bg1"/>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schemeClr val="bg1"/>
                  </a:solidFill>
                  <a:effectLst/>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a:noFill/>
                  </a:ln>
                  <a:solidFill>
                    <a:schemeClr val="bg1"/>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schemeClr val="bg1"/>
                  </a:solidFill>
                  <a:effectLst/>
                  <a:uLnTx/>
                  <a:uFillTx/>
                  <a:latin typeface="UVF TypoSlabserif" panose="02000403050000020004" pitchFamily="2" charset="0"/>
                  <a:cs typeface="Arial" panose="020B0604020202020204" pitchFamily="34" charset="0"/>
                </a:rPr>
                <a:t>kể</a:t>
              </a:r>
              <a:endParaRPr kumimoji="0" lang="vi-VN" sz="3200" b="1" i="0" u="none" strike="noStrike" kern="1200" cap="none" spc="0" normalizeH="0" baseline="0" noProof="0" dirty="0">
                <a:ln>
                  <a:noFill/>
                </a:ln>
                <a:solidFill>
                  <a:schemeClr val="bg1"/>
                </a:solidFill>
                <a:effectLst/>
                <a:uLnTx/>
                <a:uFillTx/>
                <a:latin typeface="UVF TypoSlabserif" panose="02000403050000020004" pitchFamily="2" charset="0"/>
                <a:cs typeface="Arial" panose="020B0604020202020204" pitchFamily="34" charset="0"/>
              </a:endParaRPr>
            </a:p>
          </p:txBody>
        </p:sp>
      </p:grpSp>
      <p:graphicFrame>
        <p:nvGraphicFramePr>
          <p:cNvPr id="8" name="Table 8">
            <a:extLst>
              <a:ext uri="{FF2B5EF4-FFF2-40B4-BE49-F238E27FC236}">
                <a16:creationId xmlns:a16="http://schemas.microsoft.com/office/drawing/2014/main" xmlns="" id="{0E659D33-CD3B-429E-85B6-3F56033B83CC}"/>
              </a:ext>
            </a:extLst>
          </p:cNvPr>
          <p:cNvGraphicFramePr>
            <a:graphicFrameLocks noGrp="1"/>
          </p:cNvGraphicFramePr>
          <p:nvPr>
            <p:extLst>
              <p:ext uri="{D42A27DB-BD31-4B8C-83A1-F6EECF244321}">
                <p14:modId xmlns:p14="http://schemas.microsoft.com/office/powerpoint/2010/main" val="1102630781"/>
              </p:ext>
            </p:extLst>
          </p:nvPr>
        </p:nvGraphicFramePr>
        <p:xfrm>
          <a:off x="191043" y="1168190"/>
          <a:ext cx="8761914" cy="4768272"/>
        </p:xfrm>
        <a:graphic>
          <a:graphicData uri="http://schemas.openxmlformats.org/drawingml/2006/table">
            <a:tbl>
              <a:tblPr firstRow="1" bandRow="1">
                <a:tableStyleId>{5C22544A-7EE6-4342-B048-85BDC9FD1C3A}</a:tableStyleId>
              </a:tblPr>
              <a:tblGrid>
                <a:gridCol w="1421314">
                  <a:extLst>
                    <a:ext uri="{9D8B030D-6E8A-4147-A177-3AD203B41FA5}">
                      <a16:colId xmlns:a16="http://schemas.microsoft.com/office/drawing/2014/main" xmlns="" val="1272064128"/>
                    </a:ext>
                  </a:extLst>
                </a:gridCol>
                <a:gridCol w="2514600">
                  <a:extLst>
                    <a:ext uri="{9D8B030D-6E8A-4147-A177-3AD203B41FA5}">
                      <a16:colId xmlns:a16="http://schemas.microsoft.com/office/drawing/2014/main" xmlns="" val="1409029023"/>
                    </a:ext>
                  </a:extLst>
                </a:gridCol>
                <a:gridCol w="2578100">
                  <a:extLst>
                    <a:ext uri="{9D8B030D-6E8A-4147-A177-3AD203B41FA5}">
                      <a16:colId xmlns:a16="http://schemas.microsoft.com/office/drawing/2014/main" xmlns="" val="3444271250"/>
                    </a:ext>
                  </a:extLst>
                </a:gridCol>
                <a:gridCol w="2247900">
                  <a:extLst>
                    <a:ext uri="{9D8B030D-6E8A-4147-A177-3AD203B41FA5}">
                      <a16:colId xmlns:a16="http://schemas.microsoft.com/office/drawing/2014/main" xmlns="" val="3028183614"/>
                    </a:ext>
                  </a:extLst>
                </a:gridCol>
              </a:tblGrid>
              <a:tr h="913942">
                <a:tc>
                  <a:txBody>
                    <a:bodyPr/>
                    <a:lstStyle/>
                    <a:p>
                      <a:pPr algn="ctr"/>
                      <a:r>
                        <a:rPr lang="en-US" sz="2800" b="1" dirty="0" err="1">
                          <a:solidFill>
                            <a:srgbClr val="E53166"/>
                          </a:solidFill>
                          <a:latin typeface="UVF TypoSlabserif" panose="02000403050000020004" pitchFamily="2" charset="0"/>
                          <a:cs typeface="Arial" panose="020B0604020202020204" pitchFamily="34" charset="0"/>
                        </a:rPr>
                        <a:t>Câu</a:t>
                      </a:r>
                      <a:r>
                        <a:rPr lang="en-US" sz="2800" b="1" dirty="0">
                          <a:solidFill>
                            <a:srgbClr val="E53166"/>
                          </a:solidFill>
                          <a:latin typeface="UVF TypoSlabserif" panose="02000403050000020004" pitchFamily="2" charset="0"/>
                          <a:cs typeface="Arial" panose="020B0604020202020204" pitchFamily="34" charset="0"/>
                        </a:rPr>
                        <a:t> </a:t>
                      </a:r>
                      <a:r>
                        <a:rPr lang="en-US" sz="2800" b="1" dirty="0" err="1">
                          <a:solidFill>
                            <a:srgbClr val="E53166"/>
                          </a:solidFill>
                          <a:latin typeface="UVF TypoSlabserif" panose="02000403050000020004" pitchFamily="2" charset="0"/>
                          <a:cs typeface="Arial" panose="020B0604020202020204" pitchFamily="34" charset="0"/>
                        </a:rPr>
                        <a:t>kể</a:t>
                      </a:r>
                      <a:endParaRPr lang="vi-VN" sz="2800" b="1" dirty="0">
                        <a:solidFill>
                          <a:srgbClr val="E53166"/>
                        </a:solidFill>
                        <a:latin typeface="UVF TypoSlabserif" panose="02000403050000020004" pitchFamily="2" charset="0"/>
                        <a:cs typeface="Arial" panose="020B0604020202020204" pitchFamily="34" charset="0"/>
                      </a:endParaRPr>
                    </a:p>
                  </a:txBody>
                  <a:tcPr marL="68580" marR="68580"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tc>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2">
                        <a:lumMod val="40000"/>
                        <a:lumOff val="60000"/>
                      </a:schemeClr>
                    </a:solidFill>
                  </a:tcPr>
                </a:tc>
                <a:tc>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2">
                        <a:lumMod val="40000"/>
                        <a:lumOff val="60000"/>
                      </a:schemeClr>
                    </a:solidFill>
                  </a:tcPr>
                </a:tc>
                <a:tc>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3218750990"/>
                  </a:ext>
                </a:extLst>
              </a:tr>
              <a:tr h="1576589">
                <a:tc>
                  <a:txBody>
                    <a:bodyPr/>
                    <a:lstStyle/>
                    <a:p>
                      <a:pPr algn="ctr"/>
                      <a:r>
                        <a:rPr lang="en-US" sz="2800" b="1" dirty="0" err="1">
                          <a:solidFill>
                            <a:srgbClr val="E53166"/>
                          </a:solidFill>
                          <a:latin typeface="UVF TypoSlabserif" panose="02000403050000020004" pitchFamily="2" charset="0"/>
                          <a:cs typeface="Arial" panose="020B0604020202020204" pitchFamily="34" charset="0"/>
                        </a:rPr>
                        <a:t>Giống</a:t>
                      </a:r>
                      <a:r>
                        <a:rPr lang="en-US" sz="2800" b="1" dirty="0">
                          <a:solidFill>
                            <a:srgbClr val="E53166"/>
                          </a:solidFill>
                          <a:latin typeface="UVF TypoSlabserif" panose="02000403050000020004" pitchFamily="2" charset="0"/>
                          <a:cs typeface="Arial" panose="020B0604020202020204" pitchFamily="34" charset="0"/>
                        </a:rPr>
                        <a:t> </a:t>
                      </a:r>
                      <a:r>
                        <a:rPr lang="en-US" sz="2800" b="1" dirty="0" err="1">
                          <a:solidFill>
                            <a:srgbClr val="E53166"/>
                          </a:solidFill>
                          <a:latin typeface="UVF TypoSlabserif" panose="02000403050000020004" pitchFamily="2" charset="0"/>
                          <a:cs typeface="Arial" panose="020B0604020202020204" pitchFamily="34" charset="0"/>
                        </a:rPr>
                        <a:t>nhau</a:t>
                      </a:r>
                      <a:endParaRPr lang="vi-VN" sz="2800" b="1" dirty="0">
                        <a:solidFill>
                          <a:srgbClr val="E53166"/>
                        </a:solidFill>
                        <a:latin typeface="UVF TypoSlabserif" panose="02000403050000020004" pitchFamily="2" charset="0"/>
                        <a:cs typeface="Arial" panose="020B0604020202020204" pitchFamily="34" charset="0"/>
                      </a:endParaRPr>
                    </a:p>
                  </a:txBody>
                  <a:tcPr marL="68580" marR="68580"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tc gridSpan="3">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547481844"/>
                  </a:ext>
                </a:extLst>
              </a:tr>
              <a:tr h="2277741">
                <a:tc>
                  <a:txBody>
                    <a:bodyPr/>
                    <a:lstStyle/>
                    <a:p>
                      <a:pPr algn="ctr"/>
                      <a:r>
                        <a:rPr lang="en-US" sz="2800" b="1" dirty="0" err="1">
                          <a:solidFill>
                            <a:srgbClr val="E53166"/>
                          </a:solidFill>
                          <a:latin typeface="UVF TypoSlabserif" panose="02000403050000020004" pitchFamily="2" charset="0"/>
                          <a:cs typeface="Arial" panose="020B0604020202020204" pitchFamily="34" charset="0"/>
                        </a:rPr>
                        <a:t>Khác</a:t>
                      </a:r>
                      <a:r>
                        <a:rPr lang="en-US" sz="2800" b="1" dirty="0">
                          <a:solidFill>
                            <a:srgbClr val="E53166"/>
                          </a:solidFill>
                          <a:latin typeface="UVF TypoSlabserif" panose="02000403050000020004" pitchFamily="2" charset="0"/>
                          <a:cs typeface="Arial" panose="020B0604020202020204" pitchFamily="34" charset="0"/>
                        </a:rPr>
                        <a:t> </a:t>
                      </a:r>
                      <a:r>
                        <a:rPr lang="en-US" sz="2800" b="1" dirty="0" err="1">
                          <a:solidFill>
                            <a:srgbClr val="E53166"/>
                          </a:solidFill>
                          <a:latin typeface="UVF TypoSlabserif" panose="02000403050000020004" pitchFamily="2" charset="0"/>
                          <a:cs typeface="Arial" panose="020B0604020202020204" pitchFamily="34" charset="0"/>
                        </a:rPr>
                        <a:t>nhau</a:t>
                      </a:r>
                      <a:endParaRPr lang="vi-VN" sz="2800" b="1" dirty="0">
                        <a:solidFill>
                          <a:srgbClr val="E53166"/>
                        </a:solidFill>
                        <a:latin typeface="UVF TypoSlabserif" panose="02000403050000020004" pitchFamily="2" charset="0"/>
                        <a:cs typeface="Arial" panose="020B0604020202020204" pitchFamily="34" charset="0"/>
                      </a:endParaRPr>
                    </a:p>
                  </a:txBody>
                  <a:tcPr marL="68580" marR="68580"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tc>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tc>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tc>
                  <a:txBody>
                    <a:bodyPr/>
                    <a:lstStyle/>
                    <a:p>
                      <a:endParaRPr lang="vi-VN" dirty="0"/>
                    </a:p>
                  </a:txBody>
                  <a:tcPr marL="68580" marR="68580">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bg1"/>
                    </a:solidFill>
                  </a:tcPr>
                </a:tc>
                <a:extLst>
                  <a:ext uri="{0D108BD9-81ED-4DB2-BD59-A6C34878D82A}">
                    <a16:rowId xmlns:a16="http://schemas.microsoft.com/office/drawing/2014/main" xmlns="" val="874400091"/>
                  </a:ext>
                </a:extLst>
              </a:tr>
            </a:tbl>
          </a:graphicData>
        </a:graphic>
      </p:graphicFrame>
      <p:sp>
        <p:nvSpPr>
          <p:cNvPr id="9" name="TextBox 8">
            <a:extLst>
              <a:ext uri="{FF2B5EF4-FFF2-40B4-BE49-F238E27FC236}">
                <a16:creationId xmlns:a16="http://schemas.microsoft.com/office/drawing/2014/main" xmlns="" id="{A621022F-E641-47AA-A30E-22232D20FC48}"/>
              </a:ext>
            </a:extLst>
          </p:cNvPr>
          <p:cNvSpPr txBox="1"/>
          <p:nvPr/>
        </p:nvSpPr>
        <p:spPr>
          <a:xfrm>
            <a:off x="2104560" y="1259454"/>
            <a:ext cx="1729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làm</a:t>
            </a:r>
            <a:r>
              <a:rPr kumimoji="0" lang="en-US" sz="3200" b="1" i="0" u="none" strike="noStrike" kern="1200" cap="none" spc="0" normalizeH="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noProof="0" dirty="0" err="1">
                <a:ln>
                  <a:noFill/>
                </a:ln>
                <a:solidFill>
                  <a:srgbClr val="EE345B"/>
                </a:solidFill>
                <a:effectLst/>
                <a:uLnTx/>
                <a:uFillTx/>
                <a:latin typeface="UVF TypoSlabserif" panose="02000403050000020004" pitchFamily="2" charset="0"/>
                <a:cs typeface="Arial" panose="020B0604020202020204" pitchFamily="34" charset="0"/>
              </a:rPr>
              <a:t>gì</a:t>
            </a:r>
            <a:r>
              <a:rPr kumimoji="0" lang="en-US" sz="3200" b="1" i="0" u="none" strike="noStrike" kern="1200" cap="none" spc="0" normalizeH="0" noProof="0" dirty="0">
                <a:ln>
                  <a:noFill/>
                </a:ln>
                <a:solidFill>
                  <a:srgbClr val="EE345B"/>
                </a:solidFill>
                <a:effectLst/>
                <a:uLnTx/>
                <a:uFillTx/>
                <a:latin typeface="UVF TypoSlabserif" panose="02000403050000020004" pitchFamily="2" charset="0"/>
                <a:cs typeface="Arial" panose="020B0604020202020204" pitchFamily="34" charset="0"/>
              </a:rPr>
              <a:t>?</a:t>
            </a:r>
            <a:endParaRPr kumimoji="0" lang="en-US" sz="32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endParaRPr>
          </a:p>
        </p:txBody>
      </p:sp>
      <p:sp>
        <p:nvSpPr>
          <p:cNvPr id="10" name="TextBox 9">
            <a:extLst>
              <a:ext uri="{FF2B5EF4-FFF2-40B4-BE49-F238E27FC236}">
                <a16:creationId xmlns:a16="http://schemas.microsoft.com/office/drawing/2014/main" xmlns="" id="{1D831BDF-B342-4606-B8FC-B7A05D1E64A2}"/>
              </a:ext>
            </a:extLst>
          </p:cNvPr>
          <p:cNvSpPr txBox="1"/>
          <p:nvPr/>
        </p:nvSpPr>
        <p:spPr>
          <a:xfrm>
            <a:off x="4572427" y="1287986"/>
            <a:ext cx="19558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thế</a:t>
            </a:r>
            <a:r>
              <a:rPr kumimoji="0" lang="en-US" sz="3200" b="1" i="0" u="none" strike="noStrike" kern="1200" cap="none" spc="0" normalizeH="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noProof="0" dirty="0" err="1">
                <a:ln>
                  <a:noFill/>
                </a:ln>
                <a:solidFill>
                  <a:srgbClr val="EE345B"/>
                </a:solidFill>
                <a:effectLst/>
                <a:uLnTx/>
                <a:uFillTx/>
                <a:latin typeface="UVF TypoSlabserif" panose="02000403050000020004" pitchFamily="2" charset="0"/>
                <a:cs typeface="Arial" panose="020B0604020202020204" pitchFamily="34" charset="0"/>
              </a:rPr>
              <a:t>nào</a:t>
            </a:r>
            <a:r>
              <a:rPr kumimoji="0" lang="en-US" sz="3200" b="1" i="0" u="none" strike="noStrike" kern="1200" cap="none" spc="0" normalizeH="0" noProof="0" dirty="0">
                <a:ln>
                  <a:noFill/>
                </a:ln>
                <a:solidFill>
                  <a:srgbClr val="EE345B"/>
                </a:solidFill>
                <a:effectLst/>
                <a:uLnTx/>
                <a:uFillTx/>
                <a:latin typeface="UVF TypoSlabserif" panose="02000403050000020004" pitchFamily="2" charset="0"/>
                <a:cs typeface="Arial" panose="020B0604020202020204" pitchFamily="34" charset="0"/>
              </a:rPr>
              <a:t>?</a:t>
            </a:r>
            <a:endParaRPr kumimoji="0" lang="en-US" sz="32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endParaRPr>
          </a:p>
        </p:txBody>
      </p:sp>
      <p:sp>
        <p:nvSpPr>
          <p:cNvPr id="11" name="TextBox 10">
            <a:extLst>
              <a:ext uri="{FF2B5EF4-FFF2-40B4-BE49-F238E27FC236}">
                <a16:creationId xmlns:a16="http://schemas.microsoft.com/office/drawing/2014/main" xmlns="" id="{2C5D7994-F4FC-4EE1-B55B-A84D9AAEB91A}"/>
              </a:ext>
            </a:extLst>
          </p:cNvPr>
          <p:cNvSpPr txBox="1"/>
          <p:nvPr/>
        </p:nvSpPr>
        <p:spPr>
          <a:xfrm>
            <a:off x="6997156" y="1362747"/>
            <a:ext cx="1955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a:noFill/>
                </a:ln>
                <a:solidFill>
                  <a:srgbClr val="EE345B"/>
                </a:solidFill>
                <a:effectLst/>
                <a:uLnTx/>
                <a:uFillTx/>
                <a:latin typeface="UVF TypoSlabserif" panose="02000403050000020004" pitchFamily="2" charset="0"/>
                <a:cs typeface="Arial" panose="020B0604020202020204" pitchFamily="34" charset="0"/>
              </a:rPr>
              <a:t>là</a:t>
            </a:r>
            <a:r>
              <a:rPr kumimoji="0" lang="en-US" sz="3200" b="1" i="0" u="none" strike="noStrike" kern="1200" cap="none" spc="0" normalizeH="0" noProof="0" dirty="0">
                <a:ln>
                  <a:noFill/>
                </a:ln>
                <a:solidFill>
                  <a:srgbClr val="EE345B"/>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noProof="0" dirty="0" err="1">
                <a:ln>
                  <a:noFill/>
                </a:ln>
                <a:solidFill>
                  <a:srgbClr val="EE345B"/>
                </a:solidFill>
                <a:effectLst/>
                <a:uLnTx/>
                <a:uFillTx/>
                <a:latin typeface="UVF TypoSlabserif" panose="02000403050000020004" pitchFamily="2" charset="0"/>
                <a:cs typeface="Arial" panose="020B0604020202020204" pitchFamily="34" charset="0"/>
              </a:rPr>
              <a:t>gì</a:t>
            </a:r>
            <a:r>
              <a:rPr kumimoji="0" lang="en-US" sz="3200" b="1" i="0" u="none" strike="noStrike" kern="1200" cap="none" spc="0" normalizeH="0" noProof="0" dirty="0">
                <a:ln>
                  <a:noFill/>
                </a:ln>
                <a:solidFill>
                  <a:srgbClr val="EE345B"/>
                </a:solidFill>
                <a:effectLst/>
                <a:uLnTx/>
                <a:uFillTx/>
                <a:latin typeface="UVF TypoSlabserif" panose="02000403050000020004" pitchFamily="2" charset="0"/>
                <a:cs typeface="Arial" panose="020B0604020202020204" pitchFamily="34" charset="0"/>
              </a:rPr>
              <a:t>?</a:t>
            </a:r>
            <a:endParaRPr kumimoji="0" lang="en-US" sz="3200" b="1" i="0" u="none" strike="noStrike" kern="1200" cap="none" spc="0" normalizeH="0" baseline="0" noProof="0" dirty="0">
              <a:ln>
                <a:noFill/>
              </a:ln>
              <a:solidFill>
                <a:srgbClr val="EE345B"/>
              </a:solidFill>
              <a:effectLst/>
              <a:uLnTx/>
              <a:uFillTx/>
              <a:latin typeface="UVF TypoSlabserif" panose="02000403050000020004" pitchFamily="2" charset="0"/>
              <a:cs typeface="Arial" panose="020B0604020202020204" pitchFamily="34" charset="0"/>
            </a:endParaRPr>
          </a:p>
        </p:txBody>
      </p:sp>
      <p:sp>
        <p:nvSpPr>
          <p:cNvPr id="12" name="TextBox 11">
            <a:extLst>
              <a:ext uri="{FF2B5EF4-FFF2-40B4-BE49-F238E27FC236}">
                <a16:creationId xmlns:a16="http://schemas.microsoft.com/office/drawing/2014/main" xmlns="" id="{33680C77-EBB4-4869-95C5-0EFDE329FD29}"/>
              </a:ext>
            </a:extLst>
          </p:cNvPr>
          <p:cNvSpPr txBox="1"/>
          <p:nvPr/>
        </p:nvSpPr>
        <p:spPr>
          <a:xfrm>
            <a:off x="2969556" y="2165149"/>
            <a:ext cx="52849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Bộ</a:t>
            </a:r>
            <a:r>
              <a:rPr kumimoji="0" lang="en-US" sz="32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phận</a:t>
            </a:r>
            <a:r>
              <a:rPr kumimoji="0" lang="en-US" sz="32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chủ</a:t>
            </a:r>
            <a:r>
              <a:rPr kumimoji="0" lang="en-US" sz="32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ngữ</a:t>
            </a:r>
            <a:r>
              <a:rPr kumimoji="0" lang="en-US" sz="32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trả</a:t>
            </a:r>
            <a:r>
              <a:rPr kumimoji="0" lang="en-US" sz="32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lời</a:t>
            </a:r>
            <a:r>
              <a:rPr kumimoji="0" lang="en-US" sz="32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cho</a:t>
            </a:r>
            <a:r>
              <a:rPr kumimoji="0" lang="en-US" sz="32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câu</a:t>
            </a:r>
            <a:r>
              <a:rPr kumimoji="0" lang="en-US" sz="32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32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hỏi</a:t>
            </a:r>
            <a:endParaRPr kumimoji="0" lang="en-US" sz="32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endParaRPr>
          </a:p>
        </p:txBody>
      </p:sp>
      <p:sp>
        <p:nvSpPr>
          <p:cNvPr id="13" name="TextBox 12">
            <a:extLst>
              <a:ext uri="{FF2B5EF4-FFF2-40B4-BE49-F238E27FC236}">
                <a16:creationId xmlns:a16="http://schemas.microsoft.com/office/drawing/2014/main" xmlns="" id="{85314682-8750-482A-BF66-C9DD39508424}"/>
              </a:ext>
            </a:extLst>
          </p:cNvPr>
          <p:cNvSpPr txBox="1"/>
          <p:nvPr/>
        </p:nvSpPr>
        <p:spPr>
          <a:xfrm>
            <a:off x="3314700" y="2737604"/>
            <a:ext cx="3842546" cy="1323439"/>
          </a:xfrm>
          <a:prstGeom prst="rect">
            <a:avLst/>
          </a:prstGeom>
          <a:solidFill>
            <a:srgbClr val="FB6F7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Ai (</a:t>
            </a:r>
            <a:r>
              <a:rPr kumimoji="0" lang="en-US" sz="4000" b="1"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cái</a:t>
            </a:r>
            <a:r>
              <a:rPr kumimoji="0" lang="en-US" sz="40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40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gì</a:t>
            </a:r>
            <a:r>
              <a:rPr kumimoji="0" lang="en-US" sz="40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con </a:t>
            </a:r>
            <a:r>
              <a:rPr kumimoji="0" lang="en-US" sz="40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gì</a:t>
            </a:r>
            <a:r>
              <a:rPr kumimoji="0" lang="en-US" sz="40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a:t>
            </a:r>
            <a:endParaRPr kumimoji="0" lang="en-US" sz="4000" b="1"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endParaRPr>
          </a:p>
        </p:txBody>
      </p:sp>
      <p:sp>
        <p:nvSpPr>
          <p:cNvPr id="14" name="TextBox 13">
            <a:extLst>
              <a:ext uri="{FF2B5EF4-FFF2-40B4-BE49-F238E27FC236}">
                <a16:creationId xmlns:a16="http://schemas.microsoft.com/office/drawing/2014/main" xmlns="" id="{66253160-C5D0-45E3-A339-753F40D12467}"/>
              </a:ext>
            </a:extLst>
          </p:cNvPr>
          <p:cNvSpPr txBox="1"/>
          <p:nvPr/>
        </p:nvSpPr>
        <p:spPr>
          <a:xfrm>
            <a:off x="1662920" y="3746232"/>
            <a:ext cx="234002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Bộ</a:t>
            </a:r>
            <a:r>
              <a:rPr kumimoji="0" lang="en-US" sz="28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phận</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vị</a:t>
            </a:r>
            <a:r>
              <a:rPr kumimoji="0" lang="en-US" sz="28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ngữ</a:t>
            </a:r>
            <a:r>
              <a:rPr kumimoji="0" lang="en-US" sz="28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trả</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lời</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cho</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câu</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hỏi</a:t>
            </a:r>
            <a:endParaRPr kumimoji="0" lang="en-US" sz="28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endParaRPr>
          </a:p>
        </p:txBody>
      </p:sp>
      <p:sp>
        <p:nvSpPr>
          <p:cNvPr id="15" name="TextBox 14">
            <a:extLst>
              <a:ext uri="{FF2B5EF4-FFF2-40B4-BE49-F238E27FC236}">
                <a16:creationId xmlns:a16="http://schemas.microsoft.com/office/drawing/2014/main" xmlns="" id="{DFF94A37-B942-4D0A-A80D-54B39BC1F2C0}"/>
              </a:ext>
            </a:extLst>
          </p:cNvPr>
          <p:cNvSpPr txBox="1"/>
          <p:nvPr/>
        </p:nvSpPr>
        <p:spPr>
          <a:xfrm>
            <a:off x="1801580" y="4626418"/>
            <a:ext cx="203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4">
                    <a:lumMod val="75000"/>
                  </a:schemeClr>
                </a:solidFill>
                <a:effectLst/>
                <a:uLnTx/>
                <a:uFillTx/>
                <a:latin typeface="UVF TypoSlabserif" panose="02000403050000020004" pitchFamily="2" charset="0"/>
                <a:cs typeface="Arial" panose="020B0604020202020204" pitchFamily="34" charset="0"/>
              </a:rPr>
              <a:t>Làm</a:t>
            </a:r>
            <a:r>
              <a:rPr kumimoji="0" lang="en-US" sz="4000" b="1" i="0" u="none" strike="noStrike" kern="1200" cap="none" spc="0" normalizeH="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rPr>
              <a:t> </a:t>
            </a:r>
            <a:r>
              <a:rPr kumimoji="0" lang="en-US" sz="4000" b="1" i="0" u="none" strike="noStrike" kern="1200" cap="none" spc="0" normalizeH="0" noProof="0" dirty="0" err="1">
                <a:ln>
                  <a:noFill/>
                </a:ln>
                <a:solidFill>
                  <a:schemeClr val="accent4">
                    <a:lumMod val="75000"/>
                  </a:schemeClr>
                </a:solidFill>
                <a:effectLst/>
                <a:uLnTx/>
                <a:uFillTx/>
                <a:latin typeface="UVF TypoSlabserif" panose="02000403050000020004" pitchFamily="2" charset="0"/>
                <a:cs typeface="Arial" panose="020B0604020202020204" pitchFamily="34" charset="0"/>
              </a:rPr>
              <a:t>gì</a:t>
            </a:r>
            <a:r>
              <a:rPr kumimoji="0" lang="en-US" sz="4000" b="1" i="0" u="none" strike="noStrike" kern="1200" cap="none" spc="0" normalizeH="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rPr>
              <a:t>?</a:t>
            </a:r>
            <a:endParaRPr kumimoji="0" lang="en-US" sz="4000" b="1" i="0" u="none" strike="noStrike" kern="1200" cap="none" spc="0" normalizeH="0" baseline="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endParaRPr>
          </a:p>
        </p:txBody>
      </p:sp>
      <p:sp>
        <p:nvSpPr>
          <p:cNvPr id="16" name="TextBox 15">
            <a:extLst>
              <a:ext uri="{FF2B5EF4-FFF2-40B4-BE49-F238E27FC236}">
                <a16:creationId xmlns:a16="http://schemas.microsoft.com/office/drawing/2014/main" xmlns="" id="{8AB71408-CE53-46C7-9ABC-ADA54005A232}"/>
              </a:ext>
            </a:extLst>
          </p:cNvPr>
          <p:cNvSpPr txBox="1"/>
          <p:nvPr/>
        </p:nvSpPr>
        <p:spPr>
          <a:xfrm>
            <a:off x="4249099" y="3746231"/>
            <a:ext cx="23568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Bộ</a:t>
            </a:r>
            <a:r>
              <a:rPr kumimoji="0" lang="en-US" sz="28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phận</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vị</a:t>
            </a:r>
            <a:r>
              <a:rPr kumimoji="0" lang="en-US" sz="28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ngữ</a:t>
            </a:r>
            <a:r>
              <a:rPr kumimoji="0" lang="en-US" sz="28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trả</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lời</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cho</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câu</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hỏi</a:t>
            </a:r>
            <a:endParaRPr kumimoji="0" lang="en-US" sz="28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endParaRPr>
          </a:p>
        </p:txBody>
      </p:sp>
      <p:sp>
        <p:nvSpPr>
          <p:cNvPr id="17" name="TextBox 16">
            <a:extLst>
              <a:ext uri="{FF2B5EF4-FFF2-40B4-BE49-F238E27FC236}">
                <a16:creationId xmlns:a16="http://schemas.microsoft.com/office/drawing/2014/main" xmlns="" id="{D146B81F-1ABB-4BCE-9B67-BC6C9613D7D4}"/>
              </a:ext>
            </a:extLst>
          </p:cNvPr>
          <p:cNvSpPr txBox="1"/>
          <p:nvPr/>
        </p:nvSpPr>
        <p:spPr>
          <a:xfrm>
            <a:off x="4495257" y="4686733"/>
            <a:ext cx="203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4">
                    <a:lumMod val="75000"/>
                  </a:schemeClr>
                </a:solidFill>
                <a:effectLst/>
                <a:uLnTx/>
                <a:uFillTx/>
                <a:latin typeface="UVF TypoSlabserif" panose="02000403050000020004" pitchFamily="2" charset="0"/>
                <a:cs typeface="Arial" panose="020B0604020202020204" pitchFamily="34" charset="0"/>
              </a:rPr>
              <a:t>Thế</a:t>
            </a:r>
            <a:r>
              <a:rPr kumimoji="0" lang="en-US" sz="4000" b="1" i="0" u="none" strike="noStrike" kern="1200" cap="none" spc="0" normalizeH="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rPr>
              <a:t> </a:t>
            </a:r>
            <a:r>
              <a:rPr kumimoji="0" lang="en-US" sz="4000" b="1" i="0" u="none" strike="noStrike" kern="1200" cap="none" spc="0" normalizeH="0" noProof="0" dirty="0" err="1">
                <a:ln>
                  <a:noFill/>
                </a:ln>
                <a:solidFill>
                  <a:schemeClr val="accent4">
                    <a:lumMod val="75000"/>
                  </a:schemeClr>
                </a:solidFill>
                <a:effectLst/>
                <a:uLnTx/>
                <a:uFillTx/>
                <a:latin typeface="UVF TypoSlabserif" panose="02000403050000020004" pitchFamily="2" charset="0"/>
                <a:cs typeface="Arial" panose="020B0604020202020204" pitchFamily="34" charset="0"/>
              </a:rPr>
              <a:t>nào</a:t>
            </a:r>
            <a:r>
              <a:rPr kumimoji="0" lang="en-US" sz="4000" b="1" i="0" u="none" strike="noStrike" kern="1200" cap="none" spc="0" normalizeH="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rPr>
              <a:t>?</a:t>
            </a:r>
            <a:endParaRPr kumimoji="0" lang="en-US" sz="4000" b="1" i="0" u="none" strike="noStrike" kern="1200" cap="none" spc="0" normalizeH="0" baseline="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endParaRPr>
          </a:p>
        </p:txBody>
      </p:sp>
      <p:sp>
        <p:nvSpPr>
          <p:cNvPr id="18" name="TextBox 17">
            <a:extLst>
              <a:ext uri="{FF2B5EF4-FFF2-40B4-BE49-F238E27FC236}">
                <a16:creationId xmlns:a16="http://schemas.microsoft.com/office/drawing/2014/main" xmlns="" id="{718BF628-A758-43F1-BAE3-9F38C0D588EC}"/>
              </a:ext>
            </a:extLst>
          </p:cNvPr>
          <p:cNvSpPr txBox="1"/>
          <p:nvPr/>
        </p:nvSpPr>
        <p:spPr>
          <a:xfrm>
            <a:off x="6617611" y="3733260"/>
            <a:ext cx="23568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Bộ</a:t>
            </a:r>
            <a:r>
              <a:rPr kumimoji="0" lang="en-US" sz="28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phận</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vị</a:t>
            </a:r>
            <a:r>
              <a:rPr kumimoji="0" lang="en-US" sz="28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ngữ</a:t>
            </a:r>
            <a:r>
              <a:rPr kumimoji="0" lang="en-US" sz="2800" b="1"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trả</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lời</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cho</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câu</a:t>
            </a:r>
            <a:r>
              <a:rPr kumimoji="0" lang="en-US" sz="2800" i="0" u="none" strike="noStrike" kern="1200" cap="none" spc="0" normalizeH="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 </a:t>
            </a:r>
            <a:r>
              <a:rPr kumimoji="0" lang="en-US" sz="2800" i="0" u="none" strike="noStrike" kern="1200" cap="none" spc="0" normalizeH="0" noProof="0" dirty="0" err="1">
                <a:ln>
                  <a:noFill/>
                </a:ln>
                <a:solidFill>
                  <a:schemeClr val="tx1">
                    <a:lumMod val="95000"/>
                    <a:lumOff val="5000"/>
                  </a:schemeClr>
                </a:solidFill>
                <a:effectLst/>
                <a:uLnTx/>
                <a:uFillTx/>
                <a:latin typeface="UVF TypoSlabserif" panose="02000403050000020004" pitchFamily="2" charset="0"/>
                <a:cs typeface="Arial" panose="020B0604020202020204" pitchFamily="34" charset="0"/>
              </a:rPr>
              <a:t>hỏi</a:t>
            </a:r>
            <a:endParaRPr kumimoji="0" lang="en-US" sz="2800" i="0" u="none" strike="noStrike" kern="1200" cap="none" spc="0" normalizeH="0" baseline="0" noProof="0" dirty="0">
              <a:ln>
                <a:noFill/>
              </a:ln>
              <a:solidFill>
                <a:schemeClr val="tx1">
                  <a:lumMod val="95000"/>
                  <a:lumOff val="5000"/>
                </a:schemeClr>
              </a:solidFill>
              <a:effectLst/>
              <a:uLnTx/>
              <a:uFillTx/>
              <a:latin typeface="UVF TypoSlabserif" panose="0200040305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xmlns="" id="{3D9A3884-1CB3-4FE4-B879-1CC4BE31FC5D}"/>
              </a:ext>
            </a:extLst>
          </p:cNvPr>
          <p:cNvSpPr txBox="1"/>
          <p:nvPr/>
        </p:nvSpPr>
        <p:spPr>
          <a:xfrm>
            <a:off x="6843454" y="4686733"/>
            <a:ext cx="2032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4">
                    <a:lumMod val="75000"/>
                  </a:schemeClr>
                </a:solidFill>
                <a:effectLst/>
                <a:uLnTx/>
                <a:uFillTx/>
                <a:latin typeface="UVF TypoSlabserif" panose="02000403050000020004" pitchFamily="2" charset="0"/>
                <a:cs typeface="Arial" panose="020B0604020202020204" pitchFamily="34" charset="0"/>
              </a:rPr>
              <a:t>Là</a:t>
            </a:r>
            <a:r>
              <a:rPr kumimoji="0" lang="en-US" sz="4000" b="1" i="0" u="none" strike="noStrike" kern="1200" cap="none" spc="0" normalizeH="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rPr>
              <a:t> </a:t>
            </a:r>
            <a:r>
              <a:rPr kumimoji="0" lang="en-US" sz="4000" b="1" i="0" u="none" strike="noStrike" kern="1200" cap="none" spc="0" normalizeH="0" noProof="0" dirty="0" err="1">
                <a:ln>
                  <a:noFill/>
                </a:ln>
                <a:solidFill>
                  <a:schemeClr val="accent4">
                    <a:lumMod val="75000"/>
                  </a:schemeClr>
                </a:solidFill>
                <a:effectLst/>
                <a:uLnTx/>
                <a:uFillTx/>
                <a:latin typeface="UVF TypoSlabserif" panose="02000403050000020004" pitchFamily="2" charset="0"/>
                <a:cs typeface="Arial" panose="020B0604020202020204" pitchFamily="34" charset="0"/>
              </a:rPr>
              <a:t>gì</a:t>
            </a:r>
            <a:r>
              <a:rPr kumimoji="0" lang="en-US" sz="4000" b="1" i="0" u="none" strike="noStrike" kern="1200" cap="none" spc="0" normalizeH="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rPr>
              <a:t>?</a:t>
            </a:r>
            <a:endParaRPr kumimoji="0" lang="en-US" sz="4000" b="1" i="0" u="none" strike="noStrike" kern="1200" cap="none" spc="0" normalizeH="0" baseline="0" noProof="0" dirty="0">
              <a:ln>
                <a:noFill/>
              </a:ln>
              <a:solidFill>
                <a:schemeClr val="accent4">
                  <a:lumMod val="75000"/>
                </a:schemeClr>
              </a:solidFill>
              <a:effectLst/>
              <a:uLnTx/>
              <a:uFillTx/>
              <a:latin typeface="UVF TypoSlabserif" panose="02000403050000020004" pitchFamily="2" charset="0"/>
              <a:cs typeface="Arial" panose="020B0604020202020204" pitchFamily="34" charset="0"/>
            </a:endParaRPr>
          </a:p>
        </p:txBody>
      </p:sp>
    </p:spTree>
    <p:extLst>
      <p:ext uri="{BB962C8B-B14F-4D97-AF65-F5344CB8AC3E}">
        <p14:creationId xmlns:p14="http://schemas.microsoft.com/office/powerpoint/2010/main" val="917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8">
            <a:extLst>
              <a:ext uri="{FF2B5EF4-FFF2-40B4-BE49-F238E27FC236}">
                <a16:creationId xmlns:a16="http://schemas.microsoft.com/office/drawing/2014/main" xmlns="" id="{B1D444A8-75D7-471D-A0AD-CA199C176F0E}"/>
              </a:ext>
            </a:extLst>
          </p:cNvPr>
          <p:cNvSpPr/>
          <p:nvPr/>
        </p:nvSpPr>
        <p:spPr>
          <a:xfrm>
            <a:off x="902970" y="1288165"/>
            <a:ext cx="7623810" cy="3875269"/>
          </a:xfrm>
          <a:custGeom>
            <a:avLst/>
            <a:gdLst>
              <a:gd name="connsiteX0" fmla="*/ 0 w 10165080"/>
              <a:gd name="connsiteY0" fmla="*/ 645891 h 3875269"/>
              <a:gd name="connsiteX1" fmla="*/ 443406 w 10165080"/>
              <a:gd name="connsiteY1" fmla="*/ 0 h 3875269"/>
              <a:gd name="connsiteX2" fmla="*/ 1092884 w 10165080"/>
              <a:gd name="connsiteY2" fmla="*/ 0 h 3875269"/>
              <a:gd name="connsiteX3" fmla="*/ 1835145 w 10165080"/>
              <a:gd name="connsiteY3" fmla="*/ 0 h 3875269"/>
              <a:gd name="connsiteX4" fmla="*/ 2670189 w 10165080"/>
              <a:gd name="connsiteY4" fmla="*/ 0 h 3875269"/>
              <a:gd name="connsiteX5" fmla="*/ 3598017 w 10165080"/>
              <a:gd name="connsiteY5" fmla="*/ 0 h 3875269"/>
              <a:gd name="connsiteX6" fmla="*/ 4711408 w 10165080"/>
              <a:gd name="connsiteY6" fmla="*/ 0 h 3875269"/>
              <a:gd name="connsiteX7" fmla="*/ 5639235 w 10165080"/>
              <a:gd name="connsiteY7" fmla="*/ 0 h 3875269"/>
              <a:gd name="connsiteX8" fmla="*/ 6381497 w 10165080"/>
              <a:gd name="connsiteY8" fmla="*/ 0 h 3875269"/>
              <a:gd name="connsiteX9" fmla="*/ 7030975 w 10165080"/>
              <a:gd name="connsiteY9" fmla="*/ 0 h 3875269"/>
              <a:gd name="connsiteX10" fmla="*/ 8051585 w 10165080"/>
              <a:gd name="connsiteY10" fmla="*/ 0 h 3875269"/>
              <a:gd name="connsiteX11" fmla="*/ 8886629 w 10165080"/>
              <a:gd name="connsiteY11" fmla="*/ 0 h 3875269"/>
              <a:gd name="connsiteX12" fmla="*/ 9721672 w 10165080"/>
              <a:gd name="connsiteY12" fmla="*/ 0 h 3875269"/>
              <a:gd name="connsiteX13" fmla="*/ 10165080 w 10165080"/>
              <a:gd name="connsiteY13" fmla="*/ 645891 h 3875269"/>
              <a:gd name="connsiteX14" fmla="*/ 10165080 w 10165080"/>
              <a:gd name="connsiteY14" fmla="*/ 1963468 h 3875269"/>
              <a:gd name="connsiteX15" fmla="*/ 10165080 w 10165080"/>
              <a:gd name="connsiteY15" fmla="*/ 3229377 h 3875269"/>
              <a:gd name="connsiteX16" fmla="*/ 9721672 w 10165080"/>
              <a:gd name="connsiteY16" fmla="*/ 3875269 h 3875269"/>
              <a:gd name="connsiteX17" fmla="*/ 9072194 w 10165080"/>
              <a:gd name="connsiteY17" fmla="*/ 3875269 h 3875269"/>
              <a:gd name="connsiteX18" fmla="*/ 8144367 w 10165080"/>
              <a:gd name="connsiteY18" fmla="*/ 3875269 h 3875269"/>
              <a:gd name="connsiteX19" fmla="*/ 7030975 w 10165080"/>
              <a:gd name="connsiteY19" fmla="*/ 3875269 h 3875269"/>
              <a:gd name="connsiteX20" fmla="*/ 5917583 w 10165080"/>
              <a:gd name="connsiteY20" fmla="*/ 3875269 h 3875269"/>
              <a:gd name="connsiteX21" fmla="*/ 5082539 w 10165080"/>
              <a:gd name="connsiteY21" fmla="*/ 3875269 h 3875269"/>
              <a:gd name="connsiteX22" fmla="*/ 4247495 w 10165080"/>
              <a:gd name="connsiteY22" fmla="*/ 3875269 h 3875269"/>
              <a:gd name="connsiteX23" fmla="*/ 3505233 w 10165080"/>
              <a:gd name="connsiteY23" fmla="*/ 3875269 h 3875269"/>
              <a:gd name="connsiteX24" fmla="*/ 2484624 w 10165080"/>
              <a:gd name="connsiteY24" fmla="*/ 3875269 h 3875269"/>
              <a:gd name="connsiteX25" fmla="*/ 1371233 w 10165080"/>
              <a:gd name="connsiteY25" fmla="*/ 3875269 h 3875269"/>
              <a:gd name="connsiteX26" fmla="*/ 443406 w 10165080"/>
              <a:gd name="connsiteY26" fmla="*/ 3875269 h 3875269"/>
              <a:gd name="connsiteX27" fmla="*/ 0 w 10165080"/>
              <a:gd name="connsiteY27" fmla="*/ 3229377 h 3875269"/>
              <a:gd name="connsiteX28" fmla="*/ 0 w 10165080"/>
              <a:gd name="connsiteY28" fmla="*/ 1963468 h 3875269"/>
              <a:gd name="connsiteX29" fmla="*/ 0 w 10165080"/>
              <a:gd name="connsiteY29" fmla="*/ 645891 h 3875269"/>
              <a:gd name="connsiteX0" fmla="*/ 0 w 10165080"/>
              <a:gd name="connsiteY0" fmla="*/ 645891 h 3875269"/>
              <a:gd name="connsiteX1" fmla="*/ 443406 w 10165080"/>
              <a:gd name="connsiteY1" fmla="*/ 0 h 3875269"/>
              <a:gd name="connsiteX2" fmla="*/ 1371233 w 10165080"/>
              <a:gd name="connsiteY2" fmla="*/ 0 h 3875269"/>
              <a:gd name="connsiteX3" fmla="*/ 2113493 w 10165080"/>
              <a:gd name="connsiteY3" fmla="*/ 0 h 3875269"/>
              <a:gd name="connsiteX4" fmla="*/ 2855755 w 10165080"/>
              <a:gd name="connsiteY4" fmla="*/ 0 h 3875269"/>
              <a:gd name="connsiteX5" fmla="*/ 3876364 w 10165080"/>
              <a:gd name="connsiteY5" fmla="*/ 0 h 3875269"/>
              <a:gd name="connsiteX6" fmla="*/ 4989756 w 10165080"/>
              <a:gd name="connsiteY6" fmla="*/ 0 h 3875269"/>
              <a:gd name="connsiteX7" fmla="*/ 5917583 w 10165080"/>
              <a:gd name="connsiteY7" fmla="*/ 0 h 3875269"/>
              <a:gd name="connsiteX8" fmla="*/ 7030975 w 10165080"/>
              <a:gd name="connsiteY8" fmla="*/ 0 h 3875269"/>
              <a:gd name="connsiteX9" fmla="*/ 7680454 w 10165080"/>
              <a:gd name="connsiteY9" fmla="*/ 0 h 3875269"/>
              <a:gd name="connsiteX10" fmla="*/ 8515499 w 10165080"/>
              <a:gd name="connsiteY10" fmla="*/ 0 h 3875269"/>
              <a:gd name="connsiteX11" fmla="*/ 9721672 w 10165080"/>
              <a:gd name="connsiteY11" fmla="*/ 0 h 3875269"/>
              <a:gd name="connsiteX12" fmla="*/ 10165080 w 10165080"/>
              <a:gd name="connsiteY12" fmla="*/ 645891 h 3875269"/>
              <a:gd name="connsiteX13" fmla="*/ 10165080 w 10165080"/>
              <a:gd name="connsiteY13" fmla="*/ 1885964 h 3875269"/>
              <a:gd name="connsiteX14" fmla="*/ 10165080 w 10165080"/>
              <a:gd name="connsiteY14" fmla="*/ 3229377 h 3875269"/>
              <a:gd name="connsiteX15" fmla="*/ 9721672 w 10165080"/>
              <a:gd name="connsiteY15" fmla="*/ 3875269 h 3875269"/>
              <a:gd name="connsiteX16" fmla="*/ 8793845 w 10165080"/>
              <a:gd name="connsiteY16" fmla="*/ 3875269 h 3875269"/>
              <a:gd name="connsiteX17" fmla="*/ 8051585 w 10165080"/>
              <a:gd name="connsiteY17" fmla="*/ 3875269 h 3875269"/>
              <a:gd name="connsiteX18" fmla="*/ 7402106 w 10165080"/>
              <a:gd name="connsiteY18" fmla="*/ 3875269 h 3875269"/>
              <a:gd name="connsiteX19" fmla="*/ 6381497 w 10165080"/>
              <a:gd name="connsiteY19" fmla="*/ 3875269 h 3875269"/>
              <a:gd name="connsiteX20" fmla="*/ 5360888 w 10165080"/>
              <a:gd name="connsiteY20" fmla="*/ 3875269 h 3875269"/>
              <a:gd name="connsiteX21" fmla="*/ 4525844 w 10165080"/>
              <a:gd name="connsiteY21" fmla="*/ 3875269 h 3875269"/>
              <a:gd name="connsiteX22" fmla="*/ 3412451 w 10165080"/>
              <a:gd name="connsiteY22" fmla="*/ 3875269 h 3875269"/>
              <a:gd name="connsiteX23" fmla="*/ 2577407 w 10165080"/>
              <a:gd name="connsiteY23" fmla="*/ 3875269 h 3875269"/>
              <a:gd name="connsiteX24" fmla="*/ 1742363 w 10165080"/>
              <a:gd name="connsiteY24" fmla="*/ 3875269 h 3875269"/>
              <a:gd name="connsiteX25" fmla="*/ 443406 w 10165080"/>
              <a:gd name="connsiteY25" fmla="*/ 3875269 h 3875269"/>
              <a:gd name="connsiteX26" fmla="*/ 0 w 10165080"/>
              <a:gd name="connsiteY26" fmla="*/ 3229377 h 3875269"/>
              <a:gd name="connsiteX27" fmla="*/ 0 w 10165080"/>
              <a:gd name="connsiteY27" fmla="*/ 1885964 h 3875269"/>
              <a:gd name="connsiteX28" fmla="*/ 0 w 10165080"/>
              <a:gd name="connsiteY28" fmla="*/ 645891 h 3875269"/>
              <a:gd name="connsiteX0" fmla="*/ 0 w 10165080"/>
              <a:gd name="connsiteY0" fmla="*/ 645891 h 3875269"/>
              <a:gd name="connsiteX1" fmla="*/ 443406 w 10165080"/>
              <a:gd name="connsiteY1" fmla="*/ 0 h 3875269"/>
              <a:gd name="connsiteX2" fmla="*/ 1092884 w 10165080"/>
              <a:gd name="connsiteY2" fmla="*/ 0 h 3875269"/>
              <a:gd name="connsiteX3" fmla="*/ 1835145 w 10165080"/>
              <a:gd name="connsiteY3" fmla="*/ 0 h 3875269"/>
              <a:gd name="connsiteX4" fmla="*/ 2670189 w 10165080"/>
              <a:gd name="connsiteY4" fmla="*/ 0 h 3875269"/>
              <a:gd name="connsiteX5" fmla="*/ 3598017 w 10165080"/>
              <a:gd name="connsiteY5" fmla="*/ 0 h 3875269"/>
              <a:gd name="connsiteX6" fmla="*/ 4711408 w 10165080"/>
              <a:gd name="connsiteY6" fmla="*/ 0 h 3875269"/>
              <a:gd name="connsiteX7" fmla="*/ 5639235 w 10165080"/>
              <a:gd name="connsiteY7" fmla="*/ 0 h 3875269"/>
              <a:gd name="connsiteX8" fmla="*/ 6381497 w 10165080"/>
              <a:gd name="connsiteY8" fmla="*/ 0 h 3875269"/>
              <a:gd name="connsiteX9" fmla="*/ 7030975 w 10165080"/>
              <a:gd name="connsiteY9" fmla="*/ 0 h 3875269"/>
              <a:gd name="connsiteX10" fmla="*/ 8051585 w 10165080"/>
              <a:gd name="connsiteY10" fmla="*/ 0 h 3875269"/>
              <a:gd name="connsiteX11" fmla="*/ 8886629 w 10165080"/>
              <a:gd name="connsiteY11" fmla="*/ 0 h 3875269"/>
              <a:gd name="connsiteX12" fmla="*/ 9721672 w 10165080"/>
              <a:gd name="connsiteY12" fmla="*/ 0 h 3875269"/>
              <a:gd name="connsiteX13" fmla="*/ 10165080 w 10165080"/>
              <a:gd name="connsiteY13" fmla="*/ 645891 h 3875269"/>
              <a:gd name="connsiteX14" fmla="*/ 10165080 w 10165080"/>
              <a:gd name="connsiteY14" fmla="*/ 1963468 h 3875269"/>
              <a:gd name="connsiteX15" fmla="*/ 10165080 w 10165080"/>
              <a:gd name="connsiteY15" fmla="*/ 3229377 h 3875269"/>
              <a:gd name="connsiteX16" fmla="*/ 9721672 w 10165080"/>
              <a:gd name="connsiteY16" fmla="*/ 3875269 h 3875269"/>
              <a:gd name="connsiteX17" fmla="*/ 9072194 w 10165080"/>
              <a:gd name="connsiteY17" fmla="*/ 3875269 h 3875269"/>
              <a:gd name="connsiteX18" fmla="*/ 8144367 w 10165080"/>
              <a:gd name="connsiteY18" fmla="*/ 3875269 h 3875269"/>
              <a:gd name="connsiteX19" fmla="*/ 7030975 w 10165080"/>
              <a:gd name="connsiteY19" fmla="*/ 3875269 h 3875269"/>
              <a:gd name="connsiteX20" fmla="*/ 5917583 w 10165080"/>
              <a:gd name="connsiteY20" fmla="*/ 3875269 h 3875269"/>
              <a:gd name="connsiteX21" fmla="*/ 5082539 w 10165080"/>
              <a:gd name="connsiteY21" fmla="*/ 3875269 h 3875269"/>
              <a:gd name="connsiteX22" fmla="*/ 4247495 w 10165080"/>
              <a:gd name="connsiteY22" fmla="*/ 3875269 h 3875269"/>
              <a:gd name="connsiteX23" fmla="*/ 3505233 w 10165080"/>
              <a:gd name="connsiteY23" fmla="*/ 3875269 h 3875269"/>
              <a:gd name="connsiteX24" fmla="*/ 2484624 w 10165080"/>
              <a:gd name="connsiteY24" fmla="*/ 3875269 h 3875269"/>
              <a:gd name="connsiteX25" fmla="*/ 1371233 w 10165080"/>
              <a:gd name="connsiteY25" fmla="*/ 3875269 h 3875269"/>
              <a:gd name="connsiteX26" fmla="*/ 443406 w 10165080"/>
              <a:gd name="connsiteY26" fmla="*/ 3875269 h 3875269"/>
              <a:gd name="connsiteX27" fmla="*/ 0 w 10165080"/>
              <a:gd name="connsiteY27" fmla="*/ 3229377 h 3875269"/>
              <a:gd name="connsiteX28" fmla="*/ 0 w 10165080"/>
              <a:gd name="connsiteY28" fmla="*/ 1963468 h 3875269"/>
              <a:gd name="connsiteX29" fmla="*/ 0 w 10165080"/>
              <a:gd name="connsiteY29" fmla="*/ 645891 h 38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65080" h="3875269" fill="none" extrusionOk="0">
                <a:moveTo>
                  <a:pt x="0" y="645891"/>
                </a:moveTo>
                <a:cubicBezTo>
                  <a:pt x="6640" y="287913"/>
                  <a:pt x="282440" y="92588"/>
                  <a:pt x="443406" y="0"/>
                </a:cubicBezTo>
                <a:cubicBezTo>
                  <a:pt x="606162" y="-140839"/>
                  <a:pt x="783916" y="77007"/>
                  <a:pt x="1092884" y="0"/>
                </a:cubicBezTo>
                <a:cubicBezTo>
                  <a:pt x="1340679" y="-44422"/>
                  <a:pt x="1694590" y="-80091"/>
                  <a:pt x="1835145" y="0"/>
                </a:cubicBezTo>
                <a:cubicBezTo>
                  <a:pt x="1955702" y="-4155"/>
                  <a:pt x="2265556" y="-52432"/>
                  <a:pt x="2670189" y="0"/>
                </a:cubicBezTo>
                <a:cubicBezTo>
                  <a:pt x="2954923" y="-88885"/>
                  <a:pt x="3270363" y="-65256"/>
                  <a:pt x="3598017" y="0"/>
                </a:cubicBezTo>
                <a:cubicBezTo>
                  <a:pt x="3898621" y="-27225"/>
                  <a:pt x="4511509" y="-14295"/>
                  <a:pt x="4711408" y="0"/>
                </a:cubicBezTo>
                <a:cubicBezTo>
                  <a:pt x="4922104" y="-18600"/>
                  <a:pt x="5192979" y="-75513"/>
                  <a:pt x="5639235" y="0"/>
                </a:cubicBezTo>
                <a:cubicBezTo>
                  <a:pt x="6061387" y="175"/>
                  <a:pt x="6050187" y="25902"/>
                  <a:pt x="6381497" y="0"/>
                </a:cubicBezTo>
                <a:cubicBezTo>
                  <a:pt x="6703388" y="-81549"/>
                  <a:pt x="6876224" y="17100"/>
                  <a:pt x="7030975" y="0"/>
                </a:cubicBezTo>
                <a:cubicBezTo>
                  <a:pt x="7117712" y="33113"/>
                  <a:pt x="7876267" y="164341"/>
                  <a:pt x="8051585" y="0"/>
                </a:cubicBezTo>
                <a:cubicBezTo>
                  <a:pt x="8244016" y="-113662"/>
                  <a:pt x="8701169" y="-8418"/>
                  <a:pt x="8886629" y="0"/>
                </a:cubicBezTo>
                <a:cubicBezTo>
                  <a:pt x="9069186" y="-14426"/>
                  <a:pt x="9498820" y="39962"/>
                  <a:pt x="9721672" y="0"/>
                </a:cubicBezTo>
                <a:cubicBezTo>
                  <a:pt x="9988827" y="-38114"/>
                  <a:pt x="10206419" y="342811"/>
                  <a:pt x="10165080" y="645891"/>
                </a:cubicBezTo>
                <a:cubicBezTo>
                  <a:pt x="10120511" y="1219603"/>
                  <a:pt x="10058757" y="1531940"/>
                  <a:pt x="10165080" y="1963468"/>
                </a:cubicBezTo>
                <a:cubicBezTo>
                  <a:pt x="10242814" y="2460980"/>
                  <a:pt x="10109110" y="2750337"/>
                  <a:pt x="10165080" y="3229377"/>
                </a:cubicBezTo>
                <a:cubicBezTo>
                  <a:pt x="10204944" y="3566575"/>
                  <a:pt x="9927351" y="3943764"/>
                  <a:pt x="9721672" y="3875269"/>
                </a:cubicBezTo>
                <a:cubicBezTo>
                  <a:pt x="9433823" y="3858053"/>
                  <a:pt x="9338951" y="3831704"/>
                  <a:pt x="9072194" y="3875269"/>
                </a:cubicBezTo>
                <a:cubicBezTo>
                  <a:pt x="8812458" y="3842851"/>
                  <a:pt x="8353551" y="3737502"/>
                  <a:pt x="8144367" y="3875269"/>
                </a:cubicBezTo>
                <a:cubicBezTo>
                  <a:pt x="7808970" y="3782545"/>
                  <a:pt x="7419514" y="3985241"/>
                  <a:pt x="7030975" y="3875269"/>
                </a:cubicBezTo>
                <a:cubicBezTo>
                  <a:pt x="6412799" y="3803507"/>
                  <a:pt x="6310782" y="3964272"/>
                  <a:pt x="5917583" y="3875269"/>
                </a:cubicBezTo>
                <a:cubicBezTo>
                  <a:pt x="5456747" y="3807006"/>
                  <a:pt x="5397845" y="3899413"/>
                  <a:pt x="5082539" y="3875269"/>
                </a:cubicBezTo>
                <a:cubicBezTo>
                  <a:pt x="4751897" y="3873773"/>
                  <a:pt x="4521928" y="3876392"/>
                  <a:pt x="4247495" y="3875269"/>
                </a:cubicBezTo>
                <a:cubicBezTo>
                  <a:pt x="3929215" y="3975119"/>
                  <a:pt x="3822543" y="3907538"/>
                  <a:pt x="3505233" y="3875269"/>
                </a:cubicBezTo>
                <a:cubicBezTo>
                  <a:pt x="3255014" y="3821878"/>
                  <a:pt x="2742407" y="3726317"/>
                  <a:pt x="2484624" y="3875269"/>
                </a:cubicBezTo>
                <a:cubicBezTo>
                  <a:pt x="2225891" y="4042440"/>
                  <a:pt x="1728390" y="3803169"/>
                  <a:pt x="1371233" y="3875269"/>
                </a:cubicBezTo>
                <a:cubicBezTo>
                  <a:pt x="968154" y="3979054"/>
                  <a:pt x="681890" y="3906676"/>
                  <a:pt x="443406" y="3875269"/>
                </a:cubicBezTo>
                <a:cubicBezTo>
                  <a:pt x="361803" y="3833809"/>
                  <a:pt x="-38679" y="3658451"/>
                  <a:pt x="0" y="3229377"/>
                </a:cubicBezTo>
                <a:cubicBezTo>
                  <a:pt x="-75493" y="2985705"/>
                  <a:pt x="112080" y="2302888"/>
                  <a:pt x="0" y="1963468"/>
                </a:cubicBezTo>
                <a:cubicBezTo>
                  <a:pt x="41342" y="1706930"/>
                  <a:pt x="51070" y="976654"/>
                  <a:pt x="0" y="645891"/>
                </a:cubicBezTo>
                <a:close/>
              </a:path>
              <a:path w="10165080" h="3875269" stroke="0" extrusionOk="0">
                <a:moveTo>
                  <a:pt x="0" y="645891"/>
                </a:moveTo>
                <a:cubicBezTo>
                  <a:pt x="-57721" y="323532"/>
                  <a:pt x="239813" y="-66748"/>
                  <a:pt x="443406" y="0"/>
                </a:cubicBezTo>
                <a:cubicBezTo>
                  <a:pt x="656318" y="114453"/>
                  <a:pt x="1089061" y="-83532"/>
                  <a:pt x="1371233" y="0"/>
                </a:cubicBezTo>
                <a:cubicBezTo>
                  <a:pt x="1743414" y="22405"/>
                  <a:pt x="1911380" y="5257"/>
                  <a:pt x="2113493" y="0"/>
                </a:cubicBezTo>
                <a:cubicBezTo>
                  <a:pt x="2227990" y="35583"/>
                  <a:pt x="2615028" y="-29262"/>
                  <a:pt x="2855755" y="0"/>
                </a:cubicBezTo>
                <a:cubicBezTo>
                  <a:pt x="3176673" y="20831"/>
                  <a:pt x="3594351" y="-103828"/>
                  <a:pt x="3876364" y="0"/>
                </a:cubicBezTo>
                <a:cubicBezTo>
                  <a:pt x="4265769" y="-123270"/>
                  <a:pt x="4733805" y="97883"/>
                  <a:pt x="4989756" y="0"/>
                </a:cubicBezTo>
                <a:cubicBezTo>
                  <a:pt x="5324555" y="-25612"/>
                  <a:pt x="5515370" y="65596"/>
                  <a:pt x="5917583" y="0"/>
                </a:cubicBezTo>
                <a:cubicBezTo>
                  <a:pt x="6331977" y="44736"/>
                  <a:pt x="6603928" y="32928"/>
                  <a:pt x="7030975" y="0"/>
                </a:cubicBezTo>
                <a:cubicBezTo>
                  <a:pt x="7526298" y="-82055"/>
                  <a:pt x="7516526" y="18586"/>
                  <a:pt x="7680454" y="0"/>
                </a:cubicBezTo>
                <a:cubicBezTo>
                  <a:pt x="7777833" y="22329"/>
                  <a:pt x="8204873" y="-13407"/>
                  <a:pt x="8515499" y="0"/>
                </a:cubicBezTo>
                <a:cubicBezTo>
                  <a:pt x="8886790" y="-111056"/>
                  <a:pt x="9308104" y="-62519"/>
                  <a:pt x="9721672" y="0"/>
                </a:cubicBezTo>
                <a:cubicBezTo>
                  <a:pt x="9957306" y="110825"/>
                  <a:pt x="10134010" y="285682"/>
                  <a:pt x="10165080" y="645891"/>
                </a:cubicBezTo>
                <a:cubicBezTo>
                  <a:pt x="10172743" y="811114"/>
                  <a:pt x="10139931" y="1537325"/>
                  <a:pt x="10165080" y="1885964"/>
                </a:cubicBezTo>
                <a:cubicBezTo>
                  <a:pt x="10267638" y="2215355"/>
                  <a:pt x="10315290" y="2833237"/>
                  <a:pt x="10165080" y="3229377"/>
                </a:cubicBezTo>
                <a:cubicBezTo>
                  <a:pt x="10140590" y="3548602"/>
                  <a:pt x="10021573" y="3925147"/>
                  <a:pt x="9721672" y="3875269"/>
                </a:cubicBezTo>
                <a:cubicBezTo>
                  <a:pt x="9544348" y="3933278"/>
                  <a:pt x="9261109" y="3965537"/>
                  <a:pt x="8793845" y="3875269"/>
                </a:cubicBezTo>
                <a:cubicBezTo>
                  <a:pt x="8312848" y="3856027"/>
                  <a:pt x="8357365" y="3895100"/>
                  <a:pt x="8051585" y="3875269"/>
                </a:cubicBezTo>
                <a:cubicBezTo>
                  <a:pt x="7746110" y="3883006"/>
                  <a:pt x="7652822" y="3856636"/>
                  <a:pt x="7402106" y="3875269"/>
                </a:cubicBezTo>
                <a:cubicBezTo>
                  <a:pt x="7146318" y="3825349"/>
                  <a:pt x="6753511" y="3827470"/>
                  <a:pt x="6381497" y="3875269"/>
                </a:cubicBezTo>
                <a:cubicBezTo>
                  <a:pt x="5986158" y="3806736"/>
                  <a:pt x="5741066" y="4041635"/>
                  <a:pt x="5360888" y="3875269"/>
                </a:cubicBezTo>
                <a:cubicBezTo>
                  <a:pt x="5106200" y="3770437"/>
                  <a:pt x="4773672" y="3980429"/>
                  <a:pt x="4525844" y="3875269"/>
                </a:cubicBezTo>
                <a:cubicBezTo>
                  <a:pt x="4321622" y="3807399"/>
                  <a:pt x="3898655" y="3857254"/>
                  <a:pt x="3412451" y="3875269"/>
                </a:cubicBezTo>
                <a:cubicBezTo>
                  <a:pt x="2937785" y="3877243"/>
                  <a:pt x="2944419" y="3907459"/>
                  <a:pt x="2577407" y="3875269"/>
                </a:cubicBezTo>
                <a:cubicBezTo>
                  <a:pt x="2226751" y="3814704"/>
                  <a:pt x="1989870" y="3850428"/>
                  <a:pt x="1742363" y="3875269"/>
                </a:cubicBezTo>
                <a:cubicBezTo>
                  <a:pt x="1472597" y="3969622"/>
                  <a:pt x="746210" y="3777890"/>
                  <a:pt x="443406" y="3875269"/>
                </a:cubicBezTo>
                <a:cubicBezTo>
                  <a:pt x="154615" y="3868961"/>
                  <a:pt x="7804" y="3539911"/>
                  <a:pt x="0" y="3229377"/>
                </a:cubicBezTo>
                <a:cubicBezTo>
                  <a:pt x="24737" y="2685465"/>
                  <a:pt x="-47626" y="2402108"/>
                  <a:pt x="0" y="1885964"/>
                </a:cubicBezTo>
                <a:cubicBezTo>
                  <a:pt x="-69836" y="1429863"/>
                  <a:pt x="-115657" y="889630"/>
                  <a:pt x="0" y="645891"/>
                </a:cubicBezTo>
                <a:close/>
              </a:path>
              <a:path w="10165080" h="3875269" fill="none" stroke="0" extrusionOk="0">
                <a:moveTo>
                  <a:pt x="0" y="645891"/>
                </a:moveTo>
                <a:cubicBezTo>
                  <a:pt x="-44849" y="371103"/>
                  <a:pt x="251723" y="75632"/>
                  <a:pt x="443406" y="0"/>
                </a:cubicBezTo>
                <a:cubicBezTo>
                  <a:pt x="627483" y="-27986"/>
                  <a:pt x="838336" y="68306"/>
                  <a:pt x="1092884" y="0"/>
                </a:cubicBezTo>
                <a:cubicBezTo>
                  <a:pt x="1318960" y="-23199"/>
                  <a:pt x="1703116" y="-55206"/>
                  <a:pt x="1835145" y="0"/>
                </a:cubicBezTo>
                <a:cubicBezTo>
                  <a:pt x="1957698" y="94341"/>
                  <a:pt x="2316535" y="-66049"/>
                  <a:pt x="2670189" y="0"/>
                </a:cubicBezTo>
                <a:cubicBezTo>
                  <a:pt x="3035373" y="-15650"/>
                  <a:pt x="3239152" y="-22060"/>
                  <a:pt x="3598017" y="0"/>
                </a:cubicBezTo>
                <a:cubicBezTo>
                  <a:pt x="3959135" y="20037"/>
                  <a:pt x="4473933" y="-45363"/>
                  <a:pt x="4711408" y="0"/>
                </a:cubicBezTo>
                <a:cubicBezTo>
                  <a:pt x="5011258" y="55427"/>
                  <a:pt x="5274425" y="82902"/>
                  <a:pt x="5639235" y="0"/>
                </a:cubicBezTo>
                <a:cubicBezTo>
                  <a:pt x="6051265" y="5589"/>
                  <a:pt x="6051619" y="26158"/>
                  <a:pt x="6381497" y="0"/>
                </a:cubicBezTo>
                <a:cubicBezTo>
                  <a:pt x="6707580" y="-22867"/>
                  <a:pt x="6879401" y="-30627"/>
                  <a:pt x="7030975" y="0"/>
                </a:cubicBezTo>
                <a:cubicBezTo>
                  <a:pt x="7244896" y="5265"/>
                  <a:pt x="7850717" y="146757"/>
                  <a:pt x="8051585" y="0"/>
                </a:cubicBezTo>
                <a:cubicBezTo>
                  <a:pt x="8208892" y="-59747"/>
                  <a:pt x="8679476" y="75827"/>
                  <a:pt x="8886629" y="0"/>
                </a:cubicBezTo>
                <a:cubicBezTo>
                  <a:pt x="9191477" y="-49158"/>
                  <a:pt x="9416336" y="32407"/>
                  <a:pt x="9721672" y="0"/>
                </a:cubicBezTo>
                <a:cubicBezTo>
                  <a:pt x="9998141" y="10613"/>
                  <a:pt x="10269522" y="344166"/>
                  <a:pt x="10165080" y="645891"/>
                </a:cubicBezTo>
                <a:cubicBezTo>
                  <a:pt x="10067919" y="1035824"/>
                  <a:pt x="10077084" y="1570361"/>
                  <a:pt x="10165080" y="1963468"/>
                </a:cubicBezTo>
                <a:cubicBezTo>
                  <a:pt x="10228966" y="2389419"/>
                  <a:pt x="10250211" y="2910050"/>
                  <a:pt x="10165080" y="3229377"/>
                </a:cubicBezTo>
                <a:cubicBezTo>
                  <a:pt x="10164306" y="3670267"/>
                  <a:pt x="9973271" y="3911770"/>
                  <a:pt x="9721672" y="3875269"/>
                </a:cubicBezTo>
                <a:cubicBezTo>
                  <a:pt x="9463500" y="3832821"/>
                  <a:pt x="9250046" y="3861108"/>
                  <a:pt x="9072194" y="3875269"/>
                </a:cubicBezTo>
                <a:cubicBezTo>
                  <a:pt x="8823061" y="3918185"/>
                  <a:pt x="8350168" y="3869858"/>
                  <a:pt x="8144367" y="3875269"/>
                </a:cubicBezTo>
                <a:cubicBezTo>
                  <a:pt x="7914625" y="3929614"/>
                  <a:pt x="7609059" y="3909161"/>
                  <a:pt x="7030975" y="3875269"/>
                </a:cubicBezTo>
                <a:cubicBezTo>
                  <a:pt x="6472056" y="3837316"/>
                  <a:pt x="6346777" y="3992895"/>
                  <a:pt x="5917583" y="3875269"/>
                </a:cubicBezTo>
                <a:cubicBezTo>
                  <a:pt x="5468431" y="3836097"/>
                  <a:pt x="5404874" y="3920571"/>
                  <a:pt x="5082539" y="3875269"/>
                </a:cubicBezTo>
                <a:cubicBezTo>
                  <a:pt x="4690780" y="3811464"/>
                  <a:pt x="4597520" y="3807607"/>
                  <a:pt x="4247495" y="3875269"/>
                </a:cubicBezTo>
                <a:cubicBezTo>
                  <a:pt x="3934425" y="3905723"/>
                  <a:pt x="3816943" y="3876355"/>
                  <a:pt x="3505233" y="3875269"/>
                </a:cubicBezTo>
                <a:cubicBezTo>
                  <a:pt x="3173862" y="3843437"/>
                  <a:pt x="2723355" y="3779103"/>
                  <a:pt x="2484624" y="3875269"/>
                </a:cubicBezTo>
                <a:cubicBezTo>
                  <a:pt x="2235328" y="3959309"/>
                  <a:pt x="1880596" y="3880092"/>
                  <a:pt x="1371233" y="3875269"/>
                </a:cubicBezTo>
                <a:cubicBezTo>
                  <a:pt x="917042" y="3889518"/>
                  <a:pt x="613777" y="3791427"/>
                  <a:pt x="443406" y="3875269"/>
                </a:cubicBezTo>
                <a:cubicBezTo>
                  <a:pt x="179820" y="3849008"/>
                  <a:pt x="8516" y="3634970"/>
                  <a:pt x="0" y="3229377"/>
                </a:cubicBezTo>
                <a:cubicBezTo>
                  <a:pt x="-106762" y="2868073"/>
                  <a:pt x="-12356" y="2441699"/>
                  <a:pt x="0" y="1963468"/>
                </a:cubicBezTo>
                <a:cubicBezTo>
                  <a:pt x="-35194" y="1664543"/>
                  <a:pt x="-53100" y="1069463"/>
                  <a:pt x="0" y="645891"/>
                </a:cubicBezTo>
                <a:close/>
              </a:path>
              <a:path w="10165080" h="3875269" fill="none" stroke="0" extrusionOk="0">
                <a:moveTo>
                  <a:pt x="0" y="645891"/>
                </a:moveTo>
                <a:cubicBezTo>
                  <a:pt x="3875" y="334388"/>
                  <a:pt x="251550" y="99833"/>
                  <a:pt x="443406" y="0"/>
                </a:cubicBezTo>
                <a:cubicBezTo>
                  <a:pt x="627002" y="-66633"/>
                  <a:pt x="807792" y="50732"/>
                  <a:pt x="1092884" y="0"/>
                </a:cubicBezTo>
                <a:cubicBezTo>
                  <a:pt x="1340270" y="-34290"/>
                  <a:pt x="1693336" y="-40600"/>
                  <a:pt x="1835145" y="0"/>
                </a:cubicBezTo>
                <a:cubicBezTo>
                  <a:pt x="1945837" y="62228"/>
                  <a:pt x="2266260" y="-57936"/>
                  <a:pt x="2670189" y="0"/>
                </a:cubicBezTo>
                <a:cubicBezTo>
                  <a:pt x="3009915" y="-92332"/>
                  <a:pt x="3213642" y="-41262"/>
                  <a:pt x="3598017" y="0"/>
                </a:cubicBezTo>
                <a:cubicBezTo>
                  <a:pt x="3967524" y="-9786"/>
                  <a:pt x="4490507" y="-41909"/>
                  <a:pt x="4711408" y="0"/>
                </a:cubicBezTo>
                <a:cubicBezTo>
                  <a:pt x="4952936" y="1671"/>
                  <a:pt x="5261193" y="6210"/>
                  <a:pt x="5639235" y="0"/>
                </a:cubicBezTo>
                <a:cubicBezTo>
                  <a:pt x="6056365" y="3058"/>
                  <a:pt x="6049478" y="27567"/>
                  <a:pt x="6381497" y="0"/>
                </a:cubicBezTo>
                <a:cubicBezTo>
                  <a:pt x="6682067" y="-29599"/>
                  <a:pt x="6871907" y="-12387"/>
                  <a:pt x="7030975" y="0"/>
                </a:cubicBezTo>
                <a:cubicBezTo>
                  <a:pt x="7175764" y="48406"/>
                  <a:pt x="7843687" y="139233"/>
                  <a:pt x="8051585" y="0"/>
                </a:cubicBezTo>
                <a:cubicBezTo>
                  <a:pt x="8218274" y="-86695"/>
                  <a:pt x="8699257" y="17665"/>
                  <a:pt x="8886629" y="0"/>
                </a:cubicBezTo>
                <a:cubicBezTo>
                  <a:pt x="9156090" y="-41345"/>
                  <a:pt x="9514314" y="18687"/>
                  <a:pt x="9721672" y="0"/>
                </a:cubicBezTo>
                <a:cubicBezTo>
                  <a:pt x="9987022" y="-42981"/>
                  <a:pt x="10220427" y="340459"/>
                  <a:pt x="10165080" y="645891"/>
                </a:cubicBezTo>
                <a:cubicBezTo>
                  <a:pt x="10115692" y="1158341"/>
                  <a:pt x="10057786" y="1540137"/>
                  <a:pt x="10165080" y="1963468"/>
                </a:cubicBezTo>
                <a:cubicBezTo>
                  <a:pt x="10221865" y="2402819"/>
                  <a:pt x="10253559" y="2797258"/>
                  <a:pt x="10165080" y="3229377"/>
                </a:cubicBezTo>
                <a:cubicBezTo>
                  <a:pt x="10182211" y="3606120"/>
                  <a:pt x="9925201" y="3946394"/>
                  <a:pt x="9721672" y="3875269"/>
                </a:cubicBezTo>
                <a:cubicBezTo>
                  <a:pt x="9443757" y="3846280"/>
                  <a:pt x="9330487" y="3836009"/>
                  <a:pt x="9072194" y="3875269"/>
                </a:cubicBezTo>
                <a:cubicBezTo>
                  <a:pt x="8830818" y="3902088"/>
                  <a:pt x="8359141" y="3815868"/>
                  <a:pt x="8144367" y="3875269"/>
                </a:cubicBezTo>
                <a:cubicBezTo>
                  <a:pt x="7933749" y="3826647"/>
                  <a:pt x="7558882" y="3999000"/>
                  <a:pt x="7030975" y="3875269"/>
                </a:cubicBezTo>
                <a:cubicBezTo>
                  <a:pt x="6437407" y="3752272"/>
                  <a:pt x="6306867" y="3981986"/>
                  <a:pt x="5917583" y="3875269"/>
                </a:cubicBezTo>
                <a:cubicBezTo>
                  <a:pt x="5471873" y="3812562"/>
                  <a:pt x="5427432" y="3920977"/>
                  <a:pt x="5082539" y="3875269"/>
                </a:cubicBezTo>
                <a:cubicBezTo>
                  <a:pt x="4717738" y="3864035"/>
                  <a:pt x="4592585" y="3865425"/>
                  <a:pt x="4247495" y="3875269"/>
                </a:cubicBezTo>
                <a:cubicBezTo>
                  <a:pt x="3921970" y="3944718"/>
                  <a:pt x="3808505" y="3891714"/>
                  <a:pt x="3505233" y="3875269"/>
                </a:cubicBezTo>
                <a:cubicBezTo>
                  <a:pt x="3180055" y="3817802"/>
                  <a:pt x="2724047" y="3760812"/>
                  <a:pt x="2484624" y="3875269"/>
                </a:cubicBezTo>
                <a:cubicBezTo>
                  <a:pt x="2222610" y="4038177"/>
                  <a:pt x="1849658" y="3875848"/>
                  <a:pt x="1371233" y="3875269"/>
                </a:cubicBezTo>
                <a:cubicBezTo>
                  <a:pt x="889437" y="3956984"/>
                  <a:pt x="646913" y="3853582"/>
                  <a:pt x="443406" y="3875269"/>
                </a:cubicBezTo>
                <a:cubicBezTo>
                  <a:pt x="246951" y="3844821"/>
                  <a:pt x="-65582" y="3700466"/>
                  <a:pt x="0" y="3229377"/>
                </a:cubicBezTo>
                <a:cubicBezTo>
                  <a:pt x="-105164" y="2941344"/>
                  <a:pt x="50629" y="2369677"/>
                  <a:pt x="0" y="1963468"/>
                </a:cubicBezTo>
                <a:cubicBezTo>
                  <a:pt x="-1610" y="1662113"/>
                  <a:pt x="-10968" y="1012613"/>
                  <a:pt x="0" y="645891"/>
                </a:cubicBezTo>
                <a:close/>
              </a:path>
            </a:pathLst>
          </a:custGeom>
          <a:solidFill>
            <a:sysClr val="window" lastClr="FFFFFF"/>
          </a:solidFill>
          <a:ln w="76200" cap="flat" cmpd="sng" algn="ctr">
            <a:solidFill>
              <a:srgbClr val="00747E"/>
            </a:solidFill>
            <a:prstDash val="solid"/>
            <a:miter lim="800000"/>
            <a:extLst>
              <a:ext uri="{C807C97D-BFC1-408E-A445-0C87EB9F89A2}">
                <ask:lineSketchStyleProps xmlns:ask="http://schemas.microsoft.com/office/drawing/2018/sketchyshapes" xmlns="" sd="248934730">
                  <a:custGeom>
                    <a:avLst/>
                    <a:gdLst>
                      <a:gd name="connsiteX0" fmla="*/ 0 w 10989733"/>
                      <a:gd name="connsiteY0" fmla="*/ 645891 h 3875269"/>
                      <a:gd name="connsiteX1" fmla="*/ 479378 w 10989733"/>
                      <a:gd name="connsiteY1" fmla="*/ 0 h 3875269"/>
                      <a:gd name="connsiteX2" fmla="*/ 1181546 w 10989733"/>
                      <a:gd name="connsiteY2" fmla="*/ 0 h 3875269"/>
                      <a:gd name="connsiteX3" fmla="*/ 1984024 w 10989733"/>
                      <a:gd name="connsiteY3" fmla="*/ 0 h 3875269"/>
                      <a:gd name="connsiteX4" fmla="*/ 2886811 w 10989733"/>
                      <a:gd name="connsiteY4" fmla="*/ 0 h 3875269"/>
                      <a:gd name="connsiteX5" fmla="*/ 3889910 w 10989733"/>
                      <a:gd name="connsiteY5" fmla="*/ 0 h 3875269"/>
                      <a:gd name="connsiteX6" fmla="*/ 5093627 w 10989733"/>
                      <a:gd name="connsiteY6" fmla="*/ 0 h 3875269"/>
                      <a:gd name="connsiteX7" fmla="*/ 6096724 w 10989733"/>
                      <a:gd name="connsiteY7" fmla="*/ 0 h 3875269"/>
                      <a:gd name="connsiteX8" fmla="*/ 6899203 w 10989733"/>
                      <a:gd name="connsiteY8" fmla="*/ 0 h 3875269"/>
                      <a:gd name="connsiteX9" fmla="*/ 7601371 w 10989733"/>
                      <a:gd name="connsiteY9" fmla="*/ 0 h 3875269"/>
                      <a:gd name="connsiteX10" fmla="*/ 8704779 w 10989733"/>
                      <a:gd name="connsiteY10" fmla="*/ 0 h 3875269"/>
                      <a:gd name="connsiteX11" fmla="*/ 9607567 w 10989733"/>
                      <a:gd name="connsiteY11" fmla="*/ 0 h 3875269"/>
                      <a:gd name="connsiteX12" fmla="*/ 10510354 w 10989733"/>
                      <a:gd name="connsiteY12" fmla="*/ 0 h 3875269"/>
                      <a:gd name="connsiteX13" fmla="*/ 10989733 w 10989733"/>
                      <a:gd name="connsiteY13" fmla="*/ 645891 h 3875269"/>
                      <a:gd name="connsiteX14" fmla="*/ 10989733 w 10989733"/>
                      <a:gd name="connsiteY14" fmla="*/ 1963468 h 3875269"/>
                      <a:gd name="connsiteX15" fmla="*/ 10989733 w 10989733"/>
                      <a:gd name="connsiteY15" fmla="*/ 3229377 h 3875269"/>
                      <a:gd name="connsiteX16" fmla="*/ 10510354 w 10989733"/>
                      <a:gd name="connsiteY16" fmla="*/ 3875269 h 3875269"/>
                      <a:gd name="connsiteX17" fmla="*/ 9808186 w 10989733"/>
                      <a:gd name="connsiteY17" fmla="*/ 3875269 h 3875269"/>
                      <a:gd name="connsiteX18" fmla="*/ 8805088 w 10989733"/>
                      <a:gd name="connsiteY18" fmla="*/ 3875269 h 3875269"/>
                      <a:gd name="connsiteX19" fmla="*/ 7601371 w 10989733"/>
                      <a:gd name="connsiteY19" fmla="*/ 3875269 h 3875269"/>
                      <a:gd name="connsiteX20" fmla="*/ 6397654 w 10989733"/>
                      <a:gd name="connsiteY20" fmla="*/ 3875269 h 3875269"/>
                      <a:gd name="connsiteX21" fmla="*/ 5494866 w 10989733"/>
                      <a:gd name="connsiteY21" fmla="*/ 3875269 h 3875269"/>
                      <a:gd name="connsiteX22" fmla="*/ 4592078 w 10989733"/>
                      <a:gd name="connsiteY22" fmla="*/ 3875269 h 3875269"/>
                      <a:gd name="connsiteX23" fmla="*/ 3789599 w 10989733"/>
                      <a:gd name="connsiteY23" fmla="*/ 3875269 h 3875269"/>
                      <a:gd name="connsiteX24" fmla="*/ 2686192 w 10989733"/>
                      <a:gd name="connsiteY24" fmla="*/ 3875269 h 3875269"/>
                      <a:gd name="connsiteX25" fmla="*/ 1482476 w 10989733"/>
                      <a:gd name="connsiteY25" fmla="*/ 3875269 h 3875269"/>
                      <a:gd name="connsiteX26" fmla="*/ 479378 w 10989733"/>
                      <a:gd name="connsiteY26" fmla="*/ 3875269 h 3875269"/>
                      <a:gd name="connsiteX27" fmla="*/ 0 w 10989733"/>
                      <a:gd name="connsiteY27" fmla="*/ 3229377 h 3875269"/>
                      <a:gd name="connsiteX28" fmla="*/ 0 w 10989733"/>
                      <a:gd name="connsiteY28" fmla="*/ 1963468 h 3875269"/>
                      <a:gd name="connsiteX29" fmla="*/ 0 w 10989733"/>
                      <a:gd name="connsiteY29" fmla="*/ 645891 h 3875269"/>
                      <a:gd name="connsiteX0" fmla="*/ 0 w 10989733"/>
                      <a:gd name="connsiteY0" fmla="*/ 645891 h 3875269"/>
                      <a:gd name="connsiteX1" fmla="*/ 479378 w 10989733"/>
                      <a:gd name="connsiteY1" fmla="*/ 0 h 3875269"/>
                      <a:gd name="connsiteX2" fmla="*/ 1482476 w 10989733"/>
                      <a:gd name="connsiteY2" fmla="*/ 0 h 3875269"/>
                      <a:gd name="connsiteX3" fmla="*/ 2284953 w 10989733"/>
                      <a:gd name="connsiteY3" fmla="*/ 0 h 3875269"/>
                      <a:gd name="connsiteX4" fmla="*/ 3087432 w 10989733"/>
                      <a:gd name="connsiteY4" fmla="*/ 0 h 3875269"/>
                      <a:gd name="connsiteX5" fmla="*/ 4190839 w 10989733"/>
                      <a:gd name="connsiteY5" fmla="*/ 0 h 3875269"/>
                      <a:gd name="connsiteX6" fmla="*/ 5394556 w 10989733"/>
                      <a:gd name="connsiteY6" fmla="*/ 0 h 3875269"/>
                      <a:gd name="connsiteX7" fmla="*/ 6397654 w 10989733"/>
                      <a:gd name="connsiteY7" fmla="*/ 0 h 3875269"/>
                      <a:gd name="connsiteX8" fmla="*/ 7601371 w 10989733"/>
                      <a:gd name="connsiteY8" fmla="*/ 0 h 3875269"/>
                      <a:gd name="connsiteX9" fmla="*/ 8303540 w 10989733"/>
                      <a:gd name="connsiteY9" fmla="*/ 0 h 3875269"/>
                      <a:gd name="connsiteX10" fmla="*/ 9206328 w 10989733"/>
                      <a:gd name="connsiteY10" fmla="*/ 0 h 3875269"/>
                      <a:gd name="connsiteX11" fmla="*/ 10510354 w 10989733"/>
                      <a:gd name="connsiteY11" fmla="*/ 0 h 3875269"/>
                      <a:gd name="connsiteX12" fmla="*/ 10989733 w 10989733"/>
                      <a:gd name="connsiteY12" fmla="*/ 645891 h 3875269"/>
                      <a:gd name="connsiteX13" fmla="*/ 10989733 w 10989733"/>
                      <a:gd name="connsiteY13" fmla="*/ 1885964 h 3875269"/>
                      <a:gd name="connsiteX14" fmla="*/ 10989733 w 10989733"/>
                      <a:gd name="connsiteY14" fmla="*/ 3229377 h 3875269"/>
                      <a:gd name="connsiteX15" fmla="*/ 10510354 w 10989733"/>
                      <a:gd name="connsiteY15" fmla="*/ 3875269 h 3875269"/>
                      <a:gd name="connsiteX16" fmla="*/ 9507256 w 10989733"/>
                      <a:gd name="connsiteY16" fmla="*/ 3875269 h 3875269"/>
                      <a:gd name="connsiteX17" fmla="*/ 8704779 w 10989733"/>
                      <a:gd name="connsiteY17" fmla="*/ 3875269 h 3875269"/>
                      <a:gd name="connsiteX18" fmla="*/ 8002610 w 10989733"/>
                      <a:gd name="connsiteY18" fmla="*/ 3875269 h 3875269"/>
                      <a:gd name="connsiteX19" fmla="*/ 6899203 w 10989733"/>
                      <a:gd name="connsiteY19" fmla="*/ 3875269 h 3875269"/>
                      <a:gd name="connsiteX20" fmla="*/ 5795796 w 10989733"/>
                      <a:gd name="connsiteY20" fmla="*/ 3875269 h 3875269"/>
                      <a:gd name="connsiteX21" fmla="*/ 4893008 w 10989733"/>
                      <a:gd name="connsiteY21" fmla="*/ 3875269 h 3875269"/>
                      <a:gd name="connsiteX22" fmla="*/ 3689290 w 10989733"/>
                      <a:gd name="connsiteY22" fmla="*/ 3875269 h 3875269"/>
                      <a:gd name="connsiteX23" fmla="*/ 2786502 w 10989733"/>
                      <a:gd name="connsiteY23" fmla="*/ 3875269 h 3875269"/>
                      <a:gd name="connsiteX24" fmla="*/ 1883715 w 10989733"/>
                      <a:gd name="connsiteY24" fmla="*/ 3875269 h 3875269"/>
                      <a:gd name="connsiteX25" fmla="*/ 479378 w 10989733"/>
                      <a:gd name="connsiteY25" fmla="*/ 3875269 h 3875269"/>
                      <a:gd name="connsiteX26" fmla="*/ 0 w 10989733"/>
                      <a:gd name="connsiteY26" fmla="*/ 3229377 h 3875269"/>
                      <a:gd name="connsiteX27" fmla="*/ 0 w 10989733"/>
                      <a:gd name="connsiteY27" fmla="*/ 1885964 h 3875269"/>
                      <a:gd name="connsiteX28" fmla="*/ 0 w 10989733"/>
                      <a:gd name="connsiteY28" fmla="*/ 645891 h 38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89733" h="3875269" fill="none" extrusionOk="0">
                        <a:moveTo>
                          <a:pt x="0" y="645891"/>
                        </a:moveTo>
                        <a:cubicBezTo>
                          <a:pt x="-10430" y="314647"/>
                          <a:pt x="297603" y="87533"/>
                          <a:pt x="479378" y="0"/>
                        </a:cubicBezTo>
                        <a:cubicBezTo>
                          <a:pt x="654002" y="-82441"/>
                          <a:pt x="884625" y="44505"/>
                          <a:pt x="1181546" y="0"/>
                        </a:cubicBezTo>
                        <a:cubicBezTo>
                          <a:pt x="1457393" y="-41493"/>
                          <a:pt x="1819432" y="-51244"/>
                          <a:pt x="1984024" y="0"/>
                        </a:cubicBezTo>
                        <a:cubicBezTo>
                          <a:pt x="2146617" y="31358"/>
                          <a:pt x="2492076" y="-26630"/>
                          <a:pt x="2886811" y="0"/>
                        </a:cubicBezTo>
                        <a:cubicBezTo>
                          <a:pt x="3210899" y="-47799"/>
                          <a:pt x="3543313" y="-15184"/>
                          <a:pt x="3889910" y="0"/>
                        </a:cubicBezTo>
                        <a:cubicBezTo>
                          <a:pt x="4229525" y="-9921"/>
                          <a:pt x="4849327" y="-36151"/>
                          <a:pt x="5093627" y="0"/>
                        </a:cubicBezTo>
                        <a:cubicBezTo>
                          <a:pt x="5348064" y="35563"/>
                          <a:pt x="5638083" y="-15734"/>
                          <a:pt x="6096724" y="0"/>
                        </a:cubicBezTo>
                        <a:cubicBezTo>
                          <a:pt x="6549834" y="-3500"/>
                          <a:pt x="6546841" y="27786"/>
                          <a:pt x="6899203" y="0"/>
                        </a:cubicBezTo>
                        <a:cubicBezTo>
                          <a:pt x="7245718" y="-58534"/>
                          <a:pt x="7420792" y="-6122"/>
                          <a:pt x="7601371" y="0"/>
                        </a:cubicBezTo>
                        <a:cubicBezTo>
                          <a:pt x="7729916" y="30168"/>
                          <a:pt x="8482156" y="114427"/>
                          <a:pt x="8704779" y="0"/>
                        </a:cubicBezTo>
                        <a:cubicBezTo>
                          <a:pt x="8918879" y="-107616"/>
                          <a:pt x="9382040" y="13968"/>
                          <a:pt x="9607567" y="0"/>
                        </a:cubicBezTo>
                        <a:cubicBezTo>
                          <a:pt x="9831144" y="-27922"/>
                          <a:pt x="10233751" y="36386"/>
                          <a:pt x="10510354" y="0"/>
                        </a:cubicBezTo>
                        <a:cubicBezTo>
                          <a:pt x="10765628" y="-49683"/>
                          <a:pt x="11030355" y="351599"/>
                          <a:pt x="10989733" y="645891"/>
                        </a:cubicBezTo>
                        <a:cubicBezTo>
                          <a:pt x="10951181" y="1207461"/>
                          <a:pt x="10904272" y="1506349"/>
                          <a:pt x="10989733" y="1963468"/>
                        </a:cubicBezTo>
                        <a:cubicBezTo>
                          <a:pt x="11042813" y="2459594"/>
                          <a:pt x="10991686" y="2818159"/>
                          <a:pt x="10989733" y="3229377"/>
                        </a:cubicBezTo>
                        <a:cubicBezTo>
                          <a:pt x="11012813" y="3588734"/>
                          <a:pt x="10758036" y="3908692"/>
                          <a:pt x="10510354" y="3875269"/>
                        </a:cubicBezTo>
                        <a:cubicBezTo>
                          <a:pt x="10203508" y="3856803"/>
                          <a:pt x="10091032" y="3835143"/>
                          <a:pt x="9808186" y="3875269"/>
                        </a:cubicBezTo>
                        <a:cubicBezTo>
                          <a:pt x="9553208" y="3886659"/>
                          <a:pt x="9036818" y="3778176"/>
                          <a:pt x="8805088" y="3875269"/>
                        </a:cubicBezTo>
                        <a:cubicBezTo>
                          <a:pt x="8511980" y="3856782"/>
                          <a:pt x="8083723" y="3973240"/>
                          <a:pt x="7601371" y="3875269"/>
                        </a:cubicBezTo>
                        <a:cubicBezTo>
                          <a:pt x="6970999" y="3800888"/>
                          <a:pt x="6830554" y="3960465"/>
                          <a:pt x="6397654" y="3875269"/>
                        </a:cubicBezTo>
                        <a:cubicBezTo>
                          <a:pt x="5918101" y="3805559"/>
                          <a:pt x="5844189" y="3915147"/>
                          <a:pt x="5494866" y="3875269"/>
                        </a:cubicBezTo>
                        <a:cubicBezTo>
                          <a:pt x="5137359" y="3855631"/>
                          <a:pt x="4919519" y="3850624"/>
                          <a:pt x="4592078" y="3875269"/>
                        </a:cubicBezTo>
                        <a:cubicBezTo>
                          <a:pt x="4239043" y="3947849"/>
                          <a:pt x="4119336" y="3896866"/>
                          <a:pt x="3789599" y="3875269"/>
                        </a:cubicBezTo>
                        <a:cubicBezTo>
                          <a:pt x="3507741" y="3828702"/>
                          <a:pt x="2946920" y="3769006"/>
                          <a:pt x="2686192" y="3875269"/>
                        </a:cubicBezTo>
                        <a:cubicBezTo>
                          <a:pt x="2412632" y="4025488"/>
                          <a:pt x="1966689" y="3843946"/>
                          <a:pt x="1482476" y="3875269"/>
                        </a:cubicBezTo>
                        <a:cubicBezTo>
                          <a:pt x="1013277" y="3938075"/>
                          <a:pt x="728801" y="3863750"/>
                          <a:pt x="479378" y="3875269"/>
                        </a:cubicBezTo>
                        <a:cubicBezTo>
                          <a:pt x="324792" y="3848496"/>
                          <a:pt x="-26217" y="3647086"/>
                          <a:pt x="0" y="3229377"/>
                        </a:cubicBezTo>
                        <a:cubicBezTo>
                          <a:pt x="-64586" y="2949699"/>
                          <a:pt x="89877" y="2305078"/>
                          <a:pt x="0" y="1963468"/>
                        </a:cubicBezTo>
                        <a:cubicBezTo>
                          <a:pt x="9049" y="1671466"/>
                          <a:pt x="34727" y="1040606"/>
                          <a:pt x="0" y="645891"/>
                        </a:cubicBezTo>
                        <a:close/>
                      </a:path>
                      <a:path w="10989733" h="3875269" stroke="0" extrusionOk="0">
                        <a:moveTo>
                          <a:pt x="0" y="645891"/>
                        </a:moveTo>
                        <a:cubicBezTo>
                          <a:pt x="-10534" y="339341"/>
                          <a:pt x="236640" y="-36504"/>
                          <a:pt x="479378" y="0"/>
                        </a:cubicBezTo>
                        <a:cubicBezTo>
                          <a:pt x="718104" y="89731"/>
                          <a:pt x="1106923" y="-66226"/>
                          <a:pt x="1482476" y="0"/>
                        </a:cubicBezTo>
                        <a:cubicBezTo>
                          <a:pt x="1878661" y="46894"/>
                          <a:pt x="2072710" y="4964"/>
                          <a:pt x="2284953" y="0"/>
                        </a:cubicBezTo>
                        <a:cubicBezTo>
                          <a:pt x="2434819" y="20619"/>
                          <a:pt x="2783663" y="-39230"/>
                          <a:pt x="3087432" y="0"/>
                        </a:cubicBezTo>
                        <a:cubicBezTo>
                          <a:pt x="3430106" y="29270"/>
                          <a:pt x="3875895" y="-32481"/>
                          <a:pt x="4190839" y="0"/>
                        </a:cubicBezTo>
                        <a:cubicBezTo>
                          <a:pt x="4568203" y="-84942"/>
                          <a:pt x="5097646" y="76284"/>
                          <a:pt x="5394556" y="0"/>
                        </a:cubicBezTo>
                        <a:cubicBezTo>
                          <a:pt x="5753318" y="-20093"/>
                          <a:pt x="6006356" y="61583"/>
                          <a:pt x="6397654" y="0"/>
                        </a:cubicBezTo>
                        <a:cubicBezTo>
                          <a:pt x="6807918" y="-3088"/>
                          <a:pt x="7092755" y="54194"/>
                          <a:pt x="7601371" y="0"/>
                        </a:cubicBezTo>
                        <a:cubicBezTo>
                          <a:pt x="8151754" y="-76369"/>
                          <a:pt x="8126698" y="15976"/>
                          <a:pt x="8303540" y="0"/>
                        </a:cubicBezTo>
                        <a:cubicBezTo>
                          <a:pt x="8469889" y="-5644"/>
                          <a:pt x="8806732" y="12903"/>
                          <a:pt x="9206328" y="0"/>
                        </a:cubicBezTo>
                        <a:cubicBezTo>
                          <a:pt x="9629910" y="-44677"/>
                          <a:pt x="10045311" y="-60879"/>
                          <a:pt x="10510354" y="0"/>
                        </a:cubicBezTo>
                        <a:cubicBezTo>
                          <a:pt x="10790000" y="63233"/>
                          <a:pt x="10976662" y="309915"/>
                          <a:pt x="10989733" y="645891"/>
                        </a:cubicBezTo>
                        <a:cubicBezTo>
                          <a:pt x="10997362" y="827703"/>
                          <a:pt x="10971295" y="1500426"/>
                          <a:pt x="10989733" y="1885964"/>
                        </a:cubicBezTo>
                        <a:cubicBezTo>
                          <a:pt x="11019719" y="2285150"/>
                          <a:pt x="11114170" y="2830306"/>
                          <a:pt x="10989733" y="3229377"/>
                        </a:cubicBezTo>
                        <a:cubicBezTo>
                          <a:pt x="11013788" y="3581864"/>
                          <a:pt x="10828974" y="3883855"/>
                          <a:pt x="10510354" y="3875269"/>
                        </a:cubicBezTo>
                        <a:cubicBezTo>
                          <a:pt x="10267137" y="3899220"/>
                          <a:pt x="10009260" y="3915170"/>
                          <a:pt x="9507256" y="3875269"/>
                        </a:cubicBezTo>
                        <a:cubicBezTo>
                          <a:pt x="8998737" y="3859970"/>
                          <a:pt x="9040625" y="3893921"/>
                          <a:pt x="8704779" y="3875269"/>
                        </a:cubicBezTo>
                        <a:cubicBezTo>
                          <a:pt x="8370222" y="3870995"/>
                          <a:pt x="8282996" y="3848119"/>
                          <a:pt x="8002610" y="3875269"/>
                        </a:cubicBezTo>
                        <a:cubicBezTo>
                          <a:pt x="7719514" y="3894925"/>
                          <a:pt x="7286650" y="3850295"/>
                          <a:pt x="6899203" y="3875269"/>
                        </a:cubicBezTo>
                        <a:cubicBezTo>
                          <a:pt x="6502916" y="3825043"/>
                          <a:pt x="6188953" y="3974699"/>
                          <a:pt x="5795796" y="3875269"/>
                        </a:cubicBezTo>
                        <a:cubicBezTo>
                          <a:pt x="5452218" y="3789466"/>
                          <a:pt x="5179440" y="3958339"/>
                          <a:pt x="4893008" y="3875269"/>
                        </a:cubicBezTo>
                        <a:cubicBezTo>
                          <a:pt x="4600237" y="3826914"/>
                          <a:pt x="4201835" y="3875035"/>
                          <a:pt x="3689290" y="3875269"/>
                        </a:cubicBezTo>
                        <a:cubicBezTo>
                          <a:pt x="3179764" y="3871516"/>
                          <a:pt x="3188066" y="3913728"/>
                          <a:pt x="2786502" y="3875269"/>
                        </a:cubicBezTo>
                        <a:cubicBezTo>
                          <a:pt x="2394218" y="3821375"/>
                          <a:pt x="2162236" y="3856595"/>
                          <a:pt x="1883715" y="3875269"/>
                        </a:cubicBezTo>
                        <a:cubicBezTo>
                          <a:pt x="1591175" y="3921906"/>
                          <a:pt x="782691" y="3807384"/>
                          <a:pt x="479378" y="3875269"/>
                        </a:cubicBezTo>
                        <a:cubicBezTo>
                          <a:pt x="175470" y="3873141"/>
                          <a:pt x="23702" y="3561556"/>
                          <a:pt x="0" y="3229377"/>
                        </a:cubicBezTo>
                        <a:cubicBezTo>
                          <a:pt x="-5055" y="2649757"/>
                          <a:pt x="-27773" y="2353406"/>
                          <a:pt x="0" y="1885964"/>
                        </a:cubicBezTo>
                        <a:cubicBezTo>
                          <a:pt x="-49547" y="1444156"/>
                          <a:pt x="-68458" y="936532"/>
                          <a:pt x="0" y="645891"/>
                        </a:cubicBezTo>
                        <a:close/>
                      </a:path>
                      <a:path w="10989733" h="3875269" fill="none" stroke="0" extrusionOk="0">
                        <a:moveTo>
                          <a:pt x="0" y="645891"/>
                        </a:moveTo>
                        <a:cubicBezTo>
                          <a:pt x="-26132" y="358079"/>
                          <a:pt x="239961" y="66489"/>
                          <a:pt x="479378" y="0"/>
                        </a:cubicBezTo>
                        <a:cubicBezTo>
                          <a:pt x="670825" y="-30853"/>
                          <a:pt x="866017" y="52615"/>
                          <a:pt x="1181546" y="0"/>
                        </a:cubicBezTo>
                        <a:cubicBezTo>
                          <a:pt x="1440901" y="-9484"/>
                          <a:pt x="1824225" y="-29660"/>
                          <a:pt x="1984024" y="0"/>
                        </a:cubicBezTo>
                        <a:cubicBezTo>
                          <a:pt x="2089735" y="88936"/>
                          <a:pt x="2491985" y="-35466"/>
                          <a:pt x="2886811" y="0"/>
                        </a:cubicBezTo>
                        <a:cubicBezTo>
                          <a:pt x="3253860" y="-43331"/>
                          <a:pt x="3497858" y="-15171"/>
                          <a:pt x="3889910" y="0"/>
                        </a:cubicBezTo>
                        <a:cubicBezTo>
                          <a:pt x="4277816" y="-4445"/>
                          <a:pt x="4853430" y="-74039"/>
                          <a:pt x="5093627" y="0"/>
                        </a:cubicBezTo>
                        <a:cubicBezTo>
                          <a:pt x="5358338" y="30588"/>
                          <a:pt x="5671052" y="18589"/>
                          <a:pt x="6096724" y="0"/>
                        </a:cubicBezTo>
                        <a:cubicBezTo>
                          <a:pt x="6545460" y="-1682"/>
                          <a:pt x="6548530" y="30209"/>
                          <a:pt x="6899203" y="0"/>
                        </a:cubicBezTo>
                        <a:cubicBezTo>
                          <a:pt x="7222263" y="1169"/>
                          <a:pt x="7423617" y="-34389"/>
                          <a:pt x="7601371" y="0"/>
                        </a:cubicBezTo>
                        <a:cubicBezTo>
                          <a:pt x="7809342" y="36958"/>
                          <a:pt x="8448074" y="130873"/>
                          <a:pt x="8704779" y="0"/>
                        </a:cubicBezTo>
                        <a:cubicBezTo>
                          <a:pt x="8927632" y="-47935"/>
                          <a:pt x="9359806" y="51903"/>
                          <a:pt x="9607567" y="0"/>
                        </a:cubicBezTo>
                        <a:cubicBezTo>
                          <a:pt x="9893958" y="-54590"/>
                          <a:pt x="10231331" y="27231"/>
                          <a:pt x="10510354" y="0"/>
                        </a:cubicBezTo>
                        <a:cubicBezTo>
                          <a:pt x="10809126" y="-43274"/>
                          <a:pt x="11065011" y="334781"/>
                          <a:pt x="10989733" y="645891"/>
                        </a:cubicBezTo>
                        <a:cubicBezTo>
                          <a:pt x="10968781" y="1084485"/>
                          <a:pt x="10903802" y="1517518"/>
                          <a:pt x="10989733" y="1963468"/>
                        </a:cubicBezTo>
                        <a:cubicBezTo>
                          <a:pt x="11046232" y="2369383"/>
                          <a:pt x="11080462" y="2844498"/>
                          <a:pt x="10989733" y="3229377"/>
                        </a:cubicBezTo>
                        <a:cubicBezTo>
                          <a:pt x="10973077" y="3647248"/>
                          <a:pt x="10763941" y="3899454"/>
                          <a:pt x="10510354" y="3875269"/>
                        </a:cubicBezTo>
                        <a:cubicBezTo>
                          <a:pt x="10242526" y="3825041"/>
                          <a:pt x="10045960" y="3859929"/>
                          <a:pt x="9808186" y="3875269"/>
                        </a:cubicBezTo>
                        <a:cubicBezTo>
                          <a:pt x="9542086" y="3936284"/>
                          <a:pt x="9043562" y="3839661"/>
                          <a:pt x="8805088" y="3875269"/>
                        </a:cubicBezTo>
                        <a:cubicBezTo>
                          <a:pt x="8605758" y="3900549"/>
                          <a:pt x="8196186" y="3959557"/>
                          <a:pt x="7601371" y="3875269"/>
                        </a:cubicBezTo>
                        <a:cubicBezTo>
                          <a:pt x="7022971" y="3786665"/>
                          <a:pt x="6849554" y="3960418"/>
                          <a:pt x="6397654" y="3875269"/>
                        </a:cubicBezTo>
                        <a:cubicBezTo>
                          <a:pt x="5933763" y="3819837"/>
                          <a:pt x="5859736" y="3933754"/>
                          <a:pt x="5494866" y="3875269"/>
                        </a:cubicBezTo>
                        <a:cubicBezTo>
                          <a:pt x="5094150" y="3829356"/>
                          <a:pt x="4961700" y="3825853"/>
                          <a:pt x="4592078" y="3875269"/>
                        </a:cubicBezTo>
                        <a:cubicBezTo>
                          <a:pt x="4238156" y="3913083"/>
                          <a:pt x="4109996" y="3877581"/>
                          <a:pt x="3789599" y="3875269"/>
                        </a:cubicBezTo>
                        <a:cubicBezTo>
                          <a:pt x="3447544" y="3854429"/>
                          <a:pt x="2926333" y="3775980"/>
                          <a:pt x="2686192" y="3875269"/>
                        </a:cubicBezTo>
                        <a:cubicBezTo>
                          <a:pt x="2377248" y="4033159"/>
                          <a:pt x="2022653" y="3894531"/>
                          <a:pt x="1482476" y="3875269"/>
                        </a:cubicBezTo>
                        <a:cubicBezTo>
                          <a:pt x="968183" y="3907324"/>
                          <a:pt x="671970" y="3831702"/>
                          <a:pt x="479378" y="3875269"/>
                        </a:cubicBezTo>
                        <a:cubicBezTo>
                          <a:pt x="224893" y="3860577"/>
                          <a:pt x="15922" y="3621016"/>
                          <a:pt x="0" y="3229377"/>
                        </a:cubicBezTo>
                        <a:cubicBezTo>
                          <a:pt x="-109106" y="2877424"/>
                          <a:pt x="12261" y="2365022"/>
                          <a:pt x="0" y="1963468"/>
                        </a:cubicBezTo>
                        <a:cubicBezTo>
                          <a:pt x="-56711" y="1602973"/>
                          <a:pt x="-43801" y="1024068"/>
                          <a:pt x="0" y="645891"/>
                        </a:cubicBezTo>
                        <a:close/>
                      </a:path>
                    </a:pathLst>
                  </a:custGeom>
                  <ask:type>
                    <ask:lineSketchFreehand/>
                  </ask:type>
                </ask:lineSketchStyleProps>
              </a:ext>
            </a:extLst>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字魂105号-简雅黑"/>
              <a:ea typeface="字魂105号-简雅黑"/>
              <a:cs typeface="+mn-cs"/>
            </a:endParaRPr>
          </a:p>
        </p:txBody>
      </p:sp>
      <p:sp>
        <p:nvSpPr>
          <p:cNvPr id="40" name="TextBox 39">
            <a:extLst>
              <a:ext uri="{FF2B5EF4-FFF2-40B4-BE49-F238E27FC236}">
                <a16:creationId xmlns:a16="http://schemas.microsoft.com/office/drawing/2014/main" xmlns="" id="{3F301532-7A9E-4296-8779-D4A8833F133A}"/>
              </a:ext>
            </a:extLst>
          </p:cNvPr>
          <p:cNvSpPr txBox="1"/>
          <p:nvPr/>
        </p:nvSpPr>
        <p:spPr>
          <a:xfrm>
            <a:off x="1297939" y="1456084"/>
            <a:ext cx="7395210" cy="6494085"/>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kể</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Gồm</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hai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bộ</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phận</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a:t>
            </a:r>
            <a:b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b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Bộ</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phận</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thứ</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nhất</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chủ</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ngữ</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trả</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lời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hỏi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p>
          <a:p>
            <a:pPr marR="0" lvl="0" defTabSz="914400" rtl="0" eaLnBrk="1" fontAlgn="auto" latinLnBrk="0" hangingPunct="1">
              <a:lnSpc>
                <a:spcPct val="100000"/>
              </a:lnSpc>
              <a:spcBef>
                <a:spcPts val="0"/>
              </a:spcBef>
              <a:spcAft>
                <a:spcPts val="0"/>
              </a:spcAft>
              <a:buClrTx/>
              <a:buSzTx/>
              <a:tabLst/>
              <a:defRPr/>
            </a:pPr>
            <a:r>
              <a:rPr lang="en-US" sz="3200" b="1" dirty="0">
                <a:ln w="0"/>
                <a:solidFill>
                  <a:prstClr val="black"/>
                </a:solidFill>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cái</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con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b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b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Bộ</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phận</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thứ</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hai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vị</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ngữ</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trả</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lời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cho</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hỏi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 </a:t>
            </a:r>
          </a:p>
          <a:p>
            <a:pPr marR="0" lvl="0" defTabSz="914400" rtl="0" eaLnBrk="1" fontAlgn="auto" latinLnBrk="0" hangingPunct="1">
              <a:lnSpc>
                <a:spcPct val="100000"/>
              </a:lnSpc>
              <a:spcBef>
                <a:spcPts val="0"/>
              </a:spcBef>
              <a:spcAft>
                <a:spcPts val="0"/>
              </a:spcAft>
              <a:buClrTx/>
              <a:buSzTx/>
              <a:tabLst/>
              <a:defRPr/>
            </a:pPr>
            <a:r>
              <a:rPr lang="en-US" sz="3200" b="1" dirty="0">
                <a:ln w="0"/>
                <a:solidFill>
                  <a:prstClr val="black"/>
                </a:solidFill>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ai,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con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a:t>
            </a:r>
            <a:endParaRPr lang="en-US" sz="3200" b="1" dirty="0">
              <a:ln w="0"/>
              <a:solidFill>
                <a:prstClr val="black"/>
              </a:solidFill>
              <a:latin typeface="UVF TypoSlabserif" panose="02000403050000020004" pitchFamily="2"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2.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kể</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w="0"/>
                <a:solidFill>
                  <a:srgbClr val="C00000"/>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srgbClr val="C00000"/>
                </a:solidFill>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Được</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dùng</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để</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giới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thiệu</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hoặc</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nêu</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p>
          <a:p>
            <a:pPr marR="0" lvl="0" defTabSz="914400" rtl="0" eaLnBrk="1" fontAlgn="auto" latinLnBrk="0" hangingPunct="1">
              <a:lnSpc>
                <a:spcPct val="100000"/>
              </a:lnSpc>
              <a:spcBef>
                <a:spcPts val="0"/>
              </a:spcBef>
              <a:spcAft>
                <a:spcPts val="0"/>
              </a:spcAft>
              <a:buClrTx/>
              <a:buSzTx/>
              <a:tabLst/>
              <a:defRPr/>
            </a:pPr>
            <a:r>
              <a:rPr lang="en-US" sz="3200" b="1" dirty="0">
                <a:ln w="0"/>
                <a:solidFill>
                  <a:prstClr val="black"/>
                </a:solidFill>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nhận</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định</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về</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một</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người</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một</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vật</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nào</a:t>
            </a:r>
            <a:r>
              <a:rPr kumimoji="0" lang="en-US" sz="3200" b="1" i="0" u="none" strike="noStrike" kern="1200" cap="none" spc="0" normalizeH="0" baseline="0" noProof="0" dirty="0">
                <a:ln w="0"/>
                <a:solidFill>
                  <a:prstClr val="black"/>
                </a:solidFill>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w="0"/>
                <a:solidFill>
                  <a:prstClr val="black"/>
                </a:solidFill>
                <a:uLnTx/>
                <a:uFillTx/>
                <a:latin typeface="UVF TypoSlabserif" panose="02000403050000020004" pitchFamily="2" charset="0"/>
                <a:cs typeface="Arial" panose="020B0604020202020204" pitchFamily="34" charset="0"/>
              </a:rPr>
              <a:t>đó</a:t>
            </a:r>
            <a:endParaRPr kumimoji="0" lang="vi-VN" sz="2800" b="1" i="0" u="none" strike="noStrike" kern="1200" cap="none" spc="0" normalizeH="0" baseline="0" noProof="0" dirty="0">
              <a:ln>
                <a:noFill/>
              </a:ln>
              <a:solidFill>
                <a:prstClr val="black"/>
              </a:solidFill>
              <a:uLnTx/>
              <a:uFillTx/>
              <a:latin typeface="UVF TypoSlabserif" panose="02000403050000020004" pitchFamily="2"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A35BFD52-27B7-4E32-A7EA-1F775F15246F}"/>
              </a:ext>
            </a:extLst>
          </p:cNvPr>
          <p:cNvGrpSpPr/>
          <p:nvPr/>
        </p:nvGrpSpPr>
        <p:grpSpPr>
          <a:xfrm>
            <a:off x="2997751" y="140876"/>
            <a:ext cx="3148496" cy="2232808"/>
            <a:chOff x="2511287" y="2764976"/>
            <a:chExt cx="8745587" cy="10036892"/>
          </a:xfrm>
        </p:grpSpPr>
        <p:sp>
          <p:nvSpPr>
            <p:cNvPr id="19" name="TextBox 18">
              <a:extLst>
                <a:ext uri="{FF2B5EF4-FFF2-40B4-BE49-F238E27FC236}">
                  <a16:creationId xmlns:a16="http://schemas.microsoft.com/office/drawing/2014/main" xmlns="" id="{46206BBA-CB94-4BBD-89E0-EEE9B38CF23C}"/>
                </a:ext>
              </a:extLst>
            </p:cNvPr>
            <p:cNvSpPr txBox="1"/>
            <p:nvPr/>
          </p:nvSpPr>
          <p:spPr>
            <a:xfrm>
              <a:off x="2511287" y="2764976"/>
              <a:ext cx="8745587" cy="9961296"/>
            </a:xfrm>
            <a:prstGeom prst="rect">
              <a:avLst/>
            </a:prstGeom>
            <a:noFill/>
          </p:spPr>
          <p:txBody>
            <a:bodyPr wrap="square">
              <a:spAutoFit/>
            </a:bodyPr>
            <a:lstStyle/>
            <a:p>
              <a:pPr algn="ctr">
                <a:lnSpc>
                  <a:spcPct val="115000"/>
                </a:lnSpc>
                <a:spcBef>
                  <a:spcPts val="600"/>
                </a:spcBef>
                <a:spcAft>
                  <a:spcPts val="600"/>
                </a:spcAft>
              </a:pPr>
              <a:r>
                <a:rPr lang="en-US" sz="60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GHI NHỚ</a:t>
              </a:r>
              <a:endParaRPr lang="vi-VN" sz="48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27633F12-987C-4696-89BA-F89A53D8226F}"/>
                </a:ext>
              </a:extLst>
            </p:cNvPr>
            <p:cNvSpPr txBox="1"/>
            <p:nvPr/>
          </p:nvSpPr>
          <p:spPr>
            <a:xfrm>
              <a:off x="2511287" y="2840572"/>
              <a:ext cx="8745587" cy="9961296"/>
            </a:xfrm>
            <a:prstGeom prst="rect">
              <a:avLst/>
            </a:prstGeom>
            <a:noFill/>
          </p:spPr>
          <p:txBody>
            <a:bodyPr wrap="square">
              <a:spAutoFit/>
            </a:bodyPr>
            <a:lstStyle/>
            <a:p>
              <a:pPr algn="ctr">
                <a:lnSpc>
                  <a:spcPct val="115000"/>
                </a:lnSpc>
                <a:spcBef>
                  <a:spcPts val="600"/>
                </a:spcBef>
                <a:spcAft>
                  <a:spcPts val="600"/>
                </a:spcAft>
              </a:pPr>
              <a:r>
                <a:rPr lang="en-US" sz="6000" b="1" spc="300" dirty="0">
                  <a:solidFill>
                    <a:srgbClr val="00B2AD"/>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GHI </a:t>
              </a:r>
              <a:r>
                <a:rPr lang="en-US" sz="6000" b="1" spc="300" dirty="0">
                  <a:solidFill>
                    <a:srgbClr val="EE345B"/>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NHỚ</a:t>
              </a:r>
            </a:p>
          </p:txBody>
        </p:sp>
      </p:grpSp>
      <p:pic>
        <p:nvPicPr>
          <p:cNvPr id="5" name="Picture 4">
            <a:extLst>
              <a:ext uri="{FF2B5EF4-FFF2-40B4-BE49-F238E27FC236}">
                <a16:creationId xmlns:a16="http://schemas.microsoft.com/office/drawing/2014/main" xmlns="" id="{2DD2DADE-E6E9-4C02-BDF3-89AD8C88A3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056"/>
          <a:stretch/>
        </p:blipFill>
        <p:spPr>
          <a:xfrm>
            <a:off x="-241300" y="4677508"/>
            <a:ext cx="3987800" cy="2180492"/>
          </a:xfrm>
          <a:prstGeom prst="rect">
            <a:avLst/>
          </a:prstGeom>
        </p:spPr>
      </p:pic>
    </p:spTree>
    <p:extLst>
      <p:ext uri="{BB962C8B-B14F-4D97-AF65-F5344CB8AC3E}">
        <p14:creationId xmlns:p14="http://schemas.microsoft.com/office/powerpoint/2010/main" val="1211292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1500"/>
                            </p:stCondLst>
                            <p:childTnLst>
                              <p:par>
                                <p:cTn id="16" presetID="41" presetClass="entr" presetSubtype="0" fill="hold" grpId="0" nodeType="afterEffect" nodePh="1">
                                  <p:stCondLst>
                                    <p:cond delay="0"/>
                                  </p:stCondLst>
                                  <p:endCondLst>
                                    <p:cond evt="begin" delay="0">
                                      <p:tn val="16"/>
                                    </p:cond>
                                  </p:endCondLst>
                                  <p:iterate type="lt">
                                    <p:tmPct val="10000"/>
                                  </p:iterate>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0"/>
                                        </p:tgtEl>
                                        <p:attrNameLst>
                                          <p:attrName>ppt_y</p:attrName>
                                        </p:attrNameLst>
                                      </p:cBhvr>
                                      <p:tavLst>
                                        <p:tav tm="0">
                                          <p:val>
                                            <p:strVal val="#ppt_y"/>
                                          </p:val>
                                        </p:tav>
                                        <p:tav tm="100000">
                                          <p:val>
                                            <p:strVal val="#ppt_y"/>
                                          </p:val>
                                        </p:tav>
                                      </p:tavLst>
                                    </p:anim>
                                    <p:anim calcmode="lin" valueType="num">
                                      <p:cBhvr>
                                        <p:cTn id="20"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F0B259F5-1E6A-4B16-BB50-5503C46A0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084"/>
            <a:ext cx="9144000" cy="5486916"/>
          </a:xfrm>
          <a:prstGeom prst="rect">
            <a:avLst/>
          </a:prstGeom>
        </p:spPr>
      </p:pic>
      <p:pic>
        <p:nvPicPr>
          <p:cNvPr id="9" name="图片 2">
            <a:extLst>
              <a:ext uri="{FF2B5EF4-FFF2-40B4-BE49-F238E27FC236}">
                <a16:creationId xmlns:a16="http://schemas.microsoft.com/office/drawing/2014/main" xmlns="" id="{A4DB0D55-092A-41DC-87BB-B27EDE45A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391586"/>
            <a:ext cx="4152900" cy="5450931"/>
          </a:xfrm>
          <a:prstGeom prst="rect">
            <a:avLst/>
          </a:prstGeom>
        </p:spPr>
      </p:pic>
      <p:pic>
        <p:nvPicPr>
          <p:cNvPr id="4" name="Picture 3">
            <a:extLst>
              <a:ext uri="{FF2B5EF4-FFF2-40B4-BE49-F238E27FC236}">
                <a16:creationId xmlns:a16="http://schemas.microsoft.com/office/drawing/2014/main" xmlns="" id="{ED0F5A5E-C8DB-4E5F-84DC-EDF1B1001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165" y="115225"/>
            <a:ext cx="4302544" cy="6742775"/>
          </a:xfrm>
          <a:prstGeom prst="rect">
            <a:avLst/>
          </a:prstGeom>
        </p:spPr>
      </p:pic>
      <p:grpSp>
        <p:nvGrpSpPr>
          <p:cNvPr id="13" name="Group 12">
            <a:extLst>
              <a:ext uri="{FF2B5EF4-FFF2-40B4-BE49-F238E27FC236}">
                <a16:creationId xmlns:a16="http://schemas.microsoft.com/office/drawing/2014/main" xmlns="" id="{FDEB22E8-2F61-4DA8-971A-59AB6F730718}"/>
              </a:ext>
            </a:extLst>
          </p:cNvPr>
          <p:cNvGrpSpPr/>
          <p:nvPr/>
        </p:nvGrpSpPr>
        <p:grpSpPr>
          <a:xfrm>
            <a:off x="617975" y="1432968"/>
            <a:ext cx="3252768" cy="5189113"/>
            <a:chOff x="2498874" y="2764976"/>
            <a:chExt cx="7595049" cy="5729180"/>
          </a:xfrm>
        </p:grpSpPr>
        <p:sp>
          <p:nvSpPr>
            <p:cNvPr id="18" name="TextBox 17">
              <a:extLst>
                <a:ext uri="{FF2B5EF4-FFF2-40B4-BE49-F238E27FC236}">
                  <a16:creationId xmlns:a16="http://schemas.microsoft.com/office/drawing/2014/main" xmlns="" id="{AAE03502-E7D3-4783-B35F-1F8A0E71DE98}"/>
                </a:ext>
              </a:extLst>
            </p:cNvPr>
            <p:cNvSpPr txBox="1"/>
            <p:nvPr/>
          </p:nvSpPr>
          <p:spPr>
            <a:xfrm>
              <a:off x="2511287" y="2764976"/>
              <a:ext cx="7582636" cy="5729180"/>
            </a:xfrm>
            <a:prstGeom prst="rect">
              <a:avLst/>
            </a:prstGeom>
            <a:noFill/>
          </p:spPr>
          <p:txBody>
            <a:bodyPr wrap="square">
              <a:spAutoFit/>
            </a:bodyPr>
            <a:lstStyle/>
            <a:p>
              <a:pPr algn="ctr">
                <a:lnSpc>
                  <a:spcPct val="115000"/>
                </a:lnSpc>
                <a:spcBef>
                  <a:spcPts val="600"/>
                </a:spcBef>
                <a:spcAft>
                  <a:spcPts val="600"/>
                </a:spcAft>
              </a:pPr>
              <a:r>
                <a:rPr lang="en-US" sz="96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LUYỆN TẬP</a:t>
              </a:r>
              <a:endParaRPr lang="vi-VN" sz="80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EECA5D63-C99C-4BA2-B751-3C2FB28EDF3F}"/>
                </a:ext>
              </a:extLst>
            </p:cNvPr>
            <p:cNvSpPr txBox="1"/>
            <p:nvPr/>
          </p:nvSpPr>
          <p:spPr>
            <a:xfrm>
              <a:off x="2498874" y="2764976"/>
              <a:ext cx="7556903" cy="5729180"/>
            </a:xfrm>
            <a:prstGeom prst="rect">
              <a:avLst/>
            </a:prstGeom>
            <a:noFill/>
          </p:spPr>
          <p:txBody>
            <a:bodyPr wrap="square">
              <a:spAutoFit/>
            </a:bodyPr>
            <a:lstStyle/>
            <a:p>
              <a:pPr algn="ctr">
                <a:lnSpc>
                  <a:spcPct val="115000"/>
                </a:lnSpc>
                <a:spcBef>
                  <a:spcPts val="600"/>
                </a:spcBef>
                <a:spcAft>
                  <a:spcPts val="600"/>
                </a:spcAft>
              </a:pPr>
              <a:r>
                <a:rPr lang="en-US" sz="9600" b="1" spc="300" dirty="0">
                  <a:solidFill>
                    <a:srgbClr val="E53166"/>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LUYỆN</a:t>
              </a:r>
              <a:r>
                <a:rPr lang="en-US" sz="9600" b="1" spc="300" dirty="0">
                  <a:solidFill>
                    <a:srgbClr val="A841B7"/>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TẬP</a:t>
              </a:r>
            </a:p>
          </p:txBody>
        </p:sp>
      </p:grpSp>
    </p:spTree>
    <p:extLst>
      <p:ext uri="{BB962C8B-B14F-4D97-AF65-F5344CB8AC3E}">
        <p14:creationId xmlns:p14="http://schemas.microsoft.com/office/powerpoint/2010/main" val="1463885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0238B18-C1FA-40A7-AF6A-70219CB3C4E5}"/>
              </a:ext>
            </a:extLst>
          </p:cNvPr>
          <p:cNvGrpSpPr/>
          <p:nvPr/>
        </p:nvGrpSpPr>
        <p:grpSpPr>
          <a:xfrm>
            <a:off x="-203200" y="0"/>
            <a:ext cx="9118600" cy="1233398"/>
            <a:chOff x="514351" y="73746"/>
            <a:chExt cx="11334750" cy="1233398"/>
          </a:xfrm>
        </p:grpSpPr>
        <p:pic>
          <p:nvPicPr>
            <p:cNvPr id="9" name="그림 4" descr="꼬리 글상자.png">
              <a:extLst>
                <a:ext uri="{FF2B5EF4-FFF2-40B4-BE49-F238E27FC236}">
                  <a16:creationId xmlns:a16="http://schemas.microsoft.com/office/drawing/2014/main" xmlns="" id="{4B152CF0-0AC6-40E2-8B73-86038ED84EBA}"/>
                </a:ext>
              </a:extLst>
            </p:cNvPr>
            <p:cNvPicPr>
              <a:picLocks noChangeAspect="1"/>
            </p:cNvPicPr>
            <p:nvPr/>
          </p:nvPicPr>
          <p:blipFill>
            <a:blip r:embed="rId3" cstate="print"/>
            <a:srcRect l="14175" r="10226" b="80400"/>
            <a:stretch>
              <a:fillRect/>
            </a:stretch>
          </p:blipFill>
          <p:spPr>
            <a:xfrm>
              <a:off x="514351" y="73746"/>
              <a:ext cx="11334750" cy="1233398"/>
            </a:xfrm>
            <a:prstGeom prst="rect">
              <a:avLst/>
            </a:prstGeom>
          </p:spPr>
        </p:pic>
        <p:sp>
          <p:nvSpPr>
            <p:cNvPr id="2" name="TextBox 1">
              <a:extLst>
                <a:ext uri="{FF2B5EF4-FFF2-40B4-BE49-F238E27FC236}">
                  <a16:creationId xmlns:a16="http://schemas.microsoft.com/office/drawing/2014/main" xmlns="" id="{8A61388A-BFA1-4A24-A275-7B172EF97709}"/>
                </a:ext>
              </a:extLst>
            </p:cNvPr>
            <p:cNvSpPr txBox="1"/>
            <p:nvPr/>
          </p:nvSpPr>
          <p:spPr>
            <a:xfrm>
              <a:off x="1364798" y="229926"/>
              <a:ext cx="98436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lang="en-US" sz="3200" b="1" dirty="0" err="1">
                  <a:solidFill>
                    <a:prstClr val="black"/>
                  </a:solidFill>
                  <a:latin typeface="Arial" panose="020B0604020202020204" pitchFamily="34" charset="0"/>
                  <a:cs typeface="Arial" panose="020B0604020202020204" pitchFamily="34" charset="0"/>
                </a:rPr>
                <a:t>Tìm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câu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kể</a:t>
              </a:r>
              <a:r>
                <a:rPr lang="en-US" sz="3200" b="1" dirty="0">
                  <a:solidFill>
                    <a:prstClr val="black"/>
                  </a:solidFill>
                  <a:latin typeface="Arial" panose="020B0604020202020204" pitchFamily="34" charset="0"/>
                  <a:cs typeface="Arial" panose="020B0604020202020204" pitchFamily="34" charset="0"/>
                </a:rPr>
                <a:t> </a:t>
              </a:r>
              <a:r>
                <a:rPr lang="en-US" sz="3200" b="1" dirty="0">
                  <a:solidFill>
                    <a:srgbClr val="E53166"/>
                  </a:solidFill>
                  <a:latin typeface="Arial" panose="020B0604020202020204" pitchFamily="34" charset="0"/>
                  <a:cs typeface="Arial" panose="020B0604020202020204" pitchFamily="34" charset="0"/>
                </a:rPr>
                <a:t>Ai </a:t>
              </a:r>
              <a:r>
                <a:rPr lang="en-US" sz="3200" b="1" dirty="0" err="1">
                  <a:solidFill>
                    <a:srgbClr val="E53166"/>
                  </a:solidFill>
                  <a:latin typeface="Arial" panose="020B0604020202020204" pitchFamily="34" charset="0"/>
                  <a:cs typeface="Arial" panose="020B0604020202020204" pitchFamily="34" charset="0"/>
                </a:rPr>
                <a:t>là</a:t>
              </a:r>
              <a:r>
                <a:rPr lang="en-US" sz="3200" b="1" dirty="0">
                  <a:solidFill>
                    <a:srgbClr val="E53166"/>
                  </a:solidFill>
                  <a:latin typeface="Arial" panose="020B0604020202020204" pitchFamily="34" charset="0"/>
                  <a:cs typeface="Arial" panose="020B0604020202020204" pitchFamily="34" charset="0"/>
                </a:rPr>
                <a:t> </a:t>
              </a:r>
              <a:r>
                <a:rPr lang="en-US" sz="3200" b="1" dirty="0" err="1">
                  <a:solidFill>
                    <a:srgbClr val="E53166"/>
                  </a:solidFill>
                  <a:latin typeface="Arial" panose="020B0604020202020204" pitchFamily="34" charset="0"/>
                  <a:cs typeface="Arial" panose="020B0604020202020204" pitchFamily="34" charset="0"/>
                </a:rPr>
                <a:t>gì</a:t>
              </a:r>
              <a:r>
                <a:rPr lang="en-US" sz="3200" b="1" dirty="0">
                  <a:solidFill>
                    <a:srgbClr val="E53166"/>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trong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câu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dưới</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đây</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và</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nêu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tác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dụng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của</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nó</a:t>
              </a:r>
              <a:r>
                <a:rPr lang="en-US" sz="3200" b="1" dirty="0">
                  <a:solidFill>
                    <a:prstClr val="black"/>
                  </a:solidFill>
                  <a:latin typeface="Arial" panose="020B0604020202020204" pitchFamily="34" charset="0"/>
                  <a:cs typeface="Arial" panose="020B060402020202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Rounded Rectangle 4">
            <a:extLst>
              <a:ext uri="{FF2B5EF4-FFF2-40B4-BE49-F238E27FC236}">
                <a16:creationId xmlns:a16="http://schemas.microsoft.com/office/drawing/2014/main" xmlns="" id="{DCAF8607-9BA4-47FC-852B-9D048286BD59}"/>
              </a:ext>
            </a:extLst>
          </p:cNvPr>
          <p:cNvSpPr/>
          <p:nvPr/>
        </p:nvSpPr>
        <p:spPr>
          <a:xfrm>
            <a:off x="218785" y="1659463"/>
            <a:ext cx="8696614" cy="2438404"/>
          </a:xfrm>
          <a:prstGeom prst="roundRect">
            <a:avLst/>
          </a:prstGeom>
          <a:solidFill>
            <a:sysClr val="window" lastClr="FFFFFF"/>
          </a:solidFill>
          <a:ln w="28575" cap="flat" cmpd="sng" algn="ctr">
            <a:solidFill>
              <a:srgbClr val="EE345B"/>
            </a:solidFill>
            <a:prstDash val="sysDot"/>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a)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Thì</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ra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đó</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là</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một</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thứ</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máy</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cộng</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trừ</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mà</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Pa-</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xcan</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đã</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đặt</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hết</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tình</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cảm</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của</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người</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con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vào</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việc</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chế</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tạo</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Đó</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chính</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là</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chiếc</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máy</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tính</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đầu</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tiên</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trên</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thế</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giới</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tổ</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tiên</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của</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những</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chiếc</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máy</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tính</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điện</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tử</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hiện</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i="0" u="none" strike="noStrike" kern="0" cap="none" spc="0" normalizeH="0" baseline="0" noProof="0" dirty="0" err="1">
                <a:ln>
                  <a:noFill/>
                </a:ln>
                <a:effectLst/>
                <a:uLnTx/>
                <a:uFillTx/>
                <a:latin typeface="Arial" panose="020B0604020202020204" pitchFamily="34" charset="0"/>
                <a:cs typeface="Arial" panose="020B0604020202020204" pitchFamily="34" charset="0"/>
              </a:rPr>
              <a:t>đại</a:t>
            </a:r>
            <a:r>
              <a:rPr kumimoji="0" lang="en-US" sz="3200" i="0" u="none" strike="noStrike" kern="0" cap="none" spc="0" normalizeH="0" baseline="0" noProof="0" dirty="0">
                <a:ln>
                  <a:noFill/>
                </a:ln>
                <a:effectLst/>
                <a:uLnTx/>
                <a:uFillTx/>
                <a:latin typeface="Arial" panose="020B0604020202020204" pitchFamily="34" charset="0"/>
                <a:cs typeface="Arial" panose="020B0604020202020204" pitchFamily="34" charset="0"/>
              </a:rPr>
              <a:t>.</a:t>
            </a:r>
            <a:endParaRPr lang="en-US" sz="2800" kern="0" dirty="0">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                                                                         Theo LÊ NGUYÊN LONG, PHẠM NGỌC TOÀN</a:t>
            </a:r>
          </a:p>
        </p:txBody>
      </p:sp>
      <p:cxnSp>
        <p:nvCxnSpPr>
          <p:cNvPr id="21" name="Straight Connector 20">
            <a:extLst>
              <a:ext uri="{FF2B5EF4-FFF2-40B4-BE49-F238E27FC236}">
                <a16:creationId xmlns:a16="http://schemas.microsoft.com/office/drawing/2014/main" xmlns="" id="{4DB7AC48-3C4F-412F-AC25-58B7BBCD1E0C}"/>
              </a:ext>
            </a:extLst>
          </p:cNvPr>
          <p:cNvCxnSpPr/>
          <p:nvPr/>
        </p:nvCxnSpPr>
        <p:spPr>
          <a:xfrm>
            <a:off x="850900" y="2235200"/>
            <a:ext cx="7848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1F1B380-CBDD-43F9-91FD-487A84DDBF3B}"/>
              </a:ext>
            </a:extLst>
          </p:cNvPr>
          <p:cNvCxnSpPr>
            <a:cxnSpLocks/>
          </p:cNvCxnSpPr>
          <p:nvPr/>
        </p:nvCxnSpPr>
        <p:spPr>
          <a:xfrm>
            <a:off x="330200" y="2726267"/>
            <a:ext cx="57785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CD96CD9F-72ED-41D9-9E1A-7C2AA29441A3}"/>
              </a:ext>
            </a:extLst>
          </p:cNvPr>
          <p:cNvCxnSpPr>
            <a:cxnSpLocks/>
          </p:cNvCxnSpPr>
          <p:nvPr/>
        </p:nvCxnSpPr>
        <p:spPr>
          <a:xfrm>
            <a:off x="6356350" y="2726267"/>
            <a:ext cx="23431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AC36970-98AD-4CE4-916E-BE29B3437AEE}"/>
              </a:ext>
            </a:extLst>
          </p:cNvPr>
          <p:cNvCxnSpPr>
            <a:cxnSpLocks/>
          </p:cNvCxnSpPr>
          <p:nvPr/>
        </p:nvCxnSpPr>
        <p:spPr>
          <a:xfrm>
            <a:off x="330200" y="3200400"/>
            <a:ext cx="83693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9A13746-010C-445F-BCED-5597875BDB8D}"/>
              </a:ext>
            </a:extLst>
          </p:cNvPr>
          <p:cNvCxnSpPr>
            <a:cxnSpLocks/>
          </p:cNvCxnSpPr>
          <p:nvPr/>
        </p:nvCxnSpPr>
        <p:spPr>
          <a:xfrm>
            <a:off x="330199" y="3708400"/>
            <a:ext cx="275590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xmlns="" id="{639CCA0F-B610-4BC3-9241-589A18F62975}"/>
              </a:ext>
            </a:extLst>
          </p:cNvPr>
          <p:cNvGrpSpPr/>
          <p:nvPr/>
        </p:nvGrpSpPr>
        <p:grpSpPr>
          <a:xfrm>
            <a:off x="50799" y="4233330"/>
            <a:ext cx="7299615" cy="1576180"/>
            <a:chOff x="0" y="4233330"/>
            <a:chExt cx="9732820" cy="1576180"/>
          </a:xfrm>
        </p:grpSpPr>
        <p:sp>
          <p:nvSpPr>
            <p:cNvPr id="37" name="Rectangle: Rounded Corners 36">
              <a:extLst>
                <a:ext uri="{FF2B5EF4-FFF2-40B4-BE49-F238E27FC236}">
                  <a16:creationId xmlns:a16="http://schemas.microsoft.com/office/drawing/2014/main" xmlns="" id="{DE1E998D-5700-4A69-B899-FCC7EE437943}"/>
                </a:ext>
              </a:extLst>
            </p:cNvPr>
            <p:cNvSpPr/>
            <p:nvPr/>
          </p:nvSpPr>
          <p:spPr>
            <a:xfrm>
              <a:off x="0" y="4233330"/>
              <a:ext cx="9732820" cy="1077218"/>
            </a:xfrm>
            <a:prstGeom prst="roundRect">
              <a:avLst>
                <a:gd name="adj" fmla="val 3867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extBox 35">
              <a:extLst>
                <a:ext uri="{FF2B5EF4-FFF2-40B4-BE49-F238E27FC236}">
                  <a16:creationId xmlns:a16="http://schemas.microsoft.com/office/drawing/2014/main" xmlns="" id="{06B5B354-427C-4C84-8D07-6B3E72924ED8}"/>
                </a:ext>
              </a:extLst>
            </p:cNvPr>
            <p:cNvSpPr txBox="1"/>
            <p:nvPr/>
          </p:nvSpPr>
          <p:spPr>
            <a:xfrm>
              <a:off x="0" y="4239850"/>
              <a:ext cx="9732820" cy="1569660"/>
            </a:xfrm>
            <a:prstGeom prst="rect">
              <a:avLst/>
            </a:prstGeom>
            <a:noFill/>
          </p:spPr>
          <p:txBody>
            <a:bodyPr wrap="square">
              <a:spAutoFit/>
            </a:bodyPr>
            <a:lstStyle/>
            <a:p>
              <a:r>
                <a:rPr lang="vi-VN" sz="3200" b="1" dirty="0"/>
                <a:t>Thì ra đó là một thứ máy cộng trừ mà Pa-xcan đã đặt hết tình cảm của người</a:t>
              </a:r>
              <a:r>
                <a:rPr lang="en-US" sz="3200" b="1" dirty="0"/>
                <a:t> </a:t>
              </a:r>
              <a:r>
                <a:rPr lang="vi-VN" sz="3200" b="1" dirty="0"/>
                <a:t>con vào việc chế tạo.   </a:t>
              </a:r>
            </a:p>
          </p:txBody>
        </p:sp>
      </p:grpSp>
      <p:sp>
        <p:nvSpPr>
          <p:cNvPr id="39" name="TextBox 38">
            <a:extLst>
              <a:ext uri="{FF2B5EF4-FFF2-40B4-BE49-F238E27FC236}">
                <a16:creationId xmlns:a16="http://schemas.microsoft.com/office/drawing/2014/main" xmlns="" id="{490037F1-B9CC-45C7-AAED-C92B4FE74768}"/>
              </a:ext>
            </a:extLst>
          </p:cNvPr>
          <p:cNvSpPr txBox="1"/>
          <p:nvPr/>
        </p:nvSpPr>
        <p:spPr>
          <a:xfrm>
            <a:off x="7413914" y="4387219"/>
            <a:ext cx="1685525" cy="1446550"/>
          </a:xfrm>
          <a:prstGeom prst="rect">
            <a:avLst/>
          </a:prstGeom>
          <a:solidFill>
            <a:srgbClr val="FCFDFD"/>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B65"/>
                </a:solidFill>
                <a:effectLst/>
                <a:uLnTx/>
                <a:uFillTx/>
                <a:latin typeface="UVN Mau Tim 1" panose="00000400000000000000" pitchFamily="2" charset="0"/>
                <a:cs typeface="Arial" panose="020B0604020202020204" pitchFamily="34" charset="0"/>
              </a:rPr>
              <a:t>Giới</a:t>
            </a:r>
            <a:r>
              <a:rPr kumimoji="0" lang="en-US" sz="4400" b="1" i="0" u="none" strike="noStrike" kern="1200" cap="none" spc="0" normalizeH="0" noProof="0" dirty="0">
                <a:ln>
                  <a:noFill/>
                </a:ln>
                <a:solidFill>
                  <a:srgbClr val="FF3B65"/>
                </a:solidFill>
                <a:effectLst/>
                <a:uLnTx/>
                <a:uFillTx/>
                <a:latin typeface="UVN Mau Tim 1" panose="00000400000000000000" pitchFamily="2" charset="0"/>
                <a:cs typeface="Arial" panose="020B0604020202020204" pitchFamily="34" charset="0"/>
              </a:rPr>
              <a:t> </a:t>
            </a:r>
            <a:r>
              <a:rPr kumimoji="0" lang="en-US" sz="4400" b="1" i="0" u="none" strike="noStrike" kern="1200" cap="none" spc="0" normalizeH="0" noProof="0" dirty="0" err="1">
                <a:ln>
                  <a:noFill/>
                </a:ln>
                <a:solidFill>
                  <a:srgbClr val="FF3B65"/>
                </a:solidFill>
                <a:effectLst/>
                <a:uLnTx/>
                <a:uFillTx/>
                <a:latin typeface="UVN Mau Tim 1" panose="00000400000000000000" pitchFamily="2" charset="0"/>
                <a:cs typeface="Arial" panose="020B0604020202020204" pitchFamily="34" charset="0"/>
              </a:rPr>
              <a:t>thiệu</a:t>
            </a:r>
            <a:endParaRPr kumimoji="0" lang="vi-VN" sz="4400" b="1" i="0" u="none" strike="noStrike" kern="1200" cap="none" spc="0" normalizeH="0" baseline="0" noProof="0" dirty="0">
              <a:ln>
                <a:noFill/>
              </a:ln>
              <a:solidFill>
                <a:srgbClr val="FF3B65"/>
              </a:solidFill>
              <a:effectLst/>
              <a:uLnTx/>
              <a:uFillTx/>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xmlns="" id="{30EA6B98-FC12-425F-8C35-289EA8D14268}"/>
              </a:ext>
            </a:extLst>
          </p:cNvPr>
          <p:cNvGrpSpPr/>
          <p:nvPr/>
        </p:nvGrpSpPr>
        <p:grpSpPr>
          <a:xfrm>
            <a:off x="50799" y="5544695"/>
            <a:ext cx="7299615" cy="1576180"/>
            <a:chOff x="0" y="4233330"/>
            <a:chExt cx="9732820" cy="1576180"/>
          </a:xfrm>
        </p:grpSpPr>
        <p:sp>
          <p:nvSpPr>
            <p:cNvPr id="41" name="Rectangle: Rounded Corners 40">
              <a:extLst>
                <a:ext uri="{FF2B5EF4-FFF2-40B4-BE49-F238E27FC236}">
                  <a16:creationId xmlns:a16="http://schemas.microsoft.com/office/drawing/2014/main" xmlns="" id="{A5EC4E42-14B8-495E-97FF-C7B22AAF6614}"/>
                </a:ext>
              </a:extLst>
            </p:cNvPr>
            <p:cNvSpPr/>
            <p:nvPr/>
          </p:nvSpPr>
          <p:spPr>
            <a:xfrm>
              <a:off x="0" y="4233330"/>
              <a:ext cx="9732820" cy="1077218"/>
            </a:xfrm>
            <a:prstGeom prst="roundRect">
              <a:avLst>
                <a:gd name="adj" fmla="val 38674"/>
              </a:avLst>
            </a:prstGeom>
            <a:solidFill>
              <a:srgbClr val="F1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xmlns="" id="{650A1C28-7B9B-4BB8-A4E7-CB87A83BED62}"/>
                </a:ext>
              </a:extLst>
            </p:cNvPr>
            <p:cNvSpPr txBox="1"/>
            <p:nvPr/>
          </p:nvSpPr>
          <p:spPr>
            <a:xfrm>
              <a:off x="0" y="4239850"/>
              <a:ext cx="9732820" cy="1569660"/>
            </a:xfrm>
            <a:prstGeom prst="rect">
              <a:avLst/>
            </a:prstGeom>
            <a:noFill/>
          </p:spPr>
          <p:txBody>
            <a:bodyPr wrap="square">
              <a:spAutoFit/>
            </a:bodyPr>
            <a:lstStyle/>
            <a:p>
              <a:r>
                <a:rPr lang="en-US" sz="3200" b="1" dirty="0" err="1">
                  <a:latin typeface="Arial" panose="020B0604020202020204" pitchFamily="34" charset="0"/>
                  <a:cs typeface="Arial" panose="020B0604020202020204" pitchFamily="34" charset="0"/>
                </a:rPr>
                <a:t>Đó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chiếc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máy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đầu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tiên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thế</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giới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tổ</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tiên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những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chiếc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máy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tử</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đại</a:t>
              </a:r>
              <a:endParaRPr lang="vi-VN" sz="3200" b="1" dirty="0">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xmlns="" id="{649B1CF2-0806-4B9C-8F9D-346B7E21A85B}"/>
              </a:ext>
            </a:extLst>
          </p:cNvPr>
          <p:cNvSpPr txBox="1"/>
          <p:nvPr/>
        </p:nvSpPr>
        <p:spPr>
          <a:xfrm>
            <a:off x="7407676" y="5603726"/>
            <a:ext cx="1685525" cy="1446550"/>
          </a:xfrm>
          <a:prstGeom prst="rect">
            <a:avLst/>
          </a:prstGeom>
          <a:solidFill>
            <a:srgbClr val="FCFDFD"/>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B65"/>
                </a:solidFill>
                <a:effectLst/>
                <a:uLnTx/>
                <a:uFillTx/>
                <a:latin typeface="UVN Mau Tim 1" panose="00000400000000000000" pitchFamily="2" charset="0"/>
                <a:cs typeface="Arial" panose="020B0604020202020204" pitchFamily="34" charset="0"/>
              </a:rPr>
              <a:t>Nhận</a:t>
            </a:r>
            <a:r>
              <a:rPr kumimoji="0" lang="en-US" sz="4400" b="1" i="0" u="none" strike="noStrike" kern="1200" cap="none" spc="0" normalizeH="0" noProof="0" dirty="0">
                <a:ln>
                  <a:noFill/>
                </a:ln>
                <a:solidFill>
                  <a:srgbClr val="FF3B65"/>
                </a:solidFill>
                <a:effectLst/>
                <a:uLnTx/>
                <a:uFillTx/>
                <a:latin typeface="UVN Mau Tim 1" panose="00000400000000000000" pitchFamily="2" charset="0"/>
                <a:cs typeface="Arial" panose="020B0604020202020204" pitchFamily="34" charset="0"/>
              </a:rPr>
              <a:t> </a:t>
            </a:r>
            <a:r>
              <a:rPr kumimoji="0" lang="en-US" sz="4400" b="1" i="0" u="none" strike="noStrike" kern="1200" cap="none" spc="0" normalizeH="0" noProof="0" dirty="0" err="1">
                <a:ln>
                  <a:noFill/>
                </a:ln>
                <a:solidFill>
                  <a:srgbClr val="FF3B65"/>
                </a:solidFill>
                <a:effectLst/>
                <a:uLnTx/>
                <a:uFillTx/>
                <a:latin typeface="UVN Mau Tim 1" panose="00000400000000000000" pitchFamily="2" charset="0"/>
                <a:cs typeface="Arial" panose="020B0604020202020204" pitchFamily="34" charset="0"/>
              </a:rPr>
              <a:t>định</a:t>
            </a:r>
            <a:endParaRPr kumimoji="0" lang="vi-VN" sz="4400" b="1" i="0" u="none" strike="noStrike" kern="1200" cap="none" spc="0" normalizeH="0" baseline="0" noProof="0" dirty="0">
              <a:ln>
                <a:noFill/>
              </a:ln>
              <a:solidFill>
                <a:srgbClr val="FF3B65"/>
              </a:solidFill>
              <a:effectLst/>
              <a:uLnTx/>
              <a:uFillTx/>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xmlns="" id="{C8EFF1D9-81BD-4A90-8331-DA1032FAAB17}"/>
              </a:ext>
            </a:extLst>
          </p:cNvPr>
          <p:cNvGrpSpPr/>
          <p:nvPr/>
        </p:nvGrpSpPr>
        <p:grpSpPr>
          <a:xfrm>
            <a:off x="-203201" y="0"/>
            <a:ext cx="9118600" cy="1233398"/>
            <a:chOff x="514351" y="73746"/>
            <a:chExt cx="11334750" cy="1233398"/>
          </a:xfrm>
        </p:grpSpPr>
        <p:pic>
          <p:nvPicPr>
            <p:cNvPr id="22" name="그림 4" descr="꼬리 글상자.png">
              <a:extLst>
                <a:ext uri="{FF2B5EF4-FFF2-40B4-BE49-F238E27FC236}">
                  <a16:creationId xmlns:a16="http://schemas.microsoft.com/office/drawing/2014/main" xmlns="" id="{23545DD5-4066-49D2-965E-72895A485E99}"/>
                </a:ext>
              </a:extLst>
            </p:cNvPr>
            <p:cNvPicPr>
              <a:picLocks noChangeAspect="1"/>
            </p:cNvPicPr>
            <p:nvPr/>
          </p:nvPicPr>
          <p:blipFill>
            <a:blip r:embed="rId3" cstate="print"/>
            <a:srcRect l="14175" r="10226" b="80400"/>
            <a:stretch>
              <a:fillRect/>
            </a:stretch>
          </p:blipFill>
          <p:spPr>
            <a:xfrm>
              <a:off x="514351" y="73746"/>
              <a:ext cx="11334750" cy="1233398"/>
            </a:xfrm>
            <a:prstGeom prst="rect">
              <a:avLst/>
            </a:prstGeom>
          </p:spPr>
        </p:pic>
        <p:sp>
          <p:nvSpPr>
            <p:cNvPr id="23" name="TextBox 22">
              <a:extLst>
                <a:ext uri="{FF2B5EF4-FFF2-40B4-BE49-F238E27FC236}">
                  <a16:creationId xmlns:a16="http://schemas.microsoft.com/office/drawing/2014/main" xmlns="" id="{4250686B-DD71-4391-9B70-286F9E59014A}"/>
                </a:ext>
              </a:extLst>
            </p:cNvPr>
            <p:cNvSpPr txBox="1"/>
            <p:nvPr/>
          </p:nvSpPr>
          <p:spPr>
            <a:xfrm>
              <a:off x="1364798" y="229926"/>
              <a:ext cx="98436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1. </a:t>
              </a:r>
              <a:r>
                <a:rPr lang="en-US" sz="3200" b="1" dirty="0" err="1">
                  <a:solidFill>
                    <a:prstClr val="black"/>
                  </a:solidFill>
                  <a:latin typeface="UVF TypoSlabserif" panose="02000403050000020004" pitchFamily="2" charset="0"/>
                  <a:cs typeface="Arial" panose="020B0604020202020204" pitchFamily="34" charset="0"/>
                </a:rPr>
                <a:t>Tìm</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câu</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kể</a:t>
              </a:r>
              <a:r>
                <a:rPr lang="en-US" sz="3200" b="1" dirty="0">
                  <a:solidFill>
                    <a:prstClr val="black"/>
                  </a:solidFill>
                  <a:latin typeface="UVF TypoSlabserif" panose="02000403050000020004" pitchFamily="2" charset="0"/>
                  <a:cs typeface="Arial" panose="020B0604020202020204" pitchFamily="34" charset="0"/>
                </a:rPr>
                <a:t> </a:t>
              </a:r>
              <a:r>
                <a:rPr lang="en-US" sz="3200" b="1" dirty="0">
                  <a:solidFill>
                    <a:srgbClr val="E53166"/>
                  </a:solidFill>
                  <a:latin typeface="UVF TypoSlabserif" panose="02000403050000020004" pitchFamily="2" charset="0"/>
                  <a:cs typeface="Arial" panose="020B0604020202020204" pitchFamily="34" charset="0"/>
                </a:rPr>
                <a:t>Ai </a:t>
              </a:r>
              <a:r>
                <a:rPr lang="en-US" sz="3200" b="1" dirty="0" err="1">
                  <a:solidFill>
                    <a:srgbClr val="E53166"/>
                  </a:solidFill>
                  <a:latin typeface="UVF TypoSlabserif" panose="02000403050000020004" pitchFamily="2" charset="0"/>
                  <a:cs typeface="Arial" panose="020B0604020202020204" pitchFamily="34" charset="0"/>
                </a:rPr>
                <a:t>là</a:t>
              </a:r>
              <a:r>
                <a:rPr lang="en-US" sz="3200" b="1" dirty="0">
                  <a:solidFill>
                    <a:srgbClr val="E53166"/>
                  </a:solidFill>
                  <a:latin typeface="UVF TypoSlabserif" panose="02000403050000020004" pitchFamily="2" charset="0"/>
                  <a:cs typeface="Arial" panose="020B0604020202020204" pitchFamily="34" charset="0"/>
                </a:rPr>
                <a:t> </a:t>
              </a:r>
              <a:r>
                <a:rPr lang="en-US" sz="3200" b="1" dirty="0" err="1">
                  <a:solidFill>
                    <a:srgbClr val="E53166"/>
                  </a:solidFill>
                  <a:latin typeface="UVF TypoSlabserif" panose="02000403050000020004" pitchFamily="2" charset="0"/>
                  <a:cs typeface="Arial" panose="020B0604020202020204" pitchFamily="34" charset="0"/>
                </a:rPr>
                <a:t>gì</a:t>
              </a:r>
              <a:r>
                <a:rPr lang="en-US" sz="3200" b="1" dirty="0">
                  <a:solidFill>
                    <a:srgbClr val="E53166"/>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trong</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các</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câu</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dưới</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đây</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và</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nêu</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tác</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dụng</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của</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nó</a:t>
              </a:r>
              <a:r>
                <a:rPr lang="en-US" sz="3200" b="1" dirty="0">
                  <a:solidFill>
                    <a:prstClr val="black"/>
                  </a:solidFill>
                  <a:latin typeface="UVF TypoSlabserif" panose="02000403050000020004" pitchFamily="2" charset="0"/>
                  <a:cs typeface="Arial" panose="020B0604020202020204" pitchFamily="34" charset="0"/>
                </a:rPr>
                <a:t>:</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grpSp>
        <p:nvGrpSpPr>
          <p:cNvPr id="24" name="Group 23">
            <a:extLst>
              <a:ext uri="{FF2B5EF4-FFF2-40B4-BE49-F238E27FC236}">
                <a16:creationId xmlns:a16="http://schemas.microsoft.com/office/drawing/2014/main" xmlns="" id="{54EBC303-3A9C-401F-A833-2CDDA557E49D}"/>
              </a:ext>
            </a:extLst>
          </p:cNvPr>
          <p:cNvGrpSpPr/>
          <p:nvPr/>
        </p:nvGrpSpPr>
        <p:grpSpPr>
          <a:xfrm>
            <a:off x="50798" y="4233330"/>
            <a:ext cx="7299615" cy="1576180"/>
            <a:chOff x="0" y="4233330"/>
            <a:chExt cx="9732820" cy="1576180"/>
          </a:xfrm>
        </p:grpSpPr>
        <p:sp>
          <p:nvSpPr>
            <p:cNvPr id="26" name="Rectangle: Rounded Corners 25">
              <a:extLst>
                <a:ext uri="{FF2B5EF4-FFF2-40B4-BE49-F238E27FC236}">
                  <a16:creationId xmlns:a16="http://schemas.microsoft.com/office/drawing/2014/main" xmlns="" id="{25E984DC-07FC-4D90-BAF6-6D29E9C86309}"/>
                </a:ext>
              </a:extLst>
            </p:cNvPr>
            <p:cNvSpPr/>
            <p:nvPr/>
          </p:nvSpPr>
          <p:spPr>
            <a:xfrm>
              <a:off x="0" y="4233330"/>
              <a:ext cx="9732820" cy="1077218"/>
            </a:xfrm>
            <a:prstGeom prst="roundRect">
              <a:avLst>
                <a:gd name="adj" fmla="val 3867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latin typeface="UVF TypoSlabserif" panose="02000403050000020004" pitchFamily="2" charset="0"/>
              </a:endParaRPr>
            </a:p>
          </p:txBody>
        </p:sp>
        <p:sp>
          <p:nvSpPr>
            <p:cNvPr id="28" name="TextBox 27">
              <a:extLst>
                <a:ext uri="{FF2B5EF4-FFF2-40B4-BE49-F238E27FC236}">
                  <a16:creationId xmlns:a16="http://schemas.microsoft.com/office/drawing/2014/main" xmlns="" id="{3C59E08B-E817-4E89-84BF-4D6506461B34}"/>
                </a:ext>
              </a:extLst>
            </p:cNvPr>
            <p:cNvSpPr txBox="1"/>
            <p:nvPr/>
          </p:nvSpPr>
          <p:spPr>
            <a:xfrm>
              <a:off x="0" y="4239850"/>
              <a:ext cx="9732820" cy="1569660"/>
            </a:xfrm>
            <a:prstGeom prst="rect">
              <a:avLst/>
            </a:prstGeom>
            <a:noFill/>
          </p:spPr>
          <p:txBody>
            <a:bodyPr wrap="square">
              <a:spAutoFit/>
            </a:bodyPr>
            <a:lstStyle/>
            <a:p>
              <a:pPr algn="just"/>
              <a:r>
                <a:rPr lang="vi-VN" sz="3200" b="1" dirty="0">
                  <a:latin typeface="UVF TypoSlabserif" panose="02000403050000020004" pitchFamily="2" charset="0"/>
                </a:rPr>
                <a:t>Thì ra đó là một thứ máy cộng trừ mà Pa-xcan đã đặt hết tình cảm của người</a:t>
              </a:r>
              <a:r>
                <a:rPr lang="en-US" sz="3200" b="1" dirty="0">
                  <a:latin typeface="UVF TypoSlabserif" panose="02000403050000020004" pitchFamily="2" charset="0"/>
                </a:rPr>
                <a:t> </a:t>
              </a:r>
              <a:r>
                <a:rPr lang="vi-VN" sz="3200" b="1" dirty="0">
                  <a:latin typeface="UVF TypoSlabserif" panose="02000403050000020004" pitchFamily="2" charset="0"/>
                </a:rPr>
                <a:t>con vào việc chế tạo.   </a:t>
              </a:r>
            </a:p>
          </p:txBody>
        </p:sp>
      </p:grpSp>
      <p:grpSp>
        <p:nvGrpSpPr>
          <p:cNvPr id="30" name="Group 29">
            <a:extLst>
              <a:ext uri="{FF2B5EF4-FFF2-40B4-BE49-F238E27FC236}">
                <a16:creationId xmlns:a16="http://schemas.microsoft.com/office/drawing/2014/main" xmlns="" id="{0D0A9A00-B54B-442A-9686-AB30C8CE66CE}"/>
              </a:ext>
            </a:extLst>
          </p:cNvPr>
          <p:cNvGrpSpPr/>
          <p:nvPr/>
        </p:nvGrpSpPr>
        <p:grpSpPr>
          <a:xfrm>
            <a:off x="50798" y="5544695"/>
            <a:ext cx="7299615" cy="1576180"/>
            <a:chOff x="0" y="4233330"/>
            <a:chExt cx="9732820" cy="1576180"/>
          </a:xfrm>
        </p:grpSpPr>
        <p:sp>
          <p:nvSpPr>
            <p:cNvPr id="32" name="Rectangle: Rounded Corners 31">
              <a:extLst>
                <a:ext uri="{FF2B5EF4-FFF2-40B4-BE49-F238E27FC236}">
                  <a16:creationId xmlns:a16="http://schemas.microsoft.com/office/drawing/2014/main" xmlns="" id="{DD75CD5E-21C5-4BE3-8BBD-A51A59421937}"/>
                </a:ext>
              </a:extLst>
            </p:cNvPr>
            <p:cNvSpPr/>
            <p:nvPr/>
          </p:nvSpPr>
          <p:spPr>
            <a:xfrm>
              <a:off x="0" y="4233330"/>
              <a:ext cx="9732820" cy="1077218"/>
            </a:xfrm>
            <a:prstGeom prst="roundRect">
              <a:avLst>
                <a:gd name="adj" fmla="val 38674"/>
              </a:avLst>
            </a:prstGeom>
            <a:solidFill>
              <a:srgbClr val="F1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latin typeface="UVF TypoSlabserif" panose="02000403050000020004" pitchFamily="2" charset="0"/>
              </a:endParaRPr>
            </a:p>
          </p:txBody>
        </p:sp>
        <p:sp>
          <p:nvSpPr>
            <p:cNvPr id="33" name="TextBox 32">
              <a:extLst>
                <a:ext uri="{FF2B5EF4-FFF2-40B4-BE49-F238E27FC236}">
                  <a16:creationId xmlns:a16="http://schemas.microsoft.com/office/drawing/2014/main" xmlns="" id="{D3A72FF5-EC66-4A32-8FCD-2591617F4809}"/>
                </a:ext>
              </a:extLst>
            </p:cNvPr>
            <p:cNvSpPr txBox="1"/>
            <p:nvPr/>
          </p:nvSpPr>
          <p:spPr>
            <a:xfrm>
              <a:off x="0" y="4239850"/>
              <a:ext cx="9732820" cy="1569660"/>
            </a:xfrm>
            <a:prstGeom prst="rect">
              <a:avLst/>
            </a:prstGeom>
            <a:noFill/>
          </p:spPr>
          <p:txBody>
            <a:bodyPr wrap="square">
              <a:spAutoFit/>
            </a:bodyPr>
            <a:lstStyle/>
            <a:p>
              <a:pPr algn="just"/>
              <a:r>
                <a:rPr lang="en-US" sz="3200" b="1" dirty="0" err="1">
                  <a:latin typeface="UVF TypoSlabserif" panose="02000403050000020004" pitchFamily="2" charset="0"/>
                  <a:cs typeface="Arial" panose="020B0604020202020204" pitchFamily="34" charset="0"/>
                </a:rPr>
                <a:t>Đó</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chính</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là</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chiếc</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máy</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tính</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đầu</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tiên</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trên</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thế</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giới</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tổ</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tiên</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của</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những</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chiếc</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máy</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tính</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điện</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tử</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hiện</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đại</a:t>
              </a:r>
              <a:endParaRPr lang="vi-VN" sz="3200" b="1" dirty="0">
                <a:latin typeface="UVF TypoSlabserif" panose="02000403050000020004" pitchFamily="2" charset="0"/>
                <a:cs typeface="Arial" panose="020B0604020202020204" pitchFamily="34" charset="0"/>
              </a:endParaRPr>
            </a:p>
          </p:txBody>
        </p:sp>
      </p:grpSp>
    </p:spTree>
    <p:extLst>
      <p:ext uri="{BB962C8B-B14F-4D97-AF65-F5344CB8AC3E}">
        <p14:creationId xmlns:p14="http://schemas.microsoft.com/office/powerpoint/2010/main" val="107875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explode.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subTnLst>
                                    <p:audio>
                                      <p:cMediaNode>
                                        <p:cTn display="0" masterRel="sameClick">
                                          <p:stCondLst>
                                            <p:cond evt="begin" delay="0">
                                              <p:tn val="53"/>
                                            </p:cond>
                                          </p:stCondLst>
                                          <p:endCondLst>
                                            <p:cond evt="onStopAudio" delay="0">
                                              <p:tgtEl>
                                                <p:sldTgt/>
                                              </p:tgtEl>
                                            </p:cond>
                                          </p:endCondLst>
                                        </p:cTn>
                                        <p:tgtEl>
                                          <p:sndTgt r:embed="rId2"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9"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0238B18-C1FA-40A7-AF6A-70219CB3C4E5}"/>
              </a:ext>
            </a:extLst>
          </p:cNvPr>
          <p:cNvGrpSpPr/>
          <p:nvPr/>
        </p:nvGrpSpPr>
        <p:grpSpPr>
          <a:xfrm>
            <a:off x="-165100" y="1"/>
            <a:ext cx="9118600" cy="1306785"/>
            <a:chOff x="514351" y="73746"/>
            <a:chExt cx="11334750" cy="1306785"/>
          </a:xfrm>
        </p:grpSpPr>
        <p:pic>
          <p:nvPicPr>
            <p:cNvPr id="9" name="그림 4" descr="꼬리 글상자.png">
              <a:extLst>
                <a:ext uri="{FF2B5EF4-FFF2-40B4-BE49-F238E27FC236}">
                  <a16:creationId xmlns:a16="http://schemas.microsoft.com/office/drawing/2014/main" xmlns="" id="{4B152CF0-0AC6-40E2-8B73-86038ED84EBA}"/>
                </a:ext>
              </a:extLst>
            </p:cNvPr>
            <p:cNvPicPr>
              <a:picLocks noChangeAspect="1"/>
            </p:cNvPicPr>
            <p:nvPr/>
          </p:nvPicPr>
          <p:blipFill>
            <a:blip r:embed="rId3" cstate="print"/>
            <a:srcRect l="14175" r="10226" b="80400"/>
            <a:stretch>
              <a:fillRect/>
            </a:stretch>
          </p:blipFill>
          <p:spPr>
            <a:xfrm>
              <a:off x="514351" y="73746"/>
              <a:ext cx="11334750" cy="1306785"/>
            </a:xfrm>
            <a:prstGeom prst="rect">
              <a:avLst/>
            </a:prstGeom>
          </p:spPr>
        </p:pic>
        <p:sp>
          <p:nvSpPr>
            <p:cNvPr id="2" name="TextBox 1">
              <a:extLst>
                <a:ext uri="{FF2B5EF4-FFF2-40B4-BE49-F238E27FC236}">
                  <a16:creationId xmlns:a16="http://schemas.microsoft.com/office/drawing/2014/main" xmlns="" id="{8A61388A-BFA1-4A24-A275-7B172EF97709}"/>
                </a:ext>
              </a:extLst>
            </p:cNvPr>
            <p:cNvSpPr txBox="1"/>
            <p:nvPr/>
          </p:nvSpPr>
          <p:spPr>
            <a:xfrm>
              <a:off x="1326643" y="303313"/>
              <a:ext cx="98436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1.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kể</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a:noFill/>
                  </a:ln>
                  <a:solidFill>
                    <a:srgbClr val="E53166"/>
                  </a:solidFill>
                  <a:effectLst/>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a:noFill/>
                  </a:ln>
                  <a:solidFill>
                    <a:srgbClr val="E53166"/>
                  </a:solidFill>
                  <a:effectLst/>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a:noFill/>
                  </a:ln>
                  <a:solidFill>
                    <a:srgbClr val="E53166"/>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srgbClr val="E53166"/>
                  </a:solidFill>
                  <a:effectLst/>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a:noFill/>
                  </a:ln>
                  <a:solidFill>
                    <a:srgbClr val="E53166"/>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dưới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đây</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nêu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tác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nó</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sp>
        <p:nvSpPr>
          <p:cNvPr id="20" name="Rounded Rectangle 4">
            <a:extLst>
              <a:ext uri="{FF2B5EF4-FFF2-40B4-BE49-F238E27FC236}">
                <a16:creationId xmlns:a16="http://schemas.microsoft.com/office/drawing/2014/main" xmlns="" id="{DCAF8607-9BA4-47FC-852B-9D048286BD59}"/>
              </a:ext>
            </a:extLst>
          </p:cNvPr>
          <p:cNvSpPr/>
          <p:nvPr/>
        </p:nvSpPr>
        <p:spPr>
          <a:xfrm>
            <a:off x="812800" y="1439134"/>
            <a:ext cx="7538027" cy="2658734"/>
          </a:xfrm>
          <a:prstGeom prst="roundRect">
            <a:avLst/>
          </a:prstGeom>
          <a:solidFill>
            <a:sysClr val="window" lastClr="FFFFFF"/>
          </a:solidFill>
          <a:ln w="28575" cap="flat" cmpd="sng" algn="ctr">
            <a:solidFill>
              <a:srgbClr val="EE345B"/>
            </a:solidFill>
            <a:prstDash val="sysDot"/>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3" name="TextBox 42">
            <a:extLst>
              <a:ext uri="{FF2B5EF4-FFF2-40B4-BE49-F238E27FC236}">
                <a16:creationId xmlns:a16="http://schemas.microsoft.com/office/drawing/2014/main" xmlns="" id="{649B1CF2-0806-4B9C-8F9D-346B7E21A85B}"/>
              </a:ext>
            </a:extLst>
          </p:cNvPr>
          <p:cNvSpPr txBox="1"/>
          <p:nvPr/>
        </p:nvSpPr>
        <p:spPr>
          <a:xfrm>
            <a:off x="7217178" y="4806908"/>
            <a:ext cx="1685525" cy="1446550"/>
          </a:xfrm>
          <a:prstGeom prst="rect">
            <a:avLst/>
          </a:prstGeom>
          <a:solidFill>
            <a:srgbClr val="FCFD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B65"/>
                </a:solidFill>
                <a:effectLst/>
                <a:uLnTx/>
                <a:uFillTx/>
                <a:latin typeface="UVN Mau Tim 1" panose="00000400000000000000" pitchFamily="2" charset="0"/>
                <a:ea typeface="+mn-ea"/>
                <a:cs typeface="Arial" panose="020B0604020202020204" pitchFamily="34" charset="0"/>
              </a:rPr>
              <a:t>Nhận</a:t>
            </a:r>
            <a:r>
              <a:rPr kumimoji="0" lang="en-US" sz="4400" b="1" i="0" u="none" strike="noStrike" kern="1200" cap="none" spc="0" normalizeH="0" baseline="0" noProof="0" dirty="0">
                <a:ln>
                  <a:noFill/>
                </a:ln>
                <a:solidFill>
                  <a:srgbClr val="FF3B65"/>
                </a:solidFill>
                <a:effectLst/>
                <a:uLnTx/>
                <a:uFillTx/>
                <a:latin typeface="UVN Mau Tim 1" panose="00000400000000000000" pitchFamily="2" charset="0"/>
                <a:ea typeface="+mn-ea"/>
                <a:cs typeface="Arial" panose="020B0604020202020204" pitchFamily="34" charset="0"/>
              </a:rPr>
              <a:t> </a:t>
            </a:r>
            <a:r>
              <a:rPr kumimoji="0" lang="en-US" sz="4400" b="1" i="0" u="none" strike="noStrike" kern="1200" cap="none" spc="0" normalizeH="0" baseline="0" noProof="0" dirty="0" err="1">
                <a:ln>
                  <a:noFill/>
                </a:ln>
                <a:solidFill>
                  <a:srgbClr val="FF3B65"/>
                </a:solidFill>
                <a:effectLst/>
                <a:uLnTx/>
                <a:uFillTx/>
                <a:latin typeface="UVN Mau Tim 1" panose="00000400000000000000" pitchFamily="2" charset="0"/>
                <a:ea typeface="+mn-ea"/>
                <a:cs typeface="Arial" panose="020B0604020202020204" pitchFamily="34" charset="0"/>
              </a:rPr>
              <a:t>định</a:t>
            </a:r>
            <a:endParaRPr kumimoji="0" lang="vi-VN" sz="4400" b="1" i="0" u="none" strike="noStrike" kern="1200" cap="none" spc="0" normalizeH="0" baseline="0" noProof="0" dirty="0">
              <a:ln>
                <a:noFill/>
              </a:ln>
              <a:solidFill>
                <a:srgbClr val="FF3B65"/>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xmlns="" id="{1F5CD468-245D-4EA8-A3C3-D0D975F9C437}"/>
              </a:ext>
            </a:extLst>
          </p:cNvPr>
          <p:cNvSpPr txBox="1"/>
          <p:nvPr/>
        </p:nvSpPr>
        <p:spPr>
          <a:xfrm>
            <a:off x="1196687" y="1398225"/>
            <a:ext cx="7157027" cy="4524315"/>
          </a:xfrm>
          <a:prstGeom prst="rect">
            <a:avLst/>
          </a:prstGeom>
          <a:noFill/>
        </p:spPr>
        <p:txBody>
          <a:bodyPr wrap="square">
            <a:spAutoFit/>
          </a:bodyPr>
          <a:lstStyle/>
          <a:p>
            <a:r>
              <a:rPr lang="en-US" sz="3200" b="1" dirty="0"/>
              <a:t>                                   </a:t>
            </a:r>
            <a:r>
              <a:rPr lang="vi-VN" sz="3200" b="1" dirty="0"/>
              <a:t>Lịch</a:t>
            </a:r>
          </a:p>
          <a:p>
            <a:r>
              <a:rPr lang="vi-VN" sz="3200" dirty="0"/>
              <a:t>Lá là lịch của cây                  Bà tính nhẩm mẹ ơi </a:t>
            </a:r>
          </a:p>
          <a:p>
            <a:r>
              <a:rPr lang="vi-VN" sz="3200" dirty="0"/>
              <a:t>Cây lại là lịch đất                  Mười ngón tay là lịch</a:t>
            </a:r>
          </a:p>
          <a:p>
            <a:r>
              <a:rPr lang="vi-VN" sz="3200" dirty="0"/>
              <a:t>Trăng lặn rồi trăng mọc        Con tới lớp, tới trường </a:t>
            </a:r>
          </a:p>
          <a:p>
            <a:r>
              <a:rPr lang="vi-VN" sz="3200" dirty="0"/>
              <a:t>Là lịch của bầu trời .             Lịch lại là trang sách.  </a:t>
            </a:r>
            <a:endParaRPr lang="vi-VN" dirty="0"/>
          </a:p>
        </p:txBody>
      </p:sp>
      <p:cxnSp>
        <p:nvCxnSpPr>
          <p:cNvPr id="31" name="Straight Connector 30">
            <a:extLst>
              <a:ext uri="{FF2B5EF4-FFF2-40B4-BE49-F238E27FC236}">
                <a16:creationId xmlns:a16="http://schemas.microsoft.com/office/drawing/2014/main" xmlns="" id="{D9A13746-010C-445F-BCED-5597875BDB8D}"/>
              </a:ext>
            </a:extLst>
          </p:cNvPr>
          <p:cNvCxnSpPr>
            <a:cxnSpLocks/>
          </p:cNvCxnSpPr>
          <p:nvPr/>
        </p:nvCxnSpPr>
        <p:spPr>
          <a:xfrm>
            <a:off x="1272886" y="2404532"/>
            <a:ext cx="23085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6299A366-AD24-4262-98BC-628AFD063214}"/>
              </a:ext>
            </a:extLst>
          </p:cNvPr>
          <p:cNvCxnSpPr>
            <a:cxnSpLocks/>
          </p:cNvCxnSpPr>
          <p:nvPr/>
        </p:nvCxnSpPr>
        <p:spPr>
          <a:xfrm>
            <a:off x="1272886" y="2912532"/>
            <a:ext cx="23085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6F706DA-835C-42EC-BED6-863028201EB1}"/>
              </a:ext>
            </a:extLst>
          </p:cNvPr>
          <p:cNvCxnSpPr>
            <a:cxnSpLocks/>
          </p:cNvCxnSpPr>
          <p:nvPr/>
        </p:nvCxnSpPr>
        <p:spPr>
          <a:xfrm>
            <a:off x="5099162" y="2912532"/>
            <a:ext cx="28510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4A448B8-2A7F-4319-8E4F-46A69B5BE66C}"/>
              </a:ext>
            </a:extLst>
          </p:cNvPr>
          <p:cNvCxnSpPr>
            <a:cxnSpLocks/>
          </p:cNvCxnSpPr>
          <p:nvPr/>
        </p:nvCxnSpPr>
        <p:spPr>
          <a:xfrm>
            <a:off x="5140835" y="3853027"/>
            <a:ext cx="28510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D1DB541B-43AA-44C3-B886-847D26B37E1A}"/>
              </a:ext>
            </a:extLst>
          </p:cNvPr>
          <p:cNvCxnSpPr>
            <a:cxnSpLocks/>
          </p:cNvCxnSpPr>
          <p:nvPr/>
        </p:nvCxnSpPr>
        <p:spPr>
          <a:xfrm>
            <a:off x="1272884" y="3853027"/>
            <a:ext cx="26514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45DD2676-7E61-452F-998C-776DED635F0E}"/>
              </a:ext>
            </a:extLst>
          </p:cNvPr>
          <p:cNvGrpSpPr/>
          <p:nvPr/>
        </p:nvGrpSpPr>
        <p:grpSpPr>
          <a:xfrm>
            <a:off x="241297" y="4230217"/>
            <a:ext cx="6883401" cy="2511050"/>
            <a:chOff x="321730" y="4230217"/>
            <a:chExt cx="9177868" cy="2511050"/>
          </a:xfrm>
        </p:grpSpPr>
        <p:grpSp>
          <p:nvGrpSpPr>
            <p:cNvPr id="38" name="Group 37">
              <a:extLst>
                <a:ext uri="{FF2B5EF4-FFF2-40B4-BE49-F238E27FC236}">
                  <a16:creationId xmlns:a16="http://schemas.microsoft.com/office/drawing/2014/main" xmlns="" id="{639CCA0F-B610-4BC3-9241-589A18F62975}"/>
                </a:ext>
              </a:extLst>
            </p:cNvPr>
            <p:cNvGrpSpPr/>
            <p:nvPr/>
          </p:nvGrpSpPr>
          <p:grpSpPr>
            <a:xfrm>
              <a:off x="321730" y="4230217"/>
              <a:ext cx="9177868" cy="2110942"/>
              <a:chOff x="152400" y="4233330"/>
              <a:chExt cx="9177868" cy="2110942"/>
            </a:xfrm>
          </p:grpSpPr>
          <p:sp>
            <p:nvSpPr>
              <p:cNvPr id="37" name="Rectangle: Rounded Corners 36">
                <a:extLst>
                  <a:ext uri="{FF2B5EF4-FFF2-40B4-BE49-F238E27FC236}">
                    <a16:creationId xmlns:a16="http://schemas.microsoft.com/office/drawing/2014/main" xmlns="" id="{DE1E998D-5700-4A69-B899-FCC7EE437943}"/>
                  </a:ext>
                </a:extLst>
              </p:cNvPr>
              <p:cNvSpPr/>
              <p:nvPr/>
            </p:nvSpPr>
            <p:spPr>
              <a:xfrm>
                <a:off x="152400" y="4233330"/>
                <a:ext cx="9177868" cy="2110942"/>
              </a:xfrm>
              <a:prstGeom prst="roundRect">
                <a:avLst>
                  <a:gd name="adj" fmla="val 3867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UVF TypoSlabserif" panose="02000403050000020004" pitchFamily="2" charset="0"/>
                </a:endParaRPr>
              </a:p>
            </p:txBody>
          </p:sp>
          <p:sp>
            <p:nvSpPr>
              <p:cNvPr id="36" name="TextBox 35">
                <a:extLst>
                  <a:ext uri="{FF2B5EF4-FFF2-40B4-BE49-F238E27FC236}">
                    <a16:creationId xmlns:a16="http://schemas.microsoft.com/office/drawing/2014/main" xmlns="" id="{06B5B354-427C-4C84-8D07-6B3E72924ED8}"/>
                  </a:ext>
                </a:extLst>
              </p:cNvPr>
              <p:cNvSpPr txBox="1"/>
              <p:nvPr/>
            </p:nvSpPr>
            <p:spPr>
              <a:xfrm>
                <a:off x="428100" y="4517633"/>
                <a:ext cx="366976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Lá</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lịch</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của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cây</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endParaRPr>
              </a:p>
            </p:txBody>
          </p:sp>
        </p:grpSp>
        <p:sp>
          <p:nvSpPr>
            <p:cNvPr id="32" name="TextBox 31">
              <a:extLst>
                <a:ext uri="{FF2B5EF4-FFF2-40B4-BE49-F238E27FC236}">
                  <a16:creationId xmlns:a16="http://schemas.microsoft.com/office/drawing/2014/main" xmlns="" id="{D1AF6079-ECEE-4D7F-9CB3-A22753CB58FD}"/>
                </a:ext>
              </a:extLst>
            </p:cNvPr>
            <p:cNvSpPr txBox="1"/>
            <p:nvPr/>
          </p:nvSpPr>
          <p:spPr>
            <a:xfrm>
              <a:off x="597430" y="5072228"/>
              <a:ext cx="366976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Cây</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lại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lịch</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đất</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endParaRPr>
            </a:p>
          </p:txBody>
        </p:sp>
        <p:sp>
          <p:nvSpPr>
            <p:cNvPr id="33" name="TextBox 32">
              <a:extLst>
                <a:ext uri="{FF2B5EF4-FFF2-40B4-BE49-F238E27FC236}">
                  <a16:creationId xmlns:a16="http://schemas.microsoft.com/office/drawing/2014/main" xmlns="" id="{566717FC-A3A2-4F39-9230-C87FABA4653A}"/>
                </a:ext>
              </a:extLst>
            </p:cNvPr>
            <p:cNvSpPr txBox="1"/>
            <p:nvPr/>
          </p:nvSpPr>
          <p:spPr>
            <a:xfrm>
              <a:off x="597430" y="5664049"/>
              <a:ext cx="400843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lịch</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của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bầu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trời</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endParaRPr>
            </a:p>
          </p:txBody>
        </p:sp>
        <p:sp>
          <p:nvSpPr>
            <p:cNvPr id="34" name="TextBox 33">
              <a:extLst>
                <a:ext uri="{FF2B5EF4-FFF2-40B4-BE49-F238E27FC236}">
                  <a16:creationId xmlns:a16="http://schemas.microsoft.com/office/drawing/2014/main" xmlns="" id="{E311491B-0235-4E7B-8264-986E4C2C4EBB}"/>
                </a:ext>
              </a:extLst>
            </p:cNvPr>
            <p:cNvSpPr txBox="1"/>
            <p:nvPr/>
          </p:nvSpPr>
          <p:spPr>
            <a:xfrm>
              <a:off x="5118631" y="4530019"/>
              <a:ext cx="438096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Mười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ngón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tay</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lịch</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endParaRPr>
            </a:p>
          </p:txBody>
        </p:sp>
        <p:sp>
          <p:nvSpPr>
            <p:cNvPr id="35" name="TextBox 34">
              <a:extLst>
                <a:ext uri="{FF2B5EF4-FFF2-40B4-BE49-F238E27FC236}">
                  <a16:creationId xmlns:a16="http://schemas.microsoft.com/office/drawing/2014/main" xmlns="" id="{2EABD100-9904-415C-B2AD-51C667B2CCAF}"/>
                </a:ext>
              </a:extLst>
            </p:cNvPr>
            <p:cNvSpPr txBox="1"/>
            <p:nvPr/>
          </p:nvSpPr>
          <p:spPr>
            <a:xfrm>
              <a:off x="5118631" y="5054363"/>
              <a:ext cx="438096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Lịch</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lại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là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trang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rPr>
                <a:t>sách</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endParaRPr>
            </a:p>
          </p:txBody>
        </p:sp>
      </p:grpSp>
    </p:spTree>
    <p:extLst>
      <p:ext uri="{BB962C8B-B14F-4D97-AF65-F5344CB8AC3E}">
        <p14:creationId xmlns:p14="http://schemas.microsoft.com/office/powerpoint/2010/main" val="36697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p:cTn id="50" dur="500" fill="hold"/>
                                        <p:tgtEl>
                                          <p:spTgt spid="43"/>
                                        </p:tgtEl>
                                        <p:attrNameLst>
                                          <p:attrName>ppt_w</p:attrName>
                                        </p:attrNameLst>
                                      </p:cBhvr>
                                      <p:tavLst>
                                        <p:tav tm="0">
                                          <p:val>
                                            <p:fltVal val="0"/>
                                          </p:val>
                                        </p:tav>
                                        <p:tav tm="100000">
                                          <p:val>
                                            <p:strVal val="#ppt_w"/>
                                          </p:val>
                                        </p:tav>
                                      </p:tavLst>
                                    </p:anim>
                                    <p:anim calcmode="lin" valueType="num">
                                      <p:cBhvr>
                                        <p:cTn id="51" dur="500" fill="hold"/>
                                        <p:tgtEl>
                                          <p:spTgt spid="43"/>
                                        </p:tgtEl>
                                        <p:attrNameLst>
                                          <p:attrName>ppt_h</p:attrName>
                                        </p:attrNameLst>
                                      </p:cBhvr>
                                      <p:tavLst>
                                        <p:tav tm="0">
                                          <p:val>
                                            <p:fltVal val="0"/>
                                          </p:val>
                                        </p:tav>
                                        <p:tav tm="100000">
                                          <p:val>
                                            <p:strVal val="#ppt_h"/>
                                          </p:val>
                                        </p:tav>
                                      </p:tavLst>
                                    </p:anim>
                                    <p:animEffect transition="in" filter="fade">
                                      <p:cBhvr>
                                        <p:cTn id="52" dur="500"/>
                                        <p:tgtEl>
                                          <p:spTgt spid="43"/>
                                        </p:tgtEl>
                                      </p:cBhvr>
                                    </p:animEffec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3"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0238B18-C1FA-40A7-AF6A-70219CB3C4E5}"/>
              </a:ext>
            </a:extLst>
          </p:cNvPr>
          <p:cNvGrpSpPr/>
          <p:nvPr/>
        </p:nvGrpSpPr>
        <p:grpSpPr>
          <a:xfrm>
            <a:off x="0" y="145670"/>
            <a:ext cx="9118600" cy="1778212"/>
            <a:chOff x="766937" y="219416"/>
            <a:chExt cx="11334750" cy="1778212"/>
          </a:xfrm>
        </p:grpSpPr>
        <p:pic>
          <p:nvPicPr>
            <p:cNvPr id="9" name="그림 4" descr="꼬리 글상자.png">
              <a:extLst>
                <a:ext uri="{FF2B5EF4-FFF2-40B4-BE49-F238E27FC236}">
                  <a16:creationId xmlns:a16="http://schemas.microsoft.com/office/drawing/2014/main" xmlns="" id="{4B152CF0-0AC6-40E2-8B73-86038ED84EBA}"/>
                </a:ext>
              </a:extLst>
            </p:cNvPr>
            <p:cNvPicPr>
              <a:picLocks noChangeAspect="1"/>
            </p:cNvPicPr>
            <p:nvPr/>
          </p:nvPicPr>
          <p:blipFill>
            <a:blip r:embed="rId3" cstate="print"/>
            <a:srcRect l="14175" r="10226" b="80400"/>
            <a:stretch>
              <a:fillRect/>
            </a:stretch>
          </p:blipFill>
          <p:spPr>
            <a:xfrm>
              <a:off x="766937" y="219416"/>
              <a:ext cx="11334750" cy="1352562"/>
            </a:xfrm>
            <a:prstGeom prst="rect">
              <a:avLst/>
            </a:prstGeom>
          </p:spPr>
        </p:pic>
        <p:sp>
          <p:nvSpPr>
            <p:cNvPr id="2" name="TextBox 1">
              <a:extLst>
                <a:ext uri="{FF2B5EF4-FFF2-40B4-BE49-F238E27FC236}">
                  <a16:creationId xmlns:a16="http://schemas.microsoft.com/office/drawing/2014/main" xmlns="" id="{8A61388A-BFA1-4A24-A275-7B172EF97709}"/>
                </a:ext>
              </a:extLst>
            </p:cNvPr>
            <p:cNvSpPr txBox="1"/>
            <p:nvPr/>
          </p:nvSpPr>
          <p:spPr>
            <a:xfrm>
              <a:off x="1852261" y="427968"/>
              <a:ext cx="9164099" cy="1569660"/>
            </a:xfrm>
            <a:prstGeom prst="rect">
              <a:avLst/>
            </a:prstGeom>
            <a:noFill/>
          </p:spPr>
          <p:txBody>
            <a:bodyPr wrap="square" rtlCol="0">
              <a:spAutoFit/>
            </a:bodyPr>
            <a:lstStyle/>
            <a:p>
              <a:pPr marL="514350" marR="0" lvl="0" indent="-514350" algn="ctr"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kể</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a:ln>
                    <a:noFill/>
                  </a:ln>
                  <a:solidFill>
                    <a:srgbClr val="E53166"/>
                  </a:solidFill>
                  <a:effectLst/>
                  <a:uLnTx/>
                  <a:uFillTx/>
                  <a:latin typeface="UVF TypoSlabserif" panose="02000403050000020004" pitchFamily="2" charset="0"/>
                  <a:cs typeface="Arial" panose="020B0604020202020204" pitchFamily="34" charset="0"/>
                </a:rPr>
                <a:t>Ai </a:t>
              </a:r>
              <a:r>
                <a:rPr kumimoji="0" lang="en-US" sz="3200" b="1" i="0" u="none" strike="noStrike" kern="1200" cap="none" spc="0" normalizeH="0" baseline="0" noProof="0" dirty="0" err="1">
                  <a:ln>
                    <a:noFill/>
                  </a:ln>
                  <a:solidFill>
                    <a:srgbClr val="E53166"/>
                  </a:solidFill>
                  <a:effectLst/>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a:noFill/>
                  </a:ln>
                  <a:solidFill>
                    <a:srgbClr val="E53166"/>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srgbClr val="E53166"/>
                  </a:solidFill>
                  <a:effectLst/>
                  <a:uLnTx/>
                  <a:uFillTx/>
                  <a:latin typeface="UVF TypoSlabserif" panose="02000403050000020004" pitchFamily="2" charset="0"/>
                  <a:cs typeface="Arial" panose="020B0604020202020204" pitchFamily="34" charset="0"/>
                </a:rPr>
                <a:t>gì</a:t>
              </a:r>
              <a:r>
                <a:rPr kumimoji="0" lang="en-US" sz="3200" b="1" i="0" u="none" strike="noStrike" kern="1200" cap="none" spc="0" normalizeH="0" baseline="0" noProof="0" dirty="0">
                  <a:ln>
                    <a:noFill/>
                  </a:ln>
                  <a:solidFill>
                    <a:srgbClr val="E53166"/>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dưới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đây</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p>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nêu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tác</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nó</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sp>
        <p:nvSpPr>
          <p:cNvPr id="20" name="Rounded Rectangle 4">
            <a:extLst>
              <a:ext uri="{FF2B5EF4-FFF2-40B4-BE49-F238E27FC236}">
                <a16:creationId xmlns:a16="http://schemas.microsoft.com/office/drawing/2014/main" xmlns="" id="{DCAF8607-9BA4-47FC-852B-9D048286BD59}"/>
              </a:ext>
            </a:extLst>
          </p:cNvPr>
          <p:cNvSpPr/>
          <p:nvPr/>
        </p:nvSpPr>
        <p:spPr>
          <a:xfrm>
            <a:off x="331643" y="1808841"/>
            <a:ext cx="8480715" cy="1769534"/>
          </a:xfrm>
          <a:prstGeom prst="roundRect">
            <a:avLst/>
          </a:prstGeom>
          <a:solidFill>
            <a:sysClr val="window" lastClr="FFFFFF"/>
          </a:solidFill>
          <a:ln w="28575" cap="flat" cmpd="sng" algn="ctr">
            <a:solidFill>
              <a:srgbClr val="EE345B"/>
            </a:solidFill>
            <a:prstDash val="sysDot"/>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Sầu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riêng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trái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quý</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hết</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sức</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mùi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thơm</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đậm</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bay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rất</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xa</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lâu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MAI VĂN TẠO</a:t>
            </a:r>
          </a:p>
        </p:txBody>
      </p:sp>
      <p:cxnSp>
        <p:nvCxnSpPr>
          <p:cNvPr id="21" name="Straight Connector 20">
            <a:extLst>
              <a:ext uri="{FF2B5EF4-FFF2-40B4-BE49-F238E27FC236}">
                <a16:creationId xmlns:a16="http://schemas.microsoft.com/office/drawing/2014/main" xmlns="" id="{4DB7AC48-3C4F-412F-AC25-58B7BBCD1E0C}"/>
              </a:ext>
            </a:extLst>
          </p:cNvPr>
          <p:cNvCxnSpPr>
            <a:cxnSpLocks/>
          </p:cNvCxnSpPr>
          <p:nvPr/>
        </p:nvCxnSpPr>
        <p:spPr>
          <a:xfrm>
            <a:off x="770026" y="2438400"/>
            <a:ext cx="533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xmlns="" id="{30EA6B98-FC12-425F-8C35-289EA8D14268}"/>
              </a:ext>
            </a:extLst>
          </p:cNvPr>
          <p:cNvGrpSpPr/>
          <p:nvPr/>
        </p:nvGrpSpPr>
        <p:grpSpPr>
          <a:xfrm>
            <a:off x="280843" y="4207935"/>
            <a:ext cx="5937485" cy="1173270"/>
            <a:chOff x="38175" y="4239850"/>
            <a:chExt cx="7916646" cy="1173270"/>
          </a:xfrm>
        </p:grpSpPr>
        <p:sp>
          <p:nvSpPr>
            <p:cNvPr id="41" name="Rectangle: Rounded Corners 40">
              <a:extLst>
                <a:ext uri="{FF2B5EF4-FFF2-40B4-BE49-F238E27FC236}">
                  <a16:creationId xmlns:a16="http://schemas.microsoft.com/office/drawing/2014/main" xmlns="" id="{A5EC4E42-14B8-495E-97FF-C7B22AAF6614}"/>
                </a:ext>
              </a:extLst>
            </p:cNvPr>
            <p:cNvSpPr/>
            <p:nvPr/>
          </p:nvSpPr>
          <p:spPr>
            <a:xfrm>
              <a:off x="38175" y="4239850"/>
              <a:ext cx="7764244" cy="821951"/>
            </a:xfrm>
            <a:prstGeom prst="roundRect">
              <a:avLst>
                <a:gd name="adj" fmla="val 38674"/>
              </a:avLst>
            </a:prstGeom>
            <a:solidFill>
              <a:srgbClr val="F1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UVF TypoSlabserif" panose="02000403050000020004" pitchFamily="2" charset="0"/>
              </a:endParaRPr>
            </a:p>
          </p:txBody>
        </p:sp>
        <p:sp>
          <p:nvSpPr>
            <p:cNvPr id="42" name="TextBox 41">
              <a:extLst>
                <a:ext uri="{FF2B5EF4-FFF2-40B4-BE49-F238E27FC236}">
                  <a16:creationId xmlns:a16="http://schemas.microsoft.com/office/drawing/2014/main" xmlns="" id="{650A1C28-7B9B-4BB8-A4E7-CB87A83BED62}"/>
                </a:ext>
              </a:extLst>
            </p:cNvPr>
            <p:cNvSpPr txBox="1"/>
            <p:nvPr/>
          </p:nvSpPr>
          <p:spPr>
            <a:xfrm>
              <a:off x="76350" y="4335902"/>
              <a:ext cx="787847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Sầu</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riêng</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là</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loại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trái</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quý</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miền</a:t>
              </a:r>
              <a:r>
                <a:rPr kumimoji="0" lang="en-US"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Nam</a:t>
              </a:r>
              <a:endParaRPr kumimoji="0" lang="vi-VN" sz="32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sp>
        <p:nvSpPr>
          <p:cNvPr id="43" name="TextBox 42">
            <a:extLst>
              <a:ext uri="{FF2B5EF4-FFF2-40B4-BE49-F238E27FC236}">
                <a16:creationId xmlns:a16="http://schemas.microsoft.com/office/drawing/2014/main" xmlns="" id="{649B1CF2-0806-4B9C-8F9D-346B7E21A85B}"/>
              </a:ext>
            </a:extLst>
          </p:cNvPr>
          <p:cNvSpPr txBox="1"/>
          <p:nvPr/>
        </p:nvSpPr>
        <p:spPr>
          <a:xfrm>
            <a:off x="6343763" y="4034654"/>
            <a:ext cx="2254138" cy="3477875"/>
          </a:xfrm>
          <a:prstGeom prst="rect">
            <a:avLst/>
          </a:prstGeom>
          <a:solidFill>
            <a:srgbClr val="FCFD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UVN Mau Tim 1" panose="00000400000000000000" pitchFamily="2" charset="0"/>
                <a:ea typeface="+mn-ea"/>
                <a:cs typeface="Arial" panose="020B0604020202020204" pitchFamily="34" charset="0"/>
              </a:rPr>
              <a:t>Vừa</a:t>
            </a:r>
            <a:r>
              <a:rPr kumimoji="0" lang="en-US" sz="4400" b="1" i="0" u="none" strike="noStrike" kern="1200" cap="none" spc="0" normalizeH="0" noProof="0" dirty="0">
                <a:ln>
                  <a:noFill/>
                </a:ln>
                <a:solidFill>
                  <a:srgbClr val="FF3B65"/>
                </a:solidFill>
                <a:effectLst/>
                <a:uLnTx/>
                <a:uFillTx/>
                <a:latin typeface="UVN Mau Tim 1" panose="00000400000000000000" pitchFamily="2" charset="0"/>
                <a:ea typeface="+mn-ea"/>
                <a:cs typeface="Arial" panose="020B0604020202020204" pitchFamily="34" charset="0"/>
              </a:rPr>
              <a:t> </a:t>
            </a:r>
            <a:r>
              <a:rPr lang="en-US" sz="4400" b="1" noProof="0" dirty="0" err="1">
                <a:solidFill>
                  <a:srgbClr val="FF3B65"/>
                </a:solidFill>
                <a:latin typeface="UVN Mau Tim 1" panose="00000400000000000000" pitchFamily="2" charset="0"/>
                <a:cs typeface="Arial" panose="020B0604020202020204" pitchFamily="34" charset="0"/>
              </a:rPr>
              <a:t>nh</a:t>
            </a:r>
            <a:r>
              <a:rPr kumimoji="0" lang="en-US" sz="4400" b="1" i="0" u="none" strike="noStrike" kern="1200" cap="none" spc="0" normalizeH="0" baseline="0" noProof="0" dirty="0" err="1">
                <a:ln>
                  <a:noFill/>
                </a:ln>
                <a:solidFill>
                  <a:srgbClr val="FF3B65"/>
                </a:solidFill>
                <a:effectLst/>
                <a:uLnTx/>
                <a:uFillTx/>
                <a:latin typeface="UVN Mau Tim 1" panose="00000400000000000000" pitchFamily="2" charset="0"/>
                <a:ea typeface="+mn-ea"/>
                <a:cs typeface="Arial" panose="020B0604020202020204" pitchFamily="34" charset="0"/>
              </a:rPr>
              <a:t>ận</a:t>
            </a:r>
            <a:r>
              <a:rPr kumimoji="0" lang="en-US" sz="4400" b="1" i="0" u="none" strike="noStrike" kern="1200" cap="none" spc="0" normalizeH="0" baseline="0" noProof="0" dirty="0">
                <a:ln>
                  <a:noFill/>
                </a:ln>
                <a:solidFill>
                  <a:srgbClr val="FF3B65"/>
                </a:solidFill>
                <a:effectLst/>
                <a:uLnTx/>
                <a:uFillTx/>
                <a:latin typeface="UVN Mau Tim 1" panose="00000400000000000000" pitchFamily="2" charset="0"/>
                <a:ea typeface="+mn-ea"/>
                <a:cs typeface="Arial" panose="020B0604020202020204" pitchFamily="34" charset="0"/>
              </a:rPr>
              <a:t> </a:t>
            </a:r>
            <a:r>
              <a:rPr kumimoji="0" lang="en-US" sz="4400" b="1" i="0" u="none" strike="noStrike" kern="1200" cap="none" spc="0" normalizeH="0" baseline="0" noProof="0" dirty="0" err="1">
                <a:ln>
                  <a:noFill/>
                </a:ln>
                <a:solidFill>
                  <a:srgbClr val="FF3B65"/>
                </a:solidFill>
                <a:effectLst/>
                <a:uLnTx/>
                <a:uFillTx/>
                <a:latin typeface="UVN Mau Tim 1" panose="00000400000000000000" pitchFamily="2" charset="0"/>
                <a:ea typeface="+mn-ea"/>
                <a:cs typeface="Arial" panose="020B0604020202020204" pitchFamily="34" charset="0"/>
              </a:rPr>
              <a:t>định</a:t>
            </a:r>
            <a:r>
              <a:rPr kumimoji="0" lang="en-US" sz="4400" b="1" i="0" u="none" strike="noStrike" kern="1200" cap="none" spc="0" normalizeH="0" baseline="0" noProof="0" dirty="0">
                <a:ln>
                  <a:noFill/>
                </a:ln>
                <a:solidFill>
                  <a:srgbClr val="FF3B65"/>
                </a:solidFill>
                <a:effectLst/>
                <a:uLnTx/>
                <a:uFillTx/>
                <a:latin typeface="UVN Mau Tim 1" panose="00000400000000000000" pitchFamily="2" charset="0"/>
                <a:ea typeface="+mn-ea"/>
                <a:cs typeface="Arial" panose="020B0604020202020204" pitchFamily="34" charset="0"/>
              </a:rPr>
              <a:t> </a:t>
            </a:r>
            <a:r>
              <a:rPr kumimoji="0" lang="en-US" sz="4400" b="1" i="0" u="none" strike="noStrike" kern="1200" cap="none" spc="0" normalizeH="0" baseline="0" noProof="0" dirty="0" err="1">
                <a:ln>
                  <a:noFill/>
                </a:ln>
                <a:effectLst/>
                <a:uLnTx/>
                <a:uFillTx/>
                <a:latin typeface="UVN Mau Tim 1" panose="00000400000000000000" pitchFamily="2" charset="0"/>
                <a:ea typeface="+mn-ea"/>
                <a:cs typeface="Arial" panose="020B0604020202020204" pitchFamily="34" charset="0"/>
              </a:rPr>
              <a:t>vừa</a:t>
            </a:r>
            <a:r>
              <a:rPr kumimoji="0" lang="en-US" sz="4400" b="1" i="0" u="none" strike="noStrike" kern="1200" cap="none" spc="0" normalizeH="0" noProof="0" dirty="0">
                <a:ln>
                  <a:noFill/>
                </a:ln>
                <a:solidFill>
                  <a:srgbClr val="FF3B65"/>
                </a:solidFill>
                <a:effectLst/>
                <a:uLnTx/>
                <a:uFillTx/>
                <a:latin typeface="UVN Mau Tim 1" panose="00000400000000000000" pitchFamily="2" charset="0"/>
                <a:ea typeface="+mn-ea"/>
                <a:cs typeface="Arial" panose="020B0604020202020204" pitchFamily="34" charset="0"/>
              </a:rPr>
              <a:t> </a:t>
            </a:r>
            <a:r>
              <a:rPr kumimoji="0" lang="en-US" sz="4400" b="1" i="0" u="none" strike="noStrike" kern="1200" cap="none" spc="0" normalizeH="0" noProof="0" dirty="0" err="1">
                <a:ln>
                  <a:noFill/>
                </a:ln>
                <a:solidFill>
                  <a:srgbClr val="FF3B65"/>
                </a:solidFill>
                <a:effectLst/>
                <a:uLnTx/>
                <a:uFillTx/>
                <a:latin typeface="UVN Mau Tim 1" panose="00000400000000000000" pitchFamily="2" charset="0"/>
                <a:ea typeface="+mn-ea"/>
                <a:cs typeface="Arial" panose="020B0604020202020204" pitchFamily="34" charset="0"/>
              </a:rPr>
              <a:t>giới</a:t>
            </a:r>
            <a:r>
              <a:rPr kumimoji="0" lang="en-US" sz="4400" b="1" i="0" u="none" strike="noStrike" kern="1200" cap="none" spc="0" normalizeH="0" noProof="0" dirty="0">
                <a:ln>
                  <a:noFill/>
                </a:ln>
                <a:solidFill>
                  <a:srgbClr val="FF3B65"/>
                </a:solidFill>
                <a:effectLst/>
                <a:uLnTx/>
                <a:uFillTx/>
                <a:latin typeface="UVN Mau Tim 1" panose="00000400000000000000" pitchFamily="2" charset="0"/>
                <a:ea typeface="+mn-ea"/>
                <a:cs typeface="Arial" panose="020B0604020202020204" pitchFamily="34" charset="0"/>
              </a:rPr>
              <a:t> </a:t>
            </a:r>
            <a:r>
              <a:rPr kumimoji="0" lang="en-US" sz="4400" b="1" i="0" u="none" strike="noStrike" kern="1200" cap="none" spc="0" normalizeH="0" noProof="0" dirty="0" err="1">
                <a:ln>
                  <a:noFill/>
                </a:ln>
                <a:solidFill>
                  <a:srgbClr val="FF3B65"/>
                </a:solidFill>
                <a:effectLst/>
                <a:uLnTx/>
                <a:uFillTx/>
                <a:latin typeface="UVN Mau Tim 1" panose="00000400000000000000" pitchFamily="2" charset="0"/>
                <a:ea typeface="+mn-ea"/>
                <a:cs typeface="Arial" panose="020B0604020202020204" pitchFamily="34" charset="0"/>
              </a:rPr>
              <a:t>thiệu</a:t>
            </a:r>
            <a:endParaRPr kumimoji="0" lang="vi-VN" sz="4400" b="1" i="0" u="none" strike="noStrike" kern="1200" cap="none" spc="0" normalizeH="0" baseline="0" noProof="0" dirty="0">
              <a:ln>
                <a:noFill/>
              </a:ln>
              <a:solidFill>
                <a:srgbClr val="FF3B6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31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F0B259F5-1E6A-4B16-BB50-5503C46A0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084"/>
            <a:ext cx="9144000" cy="5486916"/>
          </a:xfrm>
          <a:prstGeom prst="rect">
            <a:avLst/>
          </a:prstGeom>
        </p:spPr>
      </p:pic>
      <p:pic>
        <p:nvPicPr>
          <p:cNvPr id="17" name="图片 16">
            <a:extLst>
              <a:ext uri="{FF2B5EF4-FFF2-40B4-BE49-F238E27FC236}">
                <a16:creationId xmlns:a16="http://schemas.microsoft.com/office/drawing/2014/main" xmlns="" id="{96A2422D-CDE9-4A57-94E2-409E392E0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250" y="0"/>
            <a:ext cx="2571750" cy="3528424"/>
          </a:xfrm>
          <a:prstGeom prst="rect">
            <a:avLst/>
          </a:prstGeom>
        </p:spPr>
      </p:pic>
      <p:grpSp>
        <p:nvGrpSpPr>
          <p:cNvPr id="6" name="Group 5">
            <a:extLst>
              <a:ext uri="{FF2B5EF4-FFF2-40B4-BE49-F238E27FC236}">
                <a16:creationId xmlns:a16="http://schemas.microsoft.com/office/drawing/2014/main" xmlns="" id="{608A9929-967C-4C66-8E32-F4870775460C}"/>
              </a:ext>
            </a:extLst>
          </p:cNvPr>
          <p:cNvGrpSpPr/>
          <p:nvPr/>
        </p:nvGrpSpPr>
        <p:grpSpPr>
          <a:xfrm>
            <a:off x="2031940" y="583457"/>
            <a:ext cx="5080118" cy="2923877"/>
            <a:chOff x="2511287" y="2764976"/>
            <a:chExt cx="6957391" cy="6531475"/>
          </a:xfrm>
        </p:grpSpPr>
        <p:sp>
          <p:nvSpPr>
            <p:cNvPr id="7" name="TextBox 6">
              <a:extLst>
                <a:ext uri="{FF2B5EF4-FFF2-40B4-BE49-F238E27FC236}">
                  <a16:creationId xmlns:a16="http://schemas.microsoft.com/office/drawing/2014/main" xmlns="" id="{1E33FBAA-C3A9-45ED-88A6-0BD38A54220C}"/>
                </a:ext>
              </a:extLst>
            </p:cNvPr>
            <p:cNvSpPr txBox="1"/>
            <p:nvPr/>
          </p:nvSpPr>
          <p:spPr>
            <a:xfrm>
              <a:off x="2511287" y="2764976"/>
              <a:ext cx="6957391" cy="6531475"/>
            </a:xfrm>
            <a:prstGeom prst="rect">
              <a:avLst/>
            </a:prstGeom>
            <a:noFill/>
          </p:spPr>
          <p:txBody>
            <a:bodyPr wrap="square">
              <a:spAutoFit/>
            </a:bodyPr>
            <a:lstStyle/>
            <a:p>
              <a:pPr algn="ctr">
                <a:lnSpc>
                  <a:spcPct val="115000"/>
                </a:lnSpc>
                <a:spcBef>
                  <a:spcPts val="600"/>
                </a:spcBef>
                <a:spcAft>
                  <a:spcPts val="600"/>
                </a:spcAft>
              </a:pPr>
              <a:r>
                <a:rPr lang="en-US" sz="80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KHỞI ĐỘNG</a:t>
              </a:r>
              <a:endParaRPr lang="vi-VN" sz="66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762F0637-DF9C-4FEA-922F-B73103CFDA8D}"/>
                </a:ext>
              </a:extLst>
            </p:cNvPr>
            <p:cNvSpPr txBox="1"/>
            <p:nvPr/>
          </p:nvSpPr>
          <p:spPr>
            <a:xfrm>
              <a:off x="2511287" y="2764976"/>
              <a:ext cx="6957391" cy="3368866"/>
            </a:xfrm>
            <a:prstGeom prst="rect">
              <a:avLst/>
            </a:prstGeom>
            <a:noFill/>
          </p:spPr>
          <p:txBody>
            <a:bodyPr wrap="square">
              <a:spAutoFit/>
            </a:bodyPr>
            <a:lstStyle/>
            <a:p>
              <a:pPr algn="ctr">
                <a:lnSpc>
                  <a:spcPct val="115000"/>
                </a:lnSpc>
                <a:spcBef>
                  <a:spcPts val="600"/>
                </a:spcBef>
                <a:spcAft>
                  <a:spcPts val="600"/>
                </a:spcAft>
              </a:pPr>
              <a:r>
                <a:rPr lang="en-US" sz="8000" b="1" spc="300" dirty="0" err="1">
                  <a:solidFill>
                    <a:srgbClr val="00B2AD"/>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khởi</a:t>
              </a:r>
              <a:r>
                <a:rPr lang="en-US" sz="8000" b="1" spc="300" dirty="0">
                  <a:solidFill>
                    <a:srgbClr val="FF0000"/>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8000" b="1" spc="300" dirty="0" err="1">
                  <a:solidFill>
                    <a:srgbClr val="EA2F5C"/>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động</a:t>
              </a:r>
              <a:endParaRPr lang="en-US" sz="8000" b="1" spc="300" dirty="0">
                <a:solidFill>
                  <a:srgbClr val="EA2F5C"/>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endParaRPr>
            </a:p>
          </p:txBody>
        </p:sp>
      </p:grpSp>
      <p:pic>
        <p:nvPicPr>
          <p:cNvPr id="9" name="图片 16">
            <a:extLst>
              <a:ext uri="{FF2B5EF4-FFF2-40B4-BE49-F238E27FC236}">
                <a16:creationId xmlns:a16="http://schemas.microsoft.com/office/drawing/2014/main" xmlns="" id="{B8608B6D-61CB-4334-A0F6-DE2792394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29414"/>
            <a:ext cx="2674878" cy="3528424"/>
          </a:xfrm>
          <a:prstGeom prst="rect">
            <a:avLst/>
          </a:prstGeom>
        </p:spPr>
      </p:pic>
      <p:sp>
        <p:nvSpPr>
          <p:cNvPr id="10" name="Title 1">
            <a:extLst>
              <a:ext uri="{FF2B5EF4-FFF2-40B4-BE49-F238E27FC236}">
                <a16:creationId xmlns:a16="http://schemas.microsoft.com/office/drawing/2014/main" xmlns="" id="{3C873D4C-783C-4B2A-B6D1-000A06D4EA31}"/>
              </a:ext>
            </a:extLst>
          </p:cNvPr>
          <p:cNvSpPr txBox="1">
            <a:spLocks/>
          </p:cNvSpPr>
          <p:nvPr/>
        </p:nvSpPr>
        <p:spPr>
          <a:xfrm>
            <a:off x="7752561" y="6070600"/>
            <a:ext cx="1639685"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pic>
        <p:nvPicPr>
          <p:cNvPr id="4" name="Picture 3">
            <a:extLst>
              <a:ext uri="{FF2B5EF4-FFF2-40B4-BE49-F238E27FC236}">
                <a16:creationId xmlns:a16="http://schemas.microsoft.com/office/drawing/2014/main" xmlns="" id="{B9FC5C11-BAA2-4E96-B678-BB9F7C5E7C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 r="-1"/>
          <a:stretch/>
        </p:blipFill>
        <p:spPr>
          <a:xfrm>
            <a:off x="496491" y="1989868"/>
            <a:ext cx="8151019" cy="4868133"/>
          </a:xfrm>
          <a:prstGeom prst="rect">
            <a:avLst/>
          </a:prstGeom>
        </p:spPr>
      </p:pic>
    </p:spTree>
    <p:extLst>
      <p:ext uri="{BB962C8B-B14F-4D97-AF65-F5344CB8AC3E}">
        <p14:creationId xmlns:p14="http://schemas.microsoft.com/office/powerpoint/2010/main" val="3296034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3B36C3F-CAED-4CB1-AC38-9C0AF510F726}"/>
              </a:ext>
            </a:extLst>
          </p:cNvPr>
          <p:cNvGrpSpPr/>
          <p:nvPr/>
        </p:nvGrpSpPr>
        <p:grpSpPr>
          <a:xfrm>
            <a:off x="2961162" y="122316"/>
            <a:ext cx="3330032" cy="1801585"/>
            <a:chOff x="7102282" y="2712130"/>
            <a:chExt cx="7787286" cy="9220690"/>
          </a:xfrm>
        </p:grpSpPr>
        <p:sp>
          <p:nvSpPr>
            <p:cNvPr id="12" name="TextBox 11">
              <a:extLst>
                <a:ext uri="{FF2B5EF4-FFF2-40B4-BE49-F238E27FC236}">
                  <a16:creationId xmlns:a16="http://schemas.microsoft.com/office/drawing/2014/main" xmlns="" id="{65520304-0CD3-4F5C-85B7-96558B770097}"/>
                </a:ext>
              </a:extLst>
            </p:cNvPr>
            <p:cNvSpPr txBox="1"/>
            <p:nvPr/>
          </p:nvSpPr>
          <p:spPr>
            <a:xfrm>
              <a:off x="7102282" y="2764974"/>
              <a:ext cx="7787286" cy="9167846"/>
            </a:xfrm>
            <a:prstGeom prst="rect">
              <a:avLst/>
            </a:prstGeom>
            <a:noFill/>
          </p:spPr>
          <p:txBody>
            <a:bodyPr wrap="square">
              <a:spAutoFit/>
            </a:bodyPr>
            <a:lstStyle/>
            <a:p>
              <a:pPr algn="ctr">
                <a:lnSpc>
                  <a:spcPct val="115000"/>
                </a:lnSpc>
                <a:spcBef>
                  <a:spcPts val="600"/>
                </a:spcBef>
                <a:spcAft>
                  <a:spcPts val="600"/>
                </a:spcAft>
              </a:pPr>
              <a:r>
                <a:rPr lang="en-US" sz="48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GIỚI THIỆU</a:t>
              </a:r>
              <a:endParaRPr lang="vi-VN" sz="40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10416A72-0393-4026-B9E8-7D1002CD394D}"/>
                </a:ext>
              </a:extLst>
            </p:cNvPr>
            <p:cNvSpPr txBox="1"/>
            <p:nvPr/>
          </p:nvSpPr>
          <p:spPr>
            <a:xfrm>
              <a:off x="7376771" y="2712130"/>
              <a:ext cx="7238306" cy="9167846"/>
            </a:xfrm>
            <a:prstGeom prst="rect">
              <a:avLst/>
            </a:prstGeom>
            <a:noFill/>
          </p:spPr>
          <p:txBody>
            <a:bodyPr wrap="square">
              <a:spAutoFit/>
            </a:bodyPr>
            <a:lstStyle/>
            <a:p>
              <a:pPr algn="ctr">
                <a:lnSpc>
                  <a:spcPct val="115000"/>
                </a:lnSpc>
                <a:spcBef>
                  <a:spcPts val="600"/>
                </a:spcBef>
                <a:spcAft>
                  <a:spcPts val="600"/>
                </a:spcAft>
              </a:pPr>
              <a:r>
                <a:rPr lang="en-US" sz="4800" b="1" spc="300" dirty="0">
                  <a:solidFill>
                    <a:srgbClr val="009CDD"/>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GIỚI THIỆU</a:t>
              </a:r>
              <a:endParaRPr lang="en-US" sz="4800" b="1" spc="300" dirty="0">
                <a:solidFill>
                  <a:srgbClr val="EE3A3A"/>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44D60A88-D7C3-41A9-ACD1-7F0045EF3235}"/>
              </a:ext>
            </a:extLst>
          </p:cNvPr>
          <p:cNvGrpSpPr/>
          <p:nvPr/>
        </p:nvGrpSpPr>
        <p:grpSpPr>
          <a:xfrm>
            <a:off x="324717" y="940074"/>
            <a:ext cx="8684021" cy="1853250"/>
            <a:chOff x="1670889" y="-78783"/>
            <a:chExt cx="11578694" cy="1853250"/>
          </a:xfrm>
        </p:grpSpPr>
        <p:pic>
          <p:nvPicPr>
            <p:cNvPr id="15" name="그림 4" descr="꼬리 글상자.png">
              <a:extLst>
                <a:ext uri="{FF2B5EF4-FFF2-40B4-BE49-F238E27FC236}">
                  <a16:creationId xmlns:a16="http://schemas.microsoft.com/office/drawing/2014/main" xmlns="" id="{37279208-19DA-4CC1-B5DB-36A36121EA6A}"/>
                </a:ext>
              </a:extLst>
            </p:cNvPr>
            <p:cNvPicPr>
              <a:picLocks noChangeAspect="1"/>
            </p:cNvPicPr>
            <p:nvPr/>
          </p:nvPicPr>
          <p:blipFill rotWithShape="1">
            <a:blip r:embed="rId2" cstate="print"/>
            <a:srcRect l="19123" r="15833" b="80400"/>
            <a:stretch/>
          </p:blipFill>
          <p:spPr>
            <a:xfrm>
              <a:off x="1670889" y="-78783"/>
              <a:ext cx="11578693" cy="1586766"/>
            </a:xfrm>
            <a:prstGeom prst="rect">
              <a:avLst/>
            </a:prstGeom>
          </p:spPr>
        </p:pic>
        <p:sp>
          <p:nvSpPr>
            <p:cNvPr id="16" name="TextBox 15">
              <a:extLst>
                <a:ext uri="{FF2B5EF4-FFF2-40B4-BE49-F238E27FC236}">
                  <a16:creationId xmlns:a16="http://schemas.microsoft.com/office/drawing/2014/main" xmlns="" id="{074100FD-3A75-4364-8999-9C4399827FC5}"/>
                </a:ext>
              </a:extLst>
            </p:cNvPr>
            <p:cNvSpPr txBox="1"/>
            <p:nvPr/>
          </p:nvSpPr>
          <p:spPr>
            <a:xfrm>
              <a:off x="1670890" y="204807"/>
              <a:ext cx="1157869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3.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Dùng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câu</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kể</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Ai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là</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gì</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Giới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thiệu</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về</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các</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bạn</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trong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lớp</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em</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hoặc</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giới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thiệu</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từng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người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trong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ảnh</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chụp</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gia</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đình</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em</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a:t>
              </a:r>
              <a:endPar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Arial" panose="020B0604020202020204" pitchFamily="34" charset="0"/>
              </a:endParaRPr>
            </a:p>
          </p:txBody>
        </p:sp>
      </p:grpSp>
      <p:pic>
        <p:nvPicPr>
          <p:cNvPr id="3" name="Picture 2">
            <a:extLst>
              <a:ext uri="{FF2B5EF4-FFF2-40B4-BE49-F238E27FC236}">
                <a16:creationId xmlns:a16="http://schemas.microsoft.com/office/drawing/2014/main" xmlns="" id="{66DA0F60-7F05-43B5-A685-6169E053D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1011" y="2584473"/>
            <a:ext cx="4990332" cy="4083747"/>
          </a:xfrm>
          <a:prstGeom prst="rect">
            <a:avLst/>
          </a:prstGeom>
        </p:spPr>
      </p:pic>
    </p:spTree>
    <p:extLst>
      <p:ext uri="{BB962C8B-B14F-4D97-AF65-F5344CB8AC3E}">
        <p14:creationId xmlns:p14="http://schemas.microsoft.com/office/powerpoint/2010/main" val="200859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80">
                                          <p:stCondLst>
                                            <p:cond delay="0"/>
                                          </p:stCondLst>
                                        </p:cTn>
                                        <p:tgtEl>
                                          <p:spTgt spid="14"/>
                                        </p:tgtEl>
                                      </p:cBhvr>
                                    </p:animEffect>
                                    <p:anim calcmode="lin" valueType="num">
                                      <p:cBhvr>
                                        <p:cTn id="1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gtEl>
                                      </p:cBhvr>
                                      <p:to x="100000" y="60000"/>
                                    </p:animScale>
                                    <p:animScale>
                                      <p:cBhvr>
                                        <p:cTn id="18" dur="166" decel="50000">
                                          <p:stCondLst>
                                            <p:cond delay="676"/>
                                          </p:stCondLst>
                                        </p:cTn>
                                        <p:tgtEl>
                                          <p:spTgt spid="14"/>
                                        </p:tgtEl>
                                      </p:cBhvr>
                                      <p:to x="100000" y="100000"/>
                                    </p:animScale>
                                    <p:animScale>
                                      <p:cBhvr>
                                        <p:cTn id="19" dur="26">
                                          <p:stCondLst>
                                            <p:cond delay="1312"/>
                                          </p:stCondLst>
                                        </p:cTn>
                                        <p:tgtEl>
                                          <p:spTgt spid="14"/>
                                        </p:tgtEl>
                                      </p:cBhvr>
                                      <p:to x="100000" y="80000"/>
                                    </p:animScale>
                                    <p:animScale>
                                      <p:cBhvr>
                                        <p:cTn id="20" dur="166" decel="50000">
                                          <p:stCondLst>
                                            <p:cond delay="1338"/>
                                          </p:stCondLst>
                                        </p:cTn>
                                        <p:tgtEl>
                                          <p:spTgt spid="14"/>
                                        </p:tgtEl>
                                      </p:cBhvr>
                                      <p:to x="100000" y="100000"/>
                                    </p:animScale>
                                    <p:animScale>
                                      <p:cBhvr>
                                        <p:cTn id="21" dur="26">
                                          <p:stCondLst>
                                            <p:cond delay="1642"/>
                                          </p:stCondLst>
                                        </p:cTn>
                                        <p:tgtEl>
                                          <p:spTgt spid="14"/>
                                        </p:tgtEl>
                                      </p:cBhvr>
                                      <p:to x="100000" y="90000"/>
                                    </p:animScale>
                                    <p:animScale>
                                      <p:cBhvr>
                                        <p:cTn id="22" dur="166" decel="50000">
                                          <p:stCondLst>
                                            <p:cond delay="1668"/>
                                          </p:stCondLst>
                                        </p:cTn>
                                        <p:tgtEl>
                                          <p:spTgt spid="14"/>
                                        </p:tgtEl>
                                      </p:cBhvr>
                                      <p:to x="100000" y="100000"/>
                                    </p:animScale>
                                    <p:animScale>
                                      <p:cBhvr>
                                        <p:cTn id="23" dur="26">
                                          <p:stCondLst>
                                            <p:cond delay="1808"/>
                                          </p:stCondLst>
                                        </p:cTn>
                                        <p:tgtEl>
                                          <p:spTgt spid="14"/>
                                        </p:tgtEl>
                                      </p:cBhvr>
                                      <p:to x="100000" y="95000"/>
                                    </p:animScale>
                                    <p:animScale>
                                      <p:cBhvr>
                                        <p:cTn id="2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0F89B-A30A-41DF-B753-19ECAFE01FEE}"/>
              </a:ext>
            </a:extLst>
          </p:cNvPr>
          <p:cNvPicPr>
            <a:picLocks noChangeAspect="1"/>
          </p:cNvPicPr>
          <p:nvPr/>
        </p:nvPicPr>
        <p:blipFill>
          <a:blip r:embed="rId2"/>
          <a:stretch>
            <a:fillRect/>
          </a:stretch>
        </p:blipFill>
        <p:spPr>
          <a:xfrm>
            <a:off x="1880300" y="4082740"/>
            <a:ext cx="5383400" cy="2775261"/>
          </a:xfrm>
          <a:prstGeom prst="rect">
            <a:avLst/>
          </a:prstGeom>
        </p:spPr>
      </p:pic>
      <p:sp>
        <p:nvSpPr>
          <p:cNvPr id="6" name="TextBox 5">
            <a:extLst>
              <a:ext uri="{FF2B5EF4-FFF2-40B4-BE49-F238E27FC236}">
                <a16:creationId xmlns:a16="http://schemas.microsoft.com/office/drawing/2014/main" xmlns="" id="{6494E2C3-5907-482A-AD57-4E9002B38CEC}"/>
              </a:ext>
            </a:extLst>
          </p:cNvPr>
          <p:cNvSpPr txBox="1"/>
          <p:nvPr/>
        </p:nvSpPr>
        <p:spPr>
          <a:xfrm>
            <a:off x="194776" y="-207818"/>
            <a:ext cx="16855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3B65"/>
                </a:solidFill>
                <a:effectLst/>
                <a:uLnTx/>
                <a:uFillTx/>
                <a:latin typeface="UVN Mau Tim 1" panose="00000400000000000000" pitchFamily="2" charset="0"/>
                <a:ea typeface="+mn-ea"/>
                <a:cs typeface="Arial" panose="020B0604020202020204" pitchFamily="34" charset="0"/>
              </a:rPr>
              <a:t>Gợi</a:t>
            </a:r>
            <a:r>
              <a:rPr kumimoji="0" lang="en-US" sz="7200" b="1" i="0" u="none" strike="noStrike" kern="1200" cap="none" spc="0" normalizeH="0" noProof="0" dirty="0">
                <a:ln>
                  <a:noFill/>
                </a:ln>
                <a:solidFill>
                  <a:srgbClr val="FF3B65"/>
                </a:solidFill>
                <a:effectLst/>
                <a:uLnTx/>
                <a:uFillTx/>
                <a:latin typeface="UVN Mau Tim 1" panose="00000400000000000000" pitchFamily="2" charset="0"/>
                <a:ea typeface="+mn-ea"/>
                <a:cs typeface="Arial" panose="020B0604020202020204" pitchFamily="34" charset="0"/>
              </a:rPr>
              <a:t> ý</a:t>
            </a:r>
            <a:endParaRPr kumimoji="0" lang="vi-VN" sz="7200" b="1" i="0" u="none" strike="noStrike" kern="1200" cap="none" spc="0" normalizeH="0" baseline="0" noProof="0" dirty="0">
              <a:ln>
                <a:noFill/>
              </a:ln>
              <a:solidFill>
                <a:srgbClr val="FF3B65"/>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4C2004D9-3E95-4EFD-BCF1-4D4BA6D814ED}"/>
              </a:ext>
            </a:extLst>
          </p:cNvPr>
          <p:cNvSpPr txBox="1"/>
          <p:nvPr/>
        </p:nvSpPr>
        <p:spPr>
          <a:xfrm>
            <a:off x="493568" y="963191"/>
            <a:ext cx="7842864" cy="4524315"/>
          </a:xfrm>
          <a:prstGeom prst="rect">
            <a:avLst/>
          </a:prstGeom>
          <a:noFill/>
        </p:spPr>
        <p:txBody>
          <a:bodyPr wrap="square">
            <a:spAutoFit/>
          </a:bodyPr>
          <a:lstStyle/>
          <a:p>
            <a:pPr algn="just"/>
            <a:r>
              <a:rPr lang="en-US" sz="3200" b="1" dirty="0">
                <a:solidFill>
                  <a:srgbClr val="002060"/>
                </a:solidFill>
                <a:latin typeface="UVF TypoSlabserif" panose="02000403050000020004" pitchFamily="2" charset="0"/>
                <a:cs typeface="Arial" panose="020B0604020202020204" pitchFamily="34" charset="0"/>
              </a:rPr>
              <a:t>    </a:t>
            </a:r>
            <a:r>
              <a:rPr lang="vi-VN" sz="3600" b="1" dirty="0">
                <a:solidFill>
                  <a:srgbClr val="002060"/>
                </a:solidFill>
                <a:latin typeface="UVF TypoSlabserif" panose="02000403050000020004" pitchFamily="2" charset="0"/>
                <a:cs typeface="Arial" panose="020B0604020202020204" pitchFamily="34" charset="0"/>
              </a:rPr>
              <a:t>Lớp em gồm </a:t>
            </a:r>
            <a:r>
              <a:rPr lang="en-US" sz="3600" b="1" dirty="0">
                <a:solidFill>
                  <a:srgbClr val="002060"/>
                </a:solidFill>
                <a:latin typeface="UVF TypoSlabserif" panose="02000403050000020004" pitchFamily="2" charset="0"/>
                <a:cs typeface="Arial" panose="020B0604020202020204" pitchFamily="34" charset="0"/>
              </a:rPr>
              <a:t>30 </a:t>
            </a:r>
            <a:r>
              <a:rPr lang="vi-VN" sz="3600" b="1" dirty="0">
                <a:solidFill>
                  <a:srgbClr val="002060"/>
                </a:solidFill>
                <a:latin typeface="UVF TypoSlabserif" panose="02000403050000020004" pitchFamily="2" charset="0"/>
                <a:cs typeface="Arial" panose="020B0604020202020204" pitchFamily="34" charset="0"/>
              </a:rPr>
              <a:t>bạn: </a:t>
            </a:r>
            <a:r>
              <a:rPr lang="en-US" sz="3600" b="1" dirty="0">
                <a:solidFill>
                  <a:srgbClr val="002060"/>
                </a:solidFill>
                <a:latin typeface="UVF TypoSlabserif" panose="02000403050000020004" pitchFamily="2" charset="0"/>
                <a:cs typeface="Arial" panose="020B0604020202020204" pitchFamily="34" charset="0"/>
              </a:rPr>
              <a:t>15</a:t>
            </a:r>
            <a:r>
              <a:rPr lang="vi-VN" sz="3600" b="1" dirty="0">
                <a:solidFill>
                  <a:srgbClr val="002060"/>
                </a:solidFill>
                <a:latin typeface="UVF TypoSlabserif" panose="02000403050000020004" pitchFamily="2" charset="0"/>
                <a:cs typeface="Arial" panose="020B0604020202020204" pitchFamily="34" charset="0"/>
              </a:rPr>
              <a:t> nam và </a:t>
            </a:r>
            <a:r>
              <a:rPr lang="en-US" sz="3600" b="1" dirty="0">
                <a:solidFill>
                  <a:srgbClr val="002060"/>
                </a:solidFill>
                <a:latin typeface="UVF TypoSlabserif" panose="02000403050000020004" pitchFamily="2" charset="0"/>
                <a:cs typeface="Arial" panose="020B0604020202020204" pitchFamily="34" charset="0"/>
              </a:rPr>
              <a:t>15</a:t>
            </a:r>
            <a:r>
              <a:rPr lang="vi-VN" sz="3600" b="1" dirty="0">
                <a:solidFill>
                  <a:srgbClr val="002060"/>
                </a:solidFill>
                <a:latin typeface="UVF TypoSlabserif" panose="02000403050000020004" pitchFamily="2" charset="0"/>
                <a:cs typeface="Arial" panose="020B0604020202020204" pitchFamily="34" charset="0"/>
              </a:rPr>
              <a:t> nữ. Bạn Thùy Trang là lớp trưởng. Lớp phó học tập là bạn Trang Nhung. Bạn ấy học giỏi lắm. Còn bạn Hoài Nam là một cây văn nghệ xuất sắc, lớp phó văn thể của lớp em. </a:t>
            </a:r>
            <a:r>
              <a:rPr lang="en-US" sz="3600" b="1" dirty="0" err="1">
                <a:solidFill>
                  <a:srgbClr val="002060"/>
                </a:solidFill>
                <a:latin typeface="UVF TypoSlabserif" panose="02000403050000020004" pitchFamily="2" charset="0"/>
                <a:cs typeface="Arial" panose="020B0604020202020204" pitchFamily="34" charset="0"/>
              </a:rPr>
              <a:t>Lớp</a:t>
            </a:r>
            <a:r>
              <a:rPr lang="en-US" sz="3600" b="1" dirty="0">
                <a:solidFill>
                  <a:srgbClr val="002060"/>
                </a:solidFill>
                <a:latin typeface="UVF TypoSlabserif" panose="02000403050000020004" pitchFamily="2" charset="0"/>
                <a:cs typeface="Arial" panose="020B0604020202020204" pitchFamily="34" charset="0"/>
              </a:rPr>
              <a:t> </a:t>
            </a:r>
            <a:r>
              <a:rPr lang="vi-VN" sz="3600" b="1" dirty="0">
                <a:solidFill>
                  <a:srgbClr val="002060"/>
                </a:solidFill>
                <a:latin typeface="UVF TypoSlabserif" panose="02000403050000020004" pitchFamily="2" charset="0"/>
                <a:cs typeface="Arial" panose="020B0604020202020204" pitchFamily="34" charset="0"/>
              </a:rPr>
              <a:t>4B của em là một tập thể mạnh nhất của khối 4.</a:t>
            </a:r>
            <a:endParaRPr lang="vi-VN" sz="3200" b="1" dirty="0">
              <a:solidFill>
                <a:srgbClr val="002060"/>
              </a:solidFill>
              <a:latin typeface="UVF TypoSlabserif" panose="02000403050000020004" pitchFamily="2" charset="0"/>
              <a:cs typeface="Arial" panose="020B0604020202020204" pitchFamily="34" charset="0"/>
            </a:endParaRPr>
          </a:p>
        </p:txBody>
      </p:sp>
      <p:sp>
        <p:nvSpPr>
          <p:cNvPr id="9" name="Rectangle: Diagonal Corners Rounded 8">
            <a:extLst>
              <a:ext uri="{FF2B5EF4-FFF2-40B4-BE49-F238E27FC236}">
                <a16:creationId xmlns:a16="http://schemas.microsoft.com/office/drawing/2014/main" xmlns="" id="{ECD99C82-B830-49AE-9033-78FCC0F36A69}"/>
              </a:ext>
            </a:extLst>
          </p:cNvPr>
          <p:cNvSpPr/>
          <p:nvPr/>
        </p:nvSpPr>
        <p:spPr>
          <a:xfrm>
            <a:off x="194775" y="992511"/>
            <a:ext cx="8297520" cy="3416320"/>
          </a:xfrm>
          <a:prstGeom prst="round2DiagRect">
            <a:avLst>
              <a:gd name="adj1" fmla="val 27493"/>
              <a:gd name="adj2" fmla="val 0"/>
            </a:avLst>
          </a:prstGeom>
          <a:noFill/>
          <a:ln w="38100">
            <a:solidFill>
              <a:srgbClr val="21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346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44D6C56-E198-4862-B762-7D5D84986B27}"/>
              </a:ext>
            </a:extLst>
          </p:cNvPr>
          <p:cNvGrpSpPr/>
          <p:nvPr/>
        </p:nvGrpSpPr>
        <p:grpSpPr>
          <a:xfrm>
            <a:off x="733723" y="455864"/>
            <a:ext cx="3504905" cy="5224826"/>
            <a:chOff x="978298" y="455864"/>
            <a:chExt cx="4673206" cy="5224826"/>
          </a:xfrm>
        </p:grpSpPr>
        <p:pic>
          <p:nvPicPr>
            <p:cNvPr id="9" name="图片 8">
              <a:extLst>
                <a:ext uri="{FF2B5EF4-FFF2-40B4-BE49-F238E27FC236}">
                  <a16:creationId xmlns:a16="http://schemas.microsoft.com/office/drawing/2014/main" xmlns="" id="{E8CAB256-142B-4C01-ACB7-379CBCE6A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298" y="455864"/>
              <a:ext cx="4673206" cy="4673206"/>
            </a:xfrm>
            <a:prstGeom prst="rect">
              <a:avLst/>
            </a:prstGeom>
          </p:spPr>
        </p:pic>
        <p:sp>
          <p:nvSpPr>
            <p:cNvPr id="12" name="TextBox 11">
              <a:extLst>
                <a:ext uri="{FF2B5EF4-FFF2-40B4-BE49-F238E27FC236}">
                  <a16:creationId xmlns:a16="http://schemas.microsoft.com/office/drawing/2014/main" xmlns="" id="{FC810DA1-A724-4812-9B41-A274771B2EED}"/>
                </a:ext>
              </a:extLst>
            </p:cNvPr>
            <p:cNvSpPr txBox="1"/>
            <p:nvPr/>
          </p:nvSpPr>
          <p:spPr>
            <a:xfrm>
              <a:off x="1205773" y="1895038"/>
              <a:ext cx="387329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Hoàn</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thành</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viết</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đoạn</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văn</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vào</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vở</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EF54E6CD-DC3B-41E3-8D76-B525A533FEE4}"/>
              </a:ext>
            </a:extLst>
          </p:cNvPr>
          <p:cNvGrpSpPr/>
          <p:nvPr/>
        </p:nvGrpSpPr>
        <p:grpSpPr>
          <a:xfrm>
            <a:off x="4264206" y="388041"/>
            <a:ext cx="3648872" cy="4865162"/>
            <a:chOff x="5685608" y="388041"/>
            <a:chExt cx="4865162" cy="4865162"/>
          </a:xfrm>
        </p:grpSpPr>
        <p:pic>
          <p:nvPicPr>
            <p:cNvPr id="8" name="图片 8">
              <a:extLst>
                <a:ext uri="{FF2B5EF4-FFF2-40B4-BE49-F238E27FC236}">
                  <a16:creationId xmlns:a16="http://schemas.microsoft.com/office/drawing/2014/main" xmlns="" id="{58D6D122-E51C-4333-99DC-FFA19F1441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5608" y="388041"/>
              <a:ext cx="4865162" cy="4865162"/>
            </a:xfrm>
            <a:prstGeom prst="rect">
              <a:avLst/>
            </a:prstGeom>
          </p:spPr>
        </p:pic>
        <p:sp>
          <p:nvSpPr>
            <p:cNvPr id="13" name="TextBox 12">
              <a:extLst>
                <a:ext uri="{FF2B5EF4-FFF2-40B4-BE49-F238E27FC236}">
                  <a16:creationId xmlns:a16="http://schemas.microsoft.com/office/drawing/2014/main" xmlns="" id="{C6A829E8-D604-4A99-8CE0-805A35881704}"/>
                </a:ext>
              </a:extLst>
            </p:cNvPr>
            <p:cNvSpPr txBox="1"/>
            <p:nvPr/>
          </p:nvSpPr>
          <p:spPr>
            <a:xfrm>
              <a:off x="6096000" y="2021501"/>
              <a:ext cx="35546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Chuẩn</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bị</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bài</a:t>
              </a:r>
              <a:r>
                <a:rPr kumimoji="0" lang="en-US" sz="4800" b="1" i="0" u="none" strike="noStrike" kern="1200" cap="none" spc="0" normalizeH="0" baseline="0" noProof="0" dirty="0">
                  <a:ln>
                    <a:noFill/>
                  </a:ln>
                  <a:solidFill>
                    <a:prstClr val="black"/>
                  </a:solidFill>
                  <a:effectLst/>
                  <a:uLnTx/>
                  <a:uFillTx/>
                  <a:latin typeface="UVN Buc Thu" panose="030306020505070F0A05" pitchFamily="66" charset="0"/>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UVN Buc Thu" panose="030306020505070F0A05" pitchFamily="66" charset="0"/>
                  <a:cs typeface="Arial" panose="020B0604020202020204" pitchFamily="34" charset="0"/>
                </a:rPr>
                <a:t>mới</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632E6DDF-6318-4843-BBE1-D34A76DAD558}"/>
              </a:ext>
            </a:extLst>
          </p:cNvPr>
          <p:cNvGrpSpPr/>
          <p:nvPr/>
        </p:nvGrpSpPr>
        <p:grpSpPr>
          <a:xfrm>
            <a:off x="3276280" y="388038"/>
            <a:ext cx="2807805" cy="2439165"/>
            <a:chOff x="7023730" y="2764976"/>
            <a:chExt cx="4311696" cy="11156560"/>
          </a:xfrm>
        </p:grpSpPr>
        <p:sp>
          <p:nvSpPr>
            <p:cNvPr id="10" name="TextBox 9">
              <a:extLst>
                <a:ext uri="{FF2B5EF4-FFF2-40B4-BE49-F238E27FC236}">
                  <a16:creationId xmlns:a16="http://schemas.microsoft.com/office/drawing/2014/main" xmlns="" id="{E255A93E-BA4B-40D1-A3D6-7BA3DD56D60F}"/>
                </a:ext>
              </a:extLst>
            </p:cNvPr>
            <p:cNvSpPr txBox="1"/>
            <p:nvPr/>
          </p:nvSpPr>
          <p:spPr>
            <a:xfrm>
              <a:off x="7102283" y="2764976"/>
              <a:ext cx="4154591" cy="11107125"/>
            </a:xfrm>
            <a:prstGeom prst="rect">
              <a:avLst/>
            </a:prstGeom>
            <a:noFill/>
          </p:spPr>
          <p:txBody>
            <a:bodyPr wrap="square">
              <a:spAutoFit/>
            </a:bodyPr>
            <a:lstStyle/>
            <a:p>
              <a:pPr algn="ctr">
                <a:lnSpc>
                  <a:spcPct val="115000"/>
                </a:lnSpc>
                <a:spcBef>
                  <a:spcPts val="600"/>
                </a:spcBef>
                <a:spcAft>
                  <a:spcPts val="600"/>
                </a:spcAft>
              </a:pPr>
              <a:r>
                <a:rPr lang="en-US" sz="66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DẶN DÒ</a:t>
              </a:r>
              <a:endParaRPr lang="vi-VN" sz="54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AB4FB067-B10A-451B-A3F4-73C64FF6A534}"/>
                </a:ext>
              </a:extLst>
            </p:cNvPr>
            <p:cNvSpPr txBox="1"/>
            <p:nvPr/>
          </p:nvSpPr>
          <p:spPr>
            <a:xfrm>
              <a:off x="7023730" y="2814411"/>
              <a:ext cx="4311696" cy="11107125"/>
            </a:xfrm>
            <a:prstGeom prst="rect">
              <a:avLst/>
            </a:prstGeom>
            <a:noFill/>
          </p:spPr>
          <p:txBody>
            <a:bodyPr wrap="square">
              <a:spAutoFit/>
            </a:bodyPr>
            <a:lstStyle/>
            <a:p>
              <a:pPr algn="ctr">
                <a:lnSpc>
                  <a:spcPct val="115000"/>
                </a:lnSpc>
                <a:spcBef>
                  <a:spcPts val="600"/>
                </a:spcBef>
                <a:spcAft>
                  <a:spcPts val="600"/>
                </a:spcAft>
              </a:pPr>
              <a:r>
                <a:rPr lang="en-US" sz="6600" b="1" spc="300" dirty="0">
                  <a:solidFill>
                    <a:srgbClr val="DD3E11"/>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DẶN</a:t>
              </a:r>
              <a:r>
                <a:rPr lang="en-US" sz="6600" b="1" spc="300" dirty="0">
                  <a:solidFill>
                    <a:srgbClr val="FF0000"/>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6600" b="1" spc="300" dirty="0">
                  <a:solidFill>
                    <a:srgbClr val="EE9D35"/>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DÒ</a:t>
              </a:r>
            </a:p>
          </p:txBody>
        </p:sp>
      </p:grpSp>
      <p:pic>
        <p:nvPicPr>
          <p:cNvPr id="5" name="Picture 4">
            <a:extLst>
              <a:ext uri="{FF2B5EF4-FFF2-40B4-BE49-F238E27FC236}">
                <a16:creationId xmlns:a16="http://schemas.microsoft.com/office/drawing/2014/main" xmlns="" id="{F5D0CCEA-340B-4515-B1F7-B3AFB394E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125" y="3637352"/>
            <a:ext cx="6100066" cy="3231702"/>
          </a:xfrm>
          <a:prstGeom prst="rect">
            <a:avLst/>
          </a:prstGeom>
        </p:spPr>
      </p:pic>
    </p:spTree>
    <p:extLst>
      <p:ext uri="{BB962C8B-B14F-4D97-AF65-F5344CB8AC3E}">
        <p14:creationId xmlns:p14="http://schemas.microsoft.com/office/powerpoint/2010/main" val="8425285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35" presetClass="path" presetSubtype="0" accel="50000" decel="50000" fill="hold" nodeType="afterEffect">
                                  <p:stCondLst>
                                    <p:cond delay="0"/>
                                  </p:stCondLst>
                                  <p:childTnLst>
                                    <p:animMotion origin="layout" path="M -3.75E-6 -2.22222E-6 L -0.72005 -0.01805 " pathEditMode="relative" rAng="0" ptsTypes="AA">
                                      <p:cBhvr>
                                        <p:cTn id="18" dur="3000" fill="hold"/>
                                        <p:tgtEl>
                                          <p:spTgt spid="5"/>
                                        </p:tgtEl>
                                        <p:attrNameLst>
                                          <p:attrName>ppt_x</p:attrName>
                                          <p:attrName>ppt_y</p:attrName>
                                        </p:attrNameLst>
                                      </p:cBhvr>
                                      <p:rCtr x="-36003"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a:extLst>
              <a:ext uri="{FF2B5EF4-FFF2-40B4-BE49-F238E27FC236}">
                <a16:creationId xmlns:a16="http://schemas.microsoft.com/office/drawing/2014/main" xmlns="" id="{97B53203-81B9-407E-B407-1CC1EB394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915" y="232375"/>
            <a:ext cx="5216033" cy="6145795"/>
          </a:xfrm>
          <a:prstGeom prst="rect">
            <a:avLst/>
          </a:prstGeom>
        </p:spPr>
      </p:pic>
      <p:grpSp>
        <p:nvGrpSpPr>
          <p:cNvPr id="3" name="Group 2">
            <a:extLst>
              <a:ext uri="{FF2B5EF4-FFF2-40B4-BE49-F238E27FC236}">
                <a16:creationId xmlns:a16="http://schemas.microsoft.com/office/drawing/2014/main" xmlns="" id="{2FE3AEB9-4038-4E56-8942-00546A7E91E6}"/>
              </a:ext>
            </a:extLst>
          </p:cNvPr>
          <p:cNvGrpSpPr/>
          <p:nvPr/>
        </p:nvGrpSpPr>
        <p:grpSpPr>
          <a:xfrm>
            <a:off x="1871683" y="1724468"/>
            <a:ext cx="4910496" cy="3667987"/>
            <a:chOff x="5384885" y="9135092"/>
            <a:chExt cx="7540612" cy="16777099"/>
          </a:xfrm>
        </p:grpSpPr>
        <p:sp>
          <p:nvSpPr>
            <p:cNvPr id="4" name="TextBox 3">
              <a:extLst>
                <a:ext uri="{FF2B5EF4-FFF2-40B4-BE49-F238E27FC236}">
                  <a16:creationId xmlns:a16="http://schemas.microsoft.com/office/drawing/2014/main" xmlns="" id="{2E42DDD0-F59B-42EF-AA3E-C47257D92176}"/>
                </a:ext>
              </a:extLst>
            </p:cNvPr>
            <p:cNvSpPr txBox="1"/>
            <p:nvPr/>
          </p:nvSpPr>
          <p:spPr>
            <a:xfrm>
              <a:off x="5384885" y="9135092"/>
              <a:ext cx="7540612" cy="16449524"/>
            </a:xfrm>
            <a:prstGeom prst="rect">
              <a:avLst/>
            </a:prstGeom>
            <a:noFill/>
          </p:spPr>
          <p:txBody>
            <a:bodyPr wrap="square">
              <a:spAutoFit/>
            </a:bodyPr>
            <a:lstStyle/>
            <a:p>
              <a:pPr algn="ctr">
                <a:lnSpc>
                  <a:spcPct val="115000"/>
                </a:lnSpc>
                <a:spcBef>
                  <a:spcPts val="600"/>
                </a:spcBef>
                <a:spcAft>
                  <a:spcPts val="600"/>
                </a:spcAft>
              </a:pPr>
              <a:r>
                <a:rPr lang="en-US" sz="66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CHÚC CÁC CON HỌC TỐT</a:t>
              </a:r>
              <a:endParaRPr lang="vi-VN" sz="54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3A9DAD45-BFDD-484A-84C2-221D4715F241}"/>
                </a:ext>
              </a:extLst>
            </p:cNvPr>
            <p:cNvSpPr txBox="1"/>
            <p:nvPr/>
          </p:nvSpPr>
          <p:spPr>
            <a:xfrm>
              <a:off x="5384887" y="9462667"/>
              <a:ext cx="7540610" cy="16449524"/>
            </a:xfrm>
            <a:prstGeom prst="rect">
              <a:avLst/>
            </a:prstGeom>
            <a:noFill/>
          </p:spPr>
          <p:txBody>
            <a:bodyPr wrap="square">
              <a:spAutoFit/>
            </a:bodyPr>
            <a:lstStyle/>
            <a:p>
              <a:pPr algn="ctr">
                <a:lnSpc>
                  <a:spcPct val="115000"/>
                </a:lnSpc>
                <a:spcBef>
                  <a:spcPts val="600"/>
                </a:spcBef>
                <a:spcAft>
                  <a:spcPts val="600"/>
                </a:spcAft>
              </a:pPr>
              <a:r>
                <a:rPr lang="en-US" sz="6600" b="1" spc="300" dirty="0">
                  <a:solidFill>
                    <a:srgbClr val="FB6F78"/>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CHÚC</a:t>
              </a:r>
              <a:r>
                <a:rPr lang="en-US" sz="6600" b="1" spc="300" dirty="0">
                  <a:solidFill>
                    <a:srgbClr val="FF0000"/>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6600" b="1" spc="300">
                  <a:solidFill>
                    <a:srgbClr val="EE9D35"/>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CÁC </a:t>
              </a:r>
              <a:r>
                <a:rPr lang="en-US" sz="6600" b="1" spc="300">
                  <a:solidFill>
                    <a:srgbClr val="EE3A3A"/>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CON </a:t>
              </a:r>
              <a:r>
                <a:rPr lang="en-US" sz="6600" b="1" spc="300" dirty="0">
                  <a:solidFill>
                    <a:srgbClr val="A841B7"/>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HỌC</a:t>
              </a:r>
              <a:r>
                <a:rPr lang="en-US" sz="6600" b="1" spc="300" dirty="0">
                  <a:solidFill>
                    <a:srgbClr val="EE9D35"/>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6600" b="1" spc="300" dirty="0">
                  <a:solidFill>
                    <a:srgbClr val="009CDD"/>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TỐT</a:t>
              </a:r>
            </a:p>
          </p:txBody>
        </p:sp>
      </p:grpSp>
    </p:spTree>
    <p:extLst>
      <p:ext uri="{BB962C8B-B14F-4D97-AF65-F5344CB8AC3E}">
        <p14:creationId xmlns:p14="http://schemas.microsoft.com/office/powerpoint/2010/main" val="42431869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65DE9B6-F31B-4C4D-B259-30A5C29272B8}"/>
              </a:ext>
            </a:extLst>
          </p:cNvPr>
          <p:cNvGrpSpPr/>
          <p:nvPr/>
        </p:nvGrpSpPr>
        <p:grpSpPr>
          <a:xfrm>
            <a:off x="819879" y="230754"/>
            <a:ext cx="7331258" cy="3585950"/>
            <a:chOff x="1430796" y="2312772"/>
            <a:chExt cx="9775011" cy="3585950"/>
          </a:xfrm>
        </p:grpSpPr>
        <p:grpSp>
          <p:nvGrpSpPr>
            <p:cNvPr id="2" name="Group 1">
              <a:extLst>
                <a:ext uri="{FF2B5EF4-FFF2-40B4-BE49-F238E27FC236}">
                  <a16:creationId xmlns:a16="http://schemas.microsoft.com/office/drawing/2014/main" xmlns="" id="{81F4D29D-C8BF-489B-8004-966C39B12C5B}"/>
                </a:ext>
              </a:extLst>
            </p:cNvPr>
            <p:cNvGrpSpPr/>
            <p:nvPr/>
          </p:nvGrpSpPr>
          <p:grpSpPr>
            <a:xfrm>
              <a:off x="1430796" y="2312772"/>
              <a:ext cx="9775011" cy="2783728"/>
              <a:chOff x="1894403" y="1060918"/>
              <a:chExt cx="4672076" cy="3384474"/>
            </a:xfrm>
          </p:grpSpPr>
          <p:sp>
            <p:nvSpPr>
              <p:cNvPr id="3" name="矩形 7">
                <a:extLst>
                  <a:ext uri="{FF2B5EF4-FFF2-40B4-BE49-F238E27FC236}">
                    <a16:creationId xmlns:a16="http://schemas.microsoft.com/office/drawing/2014/main" xmlns="" id="{AC9BE3BF-4E74-4290-B77F-0DBD178FE91A}"/>
                  </a:ext>
                </a:extLst>
              </p:cNvPr>
              <p:cNvSpPr/>
              <p:nvPr/>
            </p:nvSpPr>
            <p:spPr>
              <a:xfrm>
                <a:off x="1894403" y="1060918"/>
                <a:ext cx="4672076" cy="3384474"/>
              </a:xfrm>
              <a:prstGeom prst="rect">
                <a:avLst/>
              </a:prstGeom>
              <a:solidFill>
                <a:sysClr val="window" lastClr="FFFFFF">
                  <a:alpha val="62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8">
                <a:extLst>
                  <a:ext uri="{FF2B5EF4-FFF2-40B4-BE49-F238E27FC236}">
                    <a16:creationId xmlns:a16="http://schemas.microsoft.com/office/drawing/2014/main" xmlns="" id="{6A1FCE5A-18EE-42CC-A42D-4894EA9182E1}"/>
                  </a:ext>
                </a:extLst>
              </p:cNvPr>
              <p:cNvSpPr/>
              <p:nvPr/>
            </p:nvSpPr>
            <p:spPr>
              <a:xfrm>
                <a:off x="2073301" y="1206098"/>
                <a:ext cx="4265448" cy="3109878"/>
              </a:xfrm>
              <a:prstGeom prst="rect">
                <a:avLst/>
              </a:prstGeom>
              <a:solidFill>
                <a:sysClr val="window" lastClr="FFFFFF">
                  <a:alpha val="82000"/>
                </a:sysClr>
              </a:solidFill>
              <a:ln w="12700" cap="flat" cmpd="sng" algn="ctr">
                <a:solidFill>
                  <a:srgbClr val="5BA93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95号-手刻宋" panose="00000500000000000000" pitchFamily="2" charset="-122"/>
                  <a:ea typeface="字魂95号-手刻宋" panose="00000500000000000000" pitchFamily="2" charset="-122"/>
                  <a:cs typeface="+mn-cs"/>
                </a:endParaRPr>
              </a:p>
            </p:txBody>
          </p:sp>
        </p:grpSp>
        <p:grpSp>
          <p:nvGrpSpPr>
            <p:cNvPr id="5" name="Group 4">
              <a:extLst>
                <a:ext uri="{FF2B5EF4-FFF2-40B4-BE49-F238E27FC236}">
                  <a16:creationId xmlns:a16="http://schemas.microsoft.com/office/drawing/2014/main" xmlns="" id="{92E19961-A88A-4837-90A9-1BD177AA0A16}"/>
                </a:ext>
              </a:extLst>
            </p:cNvPr>
            <p:cNvGrpSpPr/>
            <p:nvPr/>
          </p:nvGrpSpPr>
          <p:grpSpPr>
            <a:xfrm>
              <a:off x="1701080" y="2467013"/>
              <a:ext cx="8789839" cy="3431709"/>
              <a:chOff x="2511287" y="2764976"/>
              <a:chExt cx="6970822" cy="3431709"/>
            </a:xfrm>
          </p:grpSpPr>
          <p:sp>
            <p:nvSpPr>
              <p:cNvPr id="6" name="TextBox 5">
                <a:extLst>
                  <a:ext uri="{FF2B5EF4-FFF2-40B4-BE49-F238E27FC236}">
                    <a16:creationId xmlns:a16="http://schemas.microsoft.com/office/drawing/2014/main" xmlns="" id="{B8DECAF0-E6BC-4616-AD9A-F4D125779FB6}"/>
                  </a:ext>
                </a:extLst>
              </p:cNvPr>
              <p:cNvSpPr txBox="1"/>
              <p:nvPr/>
            </p:nvSpPr>
            <p:spPr>
              <a:xfrm>
                <a:off x="2511287" y="2764976"/>
                <a:ext cx="6957391" cy="3431709"/>
              </a:xfrm>
              <a:prstGeom prst="rect">
                <a:avLst/>
              </a:prstGeom>
              <a:noFill/>
            </p:spPr>
            <p:txBody>
              <a:bodyPr wrap="square">
                <a:spAutoFit/>
              </a:bodyPr>
              <a:lstStyle/>
              <a:p>
                <a:pPr algn="ctr">
                  <a:lnSpc>
                    <a:spcPct val="115000"/>
                  </a:lnSpc>
                  <a:spcBef>
                    <a:spcPts val="600"/>
                  </a:spcBef>
                  <a:spcAft>
                    <a:spcPts val="600"/>
                  </a:spcAft>
                </a:pPr>
                <a:r>
                  <a:rPr lang="en-US" sz="6000" b="1" spc="300" dirty="0">
                    <a:ln w="190500">
                      <a:solidFill>
                        <a:prstClr val="white"/>
                      </a:solidFill>
                    </a:ln>
                    <a:solidFill>
                      <a:prstClr val="white"/>
                    </a:solidFill>
                    <a:effectLst>
                      <a:glow rad="139700">
                        <a:prstClr val="white">
                          <a:alpha val="40000"/>
                        </a:prst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TRÒ CHƠI</a:t>
                </a:r>
              </a:p>
              <a:p>
                <a:pPr algn="ctr">
                  <a:lnSpc>
                    <a:spcPct val="115000"/>
                  </a:lnSpc>
                  <a:spcBef>
                    <a:spcPts val="600"/>
                  </a:spcBef>
                  <a:spcAft>
                    <a:spcPts val="600"/>
                  </a:spcAft>
                </a:pPr>
                <a:r>
                  <a:rPr lang="en-US" sz="6000" b="1" spc="300" dirty="0">
                    <a:ln w="190500">
                      <a:solidFill>
                        <a:prstClr val="white"/>
                      </a:solidFill>
                    </a:ln>
                    <a:solidFill>
                      <a:prstClr val="white"/>
                    </a:solidFill>
                    <a:effectLst>
                      <a:glow rad="139700">
                        <a:prstClr val="white">
                          <a:alpha val="40000"/>
                        </a:prstClr>
                      </a:glow>
                      <a:outerShdw blurRad="50800" dist="38100" dir="5400000" algn="t" rotWithShape="0">
                        <a:prstClr val="black">
                          <a:alpha val="40000"/>
                        </a:prstClr>
                      </a:outerShdw>
                    </a:effectLst>
                    <a:latin typeface="UTM Showcard" panose="02040603050506020204" pitchFamily="18" charset="0"/>
                    <a:ea typeface="Calibri" panose="020F0502020204030204" pitchFamily="34" charset="0"/>
                    <a:cs typeface="Times New Roman" panose="02020603050405020304" pitchFamily="18" charset="0"/>
                  </a:rPr>
                  <a:t>AI NHANH! AI ĐÚNG</a:t>
                </a:r>
                <a:endParaRPr lang="vi-VN" sz="6000" spc="300" dirty="0">
                  <a:ln w="190500">
                    <a:solidFill>
                      <a:prstClr val="white"/>
                    </a:solidFill>
                  </a:ln>
                  <a:solidFill>
                    <a:prstClr val="white"/>
                  </a:solidFill>
                  <a:effectLst>
                    <a:glow rad="139700">
                      <a:prstClr val="white">
                        <a:alpha val="40000"/>
                      </a:prst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C8F2B835-79A4-4609-A3F8-2C6FD6514452}"/>
                  </a:ext>
                </a:extLst>
              </p:cNvPr>
              <p:cNvSpPr txBox="1"/>
              <p:nvPr/>
            </p:nvSpPr>
            <p:spPr>
              <a:xfrm>
                <a:off x="2524718" y="2764976"/>
                <a:ext cx="6957391" cy="3431709"/>
              </a:xfrm>
              <a:prstGeom prst="rect">
                <a:avLst/>
              </a:prstGeom>
              <a:noFill/>
            </p:spPr>
            <p:txBody>
              <a:bodyPr wrap="square">
                <a:spAutoFit/>
              </a:bodyPr>
              <a:lstStyle/>
              <a:p>
                <a:pPr algn="ctr">
                  <a:lnSpc>
                    <a:spcPct val="115000"/>
                  </a:lnSpc>
                  <a:spcBef>
                    <a:spcPts val="600"/>
                  </a:spcBef>
                  <a:spcAft>
                    <a:spcPts val="600"/>
                  </a:spcAft>
                </a:pPr>
                <a:r>
                  <a:rPr lang="en-US" sz="6000" b="1" spc="300" dirty="0">
                    <a:solidFill>
                      <a:srgbClr val="B958DD"/>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TRÒ </a:t>
                </a:r>
                <a:r>
                  <a:rPr lang="en-US" sz="6000" b="1" spc="300" dirty="0">
                    <a:solidFill>
                      <a:srgbClr val="FBBA38"/>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CHƠI </a:t>
                </a:r>
              </a:p>
              <a:p>
                <a:pPr algn="ctr">
                  <a:lnSpc>
                    <a:spcPct val="115000"/>
                  </a:lnSpc>
                  <a:spcBef>
                    <a:spcPts val="600"/>
                  </a:spcBef>
                  <a:spcAft>
                    <a:spcPts val="600"/>
                  </a:spcAft>
                </a:pPr>
                <a:r>
                  <a:rPr lang="en-US" sz="6000" b="1" spc="300" dirty="0">
                    <a:solidFill>
                      <a:srgbClr val="FF0000"/>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6000" b="1" spc="300" dirty="0">
                    <a:solidFill>
                      <a:srgbClr val="EF5987"/>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AI</a:t>
                </a:r>
                <a:r>
                  <a:rPr lang="en-US" sz="6000" b="1" spc="300" dirty="0">
                    <a:solidFill>
                      <a:srgbClr val="FF0000"/>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6000" b="1" spc="300" dirty="0">
                    <a:solidFill>
                      <a:srgbClr val="41C5B7"/>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NHANH</a:t>
                </a:r>
                <a:r>
                  <a:rPr lang="en-US" sz="6000" b="1" spc="300" dirty="0">
                    <a:solidFill>
                      <a:srgbClr val="F56437"/>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a:t>
                </a:r>
                <a:r>
                  <a:rPr lang="en-US" sz="6000" b="1" spc="300" dirty="0">
                    <a:solidFill>
                      <a:srgbClr val="FF0000"/>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6000" b="1" spc="300" dirty="0">
                    <a:solidFill>
                      <a:srgbClr val="6250BE"/>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AI</a:t>
                </a:r>
                <a:r>
                  <a:rPr lang="en-US" sz="6000" b="1" spc="300" dirty="0">
                    <a:solidFill>
                      <a:srgbClr val="99AF46"/>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 ĐÚNG</a:t>
                </a:r>
                <a:r>
                  <a:rPr lang="en-US" sz="6000" b="1" spc="300" dirty="0">
                    <a:solidFill>
                      <a:srgbClr val="EA4343"/>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a:t>
                </a:r>
                <a:r>
                  <a:rPr lang="en-US" sz="6000" b="1" spc="300" dirty="0">
                    <a:solidFill>
                      <a:srgbClr val="99AF46"/>
                    </a:solidFill>
                    <a:effectLst>
                      <a:glow rad="12700">
                        <a:prstClr val="white">
                          <a:alpha val="98000"/>
                        </a:prstClr>
                      </a:glow>
                    </a:effectLst>
                    <a:latin typeface="UTM Showcard" panose="02040603050506020204" pitchFamily="18" charset="0"/>
                    <a:ea typeface="Times New Roman" panose="02020603050405020304" pitchFamily="18" charset="0"/>
                    <a:cs typeface="Times New Roman" panose="02020603050405020304" pitchFamily="18" charset="0"/>
                  </a:rPr>
                  <a:t> </a:t>
                </a:r>
              </a:p>
            </p:txBody>
          </p:sp>
        </p:grpSp>
      </p:grpSp>
      <p:pic>
        <p:nvPicPr>
          <p:cNvPr id="9" name="Picture 8">
            <a:extLst>
              <a:ext uri="{FF2B5EF4-FFF2-40B4-BE49-F238E27FC236}">
                <a16:creationId xmlns:a16="http://schemas.microsoft.com/office/drawing/2014/main" xmlns="" id="{91912D49-7457-44EC-A9B3-82D85A495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 r="-1"/>
          <a:stretch/>
        </p:blipFill>
        <p:spPr>
          <a:xfrm>
            <a:off x="1250614" y="2942868"/>
            <a:ext cx="6393162" cy="3818267"/>
          </a:xfrm>
          <a:prstGeom prst="rect">
            <a:avLst/>
          </a:prstGeom>
        </p:spPr>
      </p:pic>
    </p:spTree>
    <p:extLst>
      <p:ext uri="{BB962C8B-B14F-4D97-AF65-F5344CB8AC3E}">
        <p14:creationId xmlns:p14="http://schemas.microsoft.com/office/powerpoint/2010/main" val="33585141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BCB9298-F73B-449F-B73D-C5D8FB016647}"/>
              </a:ext>
            </a:extLst>
          </p:cNvPr>
          <p:cNvPicPr>
            <a:picLocks noChangeAspect="1"/>
          </p:cNvPicPr>
          <p:nvPr/>
        </p:nvPicPr>
        <p:blipFill>
          <a:blip r:embed="rId5"/>
          <a:stretch>
            <a:fillRect/>
          </a:stretch>
        </p:blipFill>
        <p:spPr>
          <a:xfrm>
            <a:off x="466075" y="830456"/>
            <a:ext cx="1371719" cy="2865368"/>
          </a:xfrm>
          <a:prstGeom prst="rect">
            <a:avLst/>
          </a:prstGeom>
        </p:spPr>
      </p:pic>
      <p:grpSp>
        <p:nvGrpSpPr>
          <p:cNvPr id="3" name="Group 2">
            <a:extLst>
              <a:ext uri="{FF2B5EF4-FFF2-40B4-BE49-F238E27FC236}">
                <a16:creationId xmlns:a16="http://schemas.microsoft.com/office/drawing/2014/main" xmlns="" id="{A17B916F-D5AA-47D7-BB6A-A964E26C7E5C}"/>
              </a:ext>
            </a:extLst>
          </p:cNvPr>
          <p:cNvGrpSpPr/>
          <p:nvPr/>
        </p:nvGrpSpPr>
        <p:grpSpPr>
          <a:xfrm>
            <a:off x="2041806" y="393868"/>
            <a:ext cx="5453737" cy="3000215"/>
            <a:chOff x="2553917" y="220131"/>
            <a:chExt cx="7084166" cy="3748343"/>
          </a:xfrm>
        </p:grpSpPr>
        <p:pic>
          <p:nvPicPr>
            <p:cNvPr id="4" name="Picture 3">
              <a:extLst>
                <a:ext uri="{FF2B5EF4-FFF2-40B4-BE49-F238E27FC236}">
                  <a16:creationId xmlns:a16="http://schemas.microsoft.com/office/drawing/2014/main" xmlns="" id="{08E4D276-EF43-457F-81DB-81C32905D3FC}"/>
                </a:ext>
              </a:extLst>
            </p:cNvPr>
            <p:cNvPicPr>
              <a:picLocks noChangeAspect="1"/>
            </p:cNvPicPr>
            <p:nvPr/>
          </p:nvPicPr>
          <p:blipFill>
            <a:blip r:embed="rId6"/>
            <a:stretch>
              <a:fillRect/>
            </a:stretch>
          </p:blipFill>
          <p:spPr>
            <a:xfrm>
              <a:off x="2553917" y="247773"/>
              <a:ext cx="7084166" cy="3487214"/>
            </a:xfrm>
            <a:prstGeom prst="rect">
              <a:avLst/>
            </a:prstGeom>
          </p:spPr>
        </p:pic>
        <p:sp>
          <p:nvSpPr>
            <p:cNvPr id="5" name="TextBox 4">
              <a:extLst>
                <a:ext uri="{FF2B5EF4-FFF2-40B4-BE49-F238E27FC236}">
                  <a16:creationId xmlns:a16="http://schemas.microsoft.com/office/drawing/2014/main" xmlns="" id="{E6283F16-FF51-4421-A45F-DB4A5CA5BC50}"/>
                </a:ext>
              </a:extLst>
            </p:cNvPr>
            <p:cNvSpPr txBox="1"/>
            <p:nvPr/>
          </p:nvSpPr>
          <p:spPr>
            <a:xfrm>
              <a:off x="5377457" y="220131"/>
              <a:ext cx="1794934" cy="1499641"/>
            </a:xfrm>
            <a:prstGeom prst="rect">
              <a:avLst/>
            </a:prstGeom>
            <a:noFill/>
          </p:spPr>
          <p:txBody>
            <a:bodyPr wrap="square" rtlCol="0">
              <a:spAutoFit/>
            </a:bodyPr>
            <a:lstStyle/>
            <a:p>
              <a:r>
                <a:rPr lang="en-US" sz="3600" b="1" dirty="0" err="1">
                  <a:solidFill>
                    <a:prstClr val="white"/>
                  </a:solidFill>
                  <a:latin typeface="Arial" panose="020B0604020202020204" pitchFamily="34" charset="0"/>
                  <a:cs typeface="Arial" panose="020B0604020202020204" pitchFamily="34" charset="0"/>
                </a:rPr>
                <a:t>Câu</a:t>
              </a:r>
              <a:r>
                <a:rPr lang="en-US" sz="3600" b="1" dirty="0">
                  <a:solidFill>
                    <a:prstClr val="white"/>
                  </a:solidFill>
                  <a:latin typeface="Arial" panose="020B0604020202020204" pitchFamily="34" charset="0"/>
                  <a:cs typeface="Arial" panose="020B0604020202020204" pitchFamily="34" charset="0"/>
                </a:rPr>
                <a:t> 1</a:t>
              </a:r>
              <a:endParaRPr lang="vi-VN" sz="3600" b="1" dirty="0">
                <a:solidFill>
                  <a:prstClr val="white"/>
                </a:solidFill>
                <a:cs typeface="Arial" panose="020B0604020202020204" pitchFamily="34" charset="0"/>
              </a:endParaRPr>
            </a:p>
          </p:txBody>
        </p:sp>
        <p:sp>
          <p:nvSpPr>
            <p:cNvPr id="6" name="TextBox 5">
              <a:extLst>
                <a:ext uri="{FF2B5EF4-FFF2-40B4-BE49-F238E27FC236}">
                  <a16:creationId xmlns:a16="http://schemas.microsoft.com/office/drawing/2014/main" xmlns="" id="{F236A71C-0FFD-4C5E-BB0D-B15C90753CF7}"/>
                </a:ext>
              </a:extLst>
            </p:cNvPr>
            <p:cNvSpPr txBox="1"/>
            <p:nvPr/>
          </p:nvSpPr>
          <p:spPr>
            <a:xfrm>
              <a:off x="2972804" y="1084550"/>
              <a:ext cx="6046128" cy="2883924"/>
            </a:xfrm>
            <a:prstGeom prst="rect">
              <a:avLst/>
            </a:prstGeom>
            <a:noFill/>
          </p:spPr>
          <p:txBody>
            <a:bodyPr wrap="square" rtlCol="0">
              <a:spAutoFit/>
            </a:bodyPr>
            <a:lstStyle/>
            <a:p>
              <a:pPr algn="ctr"/>
              <a:r>
                <a:rPr lang="en-US" sz="3600" b="1" dirty="0">
                  <a:solidFill>
                    <a:srgbClr val="8D1A19"/>
                  </a:solidFill>
                  <a:latin typeface="UVF TypoSlabserif" panose="02000403050000020004" pitchFamily="2" charset="0"/>
                  <a:cs typeface="Arial" panose="020B0604020202020204" pitchFamily="34" charset="0"/>
                </a:rPr>
                <a:t>“</a:t>
              </a:r>
              <a:r>
                <a:rPr lang="en-US" sz="3600" b="1" dirty="0" err="1">
                  <a:solidFill>
                    <a:srgbClr val="8D1A19"/>
                  </a:solidFill>
                  <a:latin typeface="UVF TypoSlabserif" panose="02000403050000020004" pitchFamily="2" charset="0"/>
                  <a:cs typeface="Arial" panose="020B0604020202020204" pitchFamily="34" charset="0"/>
                </a:rPr>
                <a:t>Nhà</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vua</a:t>
              </a:r>
              <a:r>
                <a:rPr lang="en-US" sz="3600" b="1" dirty="0">
                  <a:solidFill>
                    <a:srgbClr val="8D1A19"/>
                  </a:solidFill>
                  <a:latin typeface="UVF TypoSlabserif" panose="02000403050000020004" pitchFamily="2" charset="0"/>
                  <a:cs typeface="Arial" panose="020B0604020202020204" pitchFamily="34" charset="0"/>
                </a:rPr>
                <a:t> ra </a:t>
              </a:r>
              <a:r>
                <a:rPr lang="en-US" sz="3600" b="1" dirty="0" err="1">
                  <a:solidFill>
                    <a:srgbClr val="8D1A19"/>
                  </a:solidFill>
                  <a:latin typeface="UVF TypoSlabserif" panose="02000403050000020004" pitchFamily="2" charset="0"/>
                  <a:cs typeface="Arial" panose="020B0604020202020204" pitchFamily="34" charset="0"/>
                </a:rPr>
                <a:t>lệnh</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cho</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tôi</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đánh</a:t>
              </a:r>
              <a:r>
                <a:rPr lang="en-US" sz="3600" b="1" dirty="0">
                  <a:solidFill>
                    <a:srgbClr val="8D1A19"/>
                  </a:solidFill>
                  <a:latin typeface="UVF TypoSlabserif" panose="02000403050000020004" pitchFamily="2" charset="0"/>
                  <a:cs typeface="Arial" panose="020B0604020202020204" pitchFamily="34" charset="0"/>
                </a:rPr>
                <a:t> tan </a:t>
              </a:r>
              <a:r>
                <a:rPr lang="en-US" sz="3600" b="1" dirty="0" err="1">
                  <a:solidFill>
                    <a:srgbClr val="8D1A19"/>
                  </a:solidFill>
                  <a:latin typeface="UVF TypoSlabserif" panose="02000403050000020004" pitchFamily="2" charset="0"/>
                  <a:cs typeface="Arial" panose="020B0604020202020204" pitchFamily="34" charset="0"/>
                </a:rPr>
                <a:t>hạm</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đội</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địch</a:t>
              </a:r>
              <a:r>
                <a:rPr lang="en-US" sz="3600" b="1" dirty="0">
                  <a:solidFill>
                    <a:srgbClr val="8D1A19"/>
                  </a:solidFill>
                  <a:latin typeface="UVF TypoSlabserif" panose="02000403050000020004" pitchFamily="2" charset="0"/>
                  <a:cs typeface="Arial" panose="020B0604020202020204" pitchFamily="34" charset="0"/>
                </a:rPr>
                <a:t>”</a:t>
              </a:r>
            </a:p>
            <a:p>
              <a:pPr algn="ct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là</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loại</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câu</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kể</a:t>
              </a:r>
              <a:r>
                <a:rPr lang="en-US" sz="3600" b="1" dirty="0">
                  <a:solidFill>
                    <a:srgbClr val="8D1A19"/>
                  </a:solidFill>
                  <a:latin typeface="UVF TypoSlabserif" panose="02000403050000020004" pitchFamily="2" charset="0"/>
                  <a:cs typeface="Arial" panose="020B0604020202020204" pitchFamily="34" charset="0"/>
                </a:rPr>
                <a:t> </a:t>
              </a:r>
              <a:r>
                <a:rPr lang="en-US" sz="3600" b="1" dirty="0" err="1">
                  <a:solidFill>
                    <a:srgbClr val="8D1A19"/>
                  </a:solidFill>
                  <a:latin typeface="UVF TypoSlabserif" panose="02000403050000020004" pitchFamily="2" charset="0"/>
                  <a:cs typeface="Arial" panose="020B0604020202020204" pitchFamily="34" charset="0"/>
                </a:rPr>
                <a:t>gì</a:t>
              </a:r>
              <a:r>
                <a:rPr lang="en-US" sz="3600" b="1" dirty="0">
                  <a:solidFill>
                    <a:srgbClr val="8D1A19"/>
                  </a:solidFill>
                  <a:latin typeface="UVF TypoSlabserif" panose="02000403050000020004" pitchFamily="2" charset="0"/>
                  <a:cs typeface="Arial" panose="020B0604020202020204" pitchFamily="34" charset="0"/>
                </a:rPr>
                <a:t>?</a:t>
              </a:r>
              <a:endParaRPr lang="vi-VN" sz="3600" b="1" dirty="0">
                <a:solidFill>
                  <a:srgbClr val="8D1A19"/>
                </a:solidFill>
                <a:latin typeface="UVF TypoSlabserif" panose="02000403050000020004" pitchFamily="2" charset="0"/>
                <a:cs typeface="Arial" panose="020B0604020202020204" pitchFamily="34" charset="0"/>
              </a:endParaRPr>
            </a:p>
          </p:txBody>
        </p:sp>
      </p:grpSp>
      <p:pic>
        <p:nvPicPr>
          <p:cNvPr id="7" name="Picture 6">
            <a:extLst>
              <a:ext uri="{FF2B5EF4-FFF2-40B4-BE49-F238E27FC236}">
                <a16:creationId xmlns:a16="http://schemas.microsoft.com/office/drawing/2014/main" xmlns="" id="{68567D5D-48CA-4A87-82DE-A6A03CC3CFE1}"/>
              </a:ext>
            </a:extLst>
          </p:cNvPr>
          <p:cNvPicPr>
            <a:picLocks noChangeAspect="1"/>
          </p:cNvPicPr>
          <p:nvPr/>
        </p:nvPicPr>
        <p:blipFill>
          <a:blip r:embed="rId7"/>
          <a:stretch>
            <a:fillRect/>
          </a:stretch>
        </p:blipFill>
        <p:spPr>
          <a:xfrm>
            <a:off x="6697034" y="3312667"/>
            <a:ext cx="1595766" cy="463336"/>
          </a:xfrm>
          <a:prstGeom prst="rect">
            <a:avLst/>
          </a:prstGeom>
        </p:spPr>
      </p:pic>
      <p:grpSp>
        <p:nvGrpSpPr>
          <p:cNvPr id="10" name="Group 9">
            <a:extLst>
              <a:ext uri="{FF2B5EF4-FFF2-40B4-BE49-F238E27FC236}">
                <a16:creationId xmlns:a16="http://schemas.microsoft.com/office/drawing/2014/main" xmlns="" id="{1EA88F37-AD3E-407F-8773-8C72F55FF8C1}"/>
              </a:ext>
            </a:extLst>
          </p:cNvPr>
          <p:cNvGrpSpPr/>
          <p:nvPr/>
        </p:nvGrpSpPr>
        <p:grpSpPr>
          <a:xfrm>
            <a:off x="4726484" y="3639595"/>
            <a:ext cx="3529890" cy="1275504"/>
            <a:chOff x="6321452" y="3964533"/>
            <a:chExt cx="4706520" cy="1275504"/>
          </a:xfrm>
        </p:grpSpPr>
        <p:pic>
          <p:nvPicPr>
            <p:cNvPr id="11" name="Picture 10">
              <a:extLst>
                <a:ext uri="{FF2B5EF4-FFF2-40B4-BE49-F238E27FC236}">
                  <a16:creationId xmlns:a16="http://schemas.microsoft.com/office/drawing/2014/main" xmlns="" id="{68230306-1352-422B-ADA1-55C47EBC3939}"/>
                </a:ext>
              </a:extLst>
            </p:cNvPr>
            <p:cNvPicPr>
              <a:picLocks noChangeAspect="1"/>
            </p:cNvPicPr>
            <p:nvPr/>
          </p:nvPicPr>
          <p:blipFill>
            <a:blip r:embed="rId8"/>
            <a:stretch>
              <a:fillRect/>
            </a:stretch>
          </p:blipFill>
          <p:spPr>
            <a:xfrm>
              <a:off x="6321452" y="3964533"/>
              <a:ext cx="4706520" cy="1115665"/>
            </a:xfrm>
            <a:prstGeom prst="rect">
              <a:avLst/>
            </a:prstGeom>
          </p:spPr>
        </p:pic>
        <p:sp>
          <p:nvSpPr>
            <p:cNvPr id="12" name="TextBox 11">
              <a:extLst>
                <a:ext uri="{FF2B5EF4-FFF2-40B4-BE49-F238E27FC236}">
                  <a16:creationId xmlns:a16="http://schemas.microsoft.com/office/drawing/2014/main" xmlns="" id="{D2BF186F-5BD1-4C2E-9BF5-BB1D257800B5}"/>
                </a:ext>
              </a:extLst>
            </p:cNvPr>
            <p:cNvSpPr txBox="1"/>
            <p:nvPr/>
          </p:nvSpPr>
          <p:spPr>
            <a:xfrm>
              <a:off x="7510395" y="4162819"/>
              <a:ext cx="2467571" cy="1077218"/>
            </a:xfrm>
            <a:prstGeom prst="rect">
              <a:avLst/>
            </a:prstGeom>
            <a:noFill/>
          </p:spPr>
          <p:txBody>
            <a:bodyPr wrap="square" rtlCol="0">
              <a:spAutoFit/>
            </a:bodyPr>
            <a:lstStyle/>
            <a:p>
              <a:r>
                <a:rPr lang="en-US" sz="3200" b="1" dirty="0">
                  <a:solidFill>
                    <a:prstClr val="black"/>
                  </a:solidFill>
                  <a:latin typeface="UVF TypoSlabserif" panose="02000403050000020004" pitchFamily="2" charset="0"/>
                  <a:cs typeface="Arial" panose="020B0604020202020204" pitchFamily="34" charset="0"/>
                </a:rPr>
                <a:t>Ai </a:t>
              </a:r>
              <a:r>
                <a:rPr lang="en-US" sz="3200" b="1" dirty="0" err="1">
                  <a:solidFill>
                    <a:prstClr val="black"/>
                  </a:solidFill>
                  <a:latin typeface="UVF TypoSlabserif" panose="02000403050000020004" pitchFamily="2" charset="0"/>
                  <a:cs typeface="Arial" panose="020B0604020202020204" pitchFamily="34" charset="0"/>
                </a:rPr>
                <a:t>thế</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nào</a:t>
              </a:r>
              <a:r>
                <a:rPr lang="en-US" sz="3200" b="1" dirty="0">
                  <a:solidFill>
                    <a:prstClr val="black"/>
                  </a:solidFill>
                  <a:latin typeface="UVF TypoSlabserif" panose="02000403050000020004" pitchFamily="2" charset="0"/>
                  <a:cs typeface="Arial" panose="020B0604020202020204" pitchFamily="34" charset="0"/>
                </a:rPr>
                <a:t>?</a:t>
              </a:r>
              <a:endParaRPr lang="vi-VN" sz="3200" b="1" dirty="0">
                <a:solidFill>
                  <a:prstClr val="black"/>
                </a:solidFill>
                <a:latin typeface="UVF TypoSlabserif" panose="02000403050000020004" pitchFamily="2" charset="0"/>
                <a:cs typeface="Arial" panose="020B0604020202020204" pitchFamily="34" charset="0"/>
              </a:endParaRPr>
            </a:p>
          </p:txBody>
        </p:sp>
      </p:grpSp>
      <p:grpSp>
        <p:nvGrpSpPr>
          <p:cNvPr id="19" name="Group 18">
            <a:extLst>
              <a:ext uri="{FF2B5EF4-FFF2-40B4-BE49-F238E27FC236}">
                <a16:creationId xmlns:a16="http://schemas.microsoft.com/office/drawing/2014/main" xmlns="" id="{DF69556D-BCB2-49B2-BA68-D7D5606C3AB7}"/>
              </a:ext>
            </a:extLst>
          </p:cNvPr>
          <p:cNvGrpSpPr/>
          <p:nvPr/>
        </p:nvGrpSpPr>
        <p:grpSpPr>
          <a:xfrm>
            <a:off x="858418" y="3543016"/>
            <a:ext cx="3529890" cy="1115665"/>
            <a:chOff x="1164030" y="3929770"/>
            <a:chExt cx="4706520" cy="1115665"/>
          </a:xfrm>
        </p:grpSpPr>
        <p:pic>
          <p:nvPicPr>
            <p:cNvPr id="20" name="Picture 19">
              <a:extLst>
                <a:ext uri="{FF2B5EF4-FFF2-40B4-BE49-F238E27FC236}">
                  <a16:creationId xmlns:a16="http://schemas.microsoft.com/office/drawing/2014/main" xmlns="" id="{3F84AF1F-1601-47DF-ABAC-E6A2C9C355A9}"/>
                </a:ext>
              </a:extLst>
            </p:cNvPr>
            <p:cNvPicPr>
              <a:picLocks noChangeAspect="1"/>
            </p:cNvPicPr>
            <p:nvPr/>
          </p:nvPicPr>
          <p:blipFill>
            <a:blip r:embed="rId8"/>
            <a:stretch>
              <a:fillRect/>
            </a:stretch>
          </p:blipFill>
          <p:spPr>
            <a:xfrm>
              <a:off x="1164030" y="3929770"/>
              <a:ext cx="4706520" cy="1115665"/>
            </a:xfrm>
            <a:prstGeom prst="rect">
              <a:avLst/>
            </a:prstGeom>
          </p:spPr>
        </p:pic>
        <p:sp>
          <p:nvSpPr>
            <p:cNvPr id="21" name="TextBox 20">
              <a:extLst>
                <a:ext uri="{FF2B5EF4-FFF2-40B4-BE49-F238E27FC236}">
                  <a16:creationId xmlns:a16="http://schemas.microsoft.com/office/drawing/2014/main" xmlns="" id="{9419EA4A-99B3-4391-A930-34BA0C584261}"/>
                </a:ext>
              </a:extLst>
            </p:cNvPr>
            <p:cNvSpPr txBox="1"/>
            <p:nvPr/>
          </p:nvSpPr>
          <p:spPr>
            <a:xfrm>
              <a:off x="1857958" y="4172742"/>
              <a:ext cx="3318663" cy="584775"/>
            </a:xfrm>
            <a:prstGeom prst="rect">
              <a:avLst/>
            </a:prstGeom>
            <a:noFill/>
          </p:spPr>
          <p:txBody>
            <a:bodyPr wrap="square" rtlCol="0">
              <a:spAutoFit/>
            </a:bodyPr>
            <a:lstStyle/>
            <a:p>
              <a:pPr algn="ctr"/>
              <a:r>
                <a:rPr lang="en-US" sz="3200" b="1" dirty="0">
                  <a:solidFill>
                    <a:prstClr val="black"/>
                  </a:solidFill>
                  <a:latin typeface="UVF TypoSlabserif" panose="02000403050000020004" pitchFamily="2" charset="0"/>
                  <a:cs typeface="Arial" panose="020B0604020202020204" pitchFamily="34" charset="0"/>
                </a:rPr>
                <a:t>Ai </a:t>
              </a:r>
              <a:r>
                <a:rPr lang="en-US" sz="3200" b="1" dirty="0" err="1">
                  <a:solidFill>
                    <a:prstClr val="black"/>
                  </a:solidFill>
                  <a:latin typeface="UVF TypoSlabserif" panose="02000403050000020004" pitchFamily="2" charset="0"/>
                  <a:cs typeface="Arial" panose="020B0604020202020204" pitchFamily="34" charset="0"/>
                </a:rPr>
                <a:t>làm</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gì</a:t>
              </a:r>
              <a:r>
                <a:rPr lang="en-US" sz="3200" b="1" dirty="0">
                  <a:solidFill>
                    <a:prstClr val="black"/>
                  </a:solidFill>
                  <a:latin typeface="UVF TypoSlabserif" panose="02000403050000020004" pitchFamily="2" charset="0"/>
                  <a:cs typeface="Arial" panose="020B0604020202020204" pitchFamily="34" charset="0"/>
                </a:rPr>
                <a:t>?</a:t>
              </a:r>
              <a:endParaRPr lang="vi-VN" sz="3200" b="1" dirty="0">
                <a:solidFill>
                  <a:prstClr val="black"/>
                </a:solidFill>
                <a:latin typeface="UVF TypoSlabserif" panose="02000403050000020004" pitchFamily="2" charset="0"/>
                <a:cs typeface="Arial" panose="020B0604020202020204" pitchFamily="34" charset="0"/>
              </a:endParaRPr>
            </a:p>
          </p:txBody>
        </p:sp>
      </p:grpSp>
      <p:pic>
        <p:nvPicPr>
          <p:cNvPr id="22" name="Picture 21">
            <a:extLst>
              <a:ext uri="{FF2B5EF4-FFF2-40B4-BE49-F238E27FC236}">
                <a16:creationId xmlns:a16="http://schemas.microsoft.com/office/drawing/2014/main" xmlns="" id="{9A197FD3-47AA-484D-A4CC-9D484E4EC2C2}"/>
              </a:ext>
            </a:extLst>
          </p:cNvPr>
          <p:cNvPicPr>
            <a:picLocks noChangeAspect="1"/>
          </p:cNvPicPr>
          <p:nvPr/>
        </p:nvPicPr>
        <p:blipFill>
          <a:blip r:embed="rId9"/>
          <a:stretch>
            <a:fillRect/>
          </a:stretch>
        </p:blipFill>
        <p:spPr>
          <a:xfrm>
            <a:off x="3675802" y="3312668"/>
            <a:ext cx="1600339" cy="2786113"/>
          </a:xfrm>
          <a:prstGeom prst="rect">
            <a:avLst/>
          </a:prstGeom>
        </p:spPr>
      </p:pic>
    </p:spTree>
    <p:extLst>
      <p:ext uri="{BB962C8B-B14F-4D97-AF65-F5344CB8AC3E}">
        <p14:creationId xmlns:p14="http://schemas.microsoft.com/office/powerpoint/2010/main" val="25261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76B3516-0377-4EE3-97B3-C25434E89AF3}"/>
              </a:ext>
            </a:extLst>
          </p:cNvPr>
          <p:cNvGrpSpPr/>
          <p:nvPr/>
        </p:nvGrpSpPr>
        <p:grpSpPr>
          <a:xfrm>
            <a:off x="2130132" y="431400"/>
            <a:ext cx="5453737" cy="3223674"/>
            <a:chOff x="2553917" y="220131"/>
            <a:chExt cx="7084166" cy="4027524"/>
          </a:xfrm>
        </p:grpSpPr>
        <p:pic>
          <p:nvPicPr>
            <p:cNvPr id="3" name="Picture 2">
              <a:extLst>
                <a:ext uri="{FF2B5EF4-FFF2-40B4-BE49-F238E27FC236}">
                  <a16:creationId xmlns:a16="http://schemas.microsoft.com/office/drawing/2014/main" xmlns="" id="{4331FB16-23CA-4D01-9914-63F51CD5A7C3}"/>
                </a:ext>
              </a:extLst>
            </p:cNvPr>
            <p:cNvPicPr>
              <a:picLocks noChangeAspect="1"/>
            </p:cNvPicPr>
            <p:nvPr/>
          </p:nvPicPr>
          <p:blipFill>
            <a:blip r:embed="rId5"/>
            <a:stretch>
              <a:fillRect/>
            </a:stretch>
          </p:blipFill>
          <p:spPr>
            <a:xfrm>
              <a:off x="2553917" y="247773"/>
              <a:ext cx="7084166" cy="3487214"/>
            </a:xfrm>
            <a:prstGeom prst="rect">
              <a:avLst/>
            </a:prstGeom>
          </p:spPr>
        </p:pic>
        <p:sp>
          <p:nvSpPr>
            <p:cNvPr id="4" name="TextBox 3">
              <a:extLst>
                <a:ext uri="{FF2B5EF4-FFF2-40B4-BE49-F238E27FC236}">
                  <a16:creationId xmlns:a16="http://schemas.microsoft.com/office/drawing/2014/main" xmlns="" id="{EDC28489-73AA-42E9-9A02-86C4468EDD8B}"/>
                </a:ext>
              </a:extLst>
            </p:cNvPr>
            <p:cNvSpPr txBox="1"/>
            <p:nvPr/>
          </p:nvSpPr>
          <p:spPr>
            <a:xfrm>
              <a:off x="5377457" y="220131"/>
              <a:ext cx="1794934" cy="1499641"/>
            </a:xfrm>
            <a:prstGeom prst="rect">
              <a:avLst/>
            </a:prstGeom>
            <a:noFill/>
          </p:spPr>
          <p:txBody>
            <a:bodyPr wrap="square" rtlCol="0">
              <a:spAutoFit/>
            </a:bodyPr>
            <a:lstStyle/>
            <a:p>
              <a:pPr>
                <a:defRPr/>
              </a:pPr>
              <a:r>
                <a:rPr lang="en-US" sz="3600" b="1" dirty="0" err="1">
                  <a:solidFill>
                    <a:prstClr val="white"/>
                  </a:solidFill>
                  <a:latin typeface="Arial" panose="020B0604020202020204" pitchFamily="34" charset="0"/>
                  <a:cs typeface="Arial" panose="020B0604020202020204" pitchFamily="34" charset="0"/>
                </a:rPr>
                <a:t>Câu</a:t>
              </a:r>
              <a:r>
                <a:rPr lang="en-US" sz="3600" b="1" dirty="0">
                  <a:solidFill>
                    <a:prstClr val="white"/>
                  </a:solidFill>
                  <a:latin typeface="Arial" panose="020B0604020202020204" pitchFamily="34" charset="0"/>
                  <a:cs typeface="Arial" panose="020B0604020202020204" pitchFamily="34" charset="0"/>
                </a:rPr>
                <a:t> 2</a:t>
              </a:r>
              <a:endParaRPr lang="vi-VN" sz="3600" b="1" dirty="0">
                <a:solidFill>
                  <a:prstClr val="white"/>
                </a:solidFill>
                <a:cs typeface="Arial" panose="020B0604020202020204" pitchFamily="34" charset="0"/>
              </a:endParaRPr>
            </a:p>
          </p:txBody>
        </p:sp>
        <p:sp>
          <p:nvSpPr>
            <p:cNvPr id="5" name="TextBox 4">
              <a:extLst>
                <a:ext uri="{FF2B5EF4-FFF2-40B4-BE49-F238E27FC236}">
                  <a16:creationId xmlns:a16="http://schemas.microsoft.com/office/drawing/2014/main" xmlns="" id="{0D14920B-3941-46F9-B8DE-1123EFFBD525}"/>
                </a:ext>
              </a:extLst>
            </p:cNvPr>
            <p:cNvSpPr txBox="1"/>
            <p:nvPr/>
          </p:nvSpPr>
          <p:spPr>
            <a:xfrm>
              <a:off x="2932473" y="1363731"/>
              <a:ext cx="6465519" cy="2883924"/>
            </a:xfrm>
            <a:prstGeom prst="rect">
              <a:avLst/>
            </a:prstGeom>
            <a:noFill/>
          </p:spPr>
          <p:txBody>
            <a:bodyPr wrap="square" rtlCol="0">
              <a:spAutoFit/>
            </a:bodyPr>
            <a:lstStyle/>
            <a:p>
              <a:pPr algn="ctr">
                <a:defRPr/>
              </a:pPr>
              <a:r>
                <a:rPr lang="en-US" sz="3200" b="1" dirty="0" err="1">
                  <a:solidFill>
                    <a:srgbClr val="8D1A19"/>
                  </a:solidFill>
                  <a:latin typeface="UVF TypoSlabserif" panose="02000403050000020004" pitchFamily="2" charset="0"/>
                  <a:cs typeface="Arial" panose="020B0604020202020204" pitchFamily="34" charset="0"/>
                </a:rPr>
                <a:t>Xác</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định</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vị</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ngữ</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trong</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câu</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sau</a:t>
              </a:r>
              <a:r>
                <a:rPr lang="en-US" sz="3200" b="1" dirty="0">
                  <a:solidFill>
                    <a:srgbClr val="8D1A19"/>
                  </a:solidFill>
                  <a:latin typeface="UVF TypoSlabserif" panose="02000403050000020004" pitchFamily="2" charset="0"/>
                  <a:cs typeface="Arial" panose="020B0604020202020204" pitchFamily="34" charset="0"/>
                </a:rPr>
                <a:t>:</a:t>
              </a:r>
            </a:p>
            <a:p>
              <a:pPr algn="ctr">
                <a:defRPr/>
              </a:pPr>
              <a:r>
                <a:rPr lang="en-US" sz="4000" b="1" dirty="0">
                  <a:solidFill>
                    <a:srgbClr val="8D1A19"/>
                  </a:solidFill>
                  <a:latin typeface="UVF TypoSlabserif" panose="02000403050000020004" pitchFamily="2" charset="0"/>
                  <a:cs typeface="Arial" panose="020B0604020202020204" pitchFamily="34" charset="0"/>
                </a:rPr>
                <a:t> </a:t>
              </a:r>
              <a:r>
                <a:rPr lang="en-US" sz="4000" b="1" dirty="0" err="1">
                  <a:latin typeface="UVF TypoSlabserif" panose="02000403050000020004" pitchFamily="2" charset="0"/>
                  <a:cs typeface="Arial" panose="020B0604020202020204" pitchFamily="34" charset="0"/>
                </a:rPr>
                <a:t>Cuộc</a:t>
              </a:r>
              <a:r>
                <a:rPr lang="en-US" sz="4000" b="1" dirty="0">
                  <a:latin typeface="UVF TypoSlabserif" panose="02000403050000020004" pitchFamily="2" charset="0"/>
                  <a:cs typeface="Arial" panose="020B0604020202020204" pitchFamily="34" charset="0"/>
                </a:rPr>
                <a:t> </a:t>
              </a:r>
              <a:r>
                <a:rPr lang="en-US" sz="4000" b="1" dirty="0" err="1">
                  <a:latin typeface="UVF TypoSlabserif" panose="02000403050000020004" pitchFamily="2" charset="0"/>
                  <a:cs typeface="Arial" panose="020B0604020202020204" pitchFamily="34" charset="0"/>
                </a:rPr>
                <a:t>sống</a:t>
              </a:r>
              <a:r>
                <a:rPr lang="en-US" sz="4000" b="1" dirty="0">
                  <a:latin typeface="UVF TypoSlabserif" panose="02000403050000020004" pitchFamily="2" charset="0"/>
                  <a:cs typeface="Arial" panose="020B0604020202020204" pitchFamily="34" charset="0"/>
                </a:rPr>
                <a:t> </a:t>
              </a:r>
              <a:r>
                <a:rPr lang="en-US" sz="4000" b="1" dirty="0" err="1">
                  <a:latin typeface="UVF TypoSlabserif" panose="02000403050000020004" pitchFamily="2" charset="0"/>
                  <a:cs typeface="Arial" panose="020B0604020202020204" pitchFamily="34" charset="0"/>
                </a:rPr>
                <a:t>rất</a:t>
              </a:r>
              <a:r>
                <a:rPr lang="en-US" sz="4000" b="1" dirty="0">
                  <a:latin typeface="UVF TypoSlabserif" panose="02000403050000020004" pitchFamily="2" charset="0"/>
                  <a:cs typeface="Arial" panose="020B0604020202020204" pitchFamily="34" charset="0"/>
                </a:rPr>
                <a:t> </a:t>
              </a:r>
              <a:r>
                <a:rPr lang="en-US" sz="4000" b="1" dirty="0" err="1">
                  <a:latin typeface="UVF TypoSlabserif" panose="02000403050000020004" pitchFamily="2" charset="0"/>
                  <a:cs typeface="Arial" panose="020B0604020202020204" pitchFamily="34" charset="0"/>
                </a:rPr>
                <a:t>vui</a:t>
              </a:r>
              <a:r>
                <a:rPr lang="en-US" sz="4000" b="1" dirty="0">
                  <a:latin typeface="UVF TypoSlabserif" panose="02000403050000020004" pitchFamily="2" charset="0"/>
                  <a:cs typeface="Arial" panose="020B0604020202020204" pitchFamily="34" charset="0"/>
                </a:rPr>
                <a:t> </a:t>
              </a:r>
              <a:r>
                <a:rPr lang="en-US" sz="4000" b="1" dirty="0" err="1">
                  <a:latin typeface="UVF TypoSlabserif" panose="02000403050000020004" pitchFamily="2" charset="0"/>
                  <a:cs typeface="Arial" panose="020B0604020202020204" pitchFamily="34" charset="0"/>
                </a:rPr>
                <a:t>vẻ</a:t>
              </a:r>
              <a:endParaRPr lang="vi-VN" sz="4000" b="1" dirty="0">
                <a:latin typeface="UVF TypoSlabserif" panose="02000403050000020004" pitchFamily="2" charset="0"/>
                <a:cs typeface="Arial" panose="020B0604020202020204" pitchFamily="34" charset="0"/>
              </a:endParaRPr>
            </a:p>
          </p:txBody>
        </p:sp>
      </p:grpSp>
      <p:pic>
        <p:nvPicPr>
          <p:cNvPr id="6" name="Picture 5">
            <a:extLst>
              <a:ext uri="{FF2B5EF4-FFF2-40B4-BE49-F238E27FC236}">
                <a16:creationId xmlns:a16="http://schemas.microsoft.com/office/drawing/2014/main" xmlns="" id="{3015B835-0781-4541-BE36-913F973C7F9E}"/>
              </a:ext>
            </a:extLst>
          </p:cNvPr>
          <p:cNvPicPr>
            <a:picLocks noChangeAspect="1"/>
          </p:cNvPicPr>
          <p:nvPr/>
        </p:nvPicPr>
        <p:blipFill>
          <a:blip r:embed="rId6"/>
          <a:stretch>
            <a:fillRect/>
          </a:stretch>
        </p:blipFill>
        <p:spPr>
          <a:xfrm>
            <a:off x="6885629" y="3280762"/>
            <a:ext cx="1595766" cy="463336"/>
          </a:xfrm>
          <a:prstGeom prst="rect">
            <a:avLst/>
          </a:prstGeom>
        </p:spPr>
      </p:pic>
      <p:pic>
        <p:nvPicPr>
          <p:cNvPr id="7" name="Picture 6">
            <a:extLst>
              <a:ext uri="{FF2B5EF4-FFF2-40B4-BE49-F238E27FC236}">
                <a16:creationId xmlns:a16="http://schemas.microsoft.com/office/drawing/2014/main" xmlns="" id="{8048B103-C896-4758-A18E-B6E6AAACEF2C}"/>
              </a:ext>
            </a:extLst>
          </p:cNvPr>
          <p:cNvPicPr>
            <a:picLocks noChangeAspect="1"/>
          </p:cNvPicPr>
          <p:nvPr/>
        </p:nvPicPr>
        <p:blipFill>
          <a:blip r:embed="rId6"/>
          <a:stretch>
            <a:fillRect/>
          </a:stretch>
        </p:blipFill>
        <p:spPr>
          <a:xfrm>
            <a:off x="2942448" y="3267712"/>
            <a:ext cx="1595766" cy="463336"/>
          </a:xfrm>
          <a:prstGeom prst="rect">
            <a:avLst/>
          </a:prstGeom>
        </p:spPr>
      </p:pic>
      <p:pic>
        <p:nvPicPr>
          <p:cNvPr id="8" name="Picture 7">
            <a:extLst>
              <a:ext uri="{FF2B5EF4-FFF2-40B4-BE49-F238E27FC236}">
                <a16:creationId xmlns:a16="http://schemas.microsoft.com/office/drawing/2014/main" xmlns="" id="{9B2AC427-EB96-488F-9BD4-B96CD8D665E9}"/>
              </a:ext>
            </a:extLst>
          </p:cNvPr>
          <p:cNvPicPr>
            <a:picLocks noChangeAspect="1"/>
          </p:cNvPicPr>
          <p:nvPr/>
        </p:nvPicPr>
        <p:blipFill>
          <a:blip r:embed="rId6"/>
          <a:stretch>
            <a:fillRect/>
          </a:stretch>
        </p:blipFill>
        <p:spPr>
          <a:xfrm>
            <a:off x="6805466" y="4745195"/>
            <a:ext cx="1595766" cy="463336"/>
          </a:xfrm>
          <a:prstGeom prst="rect">
            <a:avLst/>
          </a:prstGeom>
        </p:spPr>
      </p:pic>
      <p:grpSp>
        <p:nvGrpSpPr>
          <p:cNvPr id="9" name="Group 8">
            <a:extLst>
              <a:ext uri="{FF2B5EF4-FFF2-40B4-BE49-F238E27FC236}">
                <a16:creationId xmlns:a16="http://schemas.microsoft.com/office/drawing/2014/main" xmlns="" id="{6B2B4CB3-519C-410B-BB71-C5C7346D8128}"/>
              </a:ext>
            </a:extLst>
          </p:cNvPr>
          <p:cNvGrpSpPr/>
          <p:nvPr/>
        </p:nvGrpSpPr>
        <p:grpSpPr>
          <a:xfrm>
            <a:off x="4910300" y="3697645"/>
            <a:ext cx="3529890" cy="1115665"/>
            <a:chOff x="6321452" y="3964533"/>
            <a:chExt cx="4706520" cy="1115665"/>
          </a:xfrm>
        </p:grpSpPr>
        <p:pic>
          <p:nvPicPr>
            <p:cNvPr id="10" name="Picture 9">
              <a:extLst>
                <a:ext uri="{FF2B5EF4-FFF2-40B4-BE49-F238E27FC236}">
                  <a16:creationId xmlns:a16="http://schemas.microsoft.com/office/drawing/2014/main" xmlns="" id="{46C10171-A121-4593-A22A-026AEDE9A81F}"/>
                </a:ext>
              </a:extLst>
            </p:cNvPr>
            <p:cNvPicPr>
              <a:picLocks noChangeAspect="1"/>
            </p:cNvPicPr>
            <p:nvPr/>
          </p:nvPicPr>
          <p:blipFill>
            <a:blip r:embed="rId7"/>
            <a:stretch>
              <a:fillRect/>
            </a:stretch>
          </p:blipFill>
          <p:spPr>
            <a:xfrm>
              <a:off x="6321452" y="3964533"/>
              <a:ext cx="4706520" cy="1115665"/>
            </a:xfrm>
            <a:prstGeom prst="rect">
              <a:avLst/>
            </a:prstGeom>
          </p:spPr>
        </p:pic>
        <p:sp>
          <p:nvSpPr>
            <p:cNvPr id="11" name="TextBox 10">
              <a:extLst>
                <a:ext uri="{FF2B5EF4-FFF2-40B4-BE49-F238E27FC236}">
                  <a16:creationId xmlns:a16="http://schemas.microsoft.com/office/drawing/2014/main" xmlns="" id="{579C7797-601A-4AFC-91D9-A81CDF2ED26E}"/>
                </a:ext>
              </a:extLst>
            </p:cNvPr>
            <p:cNvSpPr txBox="1"/>
            <p:nvPr/>
          </p:nvSpPr>
          <p:spPr>
            <a:xfrm>
              <a:off x="6853311" y="4205473"/>
              <a:ext cx="3990060" cy="584775"/>
            </a:xfrm>
            <a:prstGeom prst="rect">
              <a:avLst/>
            </a:prstGeom>
            <a:noFill/>
          </p:spPr>
          <p:txBody>
            <a:bodyPr wrap="square" rtlCol="0">
              <a:spAutoFit/>
            </a:bodyPr>
            <a:lstStyle/>
            <a:p>
              <a:pPr algn="ctr">
                <a:defRPr/>
              </a:pPr>
              <a:r>
                <a:rPr lang="en-US" sz="3200" b="1" dirty="0" err="1">
                  <a:solidFill>
                    <a:prstClr val="black"/>
                  </a:solidFill>
                  <a:latin typeface="UVF TypoSlabserif" panose="02000403050000020004" pitchFamily="2" charset="0"/>
                  <a:cs typeface="Arial" panose="020B0604020202020204" pitchFamily="34" charset="0"/>
                </a:rPr>
                <a:t>Cuộc</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sống</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rất</a:t>
              </a:r>
              <a:endParaRPr lang="vi-VN" sz="3200" b="1" dirty="0">
                <a:solidFill>
                  <a:prstClr val="black"/>
                </a:solidFill>
                <a:latin typeface="UVF TypoSlabserif" panose="02000403050000020004" pitchFamily="2" charset="0"/>
                <a:cs typeface="Arial" panose="020B0604020202020204" pitchFamily="34" charset="0"/>
              </a:endParaRPr>
            </a:p>
          </p:txBody>
        </p:sp>
      </p:grpSp>
      <p:grpSp>
        <p:nvGrpSpPr>
          <p:cNvPr id="12" name="Group 11">
            <a:extLst>
              <a:ext uri="{FF2B5EF4-FFF2-40B4-BE49-F238E27FC236}">
                <a16:creationId xmlns:a16="http://schemas.microsoft.com/office/drawing/2014/main" xmlns="" id="{59FB80D2-853C-4614-B267-AF2668D8331A}"/>
              </a:ext>
            </a:extLst>
          </p:cNvPr>
          <p:cNvGrpSpPr/>
          <p:nvPr/>
        </p:nvGrpSpPr>
        <p:grpSpPr>
          <a:xfrm>
            <a:off x="4910300" y="5140418"/>
            <a:ext cx="3529890" cy="1115665"/>
            <a:chOff x="6274924" y="5348771"/>
            <a:chExt cx="4706520" cy="1115665"/>
          </a:xfrm>
        </p:grpSpPr>
        <p:pic>
          <p:nvPicPr>
            <p:cNvPr id="13" name="Picture 12">
              <a:extLst>
                <a:ext uri="{FF2B5EF4-FFF2-40B4-BE49-F238E27FC236}">
                  <a16:creationId xmlns:a16="http://schemas.microsoft.com/office/drawing/2014/main" xmlns="" id="{E416E827-62E6-4992-9D0F-DA74EAEA6F6E}"/>
                </a:ext>
              </a:extLst>
            </p:cNvPr>
            <p:cNvPicPr>
              <a:picLocks noChangeAspect="1"/>
            </p:cNvPicPr>
            <p:nvPr/>
          </p:nvPicPr>
          <p:blipFill>
            <a:blip r:embed="rId7"/>
            <a:stretch>
              <a:fillRect/>
            </a:stretch>
          </p:blipFill>
          <p:spPr>
            <a:xfrm>
              <a:off x="6274924" y="5348771"/>
              <a:ext cx="4706520" cy="1115665"/>
            </a:xfrm>
            <a:prstGeom prst="rect">
              <a:avLst/>
            </a:prstGeom>
          </p:spPr>
        </p:pic>
        <p:sp>
          <p:nvSpPr>
            <p:cNvPr id="14" name="TextBox 13">
              <a:extLst>
                <a:ext uri="{FF2B5EF4-FFF2-40B4-BE49-F238E27FC236}">
                  <a16:creationId xmlns:a16="http://schemas.microsoft.com/office/drawing/2014/main" xmlns="" id="{364C9C5A-88B8-43CA-A687-46DDAD57B262}"/>
                </a:ext>
              </a:extLst>
            </p:cNvPr>
            <p:cNvSpPr txBox="1"/>
            <p:nvPr/>
          </p:nvSpPr>
          <p:spPr>
            <a:xfrm>
              <a:off x="8032878" y="5485371"/>
              <a:ext cx="1946967" cy="584775"/>
            </a:xfrm>
            <a:prstGeom prst="rect">
              <a:avLst/>
            </a:prstGeom>
            <a:noFill/>
          </p:spPr>
          <p:txBody>
            <a:bodyPr wrap="square" rtlCol="0">
              <a:spAutoFit/>
            </a:bodyPr>
            <a:lstStyle/>
            <a:p>
              <a:pPr>
                <a:defRPr/>
              </a:pPr>
              <a:r>
                <a:rPr lang="en-US" sz="3200" b="1" dirty="0" err="1">
                  <a:solidFill>
                    <a:prstClr val="black"/>
                  </a:solidFill>
                  <a:latin typeface="UVF TypoSlabserif" panose="02000403050000020004" pitchFamily="2" charset="0"/>
                  <a:cs typeface="Arial" panose="020B0604020202020204" pitchFamily="34" charset="0"/>
                </a:rPr>
                <a:t>vui</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vẻ</a:t>
              </a:r>
              <a:endParaRPr lang="vi-VN" sz="3200" b="1" dirty="0">
                <a:solidFill>
                  <a:prstClr val="black"/>
                </a:solidFill>
                <a:latin typeface="UVF TypoSlabserif" panose="02000403050000020004" pitchFamily="2" charset="0"/>
                <a:cs typeface="Arial" panose="020B0604020202020204" pitchFamily="34" charset="0"/>
              </a:endParaRPr>
            </a:p>
          </p:txBody>
        </p:sp>
      </p:grpSp>
      <p:grpSp>
        <p:nvGrpSpPr>
          <p:cNvPr id="15" name="Group 14">
            <a:extLst>
              <a:ext uri="{FF2B5EF4-FFF2-40B4-BE49-F238E27FC236}">
                <a16:creationId xmlns:a16="http://schemas.microsoft.com/office/drawing/2014/main" xmlns="" id="{C068AD40-3693-4381-9A6B-D11CDE72B770}"/>
              </a:ext>
            </a:extLst>
          </p:cNvPr>
          <p:cNvGrpSpPr/>
          <p:nvPr/>
        </p:nvGrpSpPr>
        <p:grpSpPr>
          <a:xfrm>
            <a:off x="1073828" y="3697645"/>
            <a:ext cx="3529890" cy="1342662"/>
            <a:chOff x="1164030" y="5377210"/>
            <a:chExt cx="4706520" cy="1342662"/>
          </a:xfrm>
        </p:grpSpPr>
        <p:pic>
          <p:nvPicPr>
            <p:cNvPr id="16" name="Picture 15">
              <a:extLst>
                <a:ext uri="{FF2B5EF4-FFF2-40B4-BE49-F238E27FC236}">
                  <a16:creationId xmlns:a16="http://schemas.microsoft.com/office/drawing/2014/main" xmlns="" id="{27B32E04-50F1-4B3C-AC7E-4BD126A1757C}"/>
                </a:ext>
              </a:extLst>
            </p:cNvPr>
            <p:cNvPicPr>
              <a:picLocks noChangeAspect="1"/>
            </p:cNvPicPr>
            <p:nvPr/>
          </p:nvPicPr>
          <p:blipFill>
            <a:blip r:embed="rId7"/>
            <a:stretch>
              <a:fillRect/>
            </a:stretch>
          </p:blipFill>
          <p:spPr>
            <a:xfrm>
              <a:off x="1164030" y="5377210"/>
              <a:ext cx="4706520" cy="1115665"/>
            </a:xfrm>
            <a:prstGeom prst="rect">
              <a:avLst/>
            </a:prstGeom>
          </p:spPr>
        </p:pic>
        <p:sp>
          <p:nvSpPr>
            <p:cNvPr id="17" name="TextBox 16">
              <a:extLst>
                <a:ext uri="{FF2B5EF4-FFF2-40B4-BE49-F238E27FC236}">
                  <a16:creationId xmlns:a16="http://schemas.microsoft.com/office/drawing/2014/main" xmlns="" id="{051C2A57-3B84-4340-ADD8-1C775B95AFFB}"/>
                </a:ext>
              </a:extLst>
            </p:cNvPr>
            <p:cNvSpPr txBox="1"/>
            <p:nvPr/>
          </p:nvSpPr>
          <p:spPr>
            <a:xfrm>
              <a:off x="2204406" y="5642654"/>
              <a:ext cx="2473061" cy="1077218"/>
            </a:xfrm>
            <a:prstGeom prst="rect">
              <a:avLst/>
            </a:prstGeom>
            <a:noFill/>
          </p:spPr>
          <p:txBody>
            <a:bodyPr wrap="square" rtlCol="0">
              <a:spAutoFit/>
            </a:bodyPr>
            <a:lstStyle/>
            <a:p>
              <a:pPr algn="ctr">
                <a:defRPr/>
              </a:pPr>
              <a:r>
                <a:rPr lang="en-US" sz="3200" b="1" dirty="0" err="1">
                  <a:solidFill>
                    <a:prstClr val="black"/>
                  </a:solidFill>
                  <a:latin typeface="UVF TypoSlabserif" panose="02000403050000020004" pitchFamily="2" charset="0"/>
                  <a:cs typeface="Arial" panose="020B0604020202020204" pitchFamily="34" charset="0"/>
                </a:rPr>
                <a:t>Cuộc</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sống</a:t>
              </a:r>
              <a:endParaRPr lang="vi-VN" sz="3200" b="1" dirty="0">
                <a:solidFill>
                  <a:prstClr val="black"/>
                </a:solidFill>
                <a:latin typeface="UVF TypoSlabserif" panose="02000403050000020004" pitchFamily="2" charset="0"/>
                <a:cs typeface="Arial" panose="020B0604020202020204" pitchFamily="34" charset="0"/>
              </a:endParaRPr>
            </a:p>
          </p:txBody>
        </p:sp>
      </p:grpSp>
      <p:grpSp>
        <p:nvGrpSpPr>
          <p:cNvPr id="18" name="Group 17">
            <a:extLst>
              <a:ext uri="{FF2B5EF4-FFF2-40B4-BE49-F238E27FC236}">
                <a16:creationId xmlns:a16="http://schemas.microsoft.com/office/drawing/2014/main" xmlns="" id="{A4AD15A0-585C-47BF-B679-0022E1205BAB}"/>
              </a:ext>
            </a:extLst>
          </p:cNvPr>
          <p:cNvGrpSpPr/>
          <p:nvPr/>
        </p:nvGrpSpPr>
        <p:grpSpPr>
          <a:xfrm>
            <a:off x="1016564" y="5011574"/>
            <a:ext cx="3529890" cy="1115665"/>
            <a:chOff x="1164030" y="3929770"/>
            <a:chExt cx="4706520" cy="1115665"/>
          </a:xfrm>
        </p:grpSpPr>
        <p:pic>
          <p:nvPicPr>
            <p:cNvPr id="19" name="Picture 18">
              <a:extLst>
                <a:ext uri="{FF2B5EF4-FFF2-40B4-BE49-F238E27FC236}">
                  <a16:creationId xmlns:a16="http://schemas.microsoft.com/office/drawing/2014/main" xmlns="" id="{FA2131C7-7932-4CD2-A4DE-6B43F1315716}"/>
                </a:ext>
              </a:extLst>
            </p:cNvPr>
            <p:cNvPicPr>
              <a:picLocks noChangeAspect="1"/>
            </p:cNvPicPr>
            <p:nvPr/>
          </p:nvPicPr>
          <p:blipFill>
            <a:blip r:embed="rId7"/>
            <a:stretch>
              <a:fillRect/>
            </a:stretch>
          </p:blipFill>
          <p:spPr>
            <a:xfrm>
              <a:off x="1164030" y="3929770"/>
              <a:ext cx="4706520" cy="1115665"/>
            </a:xfrm>
            <a:prstGeom prst="rect">
              <a:avLst/>
            </a:prstGeom>
          </p:spPr>
        </p:pic>
        <p:sp>
          <p:nvSpPr>
            <p:cNvPr id="20" name="TextBox 19">
              <a:extLst>
                <a:ext uri="{FF2B5EF4-FFF2-40B4-BE49-F238E27FC236}">
                  <a16:creationId xmlns:a16="http://schemas.microsoft.com/office/drawing/2014/main" xmlns="" id="{3669020F-4FC3-418B-AA3D-732548FFDCE7}"/>
                </a:ext>
              </a:extLst>
            </p:cNvPr>
            <p:cNvSpPr txBox="1"/>
            <p:nvPr/>
          </p:nvSpPr>
          <p:spPr>
            <a:xfrm>
              <a:off x="1825466" y="4195214"/>
              <a:ext cx="3318663" cy="584775"/>
            </a:xfrm>
            <a:prstGeom prst="rect">
              <a:avLst/>
            </a:prstGeom>
            <a:noFill/>
          </p:spPr>
          <p:txBody>
            <a:bodyPr wrap="square" rtlCol="0">
              <a:spAutoFit/>
            </a:bodyPr>
            <a:lstStyle/>
            <a:p>
              <a:pPr algn="ctr">
                <a:defRPr/>
              </a:pPr>
              <a:r>
                <a:rPr lang="en-US" sz="3200" b="1" dirty="0" err="1">
                  <a:solidFill>
                    <a:prstClr val="black"/>
                  </a:solidFill>
                  <a:latin typeface="UVF TypoSlabserif" panose="02000403050000020004" pitchFamily="2" charset="0"/>
                  <a:cs typeface="Arial" panose="020B0604020202020204" pitchFamily="34" charset="0"/>
                </a:rPr>
                <a:t>rất</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vui</a:t>
              </a:r>
              <a:r>
                <a:rPr lang="en-US" sz="3200" b="1" dirty="0">
                  <a:solidFill>
                    <a:prstClr val="black"/>
                  </a:solidFill>
                  <a:latin typeface="UVF TypoSlabserif" panose="02000403050000020004" pitchFamily="2" charset="0"/>
                  <a:cs typeface="Arial" panose="020B0604020202020204" pitchFamily="34" charset="0"/>
                </a:rPr>
                <a:t> </a:t>
              </a:r>
              <a:r>
                <a:rPr lang="en-US" sz="3200" b="1" dirty="0" err="1">
                  <a:solidFill>
                    <a:prstClr val="black"/>
                  </a:solidFill>
                  <a:latin typeface="UVF TypoSlabserif" panose="02000403050000020004" pitchFamily="2" charset="0"/>
                  <a:cs typeface="Arial" panose="020B0604020202020204" pitchFamily="34" charset="0"/>
                </a:rPr>
                <a:t>vẻ</a:t>
              </a:r>
              <a:endParaRPr lang="vi-VN" sz="3200" b="1" dirty="0">
                <a:solidFill>
                  <a:prstClr val="black"/>
                </a:solidFill>
                <a:latin typeface="UVF TypoSlabserif" panose="02000403050000020004" pitchFamily="2" charset="0"/>
                <a:cs typeface="Arial" panose="020B0604020202020204" pitchFamily="34" charset="0"/>
              </a:endParaRPr>
            </a:p>
          </p:txBody>
        </p:sp>
      </p:grpSp>
      <p:pic>
        <p:nvPicPr>
          <p:cNvPr id="21" name="Picture 20">
            <a:extLst>
              <a:ext uri="{FF2B5EF4-FFF2-40B4-BE49-F238E27FC236}">
                <a16:creationId xmlns:a16="http://schemas.microsoft.com/office/drawing/2014/main" xmlns="" id="{DD70EC96-6E28-4532-997F-16CE6B017D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4359"/>
          <a:stretch/>
        </p:blipFill>
        <p:spPr>
          <a:xfrm>
            <a:off x="625905" y="661833"/>
            <a:ext cx="953659" cy="2626204"/>
          </a:xfrm>
          <a:prstGeom prst="rect">
            <a:avLst/>
          </a:prstGeom>
        </p:spPr>
      </p:pic>
      <p:pic>
        <p:nvPicPr>
          <p:cNvPr id="22" name="Picture 21">
            <a:extLst>
              <a:ext uri="{FF2B5EF4-FFF2-40B4-BE49-F238E27FC236}">
                <a16:creationId xmlns:a16="http://schemas.microsoft.com/office/drawing/2014/main" xmlns="" id="{64623220-8C60-40B1-A5A4-5E94B0E3F145}"/>
              </a:ext>
            </a:extLst>
          </p:cNvPr>
          <p:cNvPicPr>
            <a:picLocks noChangeAspect="1"/>
          </p:cNvPicPr>
          <p:nvPr/>
        </p:nvPicPr>
        <p:blipFill>
          <a:blip r:embed="rId9"/>
          <a:stretch>
            <a:fillRect/>
          </a:stretch>
        </p:blipFill>
        <p:spPr>
          <a:xfrm>
            <a:off x="4097983" y="3058790"/>
            <a:ext cx="1518035" cy="3334801"/>
          </a:xfrm>
          <a:prstGeom prst="rect">
            <a:avLst/>
          </a:prstGeom>
        </p:spPr>
      </p:pic>
    </p:spTree>
    <p:extLst>
      <p:ext uri="{BB962C8B-B14F-4D97-AF65-F5344CB8AC3E}">
        <p14:creationId xmlns:p14="http://schemas.microsoft.com/office/powerpoint/2010/main" val="23075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subTnLst>
                                    <p:audio>
                                      <p:cMediaNode>
                                        <p:cTn display="0" masterRel="sameClick">
                                          <p:stCondLst>
                                            <p:cond evt="begin" delay="0">
                                              <p:tn val="3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B5B4F2-2FFE-4186-8A76-7B3E323F8880}"/>
              </a:ext>
            </a:extLst>
          </p:cNvPr>
          <p:cNvPicPr>
            <a:picLocks noChangeAspect="1"/>
          </p:cNvPicPr>
          <p:nvPr/>
        </p:nvPicPr>
        <p:blipFill>
          <a:blip r:embed="rId5"/>
          <a:stretch>
            <a:fillRect/>
          </a:stretch>
        </p:blipFill>
        <p:spPr>
          <a:xfrm>
            <a:off x="466075" y="830456"/>
            <a:ext cx="1371719" cy="2865368"/>
          </a:xfrm>
          <a:prstGeom prst="rect">
            <a:avLst/>
          </a:prstGeom>
        </p:spPr>
      </p:pic>
      <p:grpSp>
        <p:nvGrpSpPr>
          <p:cNvPr id="4" name="Group 3">
            <a:extLst>
              <a:ext uri="{FF2B5EF4-FFF2-40B4-BE49-F238E27FC236}">
                <a16:creationId xmlns:a16="http://schemas.microsoft.com/office/drawing/2014/main" xmlns="" id="{35BABD88-09F6-4A23-9F28-9F05967DF823}"/>
              </a:ext>
            </a:extLst>
          </p:cNvPr>
          <p:cNvGrpSpPr/>
          <p:nvPr/>
        </p:nvGrpSpPr>
        <p:grpSpPr>
          <a:xfrm>
            <a:off x="1822864" y="435058"/>
            <a:ext cx="5953053" cy="3347206"/>
            <a:chOff x="2553917" y="220131"/>
            <a:chExt cx="7084166" cy="4181860"/>
          </a:xfrm>
        </p:grpSpPr>
        <p:pic>
          <p:nvPicPr>
            <p:cNvPr id="5" name="Picture 4">
              <a:extLst>
                <a:ext uri="{FF2B5EF4-FFF2-40B4-BE49-F238E27FC236}">
                  <a16:creationId xmlns:a16="http://schemas.microsoft.com/office/drawing/2014/main" xmlns="" id="{913598C5-B1A2-4112-912E-C294898149D2}"/>
                </a:ext>
              </a:extLst>
            </p:cNvPr>
            <p:cNvPicPr>
              <a:picLocks noChangeAspect="1"/>
            </p:cNvPicPr>
            <p:nvPr/>
          </p:nvPicPr>
          <p:blipFill>
            <a:blip r:embed="rId6"/>
            <a:stretch>
              <a:fillRect/>
            </a:stretch>
          </p:blipFill>
          <p:spPr>
            <a:xfrm>
              <a:off x="2553917" y="247773"/>
              <a:ext cx="7084166" cy="3487214"/>
            </a:xfrm>
            <a:prstGeom prst="rect">
              <a:avLst/>
            </a:prstGeom>
          </p:spPr>
        </p:pic>
        <p:sp>
          <p:nvSpPr>
            <p:cNvPr id="6" name="TextBox 5">
              <a:extLst>
                <a:ext uri="{FF2B5EF4-FFF2-40B4-BE49-F238E27FC236}">
                  <a16:creationId xmlns:a16="http://schemas.microsoft.com/office/drawing/2014/main" xmlns="" id="{E5F7434B-1760-42E2-97C5-B10018C001E3}"/>
                </a:ext>
              </a:extLst>
            </p:cNvPr>
            <p:cNvSpPr txBox="1"/>
            <p:nvPr/>
          </p:nvSpPr>
          <p:spPr>
            <a:xfrm>
              <a:off x="5377457" y="220131"/>
              <a:ext cx="1794934" cy="8074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UVF TypoSlabserif" panose="02000403050000020004" pitchFamily="2" charset="0"/>
                  <a:cs typeface="Arial" panose="020B0604020202020204" pitchFamily="34" charset="0"/>
                </a:rPr>
                <a:t>Câu</a:t>
              </a:r>
              <a:r>
                <a:rPr kumimoji="0" lang="en-US" sz="3600" b="1" i="0" u="none" strike="noStrike" kern="1200" cap="none" spc="0" normalizeH="0" baseline="0" noProof="0" dirty="0">
                  <a:ln>
                    <a:noFill/>
                  </a:ln>
                  <a:solidFill>
                    <a:prstClr val="white"/>
                  </a:solidFill>
                  <a:effectLst/>
                  <a:uLnTx/>
                  <a:uFillTx/>
                  <a:latin typeface="UVF TypoSlabserif" panose="02000403050000020004" pitchFamily="2" charset="0"/>
                  <a:cs typeface="Arial" panose="020B0604020202020204" pitchFamily="34" charset="0"/>
                </a:rPr>
                <a:t> 3</a:t>
              </a:r>
              <a:endParaRPr kumimoji="0" lang="vi-VN" sz="3600" b="1" i="0" u="none" strike="noStrike" kern="1200" cap="none" spc="0" normalizeH="0" baseline="0" noProof="0" dirty="0">
                <a:ln>
                  <a:noFill/>
                </a:ln>
                <a:solidFill>
                  <a:prstClr val="white"/>
                </a:solidFill>
                <a:effectLst/>
                <a:uLnTx/>
                <a:uFillTx/>
                <a:latin typeface="UVF TypoSlabserif" panose="0200040305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xmlns="" id="{CCD5E9F5-E280-45A3-AD82-4637AD0DD1AC}"/>
                </a:ext>
              </a:extLst>
            </p:cNvPr>
            <p:cNvSpPr txBox="1"/>
            <p:nvPr/>
          </p:nvSpPr>
          <p:spPr>
            <a:xfrm>
              <a:off x="2822310" y="1210449"/>
              <a:ext cx="6547379" cy="3191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8D1A19"/>
                  </a:solidFill>
                  <a:latin typeface="UVF TypoSlabserif" panose="02000403050000020004" pitchFamily="2" charset="0"/>
                  <a:cs typeface="Arial" panose="020B0604020202020204" pitchFamily="34" charset="0"/>
                </a:rPr>
                <a:t>Để</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tìm</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chủ</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ngữ</a:t>
              </a:r>
              <a:r>
                <a:rPr lang="en-US" sz="3200" b="1" dirty="0">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trong</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câu</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kể</a:t>
              </a:r>
              <a:r>
                <a:rPr lang="en-US" sz="3200" b="1" dirty="0">
                  <a:solidFill>
                    <a:srgbClr val="8D1A19"/>
                  </a:solidFill>
                  <a:latin typeface="UVF TypoSlabserif" panose="02000403050000020004" pitchFamily="2"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UVF TypoSlabserif" panose="02000403050000020004" pitchFamily="2" charset="0"/>
                  <a:cs typeface="Arial" panose="020B0604020202020204" pitchFamily="34" charset="0"/>
                </a:rPr>
                <a:t>Ai </a:t>
              </a:r>
              <a:r>
                <a:rPr lang="en-US" sz="3200" b="1" dirty="0" err="1">
                  <a:latin typeface="UVF TypoSlabserif" panose="02000403050000020004" pitchFamily="2" charset="0"/>
                  <a:cs typeface="Arial" panose="020B0604020202020204" pitchFamily="34" charset="0"/>
                </a:rPr>
                <a:t>làm</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gì</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và</a:t>
              </a:r>
              <a:r>
                <a:rPr lang="en-US" sz="3200" b="1" dirty="0">
                  <a:latin typeface="UVF TypoSlabserif" panose="02000403050000020004" pitchFamily="2" charset="0"/>
                  <a:cs typeface="Arial" panose="020B0604020202020204" pitchFamily="34" charset="0"/>
                </a:rPr>
                <a:t> Ai </a:t>
              </a:r>
              <a:r>
                <a:rPr lang="en-US" sz="3200" b="1" dirty="0" err="1">
                  <a:latin typeface="UVF TypoSlabserif" panose="02000403050000020004" pitchFamily="2" charset="0"/>
                  <a:cs typeface="Arial" panose="020B0604020202020204" pitchFamily="34" charset="0"/>
                </a:rPr>
                <a:t>thế</a:t>
              </a:r>
              <a:r>
                <a:rPr lang="en-US" sz="3200" b="1" dirty="0">
                  <a:latin typeface="UVF TypoSlabserif" panose="02000403050000020004" pitchFamily="2" charset="0"/>
                  <a:cs typeface="Arial" panose="020B0604020202020204" pitchFamily="34" charset="0"/>
                </a:rPr>
                <a:t> </a:t>
              </a:r>
              <a:r>
                <a:rPr lang="en-US" sz="3200" b="1" dirty="0" err="1">
                  <a:latin typeface="UVF TypoSlabserif" panose="02000403050000020004" pitchFamily="2" charset="0"/>
                  <a:cs typeface="Arial" panose="020B0604020202020204" pitchFamily="34" charset="0"/>
                </a:rPr>
                <a:t>nào</a:t>
              </a:r>
              <a:r>
                <a:rPr lang="en-US" sz="3200" b="1" dirty="0">
                  <a:latin typeface="UVF TypoSlabserif" panose="02000403050000020004" pitchFamily="2" charset="0"/>
                  <a:cs typeface="Arial" panose="020B0604020202020204" pitchFamily="34" charset="0"/>
                </a:rPr>
                <a:t>?</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Cần</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phải</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tìm</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bộ</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phận</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trả</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lời</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cho</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câu</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hỏi</a:t>
              </a:r>
              <a:r>
                <a:rPr lang="en-US" sz="3200" b="1" dirty="0">
                  <a:solidFill>
                    <a:srgbClr val="8D1A19"/>
                  </a:solidFill>
                  <a:latin typeface="UVF TypoSlabserif" panose="02000403050000020004" pitchFamily="2" charset="0"/>
                  <a:cs typeface="Arial" panose="020B0604020202020204" pitchFamily="34" charset="0"/>
                </a:rPr>
                <a:t> </a:t>
              </a:r>
              <a:r>
                <a:rPr lang="en-US" sz="3200" b="1" dirty="0" err="1">
                  <a:solidFill>
                    <a:srgbClr val="8D1A19"/>
                  </a:solidFill>
                  <a:latin typeface="UVF TypoSlabserif" panose="02000403050000020004" pitchFamily="2" charset="0"/>
                  <a:cs typeface="Arial" panose="020B0604020202020204" pitchFamily="34" charset="0"/>
                </a:rPr>
                <a:t>nào</a:t>
              </a:r>
              <a:r>
                <a:rPr lang="en-US" sz="3200" b="1" dirty="0">
                  <a:solidFill>
                    <a:srgbClr val="8D1A19"/>
                  </a:solidFill>
                  <a:latin typeface="UVF TypoSlabserif" panose="02000403050000020004" pitchFamily="2" charset="0"/>
                  <a:cs typeface="Arial" panose="020B0604020202020204" pitchFamily="34" charset="0"/>
                </a:rPr>
                <a:t>? </a:t>
              </a:r>
              <a:endParaRPr kumimoji="0" lang="vi-VN" sz="3200" b="1" i="0" u="none" strike="noStrike" kern="1200" cap="none" spc="0" normalizeH="0" baseline="0" noProof="0" dirty="0">
                <a:ln>
                  <a:noFill/>
                </a:ln>
                <a:solidFill>
                  <a:srgbClr val="8D1A19"/>
                </a:solidFill>
                <a:effectLst/>
                <a:uLnTx/>
                <a:uFillTx/>
                <a:latin typeface="UVF TypoSlabserif" panose="02000403050000020004" pitchFamily="2" charset="0"/>
                <a:cs typeface="Arial" panose="020B0604020202020204" pitchFamily="34" charset="0"/>
              </a:endParaRPr>
            </a:p>
          </p:txBody>
        </p:sp>
      </p:grpSp>
      <p:pic>
        <p:nvPicPr>
          <p:cNvPr id="8" name="Picture 7">
            <a:extLst>
              <a:ext uri="{FF2B5EF4-FFF2-40B4-BE49-F238E27FC236}">
                <a16:creationId xmlns:a16="http://schemas.microsoft.com/office/drawing/2014/main" xmlns="" id="{B45786FF-5FF2-4CD4-A5D4-D3EB3B48E139}"/>
              </a:ext>
            </a:extLst>
          </p:cNvPr>
          <p:cNvPicPr>
            <a:picLocks noChangeAspect="1"/>
          </p:cNvPicPr>
          <p:nvPr/>
        </p:nvPicPr>
        <p:blipFill>
          <a:blip r:embed="rId7"/>
          <a:stretch>
            <a:fillRect/>
          </a:stretch>
        </p:blipFill>
        <p:spPr>
          <a:xfrm>
            <a:off x="6697034" y="3312667"/>
            <a:ext cx="1595766" cy="463336"/>
          </a:xfrm>
          <a:prstGeom prst="rect">
            <a:avLst/>
          </a:prstGeom>
        </p:spPr>
      </p:pic>
      <p:pic>
        <p:nvPicPr>
          <p:cNvPr id="9" name="Picture 8">
            <a:extLst>
              <a:ext uri="{FF2B5EF4-FFF2-40B4-BE49-F238E27FC236}">
                <a16:creationId xmlns:a16="http://schemas.microsoft.com/office/drawing/2014/main" xmlns="" id="{1943802D-15CB-4615-860F-0DB2236B4A77}"/>
              </a:ext>
            </a:extLst>
          </p:cNvPr>
          <p:cNvPicPr>
            <a:picLocks noChangeAspect="1"/>
          </p:cNvPicPr>
          <p:nvPr/>
        </p:nvPicPr>
        <p:blipFill>
          <a:blip r:embed="rId7"/>
          <a:stretch>
            <a:fillRect/>
          </a:stretch>
        </p:blipFill>
        <p:spPr>
          <a:xfrm>
            <a:off x="2684010" y="4860278"/>
            <a:ext cx="1595766" cy="463336"/>
          </a:xfrm>
          <a:prstGeom prst="rect">
            <a:avLst/>
          </a:prstGeom>
        </p:spPr>
      </p:pic>
      <p:pic>
        <p:nvPicPr>
          <p:cNvPr id="10" name="Picture 9">
            <a:extLst>
              <a:ext uri="{FF2B5EF4-FFF2-40B4-BE49-F238E27FC236}">
                <a16:creationId xmlns:a16="http://schemas.microsoft.com/office/drawing/2014/main" xmlns="" id="{06CD5BE3-D304-45C5-A7CC-483A652AAD23}"/>
              </a:ext>
            </a:extLst>
          </p:cNvPr>
          <p:cNvPicPr>
            <a:picLocks noChangeAspect="1"/>
          </p:cNvPicPr>
          <p:nvPr/>
        </p:nvPicPr>
        <p:blipFill>
          <a:blip r:embed="rId7"/>
          <a:stretch>
            <a:fillRect/>
          </a:stretch>
        </p:blipFill>
        <p:spPr>
          <a:xfrm>
            <a:off x="2684010" y="3407926"/>
            <a:ext cx="1595766" cy="463336"/>
          </a:xfrm>
          <a:prstGeom prst="rect">
            <a:avLst/>
          </a:prstGeom>
        </p:spPr>
      </p:pic>
      <p:grpSp>
        <p:nvGrpSpPr>
          <p:cNvPr id="11" name="Group 10">
            <a:extLst>
              <a:ext uri="{FF2B5EF4-FFF2-40B4-BE49-F238E27FC236}">
                <a16:creationId xmlns:a16="http://schemas.microsoft.com/office/drawing/2014/main" xmlns="" id="{D4AF62B1-6B26-4551-9108-0B791D865257}"/>
              </a:ext>
            </a:extLst>
          </p:cNvPr>
          <p:cNvGrpSpPr/>
          <p:nvPr/>
        </p:nvGrpSpPr>
        <p:grpSpPr>
          <a:xfrm>
            <a:off x="4726484" y="3639595"/>
            <a:ext cx="3529890" cy="1115665"/>
            <a:chOff x="6321452" y="3964533"/>
            <a:chExt cx="4706520" cy="1115665"/>
          </a:xfrm>
        </p:grpSpPr>
        <p:pic>
          <p:nvPicPr>
            <p:cNvPr id="12" name="Picture 11">
              <a:extLst>
                <a:ext uri="{FF2B5EF4-FFF2-40B4-BE49-F238E27FC236}">
                  <a16:creationId xmlns:a16="http://schemas.microsoft.com/office/drawing/2014/main" xmlns="" id="{9D7A7502-7E41-44AD-A3A1-151B1ACFAE36}"/>
                </a:ext>
              </a:extLst>
            </p:cNvPr>
            <p:cNvPicPr>
              <a:picLocks noChangeAspect="1"/>
            </p:cNvPicPr>
            <p:nvPr/>
          </p:nvPicPr>
          <p:blipFill>
            <a:blip r:embed="rId8"/>
            <a:stretch>
              <a:fillRect/>
            </a:stretch>
          </p:blipFill>
          <p:spPr>
            <a:xfrm>
              <a:off x="6321452" y="3964533"/>
              <a:ext cx="4706520" cy="1115665"/>
            </a:xfrm>
            <a:prstGeom prst="rect">
              <a:avLst/>
            </a:prstGeom>
          </p:spPr>
        </p:pic>
        <p:sp>
          <p:nvSpPr>
            <p:cNvPr id="13" name="TextBox 12">
              <a:extLst>
                <a:ext uri="{FF2B5EF4-FFF2-40B4-BE49-F238E27FC236}">
                  <a16:creationId xmlns:a16="http://schemas.microsoft.com/office/drawing/2014/main" xmlns="" id="{D79D00FB-D36C-433A-A561-A652CDF4DE18}"/>
                </a:ext>
              </a:extLst>
            </p:cNvPr>
            <p:cNvSpPr txBox="1"/>
            <p:nvPr/>
          </p:nvSpPr>
          <p:spPr>
            <a:xfrm>
              <a:off x="6777185" y="4231907"/>
              <a:ext cx="42305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Thế</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grpSp>
        <p:nvGrpSpPr>
          <p:cNvPr id="14" name="Group 13">
            <a:extLst>
              <a:ext uri="{FF2B5EF4-FFF2-40B4-BE49-F238E27FC236}">
                <a16:creationId xmlns:a16="http://schemas.microsoft.com/office/drawing/2014/main" xmlns="" id="{2AF9AC18-8767-47A4-B10A-67547656EA3C}"/>
              </a:ext>
            </a:extLst>
          </p:cNvPr>
          <p:cNvGrpSpPr/>
          <p:nvPr/>
        </p:nvGrpSpPr>
        <p:grpSpPr>
          <a:xfrm>
            <a:off x="753947" y="3744614"/>
            <a:ext cx="3529890" cy="1115665"/>
            <a:chOff x="6274924" y="5348771"/>
            <a:chExt cx="4706520" cy="1115665"/>
          </a:xfrm>
        </p:grpSpPr>
        <p:pic>
          <p:nvPicPr>
            <p:cNvPr id="15" name="Picture 14">
              <a:extLst>
                <a:ext uri="{FF2B5EF4-FFF2-40B4-BE49-F238E27FC236}">
                  <a16:creationId xmlns:a16="http://schemas.microsoft.com/office/drawing/2014/main" xmlns="" id="{325D3FCB-9F20-41D9-B924-6F4CD284367A}"/>
                </a:ext>
              </a:extLst>
            </p:cNvPr>
            <p:cNvPicPr>
              <a:picLocks noChangeAspect="1"/>
            </p:cNvPicPr>
            <p:nvPr/>
          </p:nvPicPr>
          <p:blipFill>
            <a:blip r:embed="rId8"/>
            <a:stretch>
              <a:fillRect/>
            </a:stretch>
          </p:blipFill>
          <p:spPr>
            <a:xfrm>
              <a:off x="6274924" y="5348771"/>
              <a:ext cx="4706520" cy="1115665"/>
            </a:xfrm>
            <a:prstGeom prst="rect">
              <a:avLst/>
            </a:prstGeom>
          </p:spPr>
        </p:pic>
        <p:sp>
          <p:nvSpPr>
            <p:cNvPr id="16" name="TextBox 15">
              <a:extLst>
                <a:ext uri="{FF2B5EF4-FFF2-40B4-BE49-F238E27FC236}">
                  <a16:creationId xmlns:a16="http://schemas.microsoft.com/office/drawing/2014/main" xmlns="" id="{983C978F-6AFA-4B35-BF0E-7DC0141E2D9B}"/>
                </a:ext>
              </a:extLst>
            </p:cNvPr>
            <p:cNvSpPr txBox="1"/>
            <p:nvPr/>
          </p:nvSpPr>
          <p:spPr>
            <a:xfrm>
              <a:off x="6976407" y="5521940"/>
              <a:ext cx="32044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gì</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grpSp>
        <p:nvGrpSpPr>
          <p:cNvPr id="17" name="Group 16">
            <a:extLst>
              <a:ext uri="{FF2B5EF4-FFF2-40B4-BE49-F238E27FC236}">
                <a16:creationId xmlns:a16="http://schemas.microsoft.com/office/drawing/2014/main" xmlns="" id="{FB3DD305-D581-4CEC-9657-029D6013A56E}"/>
              </a:ext>
            </a:extLst>
          </p:cNvPr>
          <p:cNvGrpSpPr/>
          <p:nvPr/>
        </p:nvGrpSpPr>
        <p:grpSpPr>
          <a:xfrm>
            <a:off x="766071" y="5225405"/>
            <a:ext cx="3529890" cy="1115665"/>
            <a:chOff x="1164030" y="5377210"/>
            <a:chExt cx="4706520" cy="1115665"/>
          </a:xfrm>
        </p:grpSpPr>
        <p:pic>
          <p:nvPicPr>
            <p:cNvPr id="18" name="Picture 17">
              <a:extLst>
                <a:ext uri="{FF2B5EF4-FFF2-40B4-BE49-F238E27FC236}">
                  <a16:creationId xmlns:a16="http://schemas.microsoft.com/office/drawing/2014/main" xmlns="" id="{35480692-A105-4C3E-B18C-1F019D72C398}"/>
                </a:ext>
              </a:extLst>
            </p:cNvPr>
            <p:cNvPicPr>
              <a:picLocks noChangeAspect="1"/>
            </p:cNvPicPr>
            <p:nvPr/>
          </p:nvPicPr>
          <p:blipFill>
            <a:blip r:embed="rId8"/>
            <a:stretch>
              <a:fillRect/>
            </a:stretch>
          </p:blipFill>
          <p:spPr>
            <a:xfrm>
              <a:off x="1164030" y="5377210"/>
              <a:ext cx="4706520" cy="1115665"/>
            </a:xfrm>
            <a:prstGeom prst="rect">
              <a:avLst/>
            </a:prstGeom>
          </p:spPr>
        </p:pic>
        <p:sp>
          <p:nvSpPr>
            <p:cNvPr id="19" name="TextBox 18">
              <a:extLst>
                <a:ext uri="{FF2B5EF4-FFF2-40B4-BE49-F238E27FC236}">
                  <a16:creationId xmlns:a16="http://schemas.microsoft.com/office/drawing/2014/main" xmlns="" id="{C366D274-3C0E-48DC-AD4D-0E87CCB70C78}"/>
                </a:ext>
              </a:extLst>
            </p:cNvPr>
            <p:cNvSpPr txBox="1"/>
            <p:nvPr/>
          </p:nvSpPr>
          <p:spPr>
            <a:xfrm>
              <a:off x="1439102" y="5722537"/>
              <a:ext cx="37381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VF TypoSlabserif" panose="02000403050000020004" pitchFamily="2" charset="0"/>
                  <a:cs typeface="Arial" panose="020B0604020202020204" pitchFamily="34" charset="0"/>
                </a:rPr>
                <a:t>gì</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grpSp>
        <p:nvGrpSpPr>
          <p:cNvPr id="20" name="Group 19">
            <a:extLst>
              <a:ext uri="{FF2B5EF4-FFF2-40B4-BE49-F238E27FC236}">
                <a16:creationId xmlns:a16="http://schemas.microsoft.com/office/drawing/2014/main" xmlns="" id="{0C7CC9A2-C74D-4734-B912-14D6B6C2A0E8}"/>
              </a:ext>
            </a:extLst>
          </p:cNvPr>
          <p:cNvGrpSpPr/>
          <p:nvPr/>
        </p:nvGrpSpPr>
        <p:grpSpPr>
          <a:xfrm>
            <a:off x="4687476" y="5225405"/>
            <a:ext cx="3529890" cy="1115665"/>
            <a:chOff x="1164030" y="3929770"/>
            <a:chExt cx="4706520" cy="1115665"/>
          </a:xfrm>
        </p:grpSpPr>
        <p:pic>
          <p:nvPicPr>
            <p:cNvPr id="21" name="Picture 20">
              <a:extLst>
                <a:ext uri="{FF2B5EF4-FFF2-40B4-BE49-F238E27FC236}">
                  <a16:creationId xmlns:a16="http://schemas.microsoft.com/office/drawing/2014/main" xmlns="" id="{F32D068E-33A5-497D-B07C-2AE6EF13B50B}"/>
                </a:ext>
              </a:extLst>
            </p:cNvPr>
            <p:cNvPicPr>
              <a:picLocks noChangeAspect="1"/>
            </p:cNvPicPr>
            <p:nvPr/>
          </p:nvPicPr>
          <p:blipFill>
            <a:blip r:embed="rId8"/>
            <a:stretch>
              <a:fillRect/>
            </a:stretch>
          </p:blipFill>
          <p:spPr>
            <a:xfrm>
              <a:off x="1164030" y="3929770"/>
              <a:ext cx="4706520" cy="1115665"/>
            </a:xfrm>
            <a:prstGeom prst="rect">
              <a:avLst/>
            </a:prstGeom>
          </p:spPr>
        </p:pic>
        <p:sp>
          <p:nvSpPr>
            <p:cNvPr id="22" name="TextBox 21">
              <a:extLst>
                <a:ext uri="{FF2B5EF4-FFF2-40B4-BE49-F238E27FC236}">
                  <a16:creationId xmlns:a16="http://schemas.microsoft.com/office/drawing/2014/main" xmlns="" id="{1312D2C4-28BA-4262-A29B-1D1AC02E44C4}"/>
                </a:ext>
              </a:extLst>
            </p:cNvPr>
            <p:cNvSpPr txBox="1"/>
            <p:nvPr/>
          </p:nvSpPr>
          <p:spPr>
            <a:xfrm>
              <a:off x="1784555" y="4060304"/>
              <a:ext cx="33186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UVF TypoSlabserif" panose="02000403050000020004" pitchFamily="2" charset="0"/>
                  <a:cs typeface="Arial" panose="020B0604020202020204" pitchFamily="34" charset="0"/>
                </a:rPr>
                <a:t>Ai (</a:t>
              </a:r>
              <a:r>
                <a:rPr lang="en-US" sz="2800" b="1" dirty="0" err="1">
                  <a:solidFill>
                    <a:prstClr val="black"/>
                  </a:solidFill>
                  <a:latin typeface="UVF TypoSlabserif" panose="02000403050000020004" pitchFamily="2" charset="0"/>
                  <a:cs typeface="Arial" panose="020B0604020202020204" pitchFamily="34" charset="0"/>
                </a:rPr>
                <a:t>cái</a:t>
              </a:r>
              <a:r>
                <a:rPr lang="en-US" sz="2800" b="1" dirty="0">
                  <a:solidFill>
                    <a:prstClr val="black"/>
                  </a:solidFill>
                  <a:latin typeface="UVF TypoSlabserif" panose="02000403050000020004" pitchFamily="2" charset="0"/>
                  <a:cs typeface="Arial" panose="020B0604020202020204" pitchFamily="34" charset="0"/>
                </a:rPr>
                <a:t> </a:t>
              </a:r>
              <a:r>
                <a:rPr lang="en-US" sz="2800" b="1" dirty="0" err="1">
                  <a:solidFill>
                    <a:prstClr val="black"/>
                  </a:solidFill>
                  <a:latin typeface="UVF TypoSlabserif" panose="02000403050000020004" pitchFamily="2" charset="0"/>
                  <a:cs typeface="Arial" panose="020B0604020202020204" pitchFamily="34" charset="0"/>
                </a:rPr>
                <a:t>gì</a:t>
              </a:r>
              <a:r>
                <a:rPr lang="en-US" sz="2800" b="1" dirty="0">
                  <a:solidFill>
                    <a:prstClr val="black"/>
                  </a:solidFill>
                  <a:latin typeface="UVF TypoSlabserif" panose="02000403050000020004" pitchFamily="2" charset="0"/>
                  <a:cs typeface="Arial" panose="020B0604020202020204" pitchFamily="34" charset="0"/>
                </a:rPr>
                <a:t>, con </a:t>
              </a:r>
              <a:r>
                <a:rPr lang="en-US" sz="2800" b="1" dirty="0" err="1">
                  <a:solidFill>
                    <a:prstClr val="black"/>
                  </a:solidFill>
                  <a:latin typeface="UVF TypoSlabserif" panose="02000403050000020004" pitchFamily="2" charset="0"/>
                  <a:cs typeface="Arial" panose="020B0604020202020204" pitchFamily="34" charset="0"/>
                </a:rPr>
                <a:t>gì</a:t>
              </a:r>
              <a:r>
                <a:rPr lang="en-US" sz="2800" b="1" dirty="0">
                  <a:solidFill>
                    <a:prstClr val="black"/>
                  </a:solidFill>
                  <a:latin typeface="UVF TypoSlabserif" panose="02000403050000020004" pitchFamily="2" charset="0"/>
                  <a:cs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UVF TypoSlabserif" panose="02000403050000020004" pitchFamily="2" charset="0"/>
                <a:cs typeface="Arial" panose="020B0604020202020204" pitchFamily="34" charset="0"/>
              </a:endParaRPr>
            </a:p>
          </p:txBody>
        </p:sp>
      </p:grpSp>
      <p:pic>
        <p:nvPicPr>
          <p:cNvPr id="23" name="Picture 22">
            <a:extLst>
              <a:ext uri="{FF2B5EF4-FFF2-40B4-BE49-F238E27FC236}">
                <a16:creationId xmlns:a16="http://schemas.microsoft.com/office/drawing/2014/main" xmlns="" id="{639769CB-4119-45D3-B092-14D83D058B5A}"/>
              </a:ext>
            </a:extLst>
          </p:cNvPr>
          <p:cNvPicPr>
            <a:picLocks noChangeAspect="1"/>
          </p:cNvPicPr>
          <p:nvPr/>
        </p:nvPicPr>
        <p:blipFill>
          <a:blip r:embed="rId9"/>
          <a:stretch>
            <a:fillRect/>
          </a:stretch>
        </p:blipFill>
        <p:spPr>
          <a:xfrm>
            <a:off x="3719790" y="3331855"/>
            <a:ext cx="1600339" cy="2786113"/>
          </a:xfrm>
          <a:prstGeom prst="rect">
            <a:avLst/>
          </a:prstGeom>
        </p:spPr>
      </p:pic>
    </p:spTree>
    <p:extLst>
      <p:ext uri="{BB962C8B-B14F-4D97-AF65-F5344CB8AC3E}">
        <p14:creationId xmlns:p14="http://schemas.microsoft.com/office/powerpoint/2010/main" val="32333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F0B259F5-1E6A-4B16-BB50-5503C46A0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084"/>
            <a:ext cx="9144000" cy="5486916"/>
          </a:xfrm>
          <a:prstGeom prst="rect">
            <a:avLst/>
          </a:prstGeom>
        </p:spPr>
      </p:pic>
      <p:pic>
        <p:nvPicPr>
          <p:cNvPr id="3" name="图片 2">
            <a:extLst>
              <a:ext uri="{FF2B5EF4-FFF2-40B4-BE49-F238E27FC236}">
                <a16:creationId xmlns:a16="http://schemas.microsoft.com/office/drawing/2014/main" xmlns="" id="{B7687BE3-242D-4606-A4E9-50683551C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46" y="428548"/>
            <a:ext cx="4180316" cy="5486916"/>
          </a:xfrm>
          <a:prstGeom prst="rect">
            <a:avLst/>
          </a:prstGeom>
        </p:spPr>
      </p:pic>
      <p:pic>
        <p:nvPicPr>
          <p:cNvPr id="13" name="Picture 12">
            <a:extLst>
              <a:ext uri="{FF2B5EF4-FFF2-40B4-BE49-F238E27FC236}">
                <a16:creationId xmlns:a16="http://schemas.microsoft.com/office/drawing/2014/main" xmlns="" id="{A0C2B24B-B7D1-497C-ADFD-86180A1E7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93354" flipH="1">
            <a:off x="4761472" y="1946955"/>
            <a:ext cx="4399459" cy="4335176"/>
          </a:xfrm>
          <a:prstGeom prst="rect">
            <a:avLst/>
          </a:prstGeom>
        </p:spPr>
      </p:pic>
      <p:grpSp>
        <p:nvGrpSpPr>
          <p:cNvPr id="14" name="Group 13">
            <a:extLst>
              <a:ext uri="{FF2B5EF4-FFF2-40B4-BE49-F238E27FC236}">
                <a16:creationId xmlns:a16="http://schemas.microsoft.com/office/drawing/2014/main" xmlns="" id="{CB443F59-28F4-4EAE-A0C9-F8EC38B1FB62}"/>
              </a:ext>
            </a:extLst>
          </p:cNvPr>
          <p:cNvGrpSpPr/>
          <p:nvPr/>
        </p:nvGrpSpPr>
        <p:grpSpPr>
          <a:xfrm>
            <a:off x="880048" y="1334483"/>
            <a:ext cx="2979675" cy="5189113"/>
            <a:chOff x="2511287" y="2764976"/>
            <a:chExt cx="6957391" cy="5729178"/>
          </a:xfrm>
        </p:grpSpPr>
        <p:sp>
          <p:nvSpPr>
            <p:cNvPr id="16" name="TextBox 15">
              <a:extLst>
                <a:ext uri="{FF2B5EF4-FFF2-40B4-BE49-F238E27FC236}">
                  <a16:creationId xmlns:a16="http://schemas.microsoft.com/office/drawing/2014/main" xmlns="" id="{CD9F1455-84AE-4581-A8CC-E61088127775}"/>
                </a:ext>
              </a:extLst>
            </p:cNvPr>
            <p:cNvSpPr txBox="1"/>
            <p:nvPr/>
          </p:nvSpPr>
          <p:spPr>
            <a:xfrm>
              <a:off x="2511287" y="2764976"/>
              <a:ext cx="6957391" cy="5729178"/>
            </a:xfrm>
            <a:prstGeom prst="rect">
              <a:avLst/>
            </a:prstGeom>
            <a:noFill/>
          </p:spPr>
          <p:txBody>
            <a:bodyPr wrap="square">
              <a:spAutoFit/>
            </a:bodyPr>
            <a:lstStyle/>
            <a:p>
              <a:pPr algn="ctr">
                <a:lnSpc>
                  <a:spcPct val="115000"/>
                </a:lnSpc>
                <a:spcBef>
                  <a:spcPts val="600"/>
                </a:spcBef>
                <a:spcAft>
                  <a:spcPts val="600"/>
                </a:spcAft>
              </a:pPr>
              <a:r>
                <a:rPr lang="en-US" sz="9600" b="1"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KHÁM PHÁ</a:t>
              </a:r>
              <a:endParaRPr lang="vi-VN" sz="8000" spc="300"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B243AA77-E94B-4999-B6E0-E354F82BADC2}"/>
                </a:ext>
              </a:extLst>
            </p:cNvPr>
            <p:cNvSpPr txBox="1"/>
            <p:nvPr/>
          </p:nvSpPr>
          <p:spPr>
            <a:xfrm>
              <a:off x="2511287" y="2764976"/>
              <a:ext cx="6957391" cy="5729178"/>
            </a:xfrm>
            <a:prstGeom prst="rect">
              <a:avLst/>
            </a:prstGeom>
            <a:noFill/>
          </p:spPr>
          <p:txBody>
            <a:bodyPr wrap="square">
              <a:spAutoFit/>
            </a:bodyPr>
            <a:lstStyle/>
            <a:p>
              <a:pPr algn="ctr">
                <a:lnSpc>
                  <a:spcPct val="115000"/>
                </a:lnSpc>
                <a:spcBef>
                  <a:spcPts val="600"/>
                </a:spcBef>
                <a:spcAft>
                  <a:spcPts val="600"/>
                </a:spcAft>
              </a:pPr>
              <a:r>
                <a:rPr lang="en-US" sz="9600" b="1" spc="300" dirty="0">
                  <a:solidFill>
                    <a:srgbClr val="5250A0"/>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KHÁM</a:t>
              </a:r>
              <a:r>
                <a:rPr lang="en-US" sz="9600" b="1" spc="300" dirty="0">
                  <a:solidFill>
                    <a:srgbClr val="FF0000"/>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a:t>
              </a:r>
              <a:r>
                <a:rPr lang="en-US" sz="9600" b="1" spc="300" dirty="0">
                  <a:solidFill>
                    <a:srgbClr val="EA2F5C"/>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PHÁ</a:t>
              </a:r>
            </a:p>
          </p:txBody>
        </p:sp>
      </p:grpSp>
    </p:spTree>
    <p:extLst>
      <p:ext uri="{BB962C8B-B14F-4D97-AF65-F5344CB8AC3E}">
        <p14:creationId xmlns:p14="http://schemas.microsoft.com/office/powerpoint/2010/main" val="883554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可选流程 11">
            <a:extLst>
              <a:ext uri="{FF2B5EF4-FFF2-40B4-BE49-F238E27FC236}">
                <a16:creationId xmlns:a16="http://schemas.microsoft.com/office/drawing/2014/main" xmlns="" id="{19263642-FF15-4A71-B728-198CF9293280}"/>
              </a:ext>
            </a:extLst>
          </p:cNvPr>
          <p:cNvSpPr/>
          <p:nvPr/>
        </p:nvSpPr>
        <p:spPr>
          <a:xfrm>
            <a:off x="385763" y="1347700"/>
            <a:ext cx="7958138" cy="4433975"/>
          </a:xfrm>
          <a:prstGeom prst="flowChartAlternateProcess">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5" name="Group 4">
            <a:extLst>
              <a:ext uri="{FF2B5EF4-FFF2-40B4-BE49-F238E27FC236}">
                <a16:creationId xmlns:a16="http://schemas.microsoft.com/office/drawing/2014/main" xmlns="" id="{4F650678-8FBD-4DF6-8FF7-B37F8B0BCC99}"/>
              </a:ext>
            </a:extLst>
          </p:cNvPr>
          <p:cNvGrpSpPr/>
          <p:nvPr/>
        </p:nvGrpSpPr>
        <p:grpSpPr>
          <a:xfrm>
            <a:off x="79725" y="179896"/>
            <a:ext cx="5691546" cy="1466452"/>
            <a:chOff x="106300" y="179895"/>
            <a:chExt cx="7588728" cy="1466452"/>
          </a:xfrm>
        </p:grpSpPr>
        <p:grpSp>
          <p:nvGrpSpPr>
            <p:cNvPr id="3" name="Group 2">
              <a:extLst>
                <a:ext uri="{FF2B5EF4-FFF2-40B4-BE49-F238E27FC236}">
                  <a16:creationId xmlns:a16="http://schemas.microsoft.com/office/drawing/2014/main" xmlns="" id="{C6A0C057-B523-4709-A9A2-47BFA08FA6D4}"/>
                </a:ext>
              </a:extLst>
            </p:cNvPr>
            <p:cNvGrpSpPr/>
            <p:nvPr/>
          </p:nvGrpSpPr>
          <p:grpSpPr>
            <a:xfrm>
              <a:off x="796977" y="179896"/>
              <a:ext cx="6898051" cy="1466451"/>
              <a:chOff x="574936" y="237046"/>
              <a:chExt cx="6898051" cy="1466451"/>
            </a:xfrm>
          </p:grpSpPr>
          <p:pic>
            <p:nvPicPr>
              <p:cNvPr id="8" name="그림 4" descr="꼬리 글상자.png">
                <a:extLst>
                  <a:ext uri="{FF2B5EF4-FFF2-40B4-BE49-F238E27FC236}">
                    <a16:creationId xmlns:a16="http://schemas.microsoft.com/office/drawing/2014/main" xmlns="" id="{0D004539-300E-4C67-ACAF-AD655BABE997}"/>
                  </a:ext>
                </a:extLst>
              </p:cNvPr>
              <p:cNvPicPr>
                <a:picLocks noChangeAspect="1"/>
              </p:cNvPicPr>
              <p:nvPr/>
            </p:nvPicPr>
            <p:blipFill>
              <a:blip r:embed="rId2" cstate="print"/>
              <a:srcRect l="14175" r="10226" b="80400"/>
              <a:stretch>
                <a:fillRect/>
              </a:stretch>
            </p:blipFill>
            <p:spPr>
              <a:xfrm>
                <a:off x="574936" y="237046"/>
                <a:ext cx="6898051" cy="912454"/>
              </a:xfrm>
              <a:prstGeom prst="rect">
                <a:avLst/>
              </a:prstGeom>
            </p:spPr>
          </p:pic>
          <p:sp>
            <p:nvSpPr>
              <p:cNvPr id="9" name="TextBox 8">
                <a:extLst>
                  <a:ext uri="{FF2B5EF4-FFF2-40B4-BE49-F238E27FC236}">
                    <a16:creationId xmlns:a16="http://schemas.microsoft.com/office/drawing/2014/main" xmlns="" id="{9F4B566C-A23C-476C-BE20-DC9D9EAC9BA8}"/>
                  </a:ext>
                </a:extLst>
              </p:cNvPr>
              <p:cNvSpPr txBox="1"/>
              <p:nvPr/>
            </p:nvSpPr>
            <p:spPr>
              <a:xfrm>
                <a:off x="1498809" y="503168"/>
                <a:ext cx="5050302" cy="1200329"/>
              </a:xfrm>
              <a:prstGeom prst="rect">
                <a:avLst/>
              </a:prstGeom>
              <a:noFill/>
            </p:spPr>
            <p:txBody>
              <a:bodyPr wrap="square" rtlCol="0">
                <a:spAutoFit/>
              </a:bodyPr>
              <a:lstStyle/>
              <a:p>
                <a:r>
                  <a:rPr lang="en-US" sz="3600" b="1" dirty="0">
                    <a:latin typeface="#9Slide03 Arima Madurai Black" panose="00000A00000000000000" pitchFamily="2" charset="0"/>
                    <a:cs typeface="#9Slide03 Arima Madurai Black" panose="00000A00000000000000" pitchFamily="2" charset="0"/>
                  </a:rPr>
                  <a:t>1. </a:t>
                </a:r>
                <a:r>
                  <a:rPr lang="en-US" sz="3600" b="1" dirty="0" err="1">
                    <a:latin typeface="#9Slide03 Arima Madurai Black" panose="00000A00000000000000" pitchFamily="2" charset="0"/>
                    <a:cs typeface="#9Slide03 Arima Madurai Black" panose="00000A00000000000000" pitchFamily="2" charset="0"/>
                  </a:rPr>
                  <a:t>Đọc</a:t>
                </a:r>
                <a:r>
                  <a:rPr lang="en-US" sz="3600" b="1" dirty="0">
                    <a:latin typeface="#9Slide03 Arima Madurai Black" panose="00000A00000000000000" pitchFamily="2" charset="0"/>
                    <a:cs typeface="#9Slide03 Arima Madurai Black" panose="00000A00000000000000" pitchFamily="2" charset="0"/>
                  </a:rPr>
                  <a:t> </a:t>
                </a:r>
                <a:r>
                  <a:rPr lang="en-US" sz="3600" b="1" dirty="0" err="1">
                    <a:latin typeface="#9Slide03 Arima Madurai Black" panose="00000A00000000000000" pitchFamily="2" charset="0"/>
                    <a:cs typeface="#9Slide03 Arima Madurai Black" panose="00000A00000000000000" pitchFamily="2" charset="0"/>
                  </a:rPr>
                  <a:t>đoạn</a:t>
                </a:r>
                <a:r>
                  <a:rPr lang="en-US" sz="3600" b="1" dirty="0">
                    <a:latin typeface="#9Slide03 Arima Madurai Black" panose="00000A00000000000000" pitchFamily="2" charset="0"/>
                    <a:cs typeface="#9Slide03 Arima Madurai Black" panose="00000A00000000000000" pitchFamily="2" charset="0"/>
                  </a:rPr>
                  <a:t> </a:t>
                </a:r>
                <a:r>
                  <a:rPr lang="en-US" sz="3600" b="1" dirty="0" err="1">
                    <a:latin typeface="#9Slide03 Arima Madurai Black" panose="00000A00000000000000" pitchFamily="2" charset="0"/>
                    <a:cs typeface="#9Slide03 Arima Madurai Black" panose="00000A00000000000000" pitchFamily="2" charset="0"/>
                  </a:rPr>
                  <a:t>văn</a:t>
                </a:r>
                <a:r>
                  <a:rPr lang="en-US" sz="3600" b="1" dirty="0">
                    <a:latin typeface="#9Slide03 Arima Madurai Black" panose="00000A00000000000000" pitchFamily="2" charset="0"/>
                    <a:cs typeface="#9Slide03 Arima Madurai Black" panose="00000A00000000000000" pitchFamily="2" charset="0"/>
                  </a:rPr>
                  <a:t> </a:t>
                </a:r>
                <a:r>
                  <a:rPr lang="en-US" sz="3600" b="1" dirty="0" err="1">
                    <a:latin typeface="#9Slide03 Arima Madurai Black" panose="00000A00000000000000" pitchFamily="2" charset="0"/>
                    <a:cs typeface="#9Slide03 Arima Madurai Black" panose="00000A00000000000000" pitchFamily="2" charset="0"/>
                  </a:rPr>
                  <a:t>sau</a:t>
                </a:r>
                <a:endParaRPr lang="vi-VN" sz="3600" b="1" dirty="0">
                  <a:latin typeface="#9Slide03 Arima Madurai Black" panose="00000A00000000000000" pitchFamily="2" charset="0"/>
                  <a:cs typeface="#9Slide03 Arima Madurai Black" panose="00000A00000000000000" pitchFamily="2" charset="0"/>
                </a:endParaRPr>
              </a:p>
            </p:txBody>
          </p:sp>
        </p:grpSp>
        <p:pic>
          <p:nvPicPr>
            <p:cNvPr id="4" name="Picture 3">
              <a:extLst>
                <a:ext uri="{FF2B5EF4-FFF2-40B4-BE49-F238E27FC236}">
                  <a16:creationId xmlns:a16="http://schemas.microsoft.com/office/drawing/2014/main" xmlns="" id="{52280F2B-C43E-490F-8F26-89B3D9DEF948}"/>
                </a:ext>
              </a:extLst>
            </p:cNvPr>
            <p:cNvPicPr>
              <a:picLocks noChangeAspect="1"/>
            </p:cNvPicPr>
            <p:nvPr/>
          </p:nvPicPr>
          <p:blipFill>
            <a:blip r:embed="rId3"/>
            <a:stretch>
              <a:fillRect/>
            </a:stretch>
          </p:blipFill>
          <p:spPr>
            <a:xfrm>
              <a:off x="106300" y="179895"/>
              <a:ext cx="1381354" cy="912454"/>
            </a:xfrm>
            <a:prstGeom prst="rect">
              <a:avLst/>
            </a:prstGeom>
          </p:spPr>
        </p:pic>
      </p:grpSp>
      <p:pic>
        <p:nvPicPr>
          <p:cNvPr id="13" name="Picture 12">
            <a:extLst>
              <a:ext uri="{FF2B5EF4-FFF2-40B4-BE49-F238E27FC236}">
                <a16:creationId xmlns:a16="http://schemas.microsoft.com/office/drawing/2014/main" xmlns="" id="{14733489-9AA4-436B-854F-0F892EB25268}"/>
              </a:ext>
            </a:extLst>
          </p:cNvPr>
          <p:cNvPicPr>
            <a:picLocks noChangeAspect="1"/>
          </p:cNvPicPr>
          <p:nvPr/>
        </p:nvPicPr>
        <p:blipFill>
          <a:blip r:embed="rId4"/>
          <a:stretch>
            <a:fillRect/>
          </a:stretch>
        </p:blipFill>
        <p:spPr>
          <a:xfrm>
            <a:off x="7843543" y="4315444"/>
            <a:ext cx="1371719" cy="2786113"/>
          </a:xfrm>
          <a:prstGeom prst="rect">
            <a:avLst/>
          </a:prstGeom>
        </p:spPr>
      </p:pic>
      <p:sp>
        <p:nvSpPr>
          <p:cNvPr id="11" name="Text Box 4">
            <a:extLst>
              <a:ext uri="{FF2B5EF4-FFF2-40B4-BE49-F238E27FC236}">
                <a16:creationId xmlns:a16="http://schemas.microsoft.com/office/drawing/2014/main" xmlns="" id="{561E50F8-B64D-478E-89C8-74D2C131CCB4}"/>
              </a:ext>
            </a:extLst>
          </p:cNvPr>
          <p:cNvSpPr txBox="1">
            <a:spLocks noChangeArrowheads="1"/>
          </p:cNvSpPr>
          <p:nvPr/>
        </p:nvSpPr>
        <p:spPr bwMode="auto">
          <a:xfrm>
            <a:off x="469145" y="1484142"/>
            <a:ext cx="770770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a:spcBef>
                <a:spcPts val="600"/>
              </a:spcBef>
              <a:buFontTx/>
              <a:buNone/>
            </a:pP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Hôm</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ấy</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cô</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giáo</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dẫn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một</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bạn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gái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vào</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lớp</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và</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nói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với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chúng</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tôi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Đây</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là</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Diệu</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Chi,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bạn</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mới</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của</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lớp</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ta.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Bạn</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Diệu</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Chi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là</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học</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sinh</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cũ</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của</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Trường</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Tiểu</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học</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Thành</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Công</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Bạn</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ấy</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là</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một</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họa</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sĩ</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nhỏ</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i="1" dirty="0" err="1">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đấy</a:t>
            </a:r>
            <a:r>
              <a:rPr lang="en-US" altLang="en-US" sz="3600" b="1" i="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a:t>
            </a:r>
            <a:r>
              <a:rPr lang="en-US" altLang="en-US" sz="3600" b="1" dirty="0">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Các</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em</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hãy</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làm</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quen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với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nhau</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đi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Cả</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lớp</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tôi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vỗ</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tay</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rào</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rào</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đón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chào</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người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bạn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mới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Diệu</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Chi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bẽn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lẽn</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gật</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đầu</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chào</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 </a:t>
            </a:r>
            <a:r>
              <a:rPr lang="en-US" altLang="en-US" sz="3600" b="1" dirty="0" err="1">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lại</a:t>
            </a:r>
            <a:r>
              <a:rPr lang="en-US" altLang="en-US" sz="3600" b="1" dirty="0">
                <a:solidFill>
                  <a:prstClr val="black"/>
                </a:solidFill>
                <a:effectLst>
                  <a:outerShdw blurRad="38100" dist="38100" dir="2700000" algn="tl">
                    <a:srgbClr val="000000">
                      <a:alpha val="43137"/>
                    </a:srgbClr>
                  </a:outerShdw>
                </a:effectLst>
                <a:latin typeface="UVF TypoSlabserif" panose="02000403050000020004" pitchFamily="2" charset="0"/>
                <a:cs typeface="Arial" panose="020B0604020202020204" pitchFamily="34" charset="0"/>
              </a:rPr>
              <a:t>.</a:t>
            </a:r>
          </a:p>
        </p:txBody>
      </p:sp>
    </p:spTree>
    <p:extLst>
      <p:ext uri="{BB962C8B-B14F-4D97-AF65-F5344CB8AC3E}">
        <p14:creationId xmlns:p14="http://schemas.microsoft.com/office/powerpoint/2010/main" val="21666379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C2656D-3BDD-4E18-B852-83922A8DAAE4}"/>
              </a:ext>
            </a:extLst>
          </p:cNvPr>
          <p:cNvGrpSpPr/>
          <p:nvPr/>
        </p:nvGrpSpPr>
        <p:grpSpPr>
          <a:xfrm>
            <a:off x="473627" y="157862"/>
            <a:ext cx="7633095" cy="1384995"/>
            <a:chOff x="4982960" y="1716412"/>
            <a:chExt cx="10407096" cy="1384995"/>
          </a:xfrm>
        </p:grpSpPr>
        <p:sp>
          <p:nvSpPr>
            <p:cNvPr id="12" name="Rectangle: Rounded Corners 11">
              <a:extLst>
                <a:ext uri="{FF2B5EF4-FFF2-40B4-BE49-F238E27FC236}">
                  <a16:creationId xmlns:a16="http://schemas.microsoft.com/office/drawing/2014/main" xmlns="" id="{A65FABF2-3217-4220-A54D-13669871D6ED}"/>
                </a:ext>
              </a:extLst>
            </p:cNvPr>
            <p:cNvSpPr/>
            <p:nvPr/>
          </p:nvSpPr>
          <p:spPr>
            <a:xfrm>
              <a:off x="5200315" y="1726584"/>
              <a:ext cx="10040804" cy="954107"/>
            </a:xfrm>
            <a:prstGeom prst="roundRect">
              <a:avLst/>
            </a:prstGeom>
            <a:solidFill>
              <a:srgbClr val="54CAF0">
                <a:alpha val="66000"/>
              </a:srgbClr>
            </a:solidFill>
            <a:ln w="38100">
              <a:solidFill>
                <a:srgbClr val="665C5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UVF TypoSlabserif" panose="02000403050000020004"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xmlns="" id="{6422751E-1912-42DC-BAB0-8E0F85330CDD}"/>
                </a:ext>
              </a:extLst>
            </p:cNvPr>
            <p:cNvSpPr txBox="1"/>
            <p:nvPr/>
          </p:nvSpPr>
          <p:spPr>
            <a:xfrm>
              <a:off x="4982960" y="1716412"/>
              <a:ext cx="10407096" cy="1384995"/>
            </a:xfrm>
            <a:prstGeom prst="rect">
              <a:avLst/>
            </a:prstGeom>
            <a:noFill/>
          </p:spPr>
          <p:txBody>
            <a:bodyPr wrap="square" rtlCol="0">
              <a:spAutoFit/>
            </a:bodyPr>
            <a:lstStyle/>
            <a:p>
              <a:pPr algn="ctr"/>
              <a:r>
                <a:rPr lang="en-US" sz="2800" b="1" dirty="0">
                  <a:latin typeface="UVF TypoSlabserif" panose="02000403050000020004" pitchFamily="2" charset="0"/>
                  <a:cs typeface="#9Slide03 Arima Madurai Black" panose="00000A00000000000000" pitchFamily="2" charset="0"/>
                </a:rPr>
                <a:t>2. </a:t>
              </a:r>
              <a:r>
                <a:rPr lang="en-US" sz="2800" b="1" dirty="0" err="1">
                  <a:latin typeface="UVF TypoSlabserif" panose="02000403050000020004" pitchFamily="2" charset="0"/>
                  <a:cs typeface="#9Slide03 Arima Madurai Black" panose="00000A00000000000000" pitchFamily="2" charset="0"/>
                </a:rPr>
                <a:t>Trong</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ba</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câu</a:t>
              </a:r>
              <a:r>
                <a:rPr lang="en-US" sz="2800" b="1" dirty="0">
                  <a:latin typeface="UVF TypoSlabserif" panose="02000403050000020004" pitchFamily="2" charset="0"/>
                  <a:cs typeface="#9Slide03 Arima Madurai Black" panose="00000A00000000000000" pitchFamily="2" charset="0"/>
                </a:rPr>
                <a:t> in </a:t>
              </a:r>
              <a:r>
                <a:rPr lang="en-US" sz="2800" b="1" dirty="0" err="1">
                  <a:latin typeface="UVF TypoSlabserif" panose="02000403050000020004" pitchFamily="2" charset="0"/>
                  <a:cs typeface="#9Slide03 Arima Madurai Black" panose="00000A00000000000000" pitchFamily="2" charset="0"/>
                </a:rPr>
                <a:t>nghiêng</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những</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câu</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nào</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dùng</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để</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giới</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thiệu</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câu</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nào</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nêu</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nhận</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định</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về</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bạn</a:t>
              </a:r>
              <a:r>
                <a:rPr lang="en-US" sz="2800" b="1" dirty="0">
                  <a:latin typeface="UVF TypoSlabserif" panose="02000403050000020004" pitchFamily="2" charset="0"/>
                  <a:cs typeface="#9Slide03 Arima Madurai Black" panose="00000A00000000000000" pitchFamily="2" charset="0"/>
                </a:rPr>
                <a:t> </a:t>
              </a:r>
              <a:r>
                <a:rPr lang="en-US" sz="2800" b="1" dirty="0" err="1">
                  <a:latin typeface="UVF TypoSlabserif" panose="02000403050000020004" pitchFamily="2" charset="0"/>
                  <a:cs typeface="#9Slide03 Arima Madurai Black" panose="00000A00000000000000" pitchFamily="2" charset="0"/>
                </a:rPr>
                <a:t>Diệu</a:t>
              </a:r>
              <a:r>
                <a:rPr lang="en-US" sz="2800" b="1" dirty="0">
                  <a:latin typeface="UVF TypoSlabserif" panose="02000403050000020004" pitchFamily="2" charset="0"/>
                  <a:cs typeface="#9Slide03 Arima Madurai Black" panose="00000A00000000000000" pitchFamily="2" charset="0"/>
                </a:rPr>
                <a:t> Chi?</a:t>
              </a:r>
              <a:endParaRPr lang="vi-VN" sz="2800" b="1" dirty="0">
                <a:latin typeface="UVF TypoSlabserif" panose="02000403050000020004" pitchFamily="2" charset="0"/>
                <a:cs typeface="#9Slide03 Arima Madurai Black" panose="00000A00000000000000" pitchFamily="2" charset="0"/>
              </a:endParaRPr>
            </a:p>
          </p:txBody>
        </p:sp>
      </p:grpSp>
      <p:pic>
        <p:nvPicPr>
          <p:cNvPr id="21" name="Picture 20">
            <a:extLst>
              <a:ext uri="{FF2B5EF4-FFF2-40B4-BE49-F238E27FC236}">
                <a16:creationId xmlns:a16="http://schemas.microsoft.com/office/drawing/2014/main" xmlns="" id="{BE97FCE7-39CF-4E6B-BAE0-704F0B0228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51" b="87126" l="1951" r="97561">
                        <a14:foregroundMark x1="47073" y1="8322" x2="63902" y2="20286"/>
                        <a14:foregroundMark x1="63902" y1="20286" x2="63902" y2="20286"/>
                        <a14:foregroundMark x1="41951" y1="4031" x2="75366" y2="9883"/>
                        <a14:foregroundMark x1="75366" y1="9883" x2="94146" y2="32510"/>
                        <a14:foregroundMark x1="94146" y1="32510" x2="93902" y2="34720"/>
                        <a14:foregroundMark x1="27073" y1="7412" x2="41951" y2="3771"/>
                        <a14:foregroundMark x1="41951" y1="3771" x2="61707" y2="4161"/>
                        <a14:foregroundMark x1="61707" y1="4161" x2="77805" y2="8453"/>
                        <a14:foregroundMark x1="77805" y1="8453" x2="92195" y2="19246"/>
                        <a14:foregroundMark x1="92195" y1="19246" x2="97561" y2="31599"/>
                        <a14:foregroundMark x1="41951" y1="3901" x2="59756" y2="4031"/>
                        <a14:foregroundMark x1="95854" y1="32510" x2="94390" y2="58648"/>
                        <a14:foregroundMark x1="34390" y1="63069" x2="40976" y2="77373"/>
                        <a14:foregroundMark x1="40976" y1="77373" x2="49756" y2="83615"/>
                        <a14:foregroundMark x1="6098" y1="42653" x2="11707" y2="55527"/>
                        <a14:foregroundMark x1="4634" y1="24577" x2="7561" y2="31469"/>
                        <a14:foregroundMark x1="2195" y1="46944" x2="10488" y2="51756"/>
                        <a14:foregroundMark x1="43659" y1="86866" x2="50732" y2="87126"/>
                      </a14:backgroundRemoval>
                    </a14:imgEffect>
                  </a14:imgLayer>
                </a14:imgProps>
              </a:ext>
            </a:extLst>
          </a:blip>
          <a:srcRect r="1538" b="6928"/>
          <a:stretch/>
        </p:blipFill>
        <p:spPr>
          <a:xfrm>
            <a:off x="6836478" y="2011966"/>
            <a:ext cx="2160178" cy="5106448"/>
          </a:xfrm>
          <a:prstGeom prst="rect">
            <a:avLst/>
          </a:prstGeom>
        </p:spPr>
      </p:pic>
      <p:pic>
        <p:nvPicPr>
          <p:cNvPr id="18" name="Picture 17">
            <a:extLst>
              <a:ext uri="{FF2B5EF4-FFF2-40B4-BE49-F238E27FC236}">
                <a16:creationId xmlns:a16="http://schemas.microsoft.com/office/drawing/2014/main" xmlns="" id="{D964A636-913C-40CC-9556-CCE29B1D4EC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616" b="93498" l="4750" r="98400">
                        <a14:foregroundMark x1="19050" y1="19225" x2="81750" y2="81826"/>
                        <a14:foregroundMark x1="55700" y1="12076" x2="19600" y2="51696"/>
                        <a14:foregroundMark x1="20800" y1="14459" x2="66950" y2="35945"/>
                        <a14:foregroundMark x1="66950" y1="35945" x2="66950" y2="35945"/>
                        <a14:foregroundMark x1="54500" y1="78473" x2="69300" y2="80372"/>
                        <a14:foregroundMark x1="27900" y1="88489" x2="13950" y2="52019"/>
                        <a14:foregroundMark x1="13950" y1="52019" x2="14200" y2="29523"/>
                        <a14:foregroundMark x1="14200" y1="29523" x2="26250" y2="15509"/>
                        <a14:foregroundMark x1="26250" y1="15509" x2="46500" y2="8603"/>
                        <a14:foregroundMark x1="46500" y1="8603" x2="68000" y2="12439"/>
                        <a14:foregroundMark x1="68000" y1="12439" x2="95950" y2="47415"/>
                        <a14:foregroundMark x1="24950" y1="6785" x2="56650" y2="11753"/>
                        <a14:foregroundMark x1="56650" y1="11753" x2="61600" y2="10622"/>
                        <a14:foregroundMark x1="11950" y1="25444" x2="9350" y2="44225"/>
                        <a14:foregroundMark x1="9350" y1="44225" x2="10150" y2="47900"/>
                        <a14:foregroundMark x1="6750" y1="49313" x2="6750" y2="49313"/>
                        <a14:foregroundMark x1="7300" y1="41074" x2="4750" y2="53433"/>
                        <a14:foregroundMark x1="57400" y1="32997" x2="90400" y2="45355"/>
                        <a14:foregroundMark x1="90400" y1="45355" x2="90750" y2="45638"/>
                        <a14:foregroundMark x1="65600" y1="86995" x2="75450" y2="90670"/>
                        <a14:foregroundMark x1="65250" y1="92286" x2="72500" y2="93498"/>
                        <a14:foregroundMark x1="41900" y1="1616" x2="60150" y2="4443"/>
                        <a14:foregroundMark x1="87650" y1="18417" x2="95100" y2="34330"/>
                        <a14:foregroundMark x1="95100" y1="34330" x2="96600" y2="72294"/>
                        <a14:foregroundMark x1="91300" y1="61389" x2="98400" y2="55048"/>
                        <a14:foregroundMark x1="8900" y1="60662" x2="15300" y2="72132"/>
                      </a14:backgroundRemoval>
                    </a14:imgEffect>
                  </a14:imgLayer>
                </a14:imgProps>
              </a:ext>
              <a:ext uri="{28A0092B-C50C-407E-A947-70E740481C1C}">
                <a14:useLocalDpi xmlns:a14="http://schemas.microsoft.com/office/drawing/2010/main" val="0"/>
              </a:ext>
            </a:extLst>
          </a:blip>
          <a:stretch>
            <a:fillRect/>
          </a:stretch>
        </p:blipFill>
        <p:spPr>
          <a:xfrm>
            <a:off x="5353186" y="4142833"/>
            <a:ext cx="1669994" cy="2756799"/>
          </a:xfrm>
          <a:prstGeom prst="rect">
            <a:avLst/>
          </a:prstGeom>
        </p:spPr>
      </p:pic>
      <p:grpSp>
        <p:nvGrpSpPr>
          <p:cNvPr id="2" name="Group 1">
            <a:extLst>
              <a:ext uri="{FF2B5EF4-FFF2-40B4-BE49-F238E27FC236}">
                <a16:creationId xmlns:a16="http://schemas.microsoft.com/office/drawing/2014/main" xmlns="" id="{A43AA224-AE8F-46B4-A81F-C3D8E365936B}"/>
              </a:ext>
            </a:extLst>
          </p:cNvPr>
          <p:cNvGrpSpPr/>
          <p:nvPr/>
        </p:nvGrpSpPr>
        <p:grpSpPr>
          <a:xfrm>
            <a:off x="147345" y="1998591"/>
            <a:ext cx="2984201" cy="4944607"/>
            <a:chOff x="196459" y="1998590"/>
            <a:chExt cx="3978935" cy="4944607"/>
          </a:xfrm>
        </p:grpSpPr>
        <p:pic>
          <p:nvPicPr>
            <p:cNvPr id="26" name="Picture 25">
              <a:extLst>
                <a:ext uri="{FF2B5EF4-FFF2-40B4-BE49-F238E27FC236}">
                  <a16:creationId xmlns:a16="http://schemas.microsoft.com/office/drawing/2014/main" xmlns="" id="{0A33BEED-E24B-4053-BEE2-5E5F850BC641}"/>
                </a:ext>
              </a:extLst>
            </p:cNvPr>
            <p:cNvPicPr>
              <a:picLocks noChangeAspect="1"/>
            </p:cNvPicPr>
            <p:nvPr/>
          </p:nvPicPr>
          <p:blipFill>
            <a:blip r:embed="rId8"/>
            <a:stretch>
              <a:fillRect/>
            </a:stretch>
          </p:blipFill>
          <p:spPr>
            <a:xfrm>
              <a:off x="306608" y="1998590"/>
              <a:ext cx="2072820" cy="3127519"/>
            </a:xfrm>
            <a:prstGeom prst="rect">
              <a:avLst/>
            </a:prstGeom>
          </p:spPr>
        </p:pic>
        <p:pic>
          <p:nvPicPr>
            <p:cNvPr id="28" name="Picture 27">
              <a:extLst>
                <a:ext uri="{FF2B5EF4-FFF2-40B4-BE49-F238E27FC236}">
                  <a16:creationId xmlns:a16="http://schemas.microsoft.com/office/drawing/2014/main" xmlns="" id="{CB8BF0FE-A1C5-4053-878D-2BD8C20E8FD0}"/>
                </a:ext>
              </a:extLst>
            </p:cNvPr>
            <p:cNvPicPr>
              <a:picLocks noChangeAspect="1"/>
            </p:cNvPicPr>
            <p:nvPr/>
          </p:nvPicPr>
          <p:blipFill>
            <a:blip r:embed="rId9"/>
            <a:stretch>
              <a:fillRect/>
            </a:stretch>
          </p:blipFill>
          <p:spPr>
            <a:xfrm>
              <a:off x="2212312" y="1998590"/>
              <a:ext cx="1963082" cy="3048264"/>
            </a:xfrm>
            <a:prstGeom prst="rect">
              <a:avLst/>
            </a:prstGeom>
          </p:spPr>
        </p:pic>
        <p:pic>
          <p:nvPicPr>
            <p:cNvPr id="24" name="Picture 23">
              <a:extLst>
                <a:ext uri="{FF2B5EF4-FFF2-40B4-BE49-F238E27FC236}">
                  <a16:creationId xmlns:a16="http://schemas.microsoft.com/office/drawing/2014/main" xmlns="" id="{302EA271-B6AB-40F0-9B9E-117D7F63B650}"/>
                </a:ext>
              </a:extLst>
            </p:cNvPr>
            <p:cNvPicPr>
              <a:picLocks noChangeAspect="1"/>
            </p:cNvPicPr>
            <p:nvPr/>
          </p:nvPicPr>
          <p:blipFill>
            <a:blip r:embed="rId10"/>
            <a:stretch>
              <a:fillRect/>
            </a:stretch>
          </p:blipFill>
          <p:spPr>
            <a:xfrm>
              <a:off x="196459" y="4128176"/>
              <a:ext cx="1963082" cy="2786113"/>
            </a:xfrm>
            <a:prstGeom prst="rect">
              <a:avLst/>
            </a:prstGeom>
          </p:spPr>
        </p:pic>
        <p:pic>
          <p:nvPicPr>
            <p:cNvPr id="27" name="Picture 26">
              <a:extLst>
                <a:ext uri="{FF2B5EF4-FFF2-40B4-BE49-F238E27FC236}">
                  <a16:creationId xmlns:a16="http://schemas.microsoft.com/office/drawing/2014/main" xmlns="" id="{915F16D4-6F6D-4A7B-9A6B-252B591C47E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3992" t="61062" r="-27" b="-513"/>
            <a:stretch/>
          </p:blipFill>
          <p:spPr>
            <a:xfrm flipH="1">
              <a:off x="2087868" y="4186398"/>
              <a:ext cx="1773651" cy="2756799"/>
            </a:xfrm>
            <a:prstGeom prst="rect">
              <a:avLst/>
            </a:prstGeom>
          </p:spPr>
        </p:pic>
      </p:grpSp>
      <p:grpSp>
        <p:nvGrpSpPr>
          <p:cNvPr id="35" name="Group 34">
            <a:extLst>
              <a:ext uri="{FF2B5EF4-FFF2-40B4-BE49-F238E27FC236}">
                <a16:creationId xmlns:a16="http://schemas.microsoft.com/office/drawing/2014/main" xmlns="" id="{E10DBC1B-2D09-4380-94BA-41BD0E19B7D1}"/>
              </a:ext>
            </a:extLst>
          </p:cNvPr>
          <p:cNvGrpSpPr/>
          <p:nvPr/>
        </p:nvGrpSpPr>
        <p:grpSpPr>
          <a:xfrm>
            <a:off x="3625684" y="1505583"/>
            <a:ext cx="2982793" cy="1619345"/>
            <a:chOff x="4862380" y="1740309"/>
            <a:chExt cx="3977057" cy="1619345"/>
          </a:xfrm>
        </p:grpSpPr>
        <p:sp>
          <p:nvSpPr>
            <p:cNvPr id="29" name="Speech Bubble: Rectangle with Corners Rounded 28">
              <a:extLst>
                <a:ext uri="{FF2B5EF4-FFF2-40B4-BE49-F238E27FC236}">
                  <a16:creationId xmlns:a16="http://schemas.microsoft.com/office/drawing/2014/main" xmlns="" id="{25ED7772-301B-4AB6-8EF5-AC051C616AAD}"/>
                </a:ext>
              </a:extLst>
            </p:cNvPr>
            <p:cNvSpPr/>
            <p:nvPr/>
          </p:nvSpPr>
          <p:spPr>
            <a:xfrm>
              <a:off x="4862380" y="1740309"/>
              <a:ext cx="3977057" cy="1303094"/>
            </a:xfrm>
            <a:prstGeom prst="wedgeRoundRectCallout">
              <a:avLst>
                <a:gd name="adj1" fmla="val 62786"/>
                <a:gd name="adj2" fmla="val 44987"/>
                <a:gd name="adj3" fmla="val 16667"/>
              </a:avLst>
            </a:prstGeom>
            <a:solidFill>
              <a:schemeClr val="bg1"/>
            </a:solidFill>
            <a:ln w="28575">
              <a:solidFill>
                <a:srgbClr val="86151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xmlns="" id="{D616BEAD-0931-4913-B10F-85E2A026DB9C}"/>
                </a:ext>
              </a:extLst>
            </p:cNvPr>
            <p:cNvSpPr txBox="1"/>
            <p:nvPr/>
          </p:nvSpPr>
          <p:spPr>
            <a:xfrm>
              <a:off x="4923932" y="1789994"/>
              <a:ext cx="3810524" cy="1569660"/>
            </a:xfrm>
            <a:prstGeom prst="rect">
              <a:avLst/>
            </a:prstGeom>
            <a:noFill/>
          </p:spPr>
          <p:txBody>
            <a:bodyPr wrap="square" rtlCol="0">
              <a:spAutoFit/>
            </a:bodyPr>
            <a:lstStyle/>
            <a:p>
              <a:pPr algn="ctr"/>
              <a:r>
                <a:rPr lang="en-US" sz="3200" b="1" i="1" dirty="0" err="1">
                  <a:solidFill>
                    <a:srgbClr val="861515"/>
                  </a:solidFill>
                  <a:latin typeface="#9Slide03 Arima Madurai Black" panose="00000A00000000000000" pitchFamily="2" charset="0"/>
                  <a:cs typeface="#9Slide03 Arima Madurai Black" panose="00000A00000000000000" pitchFamily="2" charset="0"/>
                </a:rPr>
                <a:t>Đây</a:t>
              </a:r>
              <a:r>
                <a:rPr lang="en-US" sz="3200" b="1" i="1" dirty="0">
                  <a:solidFill>
                    <a:srgbClr val="861515"/>
                  </a:solidFill>
                  <a:latin typeface="#9Slide03 Arima Madurai Black" panose="00000A00000000000000" pitchFamily="2" charset="0"/>
                  <a:cs typeface="#9Slide03 Arima Madurai Black" panose="00000A00000000000000" pitchFamily="2" charset="0"/>
                </a:rPr>
                <a:t> </a:t>
              </a:r>
              <a:r>
                <a:rPr lang="en-US" sz="3200" b="1" i="1" dirty="0" err="1">
                  <a:solidFill>
                    <a:srgbClr val="861515"/>
                  </a:solidFill>
                  <a:latin typeface="#9Slide03 Arima Madurai Black" panose="00000A00000000000000" pitchFamily="2" charset="0"/>
                  <a:cs typeface="#9Slide03 Arima Madurai Black" panose="00000A00000000000000" pitchFamily="2" charset="0"/>
                </a:rPr>
                <a:t>là</a:t>
              </a:r>
              <a:r>
                <a:rPr lang="en-US" sz="3200" b="1" i="1" dirty="0">
                  <a:solidFill>
                    <a:srgbClr val="861515"/>
                  </a:solidFill>
                  <a:latin typeface="#9Slide03 Arima Madurai Black" panose="00000A00000000000000" pitchFamily="2" charset="0"/>
                  <a:cs typeface="#9Slide03 Arima Madurai Black" panose="00000A00000000000000" pitchFamily="2" charset="0"/>
                </a:rPr>
                <a:t> </a:t>
              </a:r>
              <a:r>
                <a:rPr lang="en-US" sz="3200" b="1" i="1" dirty="0" err="1">
                  <a:solidFill>
                    <a:srgbClr val="861515"/>
                  </a:solidFill>
                  <a:latin typeface="#9Slide03 Arima Madurai Black" panose="00000A00000000000000" pitchFamily="2" charset="0"/>
                  <a:cs typeface="#9Slide03 Arima Madurai Black" panose="00000A00000000000000" pitchFamily="2" charset="0"/>
                </a:rPr>
                <a:t>Diệu</a:t>
              </a:r>
              <a:r>
                <a:rPr lang="en-US" sz="3200" b="1" i="1" dirty="0">
                  <a:solidFill>
                    <a:srgbClr val="861515"/>
                  </a:solidFill>
                  <a:latin typeface="#9Slide03 Arima Madurai Black" panose="00000A00000000000000" pitchFamily="2" charset="0"/>
                  <a:cs typeface="#9Slide03 Arima Madurai Black" panose="00000A00000000000000" pitchFamily="2" charset="0"/>
                </a:rPr>
                <a:t> Chi, </a:t>
              </a:r>
              <a:r>
                <a:rPr lang="en-US" sz="3200" b="1" i="1" dirty="0" err="1">
                  <a:solidFill>
                    <a:srgbClr val="861515"/>
                  </a:solidFill>
                  <a:latin typeface="#9Slide03 Arima Madurai Black" panose="00000A00000000000000" pitchFamily="2" charset="0"/>
                  <a:cs typeface="#9Slide03 Arima Madurai Black" panose="00000A00000000000000" pitchFamily="2" charset="0"/>
                </a:rPr>
                <a:t>bạn</a:t>
              </a:r>
              <a:r>
                <a:rPr lang="en-US" sz="3200" b="1" i="1" dirty="0">
                  <a:solidFill>
                    <a:srgbClr val="861515"/>
                  </a:solidFill>
                  <a:latin typeface="#9Slide03 Arima Madurai Black" panose="00000A00000000000000" pitchFamily="2" charset="0"/>
                  <a:cs typeface="#9Slide03 Arima Madurai Black" panose="00000A00000000000000" pitchFamily="2" charset="0"/>
                </a:rPr>
                <a:t> </a:t>
              </a:r>
              <a:r>
                <a:rPr lang="en-US" sz="3200" b="1" i="1" dirty="0" err="1">
                  <a:solidFill>
                    <a:srgbClr val="861515"/>
                  </a:solidFill>
                  <a:latin typeface="#9Slide03 Arima Madurai Black" panose="00000A00000000000000" pitchFamily="2" charset="0"/>
                  <a:cs typeface="#9Slide03 Arima Madurai Black" panose="00000A00000000000000" pitchFamily="2" charset="0"/>
                </a:rPr>
                <a:t>mới</a:t>
              </a:r>
              <a:r>
                <a:rPr lang="en-US" sz="3200" b="1" i="1" dirty="0">
                  <a:solidFill>
                    <a:srgbClr val="861515"/>
                  </a:solidFill>
                  <a:latin typeface="#9Slide03 Arima Madurai Black" panose="00000A00000000000000" pitchFamily="2" charset="0"/>
                  <a:cs typeface="#9Slide03 Arima Madurai Black" panose="00000A00000000000000" pitchFamily="2" charset="0"/>
                </a:rPr>
                <a:t> </a:t>
              </a:r>
              <a:r>
                <a:rPr lang="en-US" sz="3200" b="1" i="1" dirty="0" err="1">
                  <a:solidFill>
                    <a:srgbClr val="861515"/>
                  </a:solidFill>
                  <a:latin typeface="#9Slide03 Arima Madurai Black" panose="00000A00000000000000" pitchFamily="2" charset="0"/>
                  <a:cs typeface="#9Slide03 Arima Madurai Black" panose="00000A00000000000000" pitchFamily="2" charset="0"/>
                </a:rPr>
                <a:t>của</a:t>
              </a:r>
              <a:r>
                <a:rPr lang="en-US" sz="3200" b="1" i="1" dirty="0">
                  <a:solidFill>
                    <a:srgbClr val="861515"/>
                  </a:solidFill>
                  <a:latin typeface="#9Slide03 Arima Madurai Black" panose="00000A00000000000000" pitchFamily="2" charset="0"/>
                  <a:cs typeface="#9Slide03 Arima Madurai Black" panose="00000A00000000000000" pitchFamily="2" charset="0"/>
                </a:rPr>
                <a:t> </a:t>
              </a:r>
              <a:r>
                <a:rPr lang="en-US" sz="3200" b="1" i="1" dirty="0" err="1">
                  <a:solidFill>
                    <a:srgbClr val="861515"/>
                  </a:solidFill>
                  <a:latin typeface="#9Slide03 Arima Madurai Black" panose="00000A00000000000000" pitchFamily="2" charset="0"/>
                  <a:cs typeface="#9Slide03 Arima Madurai Black" panose="00000A00000000000000" pitchFamily="2" charset="0"/>
                </a:rPr>
                <a:t>lớp</a:t>
              </a:r>
              <a:r>
                <a:rPr lang="en-US" sz="3200" b="1" i="1" dirty="0">
                  <a:solidFill>
                    <a:srgbClr val="861515"/>
                  </a:solidFill>
                  <a:latin typeface="#9Slide03 Arima Madurai Black" panose="00000A00000000000000" pitchFamily="2" charset="0"/>
                  <a:cs typeface="#9Slide03 Arima Madurai Black" panose="00000A00000000000000" pitchFamily="2" charset="0"/>
                </a:rPr>
                <a:t> ta</a:t>
              </a:r>
              <a:endParaRPr lang="vi-VN" sz="3200" b="1" i="1" dirty="0">
                <a:solidFill>
                  <a:srgbClr val="861515"/>
                </a:solidFill>
                <a:latin typeface="#9Slide03 Arima Madurai Black" panose="00000A00000000000000" pitchFamily="2" charset="0"/>
                <a:cs typeface="#9Slide03 Arima Madurai Black" panose="00000A00000000000000" pitchFamily="2" charset="0"/>
              </a:endParaRPr>
            </a:p>
          </p:txBody>
        </p:sp>
      </p:grpSp>
      <p:grpSp>
        <p:nvGrpSpPr>
          <p:cNvPr id="34" name="Group 33">
            <a:extLst>
              <a:ext uri="{FF2B5EF4-FFF2-40B4-BE49-F238E27FC236}">
                <a16:creationId xmlns:a16="http://schemas.microsoft.com/office/drawing/2014/main" xmlns="" id="{3F704CE3-EF95-40D5-938F-A68BB8DBA470}"/>
              </a:ext>
            </a:extLst>
          </p:cNvPr>
          <p:cNvGrpSpPr/>
          <p:nvPr/>
        </p:nvGrpSpPr>
        <p:grpSpPr>
          <a:xfrm>
            <a:off x="4290175" y="2902958"/>
            <a:ext cx="1833233" cy="1466509"/>
            <a:chOff x="5642779" y="3118977"/>
            <a:chExt cx="2444310" cy="1466509"/>
          </a:xfrm>
        </p:grpSpPr>
        <p:pic>
          <p:nvPicPr>
            <p:cNvPr id="32" name="Picture 31">
              <a:extLst>
                <a:ext uri="{FF2B5EF4-FFF2-40B4-BE49-F238E27FC236}">
                  <a16:creationId xmlns:a16="http://schemas.microsoft.com/office/drawing/2014/main" xmlns="" id="{7056D8A6-20A6-4355-B368-2E8712E2A40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854" b="33409"/>
            <a:stretch/>
          </p:blipFill>
          <p:spPr>
            <a:xfrm>
              <a:off x="5642779" y="3118977"/>
              <a:ext cx="2444310" cy="1169387"/>
            </a:xfrm>
            <a:prstGeom prst="rect">
              <a:avLst/>
            </a:prstGeom>
          </p:spPr>
        </p:pic>
        <p:sp>
          <p:nvSpPr>
            <p:cNvPr id="33" name="TextBox 32">
              <a:extLst>
                <a:ext uri="{FF2B5EF4-FFF2-40B4-BE49-F238E27FC236}">
                  <a16:creationId xmlns:a16="http://schemas.microsoft.com/office/drawing/2014/main" xmlns="" id="{85BE17AB-E1AC-4D6A-8ECB-C71628A8AD38}"/>
                </a:ext>
              </a:extLst>
            </p:cNvPr>
            <p:cNvSpPr txBox="1"/>
            <p:nvPr/>
          </p:nvSpPr>
          <p:spPr>
            <a:xfrm>
              <a:off x="5811286" y="3200491"/>
              <a:ext cx="2129865" cy="1384995"/>
            </a:xfrm>
            <a:prstGeom prst="rect">
              <a:avLst/>
            </a:prstGeom>
            <a:noFill/>
          </p:spPr>
          <p:txBody>
            <a:bodyPr wrap="square" rtlCol="0">
              <a:spAutoFit/>
            </a:bodyPr>
            <a:lstStyle/>
            <a:p>
              <a:pPr algn="ctr"/>
              <a:r>
                <a:rPr lang="en-US" sz="2800" b="1" dirty="0" err="1">
                  <a:latin typeface="#9Slide03 Arima Madurai Black" panose="00000A00000000000000" pitchFamily="2" charset="0"/>
                  <a:cs typeface="#9Slide03 Arima Madurai Black" panose="00000A00000000000000" pitchFamily="2" charset="0"/>
                </a:rPr>
                <a:t>Dùng</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để</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giới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thiệu</a:t>
              </a:r>
              <a:endParaRPr lang="vi-VN" sz="2800" b="1" dirty="0">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29695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1180</Words>
  <Application>Microsoft Office PowerPoint</Application>
  <PresentationFormat>On-screen Show (4:3)</PresentationFormat>
  <Paragraphs>141</Paragraphs>
  <Slides>23</Slides>
  <Notes>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2022-02-27T09:38:27Z</dcterms:created>
  <dcterms:modified xsi:type="dcterms:W3CDTF">2022-02-27T09:39:39Z</dcterms:modified>
</cp:coreProperties>
</file>