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62DA-CE9F-4A2E-BDF7-DD69130BB1E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15E8-0EEB-4E74-A757-E2A61372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4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62DA-CE9F-4A2E-BDF7-DD69130BB1E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15E8-0EEB-4E74-A757-E2A61372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3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62DA-CE9F-4A2E-BDF7-DD69130BB1E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15E8-0EEB-4E74-A757-E2A61372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62DA-CE9F-4A2E-BDF7-DD69130BB1E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15E8-0EEB-4E74-A757-E2A61372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1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62DA-CE9F-4A2E-BDF7-DD69130BB1E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15E8-0EEB-4E74-A757-E2A61372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1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62DA-CE9F-4A2E-BDF7-DD69130BB1E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15E8-0EEB-4E74-A757-E2A61372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1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62DA-CE9F-4A2E-BDF7-DD69130BB1E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15E8-0EEB-4E74-A757-E2A61372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2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62DA-CE9F-4A2E-BDF7-DD69130BB1E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15E8-0EEB-4E74-A757-E2A61372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5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62DA-CE9F-4A2E-BDF7-DD69130BB1E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15E8-0EEB-4E74-A757-E2A61372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3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62DA-CE9F-4A2E-BDF7-DD69130BB1E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15E8-0EEB-4E74-A757-E2A61372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8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62DA-CE9F-4A2E-BDF7-DD69130BB1E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15E8-0EEB-4E74-A757-E2A61372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62DA-CE9F-4A2E-BDF7-DD69130BB1E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815E8-0EEB-4E74-A757-E2A61372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3.wdp"/><Relationship Id="rId5" Type="http://schemas.openxmlformats.org/officeDocument/2006/relationships/image" Target="../media/image22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0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40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hdphoto" Target="../media/hdphoto5.wdp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14.png"/><Relationship Id="rId5" Type="http://schemas.openxmlformats.org/officeDocument/2006/relationships/image" Target="../media/image55.png"/><Relationship Id="rId10" Type="http://schemas.openxmlformats.org/officeDocument/2006/relationships/image" Target="../media/image13.png"/><Relationship Id="rId4" Type="http://schemas.openxmlformats.org/officeDocument/2006/relationships/image" Target="../media/image54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286975" y="708342"/>
            <a:ext cx="2957945" cy="2927929"/>
            <a:chOff x="6049818" y="332509"/>
            <a:chExt cx="3943927" cy="2927929"/>
          </a:xfrm>
        </p:grpSpPr>
        <p:sp>
          <p:nvSpPr>
            <p:cNvPr id="7" name="Oval 6"/>
            <p:cNvSpPr/>
            <p:nvPr/>
          </p:nvSpPr>
          <p:spPr>
            <a:xfrm>
              <a:off x="6049818" y="332509"/>
              <a:ext cx="3943927" cy="29279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43"/>
            <a:stretch/>
          </p:blipFill>
          <p:spPr>
            <a:xfrm>
              <a:off x="6209182" y="461818"/>
              <a:ext cx="3682962" cy="2715491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82" y="2394993"/>
            <a:ext cx="3907199" cy="52095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395607" y="3983833"/>
            <a:ext cx="2564093" cy="2774516"/>
            <a:chOff x="8514592" y="2576298"/>
            <a:chExt cx="3418790" cy="2774516"/>
          </a:xfrm>
        </p:grpSpPr>
        <p:sp>
          <p:nvSpPr>
            <p:cNvPr id="9" name="Oval 8"/>
            <p:cNvSpPr/>
            <p:nvPr/>
          </p:nvSpPr>
          <p:spPr>
            <a:xfrm>
              <a:off x="8514592" y="2576298"/>
              <a:ext cx="3418790" cy="2774516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572" y="2703802"/>
              <a:ext cx="3103419" cy="2519507"/>
            </a:xfrm>
            <a:prstGeom prst="flowChartOr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22" name="Group 21"/>
          <p:cNvGrpSpPr/>
          <p:nvPr/>
        </p:nvGrpSpPr>
        <p:grpSpPr>
          <a:xfrm>
            <a:off x="4732564" y="3622058"/>
            <a:ext cx="206138" cy="249381"/>
            <a:chOff x="6557817" y="3015224"/>
            <a:chExt cx="274850" cy="249381"/>
          </a:xfrm>
        </p:grpSpPr>
        <p:sp>
          <p:nvSpPr>
            <p:cNvPr id="13" name="Oval 12"/>
            <p:cNvSpPr/>
            <p:nvPr/>
          </p:nvSpPr>
          <p:spPr>
            <a:xfrm>
              <a:off x="6557817" y="3015224"/>
              <a:ext cx="274850" cy="249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583285" y="3025360"/>
              <a:ext cx="245658" cy="193065"/>
            </a:xfrm>
            <a:prstGeom prst="ellipse">
              <a:avLst/>
            </a:prstGeom>
            <a:solidFill>
              <a:srgbClr val="FFE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73436" y="5036034"/>
            <a:ext cx="301336" cy="546487"/>
            <a:chOff x="8162473" y="4581381"/>
            <a:chExt cx="360218" cy="332509"/>
          </a:xfrm>
        </p:grpSpPr>
        <p:sp>
          <p:nvSpPr>
            <p:cNvPr id="12" name="Oval 11"/>
            <p:cNvSpPr/>
            <p:nvPr/>
          </p:nvSpPr>
          <p:spPr>
            <a:xfrm>
              <a:off x="8162473" y="4581381"/>
              <a:ext cx="360218" cy="3325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222751" y="4623394"/>
              <a:ext cx="227186" cy="262788"/>
            </a:xfrm>
            <a:prstGeom prst="ellipse">
              <a:avLst/>
            </a:prstGeom>
            <a:solidFill>
              <a:srgbClr val="FFE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84508" y="4526678"/>
            <a:ext cx="135082" cy="223474"/>
            <a:chOff x="8162473" y="4581381"/>
            <a:chExt cx="360218" cy="332509"/>
          </a:xfrm>
        </p:grpSpPr>
        <p:sp>
          <p:nvSpPr>
            <p:cNvPr id="18" name="Oval 17"/>
            <p:cNvSpPr/>
            <p:nvPr/>
          </p:nvSpPr>
          <p:spPr>
            <a:xfrm>
              <a:off x="8162473" y="4581381"/>
              <a:ext cx="360218" cy="3325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222751" y="4623394"/>
              <a:ext cx="227186" cy="262788"/>
            </a:xfrm>
            <a:prstGeom prst="ellipse">
              <a:avLst/>
            </a:prstGeom>
            <a:solidFill>
              <a:srgbClr val="FFE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95270" y="682921"/>
            <a:ext cx="1922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Toán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Fleur" panose="02040403050506020204" pitchFamily="18" charset="0"/>
              <a:ea typeface="+mn-ea"/>
              <a:cs typeface="+mn-cs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-988599" y="1549571"/>
            <a:ext cx="7252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800" b="1" i="0" u="none" strike="noStrike" kern="1200" cap="none" spc="300" normalizeH="0" baseline="0" noProof="0" dirty="0">
                <a:ln>
                  <a:noFill/>
                </a:ln>
                <a:solidFill>
                  <a:srgbClr val="DD49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UTM Fleur" panose="02040403050506020204" pitchFamily="18" charset="0"/>
                <a:ea typeface="印品黑体" panose="00000500000000000000" pitchFamily="2" charset="-122"/>
                <a:cs typeface="+mn-cs"/>
                <a:sym typeface="印品黑体" panose="00000500000000000000" pitchFamily="2" charset="-122"/>
              </a:rPr>
              <a:t>Luyện</a:t>
            </a:r>
            <a:r>
              <a:rPr kumimoji="0" lang="vi-VN" altLang="zh-CN" sz="8800" b="1" i="0" u="none" strike="noStrike" kern="1200" cap="none" spc="300" normalizeH="0" noProof="0" dirty="0">
                <a:ln>
                  <a:noFill/>
                </a:ln>
                <a:solidFill>
                  <a:srgbClr val="DD49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UTM Fleur" panose="02040403050506020204" pitchFamily="18" charset="0"/>
                <a:ea typeface="印品黑体" panose="00000500000000000000" pitchFamily="2" charset="-122"/>
                <a:cs typeface="+mn-cs"/>
                <a:sym typeface="印品黑体" panose="00000500000000000000" pitchFamily="2" charset="-122"/>
              </a:rPr>
              <a:t> tập chung</a:t>
            </a:r>
            <a:endParaRPr kumimoji="0" lang="zh-CN" altLang="en-US" sz="8800" b="1" i="0" u="none" strike="noStrike" kern="1200" cap="none" spc="300" normalizeH="0" baseline="0" noProof="0" dirty="0">
              <a:ln>
                <a:noFill/>
              </a:ln>
              <a:solidFill>
                <a:srgbClr val="DD495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uLnTx/>
              <a:uFillTx/>
              <a:latin typeface="UTM Fleur" panose="02040403050506020204" pitchFamily="18" charset="0"/>
              <a:ea typeface="印品黑体" panose="00000500000000000000" pitchFamily="2" charset="-122"/>
              <a:cs typeface="黑体-繁" panose="02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58615" y="4865271"/>
            <a:ext cx="209551" cy="341525"/>
            <a:chOff x="8162473" y="4581381"/>
            <a:chExt cx="360218" cy="332509"/>
          </a:xfrm>
        </p:grpSpPr>
        <p:sp>
          <p:nvSpPr>
            <p:cNvPr id="24" name="Oval 23"/>
            <p:cNvSpPr/>
            <p:nvPr/>
          </p:nvSpPr>
          <p:spPr>
            <a:xfrm>
              <a:off x="8162473" y="4581381"/>
              <a:ext cx="360218" cy="3325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222751" y="4623394"/>
              <a:ext cx="227186" cy="262788"/>
            </a:xfrm>
            <a:prstGeom prst="ellipse">
              <a:avLst/>
            </a:prstGeom>
            <a:solidFill>
              <a:srgbClr val="FFE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12948" y="2955860"/>
            <a:ext cx="301337" cy="428087"/>
            <a:chOff x="6557817" y="3015224"/>
            <a:chExt cx="274850" cy="249381"/>
          </a:xfrm>
        </p:grpSpPr>
        <p:sp>
          <p:nvSpPr>
            <p:cNvPr id="27" name="Oval 26"/>
            <p:cNvSpPr/>
            <p:nvPr/>
          </p:nvSpPr>
          <p:spPr>
            <a:xfrm>
              <a:off x="6557817" y="3015224"/>
              <a:ext cx="274850" cy="249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583285" y="3025360"/>
              <a:ext cx="245658" cy="193065"/>
            </a:xfrm>
            <a:prstGeom prst="ellipse">
              <a:avLst/>
            </a:prstGeom>
            <a:solidFill>
              <a:srgbClr val="FFE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9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>
            <a:extLst>
              <a:ext uri="{FF2B5EF4-FFF2-40B4-BE49-F238E27FC236}">
                <a16:creationId xmlns:a16="http://schemas.microsoft.com/office/drawing/2014/main" id="{639A61CA-5E12-4003-A05B-D99D6540AC79}"/>
              </a:ext>
            </a:extLst>
          </p:cNvPr>
          <p:cNvSpPr txBox="1"/>
          <p:nvPr/>
        </p:nvSpPr>
        <p:spPr>
          <a:xfrm>
            <a:off x="2166278" y="806487"/>
            <a:ext cx="1424460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5 SVNReklame Script" pitchFamily="66" charset="0"/>
                <a:ea typeface="百变马丁" panose="02010601030101010101" pitchFamily="2" charset="-122"/>
              </a:rPr>
              <a:t>CHÀO TẠM BIỆT</a:t>
            </a:r>
            <a:endParaRPr lang="zh-CN" alt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#9Slide05 SVNReklame Script" pitchFamily="66" charset="0"/>
              <a:ea typeface="百变马丁" panose="02010601030101010101" pitchFamily="2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" y="2215379"/>
            <a:ext cx="3907199" cy="52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637" y="0"/>
            <a:ext cx="8527473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1251200" y="955386"/>
            <a:ext cx="4138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atin typeface="#9Slide05 SVNFlamingo Script" panose="00000500000000000000" pitchFamily="2" charset="0"/>
              </a:rPr>
              <a:t>Bài</a:t>
            </a:r>
            <a:r>
              <a:rPr lang="en-US" sz="5400" b="1" u="sng" dirty="0">
                <a:latin typeface="#9Slide05 SVNFlamingo Script" panose="00000500000000000000" pitchFamily="2" charset="0"/>
              </a:rPr>
              <a:t> 1</a:t>
            </a:r>
            <a:r>
              <a:rPr lang="en-US" sz="5400" b="1" dirty="0">
                <a:latin typeface="#9Slide05 SVNFlamingo Script" panose="00000500000000000000" pitchFamily="2" charset="0"/>
              </a:rPr>
              <a:t>: </a:t>
            </a:r>
            <a:r>
              <a:rPr lang="en-US" sz="5400" b="1" dirty="0" err="1">
                <a:latin typeface="#9Slide05 SVNFlamingo Script" panose="00000500000000000000" pitchFamily="2" charset="0"/>
              </a:rPr>
              <a:t>Tính</a:t>
            </a:r>
            <a:endParaRPr lang="en-US" sz="5400" b="1" dirty="0">
              <a:latin typeface="#9Slide05 SVNFlamingo Script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F8C19950-263C-4D85-B3F0-EEF4FD1E61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0648" y="2008321"/>
                <a:ext cx="2246168" cy="2226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  +</a:t>
                </a:r>
                <a:r>
                  <a:rPr lang="vi-VN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F8C19950-263C-4D85-B3F0-EEF4FD1E6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4197" y="2008320"/>
                <a:ext cx="2994890" cy="1159485"/>
              </a:xfrm>
              <a:prstGeom prst="rect">
                <a:avLst/>
              </a:prstGeom>
              <a:blipFill>
                <a:blip r:embed="rId2"/>
                <a:stretch>
                  <a:fillRect l="-9165" b="-230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BECDF75F-CCC9-4F04-ACC4-E5A8AC396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533" y="3898371"/>
                <a:ext cx="1672937" cy="2219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  -</a:t>
                </a:r>
                <a:r>
                  <a:rPr lang="vi-VN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BECDF75F-CCC9-4F04-ACC4-E5A8AC39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7378" y="3898370"/>
                <a:ext cx="2230582" cy="1156407"/>
              </a:xfrm>
              <a:prstGeom prst="rect">
                <a:avLst/>
              </a:prstGeom>
              <a:blipFill>
                <a:blip r:embed="rId3"/>
                <a:stretch>
                  <a:fillRect l="-12603" b="-236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8157713B-959E-44AB-872A-149C862CA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1013" y="2043267"/>
                <a:ext cx="2171699" cy="2237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𝟐𝟒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8157713B-959E-44AB-872A-149C862CA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8016" y="2043267"/>
                <a:ext cx="2895599" cy="1170192"/>
              </a:xfrm>
              <a:prstGeom prst="rect">
                <a:avLst/>
              </a:prstGeom>
              <a:blipFill>
                <a:blip r:embed="rId4"/>
                <a:stretch>
                  <a:fillRect l="-9474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2974AD70-C1CF-44A2-9FA5-431F0D7E59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7180" y="2068087"/>
                <a:ext cx="1196692" cy="189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𝟔𝟗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2974AD70-C1CF-44A2-9FA5-431F0D7E5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2906" y="2068087"/>
                <a:ext cx="1595589" cy="1159228"/>
              </a:xfrm>
              <a:prstGeom prst="rect">
                <a:avLst/>
              </a:prstGeom>
              <a:blipFill>
                <a:blip r:embed="rId5"/>
                <a:stretch>
                  <a:fillRect l="-17625" b="-1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7E9D01A9-67CF-4BDD-BB1F-D925A93A14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7436" y="3898371"/>
                <a:ext cx="2119744" cy="2226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𝟐𝟏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7E9D01A9-67CF-4BDD-BB1F-D925A93A1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6581" y="3898370"/>
                <a:ext cx="2826325" cy="1159485"/>
              </a:xfrm>
              <a:prstGeom prst="rect">
                <a:avLst/>
              </a:prstGeom>
              <a:blipFill>
                <a:blip r:embed="rId6"/>
                <a:stretch>
                  <a:fillRect l="-9914" b="-120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36CB6112-18F4-407E-8432-6CD850FD67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6931" y="3907608"/>
                <a:ext cx="1077188" cy="1898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36CB6112-18F4-407E-8432-6CD850FD6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2574" y="3907607"/>
                <a:ext cx="1436251" cy="1159485"/>
              </a:xfrm>
              <a:prstGeom prst="rect">
                <a:avLst/>
              </a:prstGeom>
              <a:blipFill>
                <a:blip r:embed="rId7"/>
                <a:stretch>
                  <a:fillRect l="-19574" b="-1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57" b="94785" l="35706" r="62798">
                        <a14:foregroundMark x1="46745" y1="65434" x2="46745" y2="65434"/>
                        <a14:foregroundMark x1="51840" y1="65555" x2="51840" y2="65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91" t="49028" r="35925"/>
          <a:stretch/>
        </p:blipFill>
        <p:spPr>
          <a:xfrm>
            <a:off x="-170809" y="4524376"/>
            <a:ext cx="1786910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637" y="0"/>
            <a:ext cx="8527473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1251200" y="955386"/>
            <a:ext cx="4138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atin typeface="#9Slide05 SVNFlamingo Script" panose="00000500000000000000" pitchFamily="2" charset="0"/>
              </a:rPr>
              <a:t>Bài</a:t>
            </a:r>
            <a:r>
              <a:rPr lang="en-US" sz="5400" b="1" u="sng" dirty="0">
                <a:latin typeface="#9Slide05 SVNFlamingo Script" panose="00000500000000000000" pitchFamily="2" charset="0"/>
              </a:rPr>
              <a:t> </a:t>
            </a:r>
            <a:r>
              <a:rPr lang="vi-VN" sz="5400" b="1" u="sng" dirty="0">
                <a:latin typeface="#9Slide05 SVNFlamingo Script" panose="00000500000000000000" pitchFamily="2" charset="0"/>
              </a:rPr>
              <a:t>2</a:t>
            </a:r>
            <a:r>
              <a:rPr lang="en-US" sz="5400" b="1" dirty="0">
                <a:latin typeface="#9Slide05 SVNFlamingo Script" panose="00000500000000000000" pitchFamily="2" charset="0"/>
              </a:rPr>
              <a:t>: </a:t>
            </a:r>
            <a:r>
              <a:rPr lang="en-US" sz="5400" b="1" dirty="0" err="1">
                <a:latin typeface="#9Slide05 SVNFlamingo Script" panose="00000500000000000000" pitchFamily="2" charset="0"/>
              </a:rPr>
              <a:t>Tính</a:t>
            </a:r>
            <a:endParaRPr lang="en-US" sz="5400" b="1" dirty="0">
              <a:latin typeface="#9Slide05 SVNFlamingo Script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F8C19950-263C-4D85-B3F0-EEF4FD1E61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6523" y="2392239"/>
                <a:ext cx="1664495" cy="2233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F8C19950-263C-4D85-B3F0-EEF4FD1E6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5364" y="2392239"/>
                <a:ext cx="2219326" cy="1170192"/>
              </a:xfrm>
              <a:prstGeom prst="rect">
                <a:avLst/>
              </a:prstGeom>
              <a:blipFill>
                <a:blip r:embed="rId2"/>
                <a:stretch>
                  <a:fillRect l="-12637" b="-23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BECDF75F-CCC9-4F04-ACC4-E5A8AC396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3451" y="4298663"/>
                <a:ext cx="1700645" cy="189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c) 1 </a:t>
                </a:r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BECDF75F-CCC9-4F04-ACC4-E5A8AC39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4600" y="4298663"/>
                <a:ext cx="2267527" cy="1159228"/>
              </a:xfrm>
              <a:prstGeom prst="rect">
                <a:avLst/>
              </a:prstGeom>
              <a:blipFill>
                <a:blip r:embed="rId3"/>
                <a:stretch>
                  <a:fillRect l="-12097" b="-236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8157713B-959E-44AB-872A-149C862CA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802" y="2410711"/>
                <a:ext cx="2088572" cy="2237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8157713B-959E-44AB-872A-149C862CA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4402" y="2410711"/>
                <a:ext cx="2784763" cy="1170192"/>
              </a:xfrm>
              <a:prstGeom prst="rect">
                <a:avLst/>
              </a:prstGeom>
              <a:blipFill>
                <a:blip r:embed="rId4"/>
                <a:stretch>
                  <a:fillRect l="-10088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2974AD70-C1CF-44A2-9FA5-431F0D7E59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8555" y="2437862"/>
                <a:ext cx="951525" cy="189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2974AD70-C1CF-44A2-9FA5-431F0D7E5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1407" y="2437862"/>
                <a:ext cx="1268700" cy="1159228"/>
              </a:xfrm>
              <a:prstGeom prst="rect">
                <a:avLst/>
              </a:prstGeom>
              <a:blipFill>
                <a:blip r:embed="rId5"/>
                <a:stretch>
                  <a:fillRect l="-22115" b="-1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635666BB-49E1-455D-BC7A-1254C95F9B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6910" y="2450560"/>
                <a:ext cx="974256" cy="1894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635666BB-49E1-455D-BC7A-1254C95F9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2547" y="2450560"/>
                <a:ext cx="1299008" cy="1155766"/>
              </a:xfrm>
              <a:prstGeom prst="rect">
                <a:avLst/>
              </a:prstGeom>
              <a:blipFill>
                <a:blip r:embed="rId6"/>
                <a:stretch>
                  <a:fillRect l="-21596" b="-1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id="{7E9D01A9-67CF-4BDD-BB1F-D925A93A14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9404" y="4317135"/>
                <a:ext cx="2580904" cy="1159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id="{7E9D01A9-67CF-4BDD-BB1F-D925A93A1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5871" y="4317135"/>
                <a:ext cx="3441205" cy="1159228"/>
              </a:xfrm>
              <a:prstGeom prst="rect">
                <a:avLst/>
              </a:prstGeom>
              <a:blipFill>
                <a:blip r:embed="rId7"/>
                <a:stretch>
                  <a:fillRect l="-8156" b="-1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>
                <a:extLst>
                  <a:ext uri="{FF2B5EF4-FFF2-40B4-BE49-F238E27FC236}">
                    <a16:creationId xmlns:a16="http://schemas.microsoft.com/office/drawing/2014/main" id="{36CB6112-18F4-407E-8432-6CD850FD67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591" y="4322484"/>
                <a:ext cx="1411432" cy="1170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">
                <a:extLst>
                  <a:ext uri="{FF2B5EF4-FFF2-40B4-BE49-F238E27FC236}">
                    <a16:creationId xmlns:a16="http://schemas.microsoft.com/office/drawing/2014/main" id="{36CB6112-18F4-407E-8432-6CD850FD6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6121" y="4322484"/>
                <a:ext cx="1881909" cy="1170192"/>
              </a:xfrm>
              <a:prstGeom prst="rect">
                <a:avLst/>
              </a:prstGeom>
              <a:blipFill>
                <a:blip r:embed="rId8"/>
                <a:stretch>
                  <a:fillRect l="-14563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3" r="49654" b="30216"/>
          <a:stretch/>
        </p:blipFill>
        <p:spPr>
          <a:xfrm rot="20904476">
            <a:off x="6490855" y="2139249"/>
            <a:ext cx="2060864" cy="152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3" r="49654" b="30216"/>
          <a:stretch/>
        </p:blipFill>
        <p:spPr>
          <a:xfrm rot="20904476">
            <a:off x="6637942" y="3708144"/>
            <a:ext cx="2060864" cy="152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757" b="94785" l="35706" r="62798">
                        <a14:foregroundMark x1="46745" y1="65434" x2="46745" y2="65434"/>
                        <a14:foregroundMark x1="51840" y1="65555" x2="51840" y2="65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91" t="49028" r="35925"/>
          <a:stretch/>
        </p:blipFill>
        <p:spPr>
          <a:xfrm>
            <a:off x="-170809" y="5008688"/>
            <a:ext cx="1450399" cy="20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637" y="157015"/>
            <a:ext cx="8527473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1251200" y="438153"/>
            <a:ext cx="4138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atin typeface="#9Slide05 SVNFlamingo Script" panose="00000500000000000000" pitchFamily="2" charset="0"/>
              </a:rPr>
              <a:t>Bài</a:t>
            </a:r>
            <a:r>
              <a:rPr lang="en-US" sz="5400" b="1" u="sng" dirty="0">
                <a:latin typeface="#9Slide05 SVNFlamingo Script" panose="00000500000000000000" pitchFamily="2" charset="0"/>
              </a:rPr>
              <a:t> </a:t>
            </a:r>
            <a:r>
              <a:rPr lang="vi-VN" sz="5400" b="1" u="sng" dirty="0">
                <a:latin typeface="#9Slide05 SVNFlamingo Script" panose="00000500000000000000" pitchFamily="2" charset="0"/>
              </a:rPr>
              <a:t>3</a:t>
            </a:r>
            <a:r>
              <a:rPr lang="en-US" sz="5400" b="1" dirty="0">
                <a:latin typeface="#9Slide05 SVNFlamingo Script" panose="00000500000000000000" pitchFamily="2" charset="0"/>
              </a:rPr>
              <a:t>:</a:t>
            </a:r>
            <a:r>
              <a:rPr lang="vi-VN" sz="5400" b="1" dirty="0">
                <a:latin typeface="#9Slide05 SVNFlamingo Script" panose="00000500000000000000" pitchFamily="2" charset="0"/>
              </a:rPr>
              <a:t> Tìm x</a:t>
            </a:r>
            <a:endParaRPr lang="en-US" sz="5400" b="1" dirty="0">
              <a:latin typeface="#9Slide05 SVNFlamingo Script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0D277361-6396-47D4-9975-AAE578A7BB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8674" y="1370662"/>
                <a:ext cx="3581399" cy="1157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tx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a) x </a:t>
                </a:r>
                <a:r>
                  <a:rPr lang="en-US" altLang="en-US" sz="48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0D277361-6396-47D4-9975-AAE578A7B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565" y="1370662"/>
                <a:ext cx="4775199" cy="1157240"/>
              </a:xfrm>
              <a:prstGeom prst="rect">
                <a:avLst/>
              </a:prstGeom>
              <a:blipFill>
                <a:blip r:embed="rId2"/>
                <a:stretch>
                  <a:fillRect l="-5875" b="-236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id="{89F4B47F-427D-4BB8-A357-7EEE3FFC75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0574" y="2641019"/>
                <a:ext cx="3657599" cy="1157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 x     </a:t>
                </a:r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id="{89F4B47F-427D-4BB8-A357-7EEE3FFC7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0764" y="2641019"/>
                <a:ext cx="4876799" cy="1157240"/>
              </a:xfrm>
              <a:prstGeom prst="rect">
                <a:avLst/>
              </a:prstGeom>
              <a:blipFill>
                <a:blip r:embed="rId3"/>
                <a:stretch>
                  <a:fillRect b="-236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">
                <a:extLst>
                  <a:ext uri="{FF2B5EF4-FFF2-40B4-BE49-F238E27FC236}">
                    <a16:creationId xmlns:a16="http://schemas.microsoft.com/office/drawing/2014/main" id="{FB3055AA-D079-4C73-961D-EAB6003E7D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8674" y="5194686"/>
                <a:ext cx="3803072" cy="1155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 x     </a:t>
                </a:r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 Box 4">
                <a:extLst>
                  <a:ext uri="{FF2B5EF4-FFF2-40B4-BE49-F238E27FC236}">
                    <a16:creationId xmlns:a16="http://schemas.microsoft.com/office/drawing/2014/main" id="{FB3055AA-D079-4C73-961D-EAB6003E7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565" y="5194685"/>
                <a:ext cx="5070763" cy="1155701"/>
              </a:xfrm>
              <a:prstGeom prst="rect">
                <a:avLst/>
              </a:prstGeom>
              <a:blipFill>
                <a:blip r:embed="rId4"/>
                <a:stretch>
                  <a:fillRect b="-236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1" t="33003" b="30216"/>
          <a:stretch/>
        </p:blipFill>
        <p:spPr>
          <a:xfrm>
            <a:off x="6648398" y="4942169"/>
            <a:ext cx="2029042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018FCB3F-1718-483D-A2E7-0579B9FD80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4989" y="3911376"/>
                <a:ext cx="3625778" cy="1170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vi-VN" altLang="en-US" sz="4800" b="1" dirty="0">
                    <a:solidFill>
                      <a:schemeClr val="accent1">
                        <a:lumMod val="50000"/>
                      </a:schemeClr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x     </a:t>
                </a:r>
                <a:r>
                  <a:rPr lang="vi-VN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=</a:t>
                </a:r>
                <a:r>
                  <a:rPr lang="vi-VN" altLang="en-US" sz="4800" b="1" dirty="0">
                    <a:solidFill>
                      <a:schemeClr val="accent1">
                        <a:lumMod val="50000"/>
                      </a:schemeClr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48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-</a:t>
                </a:r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48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chemeClr val="accent1">
                        <a:lumMod val="50000"/>
                      </a:schemeClr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018FCB3F-1718-483D-A2E7-0579B9FD8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985" y="3911376"/>
                <a:ext cx="4834370" cy="1170192"/>
              </a:xfrm>
              <a:prstGeom prst="rect">
                <a:avLst/>
              </a:prstGeom>
              <a:blipFill>
                <a:blip r:embed="rId6"/>
                <a:stretch>
                  <a:fillRect l="-5675" b="-23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95" b="49181" l="3235" r="31015">
                        <a14:foregroundMark x1="15447" y1="18617" x2="15447" y2="18617"/>
                        <a14:foregroundMark x1="20744" y1="18617" x2="20744" y2="18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946" b="49861"/>
          <a:stretch/>
        </p:blipFill>
        <p:spPr>
          <a:xfrm>
            <a:off x="220122" y="3422056"/>
            <a:ext cx="2550011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637" y="295562"/>
            <a:ext cx="8527473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1251200" y="955386"/>
            <a:ext cx="4138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atin typeface="#9Slide05 SVNFlamingo Script" panose="00000500000000000000" pitchFamily="2" charset="0"/>
              </a:rPr>
              <a:t>Bài</a:t>
            </a:r>
            <a:r>
              <a:rPr lang="en-US" sz="5400" b="1" u="sng" dirty="0">
                <a:latin typeface="#9Slide05 SVNFlamingo Script" panose="00000500000000000000" pitchFamily="2" charset="0"/>
              </a:rPr>
              <a:t> </a:t>
            </a:r>
            <a:r>
              <a:rPr lang="vi-VN" sz="5400" b="1" u="sng" dirty="0">
                <a:latin typeface="#9Slide05 SVNFlamingo Script" panose="00000500000000000000" pitchFamily="2" charset="0"/>
              </a:rPr>
              <a:t>3</a:t>
            </a:r>
            <a:r>
              <a:rPr lang="en-US" sz="5400" b="1" dirty="0">
                <a:latin typeface="#9Slide05 SVNFlamingo Script" panose="00000500000000000000" pitchFamily="2" charset="0"/>
              </a:rPr>
              <a:t>:</a:t>
            </a:r>
            <a:r>
              <a:rPr lang="vi-VN" sz="5400" b="1" dirty="0">
                <a:latin typeface="#9Slide05 SVNFlamingo Script" panose="00000500000000000000" pitchFamily="2" charset="0"/>
              </a:rPr>
              <a:t> Tìm x</a:t>
            </a:r>
            <a:endParaRPr lang="en-US" sz="5400" b="1" dirty="0">
              <a:latin typeface="#9Slide05 SVNFlamingo Script" panose="000005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1" t="33003" b="30216"/>
          <a:stretch/>
        </p:blipFill>
        <p:spPr>
          <a:xfrm>
            <a:off x="6498839" y="5264726"/>
            <a:ext cx="2029042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5BDA3041-2D4C-42EB-A1FF-A57E754FE3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7248" y="1828800"/>
                <a:ext cx="3252355" cy="2219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chemeClr val="tx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b) x </a:t>
                </a:r>
                <a:r>
                  <a:rPr lang="en-US" altLang="en-US" sz="48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5BDA3041-2D4C-42EB-A1FF-A57E754FE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9664" y="1828800"/>
                <a:ext cx="4336473" cy="1155766"/>
              </a:xfrm>
              <a:prstGeom prst="rect">
                <a:avLst/>
              </a:prstGeom>
              <a:blipFill>
                <a:blip r:embed="rId3"/>
                <a:stretch>
                  <a:fillRect l="-6329" b="-236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9CBCF8ED-5F2A-46E6-B349-47745EAC1E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4956" y="3024933"/>
                <a:ext cx="3841173" cy="1155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 x    </a:t>
                </a:r>
                <a:r>
                  <a:rPr lang="en-US" altLang="en-US" sz="48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altLang="en-US" sz="48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48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+</a:t>
                </a:r>
                <a:r>
                  <a:rPr lang="vi-VN" altLang="en-US" sz="48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9CBCF8ED-5F2A-46E6-B349-47745EAC1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6608" y="3024933"/>
                <a:ext cx="5121564" cy="1155766"/>
              </a:xfrm>
              <a:prstGeom prst="rect">
                <a:avLst/>
              </a:prstGeom>
              <a:blipFill>
                <a:blip r:embed="rId4"/>
                <a:stretch>
                  <a:fillRect b="-236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566A96D1-EAEC-4CF4-90B5-5741411A8B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7351" y="5417200"/>
                <a:ext cx="3460173" cy="1155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 x     </a:t>
                </a:r>
                <a:r>
                  <a:rPr lang="en-US" altLang="en-US" sz="48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566A96D1-EAEC-4CF4-90B5-5741411A8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3134" y="5417200"/>
                <a:ext cx="4613564" cy="1155766"/>
              </a:xfrm>
              <a:prstGeom prst="rect">
                <a:avLst/>
              </a:prstGeom>
              <a:blipFill>
                <a:blip r:embed="rId5"/>
                <a:stretch>
                  <a:fillRect b="-243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14F2A55A-729C-4986-8B06-5CD71F188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9682" y="4221066"/>
                <a:ext cx="3936423" cy="1155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vi-VN" altLang="en-US" sz="48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x    </a:t>
                </a:r>
                <a:r>
                  <a:rPr lang="en-US" altLang="en-US" sz="48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14F2A55A-729C-4986-8B06-5CD71F188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6242" y="4221066"/>
                <a:ext cx="5248564" cy="1155766"/>
              </a:xfrm>
              <a:prstGeom prst="rect">
                <a:avLst/>
              </a:prstGeom>
              <a:blipFill>
                <a:blip r:embed="rId6"/>
                <a:stretch>
                  <a:fillRect l="-5226" b="-236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9" b="48999" l="34776" r="63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17" t="-139" r="35184" b="50556"/>
          <a:stretch/>
        </p:blipFill>
        <p:spPr>
          <a:xfrm>
            <a:off x="415637" y="3542145"/>
            <a:ext cx="2414588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637" y="295562"/>
            <a:ext cx="8527473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1251200" y="955386"/>
            <a:ext cx="4138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atin typeface="#9Slide05 SVNFlamingo Script" panose="00000500000000000000" pitchFamily="2" charset="0"/>
              </a:rPr>
              <a:t>Bài</a:t>
            </a:r>
            <a:r>
              <a:rPr lang="en-US" sz="5400" b="1" u="sng" dirty="0">
                <a:latin typeface="#9Slide05 SVNFlamingo Script" panose="00000500000000000000" pitchFamily="2" charset="0"/>
              </a:rPr>
              <a:t> </a:t>
            </a:r>
            <a:r>
              <a:rPr lang="vi-VN" sz="5400" b="1" u="sng" dirty="0">
                <a:latin typeface="#9Slide05 SVNFlamingo Script" panose="00000500000000000000" pitchFamily="2" charset="0"/>
              </a:rPr>
              <a:t>3</a:t>
            </a:r>
            <a:r>
              <a:rPr lang="en-US" sz="5400" b="1" dirty="0">
                <a:latin typeface="#9Slide05 SVNFlamingo Script" panose="00000500000000000000" pitchFamily="2" charset="0"/>
              </a:rPr>
              <a:t>:</a:t>
            </a:r>
            <a:r>
              <a:rPr lang="vi-VN" sz="5400" b="1" dirty="0">
                <a:latin typeface="#9Slide05 SVNFlamingo Script" panose="00000500000000000000" pitchFamily="2" charset="0"/>
              </a:rPr>
              <a:t> Tìm x</a:t>
            </a:r>
            <a:endParaRPr lang="en-US" sz="5400" b="1" dirty="0">
              <a:latin typeface="#9Slide05 SVNFlamingo Script" panose="000005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1" t="33003" b="30216"/>
          <a:stretch/>
        </p:blipFill>
        <p:spPr>
          <a:xfrm>
            <a:off x="6498839" y="5264726"/>
            <a:ext cx="2029042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A233B277-1A84-4E92-9FAF-E7BD3B766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7901" y="1953444"/>
                <a:ext cx="4184072" cy="1170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800" b="1" dirty="0">
                    <a:latin typeface="HP001 4 hàng" panose="020B06030503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altLang="en-US" sz="48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800" b="1" dirty="0"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800" dirty="0">
                    <a:latin typeface="HP001 4 hàng" panose="020B06030503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en-US" sz="4800" b="1" dirty="0">
                    <a:latin typeface="HP001 4 hàng" panose="020B0603050302020204" pitchFamily="34" charset="0"/>
                    <a:cs typeface="Arial" panose="020B0604020202020204" pitchFamily="34" charset="0"/>
                  </a:rPr>
                  <a:t> x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4800" b="1" dirty="0">
                  <a:latin typeface="HP001 4 hàng" panose="020B06030503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A233B277-1A84-4E92-9FAF-E7BD3B766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7202" y="1953444"/>
                <a:ext cx="5578762" cy="1170192"/>
              </a:xfrm>
              <a:prstGeom prst="rect">
                <a:avLst/>
              </a:prstGeom>
              <a:blipFill>
                <a:blip r:embed="rId3"/>
                <a:stretch>
                  <a:fillRect l="-5027" b="-23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E746E338-CF88-42A4-A591-21F7642D47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1844" y="3091859"/>
                <a:ext cx="4409447" cy="1170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99FF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altLang="en-US" sz="48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x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alt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rgbClr val="002060"/>
                  </a:solidFill>
                  <a:latin typeface="HP001 4 hàng" panose="020B06030503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E746E338-CF88-42A4-A591-21F7642D4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5791" y="3091859"/>
                <a:ext cx="5879263" cy="1170192"/>
              </a:xfrm>
              <a:prstGeom prst="rect">
                <a:avLst/>
              </a:prstGeom>
              <a:blipFill>
                <a:blip r:embed="rId4"/>
                <a:stretch>
                  <a:fillRect b="-23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0836D8E9-C506-45C7-B787-5E80BEA3EB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2190" y="5368688"/>
                <a:ext cx="3654137" cy="1170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99FF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altLang="en-US" sz="48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vi-VN" altLang="en-US" sz="48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8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𝟒𝟓</m:t>
                        </m:r>
                      </m:num>
                      <m:den>
                        <m:r>
                          <a:rPr lang="en-US" alt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rgbClr val="002060"/>
                  </a:solidFill>
                  <a:latin typeface="HP001 4 hàng" panose="020B06030503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0836D8E9-C506-45C7-B787-5E80BEA3E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6254" y="5368688"/>
                <a:ext cx="4872182" cy="1170192"/>
              </a:xfrm>
              <a:prstGeom prst="rect">
                <a:avLst/>
              </a:prstGeom>
              <a:blipFill>
                <a:blip r:embed="rId5"/>
                <a:stretch>
                  <a:fillRect b="-23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53ECF3DF-880E-4A49-9219-55249E3082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171" y="4230274"/>
                <a:ext cx="3251623" cy="1170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vi-VN" altLang="en-US" sz="48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x  </a:t>
                </a:r>
                <a:r>
                  <a:rPr lang="en-US" altLang="en-US" sz="48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𝟓𝟎</m:t>
                        </m:r>
                      </m:num>
                      <m:den>
                        <m:r>
                          <a:rPr lang="en-US" alt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4800" b="1" dirty="0">
                  <a:solidFill>
                    <a:srgbClr val="002060"/>
                  </a:solidFill>
                  <a:latin typeface="HP001 4 hàng" panose="020B06030503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53ECF3DF-880E-4A49-9219-55249E308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227" y="4230274"/>
                <a:ext cx="4335497" cy="1170192"/>
              </a:xfrm>
              <a:prstGeom prst="rect">
                <a:avLst/>
              </a:prstGeom>
              <a:blipFill>
                <a:blip r:embed="rId6"/>
                <a:stretch>
                  <a:fillRect l="-6470" b="-23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9" b="50030" l="64699" r="96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90" b="50000"/>
          <a:stretch/>
        </p:blipFill>
        <p:spPr>
          <a:xfrm>
            <a:off x="238081" y="3629348"/>
            <a:ext cx="27857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637" y="295562"/>
            <a:ext cx="8527473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65B42-D8CB-4072-BF05-C16EFFFEE474}"/>
              </a:ext>
            </a:extLst>
          </p:cNvPr>
          <p:cNvSpPr txBox="1"/>
          <p:nvPr/>
        </p:nvSpPr>
        <p:spPr>
          <a:xfrm>
            <a:off x="1522676" y="863314"/>
            <a:ext cx="6881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latin typeface="#9Slide05 SVNFlamingo Script" panose="00000500000000000000" pitchFamily="2" charset="0"/>
              </a:rPr>
              <a:t>Câu 1: Tính bằng cách thuận tiện nhất</a:t>
            </a:r>
            <a:endParaRPr lang="en-US" sz="3600" b="1" dirty="0">
              <a:latin typeface="#9Slide05 SVNFlamingo Script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5E3FABD8-E00C-480F-AE2B-A8C8B5A1D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0747" y="1670679"/>
                <a:ext cx="2508149" cy="1688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schemeClr val="tx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+</a:t>
                </a:r>
                <a:r>
                  <a:rPr lang="vi-VN" altLang="en-US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+</a:t>
                </a:r>
                <a:r>
                  <a:rPr lang="vi-VN" altLang="en-US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endParaRPr lang="en-US" altLang="en-US" sz="36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5E3FABD8-E00C-480F-AE2B-A8C8B5A1D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4329" y="1670678"/>
                <a:ext cx="3344199" cy="890437"/>
              </a:xfrm>
              <a:prstGeom prst="rect">
                <a:avLst/>
              </a:prstGeom>
              <a:blipFill>
                <a:blip r:embed="rId3"/>
                <a:stretch>
                  <a:fillRect b="-109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273799" y="3028378"/>
            <a:ext cx="2713514" cy="3663067"/>
            <a:chOff x="7817068" y="2960017"/>
            <a:chExt cx="3618018" cy="3663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4">
                  <a:extLst>
                    <a:ext uri="{FF2B5EF4-FFF2-40B4-BE49-F238E27FC236}">
                      <a16:creationId xmlns:a16="http://schemas.microsoft.com/office/drawing/2014/main" id="{4F08FC75-C469-4B0D-8ED5-45D0C84E42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17069" y="4842210"/>
                  <a:ext cx="3337005" cy="890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>
                      <a:solidFill>
                        <a:srgbClr val="DE405A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</m:num>
                        <m:den>
                          <m: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  <m:r>
                        <a:rPr lang="en-US" altLang="en-US" sz="3600" b="1" i="1">
                          <a:solidFill>
                            <a:srgbClr val="DE405A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+</a:t>
                  </a:r>
                  <a:r>
                    <a:rPr lang="vi-VN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𝟏𝟗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endParaRPr lang="en-US" altLang="en-US" sz="3600" b="1" dirty="0">
                    <a:solidFill>
                      <a:srgbClr val="DE405A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 Box 4">
                  <a:extLst>
                    <a:ext uri="{FF2B5EF4-FFF2-40B4-BE49-F238E27FC236}">
                      <a16:creationId xmlns:a16="http://schemas.microsoft.com/office/drawing/2014/main" id="{4F08FC75-C469-4B0D-8ED5-45D0C84E4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17069" y="4842210"/>
                  <a:ext cx="3337005" cy="890437"/>
                </a:xfrm>
                <a:prstGeom prst="rect">
                  <a:avLst/>
                </a:prstGeom>
                <a:blipFill>
                  <a:blip r:embed="rId4"/>
                  <a:stretch>
                    <a:fillRect l="-5474" b="-2260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4">
                  <a:extLst>
                    <a:ext uri="{FF2B5EF4-FFF2-40B4-BE49-F238E27FC236}">
                      <a16:creationId xmlns:a16="http://schemas.microsoft.com/office/drawing/2014/main" id="{51E3FD8C-050B-4393-9971-013053C9BF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17068" y="5732647"/>
                  <a:ext cx="1674172" cy="890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>
                      <a:solidFill>
                        <a:srgbClr val="DE405A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𝟑𝟗</m:t>
                          </m:r>
                        </m:num>
                        <m:den>
                          <m: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  <m:r>
                        <a:rPr lang="en-US" altLang="en-US" sz="3600" b="1" i="1">
                          <a:solidFill>
                            <a:srgbClr val="DE405A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endParaRPr lang="en-US" altLang="en-US" sz="3600" b="1" dirty="0">
                    <a:solidFill>
                      <a:srgbClr val="DE405A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 Box 4">
                  <a:extLst>
                    <a:ext uri="{FF2B5EF4-FFF2-40B4-BE49-F238E27FC236}">
                      <a16:creationId xmlns:a16="http://schemas.microsoft.com/office/drawing/2014/main" id="{51E3FD8C-050B-4393-9971-013053C9BF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17068" y="5732647"/>
                  <a:ext cx="1674172" cy="890437"/>
                </a:xfrm>
                <a:prstGeom prst="rect">
                  <a:avLst/>
                </a:prstGeom>
                <a:blipFill>
                  <a:blip r:embed="rId5"/>
                  <a:stretch>
                    <a:fillRect l="-10909" b="-2260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4">
                  <a:extLst>
                    <a:ext uri="{FF2B5EF4-FFF2-40B4-BE49-F238E27FC236}">
                      <a16:creationId xmlns:a16="http://schemas.microsoft.com/office/drawing/2014/main" id="{5E3FABD8-E00C-480F-AE2B-A8C8B5A1D7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98081" y="2960017"/>
                  <a:ext cx="3337005" cy="16885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>
                      <a:solidFill>
                        <a:srgbClr val="DE405A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 +</a:t>
                  </a:r>
                  <a:r>
                    <a:rPr lang="vi-VN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𝟏𝟗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 +</a:t>
                  </a:r>
                  <a:r>
                    <a:rPr lang="vi-VN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endParaRPr lang="en-US" altLang="en-US" sz="3600" b="1" dirty="0">
                    <a:solidFill>
                      <a:srgbClr val="DE405A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 Box 4">
                  <a:extLst>
                    <a:ext uri="{FF2B5EF4-FFF2-40B4-BE49-F238E27FC236}">
                      <a16:creationId xmlns:a16="http://schemas.microsoft.com/office/drawing/2014/main" id="{5E3FABD8-E00C-480F-AE2B-A8C8B5A1D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98081" y="2960017"/>
                  <a:ext cx="3337005" cy="890437"/>
                </a:xfrm>
                <a:prstGeom prst="rect">
                  <a:avLst/>
                </a:prstGeom>
                <a:blipFill>
                  <a:blip r:embed="rId6"/>
                  <a:stretch>
                    <a:fillRect b="-1095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4">
                  <a:extLst>
                    <a:ext uri="{FF2B5EF4-FFF2-40B4-BE49-F238E27FC236}">
                      <a16:creationId xmlns:a16="http://schemas.microsoft.com/office/drawing/2014/main" id="{290EBAC3-68C6-437B-BFCE-329ADDC0DC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22737" y="3951773"/>
                  <a:ext cx="3337005" cy="16885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>
                      <a:solidFill>
                        <a:srgbClr val="DE405A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=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+</a:t>
                  </a:r>
                  <a:r>
                    <a:rPr lang="vi-VN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  <m:r>
                        <a:rPr lang="en-US" altLang="en-US" sz="3600" b="1" i="1">
                          <a:solidFill>
                            <a:srgbClr val="DE405A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altLang="en-US" sz="3600" b="1" dirty="0">
                      <a:solidFill>
                        <a:srgbClr val="DE405A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)</a:t>
                  </a:r>
                  <a:r>
                    <a:rPr lang="en-US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+</a:t>
                  </a:r>
                  <a:r>
                    <a:rPr lang="vi-VN" altLang="en-US" sz="3600" b="1" dirty="0">
                      <a:solidFill>
                        <a:srgbClr val="DE405A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𝟏𝟗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DE405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endParaRPr lang="en-US" altLang="en-US" sz="3600" b="1" dirty="0">
                    <a:solidFill>
                      <a:srgbClr val="DE405A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 Box 4">
                  <a:extLst>
                    <a:ext uri="{FF2B5EF4-FFF2-40B4-BE49-F238E27FC236}">
                      <a16:creationId xmlns:a16="http://schemas.microsoft.com/office/drawing/2014/main" id="{290EBAC3-68C6-437B-BFCE-329ADDC0DC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22737" y="3951773"/>
                  <a:ext cx="3337005" cy="890437"/>
                </a:xfrm>
                <a:prstGeom prst="rect">
                  <a:avLst/>
                </a:prstGeom>
                <a:blipFill>
                  <a:blip r:embed="rId7"/>
                  <a:stretch>
                    <a:fillRect l="-5474" b="-217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097183" y="2945143"/>
            <a:ext cx="2713514" cy="3663067"/>
            <a:chOff x="7817068" y="2960017"/>
            <a:chExt cx="3618018" cy="3663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4">
                  <a:extLst>
                    <a:ext uri="{FF2B5EF4-FFF2-40B4-BE49-F238E27FC236}">
                      <a16:creationId xmlns:a16="http://schemas.microsoft.com/office/drawing/2014/main" id="{4F08FC75-C469-4B0D-8ED5-45D0C84E42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17069" y="4842210"/>
                  <a:ext cx="3337005" cy="925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>
                      <a:solidFill>
                        <a:srgbClr val="002060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𝟑𝟏</m:t>
                          </m:r>
                        </m:num>
                        <m:den>
                          <m: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  <m:r>
                        <a:rPr lang="en-US" altLang="en-US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+</a:t>
                  </a:r>
                  <a:r>
                    <a:rPr lang="vi-VN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endParaRPr lang="en-US" altLang="en-US" sz="3600" b="1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 Box 4">
                  <a:extLst>
                    <a:ext uri="{FF2B5EF4-FFF2-40B4-BE49-F238E27FC236}">
                      <a16:creationId xmlns:a16="http://schemas.microsoft.com/office/drawing/2014/main" id="{4F08FC75-C469-4B0D-8ED5-45D0C84E4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17069" y="4842210"/>
                  <a:ext cx="3337005" cy="925318"/>
                </a:xfrm>
                <a:prstGeom prst="rect">
                  <a:avLst/>
                </a:prstGeom>
                <a:blipFill>
                  <a:blip r:embed="rId8"/>
                  <a:stretch>
                    <a:fillRect l="-5667" b="-177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4">
                  <a:extLst>
                    <a:ext uri="{FF2B5EF4-FFF2-40B4-BE49-F238E27FC236}">
                      <a16:creationId xmlns:a16="http://schemas.microsoft.com/office/drawing/2014/main" id="{51E3FD8C-050B-4393-9971-013053C9BF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17068" y="5732647"/>
                  <a:ext cx="1674172" cy="890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>
                      <a:solidFill>
                        <a:srgbClr val="002060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𝟑𝟗</m:t>
                          </m:r>
                        </m:num>
                        <m:den>
                          <m: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  <m:r>
                        <a:rPr lang="en-US" altLang="en-US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endParaRPr lang="en-US" altLang="en-US" sz="36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 Box 4">
                  <a:extLst>
                    <a:ext uri="{FF2B5EF4-FFF2-40B4-BE49-F238E27FC236}">
                      <a16:creationId xmlns:a16="http://schemas.microsoft.com/office/drawing/2014/main" id="{51E3FD8C-050B-4393-9971-013053C9BF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17068" y="5732647"/>
                  <a:ext cx="1674172" cy="890437"/>
                </a:xfrm>
                <a:prstGeom prst="rect">
                  <a:avLst/>
                </a:prstGeom>
                <a:blipFill>
                  <a:blip r:embed="rId9"/>
                  <a:stretch>
                    <a:fillRect l="-11273" b="-2260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4">
                  <a:extLst>
                    <a:ext uri="{FF2B5EF4-FFF2-40B4-BE49-F238E27FC236}">
                      <a16:creationId xmlns:a16="http://schemas.microsoft.com/office/drawing/2014/main" id="{5E3FABD8-E00C-480F-AE2B-A8C8B5A1D7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98081" y="2960017"/>
                  <a:ext cx="3337005" cy="16885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>
                      <a:solidFill>
                        <a:srgbClr val="002060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+</a:t>
                  </a:r>
                  <a:r>
                    <a:rPr lang="vi-VN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𝟏𝟗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+</a:t>
                  </a:r>
                  <a:r>
                    <a:rPr lang="vi-VN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endParaRPr lang="en-US" altLang="en-US" sz="3600" b="1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 Box 4">
                  <a:extLst>
                    <a:ext uri="{FF2B5EF4-FFF2-40B4-BE49-F238E27FC236}">
                      <a16:creationId xmlns:a16="http://schemas.microsoft.com/office/drawing/2014/main" id="{5E3FABD8-E00C-480F-AE2B-A8C8B5A1D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98081" y="2960017"/>
                  <a:ext cx="3337005" cy="890437"/>
                </a:xfrm>
                <a:prstGeom prst="rect">
                  <a:avLst/>
                </a:prstGeom>
                <a:blipFill>
                  <a:blip r:embed="rId10"/>
                  <a:stretch>
                    <a:fillRect b="-1095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4">
                  <a:extLst>
                    <a:ext uri="{FF2B5EF4-FFF2-40B4-BE49-F238E27FC236}">
                      <a16:creationId xmlns:a16="http://schemas.microsoft.com/office/drawing/2014/main" id="{290EBAC3-68C6-437B-BFCE-329ADDC0DC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22737" y="3951773"/>
                  <a:ext cx="3337005" cy="16885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dirty="0">
                      <a:solidFill>
                        <a:srgbClr val="002060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=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+</a:t>
                  </a:r>
                  <a:r>
                    <a:rPr lang="vi-VN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𝟏𝟗</m:t>
                          </m:r>
                        </m:num>
                        <m:den>
                          <m: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  <m:r>
                        <a:rPr lang="en-US" altLang="en-US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altLang="en-US" sz="3600" b="1" dirty="0">
                      <a:solidFill>
                        <a:srgbClr val="002060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)</a:t>
                  </a:r>
                  <a:r>
                    <a:rPr lang="en-US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+</a:t>
                  </a:r>
                  <a:r>
                    <a:rPr lang="vi-VN" altLang="en-US" sz="3600" b="1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den>
                      </m:f>
                    </m:oMath>
                  </a14:m>
                  <a:endParaRPr lang="en-US" altLang="en-US" sz="3600" b="1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 Box 4">
                  <a:extLst>
                    <a:ext uri="{FF2B5EF4-FFF2-40B4-BE49-F238E27FC236}">
                      <a16:creationId xmlns:a16="http://schemas.microsoft.com/office/drawing/2014/main" id="{290EBAC3-68C6-437B-BFCE-329ADDC0DC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22737" y="3951773"/>
                  <a:ext cx="3337005" cy="925318"/>
                </a:xfrm>
                <a:prstGeom prst="rect">
                  <a:avLst/>
                </a:prstGeom>
                <a:blipFill>
                  <a:blip r:embed="rId11"/>
                  <a:stretch>
                    <a:fillRect l="-5667" b="-177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6525177" y="4707411"/>
            <a:ext cx="2054032" cy="2526534"/>
            <a:chOff x="8984228" y="4561092"/>
            <a:chExt cx="2738709" cy="2526534"/>
          </a:xfrm>
        </p:grpSpPr>
        <p:pic>
          <p:nvPicPr>
            <p:cNvPr id="22" name="Picture 2" descr="Bright realistic cupcakes with various fillings assortment set isolated on white background vector illustration Free Vector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7774" b="96419" l="3274" r="29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194" r="67257"/>
            <a:stretch/>
          </p:blipFill>
          <p:spPr bwMode="auto">
            <a:xfrm>
              <a:off x="9525449" y="4561092"/>
              <a:ext cx="1952358" cy="203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Bright realistic cupcakes with various fillings assortment set isolated on white background vector illustration Free Vector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7774" b="96419" l="3274" r="29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194" r="67257"/>
            <a:stretch/>
          </p:blipFill>
          <p:spPr bwMode="auto">
            <a:xfrm>
              <a:off x="8984228" y="4862113"/>
              <a:ext cx="1952358" cy="203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right realistic cupcakes with various fillings assortment set isolated on white background vector illustration Free Vector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7774" b="96419" l="3274" r="29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194" r="67257"/>
            <a:stretch/>
          </p:blipFill>
          <p:spPr bwMode="auto">
            <a:xfrm>
              <a:off x="9770579" y="5054952"/>
              <a:ext cx="1952358" cy="203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838249" y="4494996"/>
            <a:ext cx="1539340" cy="2293730"/>
            <a:chOff x="3693023" y="4572255"/>
            <a:chExt cx="2052453" cy="2293730"/>
          </a:xfrm>
        </p:grpSpPr>
        <p:pic>
          <p:nvPicPr>
            <p:cNvPr id="24" name="Picture 4" descr="Bright realistic cupcakes with various fillings assortment set isolated on white background vector illustration Free Vector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0034" b="63087" l="39617" r="60224">
                          <a14:foregroundMark x1="57827" y1="53691" x2="57827" y2="536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1" t="29082" r="37070" b="36160"/>
            <a:stretch/>
          </p:blipFill>
          <p:spPr bwMode="auto">
            <a:xfrm>
              <a:off x="4073883" y="4572255"/>
              <a:ext cx="1540042" cy="1973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right realistic cupcakes with various fillings assortment set isolated on white background vector illustration Free Vector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0034" b="63087" l="39617" r="60224">
                          <a14:foregroundMark x1="57827" y1="53691" x2="57827" y2="536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1" t="29082" r="37070" b="36160"/>
            <a:stretch/>
          </p:blipFill>
          <p:spPr bwMode="auto">
            <a:xfrm>
              <a:off x="3693023" y="4878083"/>
              <a:ext cx="1540042" cy="1973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Bright realistic cupcakes with various fillings assortment set isolated on white background vector illustration Free Vector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0034" b="63087" l="39617" r="60224">
                          <a14:foregroundMark x1="57827" y1="53691" x2="57827" y2="536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1" t="29082" r="37070" b="36160"/>
            <a:stretch/>
          </p:blipFill>
          <p:spPr bwMode="auto">
            <a:xfrm>
              <a:off x="4205434" y="4892806"/>
              <a:ext cx="1540042" cy="1973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94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637" y="295562"/>
            <a:ext cx="8527473" cy="649316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79CFF9A9-39D9-4B89-8F01-68FA51016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596" y="445987"/>
                <a:ext cx="8215313" cy="2983061"/>
              </a:xfrm>
              <a:custGeom>
                <a:avLst/>
                <a:gdLst>
                  <a:gd name="connsiteX0" fmla="*/ 0 w 10953750"/>
                  <a:gd name="connsiteY0" fmla="*/ 0 h 2000612"/>
                  <a:gd name="connsiteX1" fmla="*/ 903684 w 10953750"/>
                  <a:gd name="connsiteY1" fmla="*/ 0 h 2000612"/>
                  <a:gd name="connsiteX2" fmla="*/ 1259681 w 10953750"/>
                  <a:gd name="connsiteY2" fmla="*/ 0 h 2000612"/>
                  <a:gd name="connsiteX3" fmla="*/ 1725216 w 10953750"/>
                  <a:gd name="connsiteY3" fmla="*/ 0 h 2000612"/>
                  <a:gd name="connsiteX4" fmla="*/ 2190750 w 10953750"/>
                  <a:gd name="connsiteY4" fmla="*/ 0 h 2000612"/>
                  <a:gd name="connsiteX5" fmla="*/ 2765822 w 10953750"/>
                  <a:gd name="connsiteY5" fmla="*/ 0 h 2000612"/>
                  <a:gd name="connsiteX6" fmla="*/ 3231356 w 10953750"/>
                  <a:gd name="connsiteY6" fmla="*/ 0 h 2000612"/>
                  <a:gd name="connsiteX7" fmla="*/ 4135041 w 10953750"/>
                  <a:gd name="connsiteY7" fmla="*/ 0 h 2000612"/>
                  <a:gd name="connsiteX8" fmla="*/ 5038725 w 10953750"/>
                  <a:gd name="connsiteY8" fmla="*/ 0 h 2000612"/>
                  <a:gd name="connsiteX9" fmla="*/ 5832872 w 10953750"/>
                  <a:gd name="connsiteY9" fmla="*/ 0 h 2000612"/>
                  <a:gd name="connsiteX10" fmla="*/ 6188869 w 10953750"/>
                  <a:gd name="connsiteY10" fmla="*/ 0 h 2000612"/>
                  <a:gd name="connsiteX11" fmla="*/ 7092553 w 10953750"/>
                  <a:gd name="connsiteY11" fmla="*/ 0 h 2000612"/>
                  <a:gd name="connsiteX12" fmla="*/ 7777163 w 10953750"/>
                  <a:gd name="connsiteY12" fmla="*/ 0 h 2000612"/>
                  <a:gd name="connsiteX13" fmla="*/ 8133159 w 10953750"/>
                  <a:gd name="connsiteY13" fmla="*/ 0 h 2000612"/>
                  <a:gd name="connsiteX14" fmla="*/ 8489156 w 10953750"/>
                  <a:gd name="connsiteY14" fmla="*/ 0 h 2000612"/>
                  <a:gd name="connsiteX15" fmla="*/ 8845153 w 10953750"/>
                  <a:gd name="connsiteY15" fmla="*/ 0 h 2000612"/>
                  <a:gd name="connsiteX16" fmla="*/ 9748837 w 10953750"/>
                  <a:gd name="connsiteY16" fmla="*/ 0 h 2000612"/>
                  <a:gd name="connsiteX17" fmla="*/ 10104834 w 10953750"/>
                  <a:gd name="connsiteY17" fmla="*/ 0 h 2000612"/>
                  <a:gd name="connsiteX18" fmla="*/ 10953750 w 10953750"/>
                  <a:gd name="connsiteY18" fmla="*/ 0 h 2000612"/>
                  <a:gd name="connsiteX19" fmla="*/ 10953750 w 10953750"/>
                  <a:gd name="connsiteY19" fmla="*/ 626858 h 2000612"/>
                  <a:gd name="connsiteX20" fmla="*/ 10953750 w 10953750"/>
                  <a:gd name="connsiteY20" fmla="*/ 1273723 h 2000612"/>
                  <a:gd name="connsiteX21" fmla="*/ 10953750 w 10953750"/>
                  <a:gd name="connsiteY21" fmla="*/ 2000612 h 2000612"/>
                  <a:gd name="connsiteX22" fmla="*/ 10050066 w 10953750"/>
                  <a:gd name="connsiteY22" fmla="*/ 2000612 h 2000612"/>
                  <a:gd name="connsiteX23" fmla="*/ 9146381 w 10953750"/>
                  <a:gd name="connsiteY23" fmla="*/ 2000612 h 2000612"/>
                  <a:gd name="connsiteX24" fmla="*/ 8242697 w 10953750"/>
                  <a:gd name="connsiteY24" fmla="*/ 2000612 h 2000612"/>
                  <a:gd name="connsiteX25" fmla="*/ 7667625 w 10953750"/>
                  <a:gd name="connsiteY25" fmla="*/ 2000612 h 2000612"/>
                  <a:gd name="connsiteX26" fmla="*/ 7202091 w 10953750"/>
                  <a:gd name="connsiteY26" fmla="*/ 2000612 h 2000612"/>
                  <a:gd name="connsiteX27" fmla="*/ 6736556 w 10953750"/>
                  <a:gd name="connsiteY27" fmla="*/ 2000612 h 2000612"/>
                  <a:gd name="connsiteX28" fmla="*/ 6161484 w 10953750"/>
                  <a:gd name="connsiteY28" fmla="*/ 2000612 h 2000612"/>
                  <a:gd name="connsiteX29" fmla="*/ 5367338 w 10953750"/>
                  <a:gd name="connsiteY29" fmla="*/ 2000612 h 2000612"/>
                  <a:gd name="connsiteX30" fmla="*/ 5011341 w 10953750"/>
                  <a:gd name="connsiteY30" fmla="*/ 2000612 h 2000612"/>
                  <a:gd name="connsiteX31" fmla="*/ 4545806 w 10953750"/>
                  <a:gd name="connsiteY31" fmla="*/ 2000612 h 2000612"/>
                  <a:gd name="connsiteX32" fmla="*/ 4189809 w 10953750"/>
                  <a:gd name="connsiteY32" fmla="*/ 2000612 h 2000612"/>
                  <a:gd name="connsiteX33" fmla="*/ 3286125 w 10953750"/>
                  <a:gd name="connsiteY33" fmla="*/ 2000612 h 2000612"/>
                  <a:gd name="connsiteX34" fmla="*/ 2382441 w 10953750"/>
                  <a:gd name="connsiteY34" fmla="*/ 2000612 h 2000612"/>
                  <a:gd name="connsiteX35" fmla="*/ 2026444 w 10953750"/>
                  <a:gd name="connsiteY35" fmla="*/ 2000612 h 2000612"/>
                  <a:gd name="connsiteX36" fmla="*/ 1122759 w 10953750"/>
                  <a:gd name="connsiteY36" fmla="*/ 2000612 h 2000612"/>
                  <a:gd name="connsiteX37" fmla="*/ 0 w 10953750"/>
                  <a:gd name="connsiteY37" fmla="*/ 2000612 h 2000612"/>
                  <a:gd name="connsiteX38" fmla="*/ 0 w 10953750"/>
                  <a:gd name="connsiteY38" fmla="*/ 1293729 h 2000612"/>
                  <a:gd name="connsiteX39" fmla="*/ 0 w 10953750"/>
                  <a:gd name="connsiteY39" fmla="*/ 686877 h 2000612"/>
                  <a:gd name="connsiteX40" fmla="*/ 0 w 10953750"/>
                  <a:gd name="connsiteY40" fmla="*/ 0 h 200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953750" h="2000612" fill="none" extrusionOk="0">
                    <a:moveTo>
                      <a:pt x="0" y="0"/>
                    </a:moveTo>
                    <a:cubicBezTo>
                      <a:pt x="248120" y="-2162"/>
                      <a:pt x="582692" y="2660"/>
                      <a:pt x="903684" y="0"/>
                    </a:cubicBezTo>
                    <a:cubicBezTo>
                      <a:pt x="1224676" y="-2660"/>
                      <a:pt x="1173698" y="12899"/>
                      <a:pt x="1259681" y="0"/>
                    </a:cubicBezTo>
                    <a:cubicBezTo>
                      <a:pt x="1345664" y="-12899"/>
                      <a:pt x="1501898" y="-13354"/>
                      <a:pt x="1725216" y="0"/>
                    </a:cubicBezTo>
                    <a:cubicBezTo>
                      <a:pt x="1948534" y="13354"/>
                      <a:pt x="2070069" y="-19394"/>
                      <a:pt x="2190750" y="0"/>
                    </a:cubicBezTo>
                    <a:cubicBezTo>
                      <a:pt x="2311431" y="19394"/>
                      <a:pt x="2519222" y="16618"/>
                      <a:pt x="2765822" y="0"/>
                    </a:cubicBezTo>
                    <a:cubicBezTo>
                      <a:pt x="3012422" y="-16618"/>
                      <a:pt x="3113379" y="-14371"/>
                      <a:pt x="3231356" y="0"/>
                    </a:cubicBezTo>
                    <a:cubicBezTo>
                      <a:pt x="3349333" y="14371"/>
                      <a:pt x="3790041" y="16231"/>
                      <a:pt x="4135041" y="0"/>
                    </a:cubicBezTo>
                    <a:cubicBezTo>
                      <a:pt x="4480041" y="-16231"/>
                      <a:pt x="4797183" y="27717"/>
                      <a:pt x="5038725" y="0"/>
                    </a:cubicBezTo>
                    <a:cubicBezTo>
                      <a:pt x="5280267" y="-27717"/>
                      <a:pt x="5524530" y="22758"/>
                      <a:pt x="5832872" y="0"/>
                    </a:cubicBezTo>
                    <a:cubicBezTo>
                      <a:pt x="6141214" y="-22758"/>
                      <a:pt x="6116148" y="3333"/>
                      <a:pt x="6188869" y="0"/>
                    </a:cubicBezTo>
                    <a:cubicBezTo>
                      <a:pt x="6261590" y="-3333"/>
                      <a:pt x="6813666" y="-32620"/>
                      <a:pt x="7092553" y="0"/>
                    </a:cubicBezTo>
                    <a:cubicBezTo>
                      <a:pt x="7371440" y="32620"/>
                      <a:pt x="7553607" y="-29615"/>
                      <a:pt x="7777163" y="0"/>
                    </a:cubicBezTo>
                    <a:cubicBezTo>
                      <a:pt x="8000719" y="29615"/>
                      <a:pt x="7980786" y="-14890"/>
                      <a:pt x="8133159" y="0"/>
                    </a:cubicBezTo>
                    <a:cubicBezTo>
                      <a:pt x="8285532" y="14890"/>
                      <a:pt x="8380473" y="10512"/>
                      <a:pt x="8489156" y="0"/>
                    </a:cubicBezTo>
                    <a:cubicBezTo>
                      <a:pt x="8597839" y="-10512"/>
                      <a:pt x="8699904" y="10922"/>
                      <a:pt x="8845153" y="0"/>
                    </a:cubicBezTo>
                    <a:cubicBezTo>
                      <a:pt x="8990402" y="-10922"/>
                      <a:pt x="9491853" y="9061"/>
                      <a:pt x="9748837" y="0"/>
                    </a:cubicBezTo>
                    <a:cubicBezTo>
                      <a:pt x="10005821" y="-9061"/>
                      <a:pt x="9965087" y="11762"/>
                      <a:pt x="10104834" y="0"/>
                    </a:cubicBezTo>
                    <a:cubicBezTo>
                      <a:pt x="10244581" y="-11762"/>
                      <a:pt x="10729905" y="13220"/>
                      <a:pt x="10953750" y="0"/>
                    </a:cubicBezTo>
                    <a:cubicBezTo>
                      <a:pt x="10941254" y="130645"/>
                      <a:pt x="10927251" y="316643"/>
                      <a:pt x="10953750" y="626858"/>
                    </a:cubicBezTo>
                    <a:cubicBezTo>
                      <a:pt x="10980249" y="937073"/>
                      <a:pt x="10941477" y="1130505"/>
                      <a:pt x="10953750" y="1273723"/>
                    </a:cubicBezTo>
                    <a:cubicBezTo>
                      <a:pt x="10966023" y="1416941"/>
                      <a:pt x="10917567" y="1738599"/>
                      <a:pt x="10953750" y="2000612"/>
                    </a:cubicBezTo>
                    <a:cubicBezTo>
                      <a:pt x="10752514" y="1996843"/>
                      <a:pt x="10345663" y="2035186"/>
                      <a:pt x="10050066" y="2000612"/>
                    </a:cubicBezTo>
                    <a:cubicBezTo>
                      <a:pt x="9754469" y="1966038"/>
                      <a:pt x="9571481" y="1990689"/>
                      <a:pt x="9146381" y="2000612"/>
                    </a:cubicBezTo>
                    <a:cubicBezTo>
                      <a:pt x="8721282" y="2010535"/>
                      <a:pt x="8686099" y="2016175"/>
                      <a:pt x="8242697" y="2000612"/>
                    </a:cubicBezTo>
                    <a:cubicBezTo>
                      <a:pt x="7799295" y="1985049"/>
                      <a:pt x="7891227" y="1974119"/>
                      <a:pt x="7667625" y="2000612"/>
                    </a:cubicBezTo>
                    <a:cubicBezTo>
                      <a:pt x="7444023" y="2027105"/>
                      <a:pt x="7351992" y="1985471"/>
                      <a:pt x="7202091" y="2000612"/>
                    </a:cubicBezTo>
                    <a:cubicBezTo>
                      <a:pt x="7052190" y="2015753"/>
                      <a:pt x="6831255" y="1987418"/>
                      <a:pt x="6736556" y="2000612"/>
                    </a:cubicBezTo>
                    <a:cubicBezTo>
                      <a:pt x="6641858" y="2013806"/>
                      <a:pt x="6316947" y="1991498"/>
                      <a:pt x="6161484" y="2000612"/>
                    </a:cubicBezTo>
                    <a:cubicBezTo>
                      <a:pt x="6006021" y="2009726"/>
                      <a:pt x="5620862" y="2035751"/>
                      <a:pt x="5367338" y="2000612"/>
                    </a:cubicBezTo>
                    <a:cubicBezTo>
                      <a:pt x="5113814" y="1965473"/>
                      <a:pt x="5184586" y="1994620"/>
                      <a:pt x="5011341" y="2000612"/>
                    </a:cubicBezTo>
                    <a:cubicBezTo>
                      <a:pt x="4838096" y="2006604"/>
                      <a:pt x="4764792" y="1980020"/>
                      <a:pt x="4545806" y="2000612"/>
                    </a:cubicBezTo>
                    <a:cubicBezTo>
                      <a:pt x="4326821" y="2021204"/>
                      <a:pt x="4339325" y="2001984"/>
                      <a:pt x="4189809" y="2000612"/>
                    </a:cubicBezTo>
                    <a:cubicBezTo>
                      <a:pt x="4040293" y="1999240"/>
                      <a:pt x="3642925" y="1976020"/>
                      <a:pt x="3286125" y="2000612"/>
                    </a:cubicBezTo>
                    <a:cubicBezTo>
                      <a:pt x="2929325" y="2025204"/>
                      <a:pt x="2609435" y="1980694"/>
                      <a:pt x="2382441" y="2000612"/>
                    </a:cubicBezTo>
                    <a:cubicBezTo>
                      <a:pt x="2155447" y="2020530"/>
                      <a:pt x="2201874" y="1995879"/>
                      <a:pt x="2026444" y="2000612"/>
                    </a:cubicBezTo>
                    <a:cubicBezTo>
                      <a:pt x="1851014" y="2005345"/>
                      <a:pt x="1565242" y="2041609"/>
                      <a:pt x="1122759" y="2000612"/>
                    </a:cubicBezTo>
                    <a:cubicBezTo>
                      <a:pt x="680276" y="1959615"/>
                      <a:pt x="430080" y="1983280"/>
                      <a:pt x="0" y="2000612"/>
                    </a:cubicBezTo>
                    <a:cubicBezTo>
                      <a:pt x="-4446" y="1760145"/>
                      <a:pt x="26382" y="1610012"/>
                      <a:pt x="0" y="1293729"/>
                    </a:cubicBezTo>
                    <a:cubicBezTo>
                      <a:pt x="-26382" y="977446"/>
                      <a:pt x="27180" y="813169"/>
                      <a:pt x="0" y="686877"/>
                    </a:cubicBezTo>
                    <a:cubicBezTo>
                      <a:pt x="-27180" y="560585"/>
                      <a:pt x="-12525" y="271866"/>
                      <a:pt x="0" y="0"/>
                    </a:cubicBezTo>
                    <a:close/>
                  </a:path>
                  <a:path w="10953750" h="2000612" stroke="0" extrusionOk="0">
                    <a:moveTo>
                      <a:pt x="0" y="0"/>
                    </a:moveTo>
                    <a:cubicBezTo>
                      <a:pt x="428923" y="-23937"/>
                      <a:pt x="649565" y="-23936"/>
                      <a:pt x="903684" y="0"/>
                    </a:cubicBezTo>
                    <a:cubicBezTo>
                      <a:pt x="1157803" y="23936"/>
                      <a:pt x="1138773" y="11259"/>
                      <a:pt x="1259681" y="0"/>
                    </a:cubicBezTo>
                    <a:cubicBezTo>
                      <a:pt x="1380589" y="-11259"/>
                      <a:pt x="1816813" y="-8011"/>
                      <a:pt x="2053828" y="0"/>
                    </a:cubicBezTo>
                    <a:cubicBezTo>
                      <a:pt x="2290843" y="8011"/>
                      <a:pt x="2620035" y="35768"/>
                      <a:pt x="2957513" y="0"/>
                    </a:cubicBezTo>
                    <a:cubicBezTo>
                      <a:pt x="3294991" y="-35768"/>
                      <a:pt x="3248566" y="23489"/>
                      <a:pt x="3532584" y="0"/>
                    </a:cubicBezTo>
                    <a:cubicBezTo>
                      <a:pt x="3816602" y="-23489"/>
                      <a:pt x="3873211" y="1858"/>
                      <a:pt x="3998119" y="0"/>
                    </a:cubicBezTo>
                    <a:cubicBezTo>
                      <a:pt x="4123027" y="-1858"/>
                      <a:pt x="4311095" y="-21148"/>
                      <a:pt x="4573191" y="0"/>
                    </a:cubicBezTo>
                    <a:cubicBezTo>
                      <a:pt x="4835287" y="21148"/>
                      <a:pt x="4932680" y="-15490"/>
                      <a:pt x="5257800" y="0"/>
                    </a:cubicBezTo>
                    <a:cubicBezTo>
                      <a:pt x="5582920" y="15490"/>
                      <a:pt x="5517438" y="9946"/>
                      <a:pt x="5723334" y="0"/>
                    </a:cubicBezTo>
                    <a:cubicBezTo>
                      <a:pt x="5929230" y="-9946"/>
                      <a:pt x="5927462" y="-8223"/>
                      <a:pt x="6079331" y="0"/>
                    </a:cubicBezTo>
                    <a:cubicBezTo>
                      <a:pt x="6231200" y="8223"/>
                      <a:pt x="6639975" y="36537"/>
                      <a:pt x="6983016" y="0"/>
                    </a:cubicBezTo>
                    <a:cubicBezTo>
                      <a:pt x="7326057" y="-36537"/>
                      <a:pt x="7329308" y="-15134"/>
                      <a:pt x="7448550" y="0"/>
                    </a:cubicBezTo>
                    <a:cubicBezTo>
                      <a:pt x="7567792" y="15134"/>
                      <a:pt x="7713137" y="6672"/>
                      <a:pt x="7914084" y="0"/>
                    </a:cubicBezTo>
                    <a:cubicBezTo>
                      <a:pt x="8115031" y="-6672"/>
                      <a:pt x="8264891" y="8597"/>
                      <a:pt x="8379619" y="0"/>
                    </a:cubicBezTo>
                    <a:cubicBezTo>
                      <a:pt x="8494348" y="-8597"/>
                      <a:pt x="8898412" y="-22471"/>
                      <a:pt x="9173766" y="0"/>
                    </a:cubicBezTo>
                    <a:cubicBezTo>
                      <a:pt x="9449120" y="22471"/>
                      <a:pt x="9589640" y="7340"/>
                      <a:pt x="9858375" y="0"/>
                    </a:cubicBezTo>
                    <a:cubicBezTo>
                      <a:pt x="10127110" y="-7340"/>
                      <a:pt x="10087529" y="-2655"/>
                      <a:pt x="10214372" y="0"/>
                    </a:cubicBezTo>
                    <a:cubicBezTo>
                      <a:pt x="10341215" y="2655"/>
                      <a:pt x="10590660" y="27127"/>
                      <a:pt x="10953750" y="0"/>
                    </a:cubicBezTo>
                    <a:cubicBezTo>
                      <a:pt x="10967670" y="240949"/>
                      <a:pt x="10954750" y="461429"/>
                      <a:pt x="10953750" y="626858"/>
                    </a:cubicBezTo>
                    <a:cubicBezTo>
                      <a:pt x="10952750" y="792287"/>
                      <a:pt x="10984993" y="984659"/>
                      <a:pt x="10953750" y="1333741"/>
                    </a:cubicBezTo>
                    <a:cubicBezTo>
                      <a:pt x="10922507" y="1682823"/>
                      <a:pt x="10972326" y="1819660"/>
                      <a:pt x="10953750" y="2000612"/>
                    </a:cubicBezTo>
                    <a:cubicBezTo>
                      <a:pt x="10833347" y="1992084"/>
                      <a:pt x="10773605" y="2015969"/>
                      <a:pt x="10597753" y="2000612"/>
                    </a:cubicBezTo>
                    <a:cubicBezTo>
                      <a:pt x="10421901" y="1985255"/>
                      <a:pt x="10413571" y="2008060"/>
                      <a:pt x="10241756" y="2000612"/>
                    </a:cubicBezTo>
                    <a:cubicBezTo>
                      <a:pt x="10069941" y="1993164"/>
                      <a:pt x="9576516" y="1969069"/>
                      <a:pt x="9338072" y="2000612"/>
                    </a:cubicBezTo>
                    <a:cubicBezTo>
                      <a:pt x="9099628" y="2032155"/>
                      <a:pt x="8798173" y="2015720"/>
                      <a:pt x="8434388" y="2000612"/>
                    </a:cubicBezTo>
                    <a:cubicBezTo>
                      <a:pt x="8070603" y="1985504"/>
                      <a:pt x="7960166" y="2039808"/>
                      <a:pt x="7640241" y="2000612"/>
                    </a:cubicBezTo>
                    <a:cubicBezTo>
                      <a:pt x="7320316" y="1961416"/>
                      <a:pt x="7324772" y="1989606"/>
                      <a:pt x="7065169" y="2000612"/>
                    </a:cubicBezTo>
                    <a:cubicBezTo>
                      <a:pt x="6805566" y="2011618"/>
                      <a:pt x="6345542" y="1993957"/>
                      <a:pt x="6161484" y="2000612"/>
                    </a:cubicBezTo>
                    <a:cubicBezTo>
                      <a:pt x="5977426" y="2007267"/>
                      <a:pt x="5964566" y="2002347"/>
                      <a:pt x="5805487" y="2000612"/>
                    </a:cubicBezTo>
                    <a:cubicBezTo>
                      <a:pt x="5646408" y="1998877"/>
                      <a:pt x="5512930" y="2013168"/>
                      <a:pt x="5339953" y="2000612"/>
                    </a:cubicBezTo>
                    <a:cubicBezTo>
                      <a:pt x="5166976" y="1988056"/>
                      <a:pt x="5090546" y="1995345"/>
                      <a:pt x="4874419" y="2000612"/>
                    </a:cubicBezTo>
                    <a:cubicBezTo>
                      <a:pt x="4658292" y="2005879"/>
                      <a:pt x="4524244" y="2002577"/>
                      <a:pt x="4189809" y="2000612"/>
                    </a:cubicBezTo>
                    <a:cubicBezTo>
                      <a:pt x="3855374" y="1998648"/>
                      <a:pt x="3889877" y="2021037"/>
                      <a:pt x="3614737" y="2000612"/>
                    </a:cubicBezTo>
                    <a:cubicBezTo>
                      <a:pt x="3339597" y="1980187"/>
                      <a:pt x="3306371" y="2004605"/>
                      <a:pt x="3039666" y="2000612"/>
                    </a:cubicBezTo>
                    <a:cubicBezTo>
                      <a:pt x="2772961" y="1996619"/>
                      <a:pt x="2606438" y="2012570"/>
                      <a:pt x="2464594" y="2000612"/>
                    </a:cubicBezTo>
                    <a:cubicBezTo>
                      <a:pt x="2322750" y="1988654"/>
                      <a:pt x="2095987" y="2022126"/>
                      <a:pt x="1779984" y="2000612"/>
                    </a:cubicBezTo>
                    <a:cubicBezTo>
                      <a:pt x="1463981" y="1979099"/>
                      <a:pt x="1312327" y="2034410"/>
                      <a:pt x="1095375" y="2000612"/>
                    </a:cubicBezTo>
                    <a:cubicBezTo>
                      <a:pt x="878423" y="1966814"/>
                      <a:pt x="535543" y="2048086"/>
                      <a:pt x="0" y="2000612"/>
                    </a:cubicBezTo>
                    <a:cubicBezTo>
                      <a:pt x="22513" y="1765657"/>
                      <a:pt x="5580" y="1676697"/>
                      <a:pt x="0" y="1373754"/>
                    </a:cubicBezTo>
                    <a:cubicBezTo>
                      <a:pt x="-5580" y="1070811"/>
                      <a:pt x="-32721" y="945106"/>
                      <a:pt x="0" y="706883"/>
                    </a:cubicBezTo>
                    <a:cubicBezTo>
                      <a:pt x="32721" y="468660"/>
                      <a:pt x="-3647" y="156422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816467264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114000"/>
                  </a:lnSpc>
                </a:pPr>
                <a:r>
                  <a:rPr lang="vi-VN" altLang="en-US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Câu 2: Trong giờ học tự chọn, lớp 4A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học</a:t>
                </a:r>
                <a:r>
                  <a:rPr lang="en-US" altLang="en-US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sinh</a:t>
                </a:r>
                <a:r>
                  <a:rPr lang="vi-VN" altLang="en-US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 học Tiếng Anh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học</a:t>
                </a:r>
                <a:r>
                  <a:rPr lang="en-US" altLang="en-US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sinh</a:t>
                </a:r>
                <a:r>
                  <a:rPr lang="vi-VN" altLang="en-US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VF TypoSlabserif" panose="02000403050000020004" pitchFamily="2" charset="0"/>
                    <a:cs typeface="Arial" panose="020B0604020202020204" pitchFamily="34" charset="0"/>
                  </a:rPr>
                  <a:t> học Tin học. Hỏi số học sinh học Tin học và Tiếng Anh bằng bao nhiêu phần tổng số học sinh cả lớp?</a:t>
                </a:r>
                <a:endParaRPr lang="en-US" alt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F TypoSlabserif" panose="02000403050000020004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79CFF9A9-39D9-4B89-8F01-68FA51016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795" y="445987"/>
                <a:ext cx="10953750" cy="2000612"/>
              </a:xfrm>
              <a:prstGeom prst="rect">
                <a:avLst/>
              </a:prstGeom>
              <a:blipFill>
                <a:blip r:embed="rId3"/>
                <a:stretch>
                  <a:fillRect l="-111" r="-1440" b="-5294"/>
                </a:stretch>
              </a:blipFill>
              <a:ln w="28575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816467264">
                      <a:custGeom>
                        <a:avLst/>
                        <a:gdLst>
                          <a:gd name="connsiteX0" fmla="*/ 0 w 10953750"/>
                          <a:gd name="connsiteY0" fmla="*/ 0 h 2000612"/>
                          <a:gd name="connsiteX1" fmla="*/ 903684 w 10953750"/>
                          <a:gd name="connsiteY1" fmla="*/ 0 h 2000612"/>
                          <a:gd name="connsiteX2" fmla="*/ 1259681 w 10953750"/>
                          <a:gd name="connsiteY2" fmla="*/ 0 h 2000612"/>
                          <a:gd name="connsiteX3" fmla="*/ 1725216 w 10953750"/>
                          <a:gd name="connsiteY3" fmla="*/ 0 h 2000612"/>
                          <a:gd name="connsiteX4" fmla="*/ 2190750 w 10953750"/>
                          <a:gd name="connsiteY4" fmla="*/ 0 h 2000612"/>
                          <a:gd name="connsiteX5" fmla="*/ 2765822 w 10953750"/>
                          <a:gd name="connsiteY5" fmla="*/ 0 h 2000612"/>
                          <a:gd name="connsiteX6" fmla="*/ 3231356 w 10953750"/>
                          <a:gd name="connsiteY6" fmla="*/ 0 h 2000612"/>
                          <a:gd name="connsiteX7" fmla="*/ 4135041 w 10953750"/>
                          <a:gd name="connsiteY7" fmla="*/ 0 h 2000612"/>
                          <a:gd name="connsiteX8" fmla="*/ 5038725 w 10953750"/>
                          <a:gd name="connsiteY8" fmla="*/ 0 h 2000612"/>
                          <a:gd name="connsiteX9" fmla="*/ 5832872 w 10953750"/>
                          <a:gd name="connsiteY9" fmla="*/ 0 h 2000612"/>
                          <a:gd name="connsiteX10" fmla="*/ 6188869 w 10953750"/>
                          <a:gd name="connsiteY10" fmla="*/ 0 h 2000612"/>
                          <a:gd name="connsiteX11" fmla="*/ 7092553 w 10953750"/>
                          <a:gd name="connsiteY11" fmla="*/ 0 h 2000612"/>
                          <a:gd name="connsiteX12" fmla="*/ 7777163 w 10953750"/>
                          <a:gd name="connsiteY12" fmla="*/ 0 h 2000612"/>
                          <a:gd name="connsiteX13" fmla="*/ 8133159 w 10953750"/>
                          <a:gd name="connsiteY13" fmla="*/ 0 h 2000612"/>
                          <a:gd name="connsiteX14" fmla="*/ 8489156 w 10953750"/>
                          <a:gd name="connsiteY14" fmla="*/ 0 h 2000612"/>
                          <a:gd name="connsiteX15" fmla="*/ 8845153 w 10953750"/>
                          <a:gd name="connsiteY15" fmla="*/ 0 h 2000612"/>
                          <a:gd name="connsiteX16" fmla="*/ 9748837 w 10953750"/>
                          <a:gd name="connsiteY16" fmla="*/ 0 h 2000612"/>
                          <a:gd name="connsiteX17" fmla="*/ 10104834 w 10953750"/>
                          <a:gd name="connsiteY17" fmla="*/ 0 h 2000612"/>
                          <a:gd name="connsiteX18" fmla="*/ 10953750 w 10953750"/>
                          <a:gd name="connsiteY18" fmla="*/ 0 h 2000612"/>
                          <a:gd name="connsiteX19" fmla="*/ 10953750 w 10953750"/>
                          <a:gd name="connsiteY19" fmla="*/ 626858 h 2000612"/>
                          <a:gd name="connsiteX20" fmla="*/ 10953750 w 10953750"/>
                          <a:gd name="connsiteY20" fmla="*/ 1273723 h 2000612"/>
                          <a:gd name="connsiteX21" fmla="*/ 10953750 w 10953750"/>
                          <a:gd name="connsiteY21" fmla="*/ 2000612 h 2000612"/>
                          <a:gd name="connsiteX22" fmla="*/ 10050066 w 10953750"/>
                          <a:gd name="connsiteY22" fmla="*/ 2000612 h 2000612"/>
                          <a:gd name="connsiteX23" fmla="*/ 9146381 w 10953750"/>
                          <a:gd name="connsiteY23" fmla="*/ 2000612 h 2000612"/>
                          <a:gd name="connsiteX24" fmla="*/ 8242697 w 10953750"/>
                          <a:gd name="connsiteY24" fmla="*/ 2000612 h 2000612"/>
                          <a:gd name="connsiteX25" fmla="*/ 7667625 w 10953750"/>
                          <a:gd name="connsiteY25" fmla="*/ 2000612 h 2000612"/>
                          <a:gd name="connsiteX26" fmla="*/ 7202091 w 10953750"/>
                          <a:gd name="connsiteY26" fmla="*/ 2000612 h 2000612"/>
                          <a:gd name="connsiteX27" fmla="*/ 6736556 w 10953750"/>
                          <a:gd name="connsiteY27" fmla="*/ 2000612 h 2000612"/>
                          <a:gd name="connsiteX28" fmla="*/ 6161484 w 10953750"/>
                          <a:gd name="connsiteY28" fmla="*/ 2000612 h 2000612"/>
                          <a:gd name="connsiteX29" fmla="*/ 5367338 w 10953750"/>
                          <a:gd name="connsiteY29" fmla="*/ 2000612 h 2000612"/>
                          <a:gd name="connsiteX30" fmla="*/ 5011341 w 10953750"/>
                          <a:gd name="connsiteY30" fmla="*/ 2000612 h 2000612"/>
                          <a:gd name="connsiteX31" fmla="*/ 4545806 w 10953750"/>
                          <a:gd name="connsiteY31" fmla="*/ 2000612 h 2000612"/>
                          <a:gd name="connsiteX32" fmla="*/ 4189809 w 10953750"/>
                          <a:gd name="connsiteY32" fmla="*/ 2000612 h 2000612"/>
                          <a:gd name="connsiteX33" fmla="*/ 3286125 w 10953750"/>
                          <a:gd name="connsiteY33" fmla="*/ 2000612 h 2000612"/>
                          <a:gd name="connsiteX34" fmla="*/ 2382441 w 10953750"/>
                          <a:gd name="connsiteY34" fmla="*/ 2000612 h 2000612"/>
                          <a:gd name="connsiteX35" fmla="*/ 2026444 w 10953750"/>
                          <a:gd name="connsiteY35" fmla="*/ 2000612 h 2000612"/>
                          <a:gd name="connsiteX36" fmla="*/ 1122759 w 10953750"/>
                          <a:gd name="connsiteY36" fmla="*/ 2000612 h 2000612"/>
                          <a:gd name="connsiteX37" fmla="*/ 0 w 10953750"/>
                          <a:gd name="connsiteY37" fmla="*/ 2000612 h 2000612"/>
                          <a:gd name="connsiteX38" fmla="*/ 0 w 10953750"/>
                          <a:gd name="connsiteY38" fmla="*/ 1293729 h 2000612"/>
                          <a:gd name="connsiteX39" fmla="*/ 0 w 10953750"/>
                          <a:gd name="connsiteY39" fmla="*/ 686877 h 2000612"/>
                          <a:gd name="connsiteX40" fmla="*/ 0 w 10953750"/>
                          <a:gd name="connsiteY40" fmla="*/ 0 h 20006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</a:cxnLst>
                        <a:rect l="l" t="t" r="r" b="b"/>
                        <a:pathLst>
                          <a:path w="10953750" h="2000612" fill="none" extrusionOk="0">
                            <a:moveTo>
                              <a:pt x="0" y="0"/>
                            </a:moveTo>
                            <a:cubicBezTo>
                              <a:pt x="248120" y="-2162"/>
                              <a:pt x="582692" y="2660"/>
                              <a:pt x="903684" y="0"/>
                            </a:cubicBezTo>
                            <a:cubicBezTo>
                              <a:pt x="1224676" y="-2660"/>
                              <a:pt x="1173698" y="12899"/>
                              <a:pt x="1259681" y="0"/>
                            </a:cubicBezTo>
                            <a:cubicBezTo>
                              <a:pt x="1345664" y="-12899"/>
                              <a:pt x="1501898" y="-13354"/>
                              <a:pt x="1725216" y="0"/>
                            </a:cubicBezTo>
                            <a:cubicBezTo>
                              <a:pt x="1948534" y="13354"/>
                              <a:pt x="2070069" y="-19394"/>
                              <a:pt x="2190750" y="0"/>
                            </a:cubicBezTo>
                            <a:cubicBezTo>
                              <a:pt x="2311431" y="19394"/>
                              <a:pt x="2519222" y="16618"/>
                              <a:pt x="2765822" y="0"/>
                            </a:cubicBezTo>
                            <a:cubicBezTo>
                              <a:pt x="3012422" y="-16618"/>
                              <a:pt x="3113379" y="-14371"/>
                              <a:pt x="3231356" y="0"/>
                            </a:cubicBezTo>
                            <a:cubicBezTo>
                              <a:pt x="3349333" y="14371"/>
                              <a:pt x="3790041" y="16231"/>
                              <a:pt x="4135041" y="0"/>
                            </a:cubicBezTo>
                            <a:cubicBezTo>
                              <a:pt x="4480041" y="-16231"/>
                              <a:pt x="4797183" y="27717"/>
                              <a:pt x="5038725" y="0"/>
                            </a:cubicBezTo>
                            <a:cubicBezTo>
                              <a:pt x="5280267" y="-27717"/>
                              <a:pt x="5524530" y="22758"/>
                              <a:pt x="5832872" y="0"/>
                            </a:cubicBezTo>
                            <a:cubicBezTo>
                              <a:pt x="6141214" y="-22758"/>
                              <a:pt x="6116148" y="3333"/>
                              <a:pt x="6188869" y="0"/>
                            </a:cubicBezTo>
                            <a:cubicBezTo>
                              <a:pt x="6261590" y="-3333"/>
                              <a:pt x="6813666" y="-32620"/>
                              <a:pt x="7092553" y="0"/>
                            </a:cubicBezTo>
                            <a:cubicBezTo>
                              <a:pt x="7371440" y="32620"/>
                              <a:pt x="7553607" y="-29615"/>
                              <a:pt x="7777163" y="0"/>
                            </a:cubicBezTo>
                            <a:cubicBezTo>
                              <a:pt x="8000719" y="29615"/>
                              <a:pt x="7980786" y="-14890"/>
                              <a:pt x="8133159" y="0"/>
                            </a:cubicBezTo>
                            <a:cubicBezTo>
                              <a:pt x="8285532" y="14890"/>
                              <a:pt x="8380473" y="10512"/>
                              <a:pt x="8489156" y="0"/>
                            </a:cubicBezTo>
                            <a:cubicBezTo>
                              <a:pt x="8597839" y="-10512"/>
                              <a:pt x="8699904" y="10922"/>
                              <a:pt x="8845153" y="0"/>
                            </a:cubicBezTo>
                            <a:cubicBezTo>
                              <a:pt x="8990402" y="-10922"/>
                              <a:pt x="9491853" y="9061"/>
                              <a:pt x="9748837" y="0"/>
                            </a:cubicBezTo>
                            <a:cubicBezTo>
                              <a:pt x="10005821" y="-9061"/>
                              <a:pt x="9965087" y="11762"/>
                              <a:pt x="10104834" y="0"/>
                            </a:cubicBezTo>
                            <a:cubicBezTo>
                              <a:pt x="10244581" y="-11762"/>
                              <a:pt x="10729905" y="13220"/>
                              <a:pt x="10953750" y="0"/>
                            </a:cubicBezTo>
                            <a:cubicBezTo>
                              <a:pt x="10941254" y="130645"/>
                              <a:pt x="10927251" y="316643"/>
                              <a:pt x="10953750" y="626858"/>
                            </a:cubicBezTo>
                            <a:cubicBezTo>
                              <a:pt x="10980249" y="937073"/>
                              <a:pt x="10941477" y="1130505"/>
                              <a:pt x="10953750" y="1273723"/>
                            </a:cubicBezTo>
                            <a:cubicBezTo>
                              <a:pt x="10966023" y="1416941"/>
                              <a:pt x="10917567" y="1738599"/>
                              <a:pt x="10953750" y="2000612"/>
                            </a:cubicBezTo>
                            <a:cubicBezTo>
                              <a:pt x="10752514" y="1996843"/>
                              <a:pt x="10345663" y="2035186"/>
                              <a:pt x="10050066" y="2000612"/>
                            </a:cubicBezTo>
                            <a:cubicBezTo>
                              <a:pt x="9754469" y="1966038"/>
                              <a:pt x="9571481" y="1990689"/>
                              <a:pt x="9146381" y="2000612"/>
                            </a:cubicBezTo>
                            <a:cubicBezTo>
                              <a:pt x="8721282" y="2010535"/>
                              <a:pt x="8686099" y="2016175"/>
                              <a:pt x="8242697" y="2000612"/>
                            </a:cubicBezTo>
                            <a:cubicBezTo>
                              <a:pt x="7799295" y="1985049"/>
                              <a:pt x="7891227" y="1974119"/>
                              <a:pt x="7667625" y="2000612"/>
                            </a:cubicBezTo>
                            <a:cubicBezTo>
                              <a:pt x="7444023" y="2027105"/>
                              <a:pt x="7351992" y="1985471"/>
                              <a:pt x="7202091" y="2000612"/>
                            </a:cubicBezTo>
                            <a:cubicBezTo>
                              <a:pt x="7052190" y="2015753"/>
                              <a:pt x="6831255" y="1987418"/>
                              <a:pt x="6736556" y="2000612"/>
                            </a:cubicBezTo>
                            <a:cubicBezTo>
                              <a:pt x="6641858" y="2013806"/>
                              <a:pt x="6316947" y="1991498"/>
                              <a:pt x="6161484" y="2000612"/>
                            </a:cubicBezTo>
                            <a:cubicBezTo>
                              <a:pt x="6006021" y="2009726"/>
                              <a:pt x="5620862" y="2035751"/>
                              <a:pt x="5367338" y="2000612"/>
                            </a:cubicBezTo>
                            <a:cubicBezTo>
                              <a:pt x="5113814" y="1965473"/>
                              <a:pt x="5184586" y="1994620"/>
                              <a:pt x="5011341" y="2000612"/>
                            </a:cubicBezTo>
                            <a:cubicBezTo>
                              <a:pt x="4838096" y="2006604"/>
                              <a:pt x="4764792" y="1980020"/>
                              <a:pt x="4545806" y="2000612"/>
                            </a:cubicBezTo>
                            <a:cubicBezTo>
                              <a:pt x="4326821" y="2021204"/>
                              <a:pt x="4339325" y="2001984"/>
                              <a:pt x="4189809" y="2000612"/>
                            </a:cubicBezTo>
                            <a:cubicBezTo>
                              <a:pt x="4040293" y="1999240"/>
                              <a:pt x="3642925" y="1976020"/>
                              <a:pt x="3286125" y="2000612"/>
                            </a:cubicBezTo>
                            <a:cubicBezTo>
                              <a:pt x="2929325" y="2025204"/>
                              <a:pt x="2609435" y="1980694"/>
                              <a:pt x="2382441" y="2000612"/>
                            </a:cubicBezTo>
                            <a:cubicBezTo>
                              <a:pt x="2155447" y="2020530"/>
                              <a:pt x="2201874" y="1995879"/>
                              <a:pt x="2026444" y="2000612"/>
                            </a:cubicBezTo>
                            <a:cubicBezTo>
                              <a:pt x="1851014" y="2005345"/>
                              <a:pt x="1565242" y="2041609"/>
                              <a:pt x="1122759" y="2000612"/>
                            </a:cubicBezTo>
                            <a:cubicBezTo>
                              <a:pt x="680276" y="1959615"/>
                              <a:pt x="430080" y="1983280"/>
                              <a:pt x="0" y="2000612"/>
                            </a:cubicBezTo>
                            <a:cubicBezTo>
                              <a:pt x="-4446" y="1760145"/>
                              <a:pt x="26382" y="1610012"/>
                              <a:pt x="0" y="1293729"/>
                            </a:cubicBezTo>
                            <a:cubicBezTo>
                              <a:pt x="-26382" y="977446"/>
                              <a:pt x="27180" y="813169"/>
                              <a:pt x="0" y="686877"/>
                            </a:cubicBezTo>
                            <a:cubicBezTo>
                              <a:pt x="-27180" y="560585"/>
                              <a:pt x="-12525" y="271866"/>
                              <a:pt x="0" y="0"/>
                            </a:cubicBezTo>
                            <a:close/>
                          </a:path>
                          <a:path w="10953750" h="2000612" stroke="0" extrusionOk="0">
                            <a:moveTo>
                              <a:pt x="0" y="0"/>
                            </a:moveTo>
                            <a:cubicBezTo>
                              <a:pt x="428923" y="-23937"/>
                              <a:pt x="649565" y="-23936"/>
                              <a:pt x="903684" y="0"/>
                            </a:cubicBezTo>
                            <a:cubicBezTo>
                              <a:pt x="1157803" y="23936"/>
                              <a:pt x="1138773" y="11259"/>
                              <a:pt x="1259681" y="0"/>
                            </a:cubicBezTo>
                            <a:cubicBezTo>
                              <a:pt x="1380589" y="-11259"/>
                              <a:pt x="1816813" y="-8011"/>
                              <a:pt x="2053828" y="0"/>
                            </a:cubicBezTo>
                            <a:cubicBezTo>
                              <a:pt x="2290843" y="8011"/>
                              <a:pt x="2620035" y="35768"/>
                              <a:pt x="2957513" y="0"/>
                            </a:cubicBezTo>
                            <a:cubicBezTo>
                              <a:pt x="3294991" y="-35768"/>
                              <a:pt x="3248566" y="23489"/>
                              <a:pt x="3532584" y="0"/>
                            </a:cubicBezTo>
                            <a:cubicBezTo>
                              <a:pt x="3816602" y="-23489"/>
                              <a:pt x="3873211" y="1858"/>
                              <a:pt x="3998119" y="0"/>
                            </a:cubicBezTo>
                            <a:cubicBezTo>
                              <a:pt x="4123027" y="-1858"/>
                              <a:pt x="4311095" y="-21148"/>
                              <a:pt x="4573191" y="0"/>
                            </a:cubicBezTo>
                            <a:cubicBezTo>
                              <a:pt x="4835287" y="21148"/>
                              <a:pt x="4932680" y="-15490"/>
                              <a:pt x="5257800" y="0"/>
                            </a:cubicBezTo>
                            <a:cubicBezTo>
                              <a:pt x="5582920" y="15490"/>
                              <a:pt x="5517438" y="9946"/>
                              <a:pt x="5723334" y="0"/>
                            </a:cubicBezTo>
                            <a:cubicBezTo>
                              <a:pt x="5929230" y="-9946"/>
                              <a:pt x="5927462" y="-8223"/>
                              <a:pt x="6079331" y="0"/>
                            </a:cubicBezTo>
                            <a:cubicBezTo>
                              <a:pt x="6231200" y="8223"/>
                              <a:pt x="6639975" y="36537"/>
                              <a:pt x="6983016" y="0"/>
                            </a:cubicBezTo>
                            <a:cubicBezTo>
                              <a:pt x="7326057" y="-36537"/>
                              <a:pt x="7329308" y="-15134"/>
                              <a:pt x="7448550" y="0"/>
                            </a:cubicBezTo>
                            <a:cubicBezTo>
                              <a:pt x="7567792" y="15134"/>
                              <a:pt x="7713137" y="6672"/>
                              <a:pt x="7914084" y="0"/>
                            </a:cubicBezTo>
                            <a:cubicBezTo>
                              <a:pt x="8115031" y="-6672"/>
                              <a:pt x="8264891" y="8597"/>
                              <a:pt x="8379619" y="0"/>
                            </a:cubicBezTo>
                            <a:cubicBezTo>
                              <a:pt x="8494348" y="-8597"/>
                              <a:pt x="8898412" y="-22471"/>
                              <a:pt x="9173766" y="0"/>
                            </a:cubicBezTo>
                            <a:cubicBezTo>
                              <a:pt x="9449120" y="22471"/>
                              <a:pt x="9589640" y="7340"/>
                              <a:pt x="9858375" y="0"/>
                            </a:cubicBezTo>
                            <a:cubicBezTo>
                              <a:pt x="10127110" y="-7340"/>
                              <a:pt x="10087529" y="-2655"/>
                              <a:pt x="10214372" y="0"/>
                            </a:cubicBezTo>
                            <a:cubicBezTo>
                              <a:pt x="10341215" y="2655"/>
                              <a:pt x="10590660" y="27127"/>
                              <a:pt x="10953750" y="0"/>
                            </a:cubicBezTo>
                            <a:cubicBezTo>
                              <a:pt x="10967670" y="240949"/>
                              <a:pt x="10954750" y="461429"/>
                              <a:pt x="10953750" y="626858"/>
                            </a:cubicBezTo>
                            <a:cubicBezTo>
                              <a:pt x="10952750" y="792287"/>
                              <a:pt x="10984993" y="984659"/>
                              <a:pt x="10953750" y="1333741"/>
                            </a:cubicBezTo>
                            <a:cubicBezTo>
                              <a:pt x="10922507" y="1682823"/>
                              <a:pt x="10972326" y="1819660"/>
                              <a:pt x="10953750" y="2000612"/>
                            </a:cubicBezTo>
                            <a:cubicBezTo>
                              <a:pt x="10833347" y="1992084"/>
                              <a:pt x="10773605" y="2015969"/>
                              <a:pt x="10597753" y="2000612"/>
                            </a:cubicBezTo>
                            <a:cubicBezTo>
                              <a:pt x="10421901" y="1985255"/>
                              <a:pt x="10413571" y="2008060"/>
                              <a:pt x="10241756" y="2000612"/>
                            </a:cubicBezTo>
                            <a:cubicBezTo>
                              <a:pt x="10069941" y="1993164"/>
                              <a:pt x="9576516" y="1969069"/>
                              <a:pt x="9338072" y="2000612"/>
                            </a:cubicBezTo>
                            <a:cubicBezTo>
                              <a:pt x="9099628" y="2032155"/>
                              <a:pt x="8798173" y="2015720"/>
                              <a:pt x="8434388" y="2000612"/>
                            </a:cubicBezTo>
                            <a:cubicBezTo>
                              <a:pt x="8070603" y="1985504"/>
                              <a:pt x="7960166" y="2039808"/>
                              <a:pt x="7640241" y="2000612"/>
                            </a:cubicBezTo>
                            <a:cubicBezTo>
                              <a:pt x="7320316" y="1961416"/>
                              <a:pt x="7324772" y="1989606"/>
                              <a:pt x="7065169" y="2000612"/>
                            </a:cubicBezTo>
                            <a:cubicBezTo>
                              <a:pt x="6805566" y="2011618"/>
                              <a:pt x="6345542" y="1993957"/>
                              <a:pt x="6161484" y="2000612"/>
                            </a:cubicBezTo>
                            <a:cubicBezTo>
                              <a:pt x="5977426" y="2007267"/>
                              <a:pt x="5964566" y="2002347"/>
                              <a:pt x="5805487" y="2000612"/>
                            </a:cubicBezTo>
                            <a:cubicBezTo>
                              <a:pt x="5646408" y="1998877"/>
                              <a:pt x="5512930" y="2013168"/>
                              <a:pt x="5339953" y="2000612"/>
                            </a:cubicBezTo>
                            <a:cubicBezTo>
                              <a:pt x="5166976" y="1988056"/>
                              <a:pt x="5090546" y="1995345"/>
                              <a:pt x="4874419" y="2000612"/>
                            </a:cubicBezTo>
                            <a:cubicBezTo>
                              <a:pt x="4658292" y="2005879"/>
                              <a:pt x="4524244" y="2002577"/>
                              <a:pt x="4189809" y="2000612"/>
                            </a:cubicBezTo>
                            <a:cubicBezTo>
                              <a:pt x="3855374" y="1998648"/>
                              <a:pt x="3889877" y="2021037"/>
                              <a:pt x="3614737" y="2000612"/>
                            </a:cubicBezTo>
                            <a:cubicBezTo>
                              <a:pt x="3339597" y="1980187"/>
                              <a:pt x="3306371" y="2004605"/>
                              <a:pt x="3039666" y="2000612"/>
                            </a:cubicBezTo>
                            <a:cubicBezTo>
                              <a:pt x="2772961" y="1996619"/>
                              <a:pt x="2606438" y="2012570"/>
                              <a:pt x="2464594" y="2000612"/>
                            </a:cubicBezTo>
                            <a:cubicBezTo>
                              <a:pt x="2322750" y="1988654"/>
                              <a:pt x="2095987" y="2022126"/>
                              <a:pt x="1779984" y="2000612"/>
                            </a:cubicBezTo>
                            <a:cubicBezTo>
                              <a:pt x="1463981" y="1979099"/>
                              <a:pt x="1312327" y="2034410"/>
                              <a:pt x="1095375" y="2000612"/>
                            </a:cubicBezTo>
                            <a:cubicBezTo>
                              <a:pt x="878423" y="1966814"/>
                              <a:pt x="535543" y="2048086"/>
                              <a:pt x="0" y="2000612"/>
                            </a:cubicBezTo>
                            <a:cubicBezTo>
                              <a:pt x="22513" y="1765657"/>
                              <a:pt x="5580" y="1676697"/>
                              <a:pt x="0" y="1373754"/>
                            </a:cubicBezTo>
                            <a:cubicBezTo>
                              <a:pt x="-5580" y="1070811"/>
                              <a:pt x="-32721" y="945106"/>
                              <a:pt x="0" y="706883"/>
                            </a:cubicBezTo>
                            <a:cubicBezTo>
                              <a:pt x="32721" y="468660"/>
                              <a:pt x="-3647" y="15642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5E3FABD8-E00C-480F-AE2B-A8C8B5A1D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9597" y="4842503"/>
                <a:ext cx="2508149" cy="1425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60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60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𝟐𝟗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altLang="en-US" sz="6000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5E3FABD8-E00C-480F-AE2B-A8C8B5A1D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6129" y="4842503"/>
                <a:ext cx="3344199" cy="1425968"/>
              </a:xfrm>
              <a:prstGeom prst="rect">
                <a:avLst/>
              </a:prstGeom>
              <a:blipFill>
                <a:blip r:embed="rId4"/>
                <a:stretch>
                  <a:fillRect l="-2007" b="-24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id="{5E3FABD8-E00C-480F-AE2B-A8C8B5A1D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9597" y="2896280"/>
                <a:ext cx="2508149" cy="1425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60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60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altLang="en-US" sz="6000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id="{5E3FABD8-E00C-480F-AE2B-A8C8B5A1D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6129" y="2896280"/>
                <a:ext cx="3344199" cy="1425968"/>
              </a:xfrm>
              <a:prstGeom prst="rect">
                <a:avLst/>
              </a:prstGeom>
              <a:blipFill>
                <a:blip r:embed="rId5"/>
                <a:stretch>
                  <a:fillRect l="-2007" b="-24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>
                <a:extLst>
                  <a:ext uri="{FF2B5EF4-FFF2-40B4-BE49-F238E27FC236}">
                    <a16:creationId xmlns:a16="http://schemas.microsoft.com/office/drawing/2014/main" id="{5E3FABD8-E00C-480F-AE2B-A8C8B5A1D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0504" y="4842503"/>
                <a:ext cx="2508149" cy="1425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60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60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altLang="en-US" sz="6000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 Box 4">
                <a:extLst>
                  <a:ext uri="{FF2B5EF4-FFF2-40B4-BE49-F238E27FC236}">
                    <a16:creationId xmlns:a16="http://schemas.microsoft.com/office/drawing/2014/main" id="{5E3FABD8-E00C-480F-AE2B-A8C8B5A1D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4004" y="4842503"/>
                <a:ext cx="3344199" cy="1425968"/>
              </a:xfrm>
              <a:prstGeom prst="rect">
                <a:avLst/>
              </a:prstGeom>
              <a:blipFill>
                <a:blip r:embed="rId6"/>
                <a:stretch>
                  <a:fillRect l="-1821" b="-24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id="{5E3FABD8-E00C-480F-AE2B-A8C8B5A1D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0503" y="2896280"/>
                <a:ext cx="2508149" cy="1425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60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6000" b="1" dirty="0">
                    <a:solidFill>
                      <a:srgbClr val="00206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𝟑𝟗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altLang="en-US" sz="6000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id="{5E3FABD8-E00C-480F-AE2B-A8C8B5A1D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4003" y="2896280"/>
                <a:ext cx="3344199" cy="1425968"/>
              </a:xfrm>
              <a:prstGeom prst="rect">
                <a:avLst/>
              </a:prstGeom>
              <a:blipFill>
                <a:blip r:embed="rId7"/>
                <a:stretch>
                  <a:fillRect l="-1821" b="-24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lub cocktails icons set Free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55" b="34665" l="2556" r="26518">
                        <a14:foregroundMark x1="19489" y1="12141" x2="19489" y2="12141"/>
                        <a14:foregroundMark x1="19808" y1="9265" x2="19808" y2="9265"/>
                        <a14:foregroundMark x1="22843" y1="4313" x2="22843" y2="4313"/>
                        <a14:foregroundMark x1="19649" y1="5112" x2="19649" y2="511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981" b="65495"/>
          <a:stretch/>
        </p:blipFill>
        <p:spPr bwMode="auto">
          <a:xfrm rot="464422">
            <a:off x="2784846" y="2684552"/>
            <a:ext cx="943819" cy="16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ub cocktails icons set Free Vector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780" b="96166" l="6869" r="23482">
                        <a14:foregroundMark x1="19010" y1="73323" x2="19010" y2="7332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9" t="62460" r="74334"/>
          <a:stretch/>
        </p:blipFill>
        <p:spPr bwMode="auto">
          <a:xfrm rot="21195039">
            <a:off x="7173244" y="4826459"/>
            <a:ext cx="604939" cy="145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ub cocktails icons set Free Vector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339" b="62780" l="71725" r="9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52" t="35942" b="38179"/>
          <a:stretch/>
        </p:blipFill>
        <p:spPr bwMode="auto">
          <a:xfrm rot="20842984">
            <a:off x="2894295" y="4706757"/>
            <a:ext cx="1281113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lub cocktails icons set Free Vector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339" b="61502" l="50000" r="71885">
                        <a14:foregroundMark x1="60863" y1="45208" x2="60863" y2="45208"/>
                        <a14:foregroundMark x1="62300" y1="45048" x2="62300" y2="45048"/>
                        <a14:foregroundMark x1="57188" y1="58466" x2="57188" y2="5846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37540" r="28807" b="35783"/>
          <a:stretch/>
        </p:blipFill>
        <p:spPr bwMode="auto">
          <a:xfrm rot="316597">
            <a:off x="6737584" y="2746806"/>
            <a:ext cx="1050131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85" b="91758" l="51763" r="81904">
                        <a14:foregroundMark x1="70447" y1="34424" x2="70447" y2="34424"/>
                        <a14:foregroundMark x1="64924" y1="35091" x2="64924" y2="35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77" t="23843" r="14586" b="6990"/>
          <a:stretch/>
        </p:blipFill>
        <p:spPr>
          <a:xfrm>
            <a:off x="5941791" y="742950"/>
            <a:ext cx="2542535" cy="61150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3999849" y="1632489"/>
            <a:ext cx="4412456" cy="5235037"/>
            <a:chOff x="-5333132" y="1632488"/>
            <a:chExt cx="5883275" cy="5235037"/>
          </a:xfrm>
        </p:grpSpPr>
        <p:pic>
          <p:nvPicPr>
            <p:cNvPr id="1026" name="Picture 2" descr="Cheerful cute girl hand drawn cartoon art illustration Free Vecto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585" r="88498">
                          <a14:foregroundMark x1="34824" y1="14318" x2="34824" y2="14318"/>
                          <a14:foregroundMark x1="41853" y1="11633" x2="41853" y2="11633"/>
                          <a14:backgroundMark x1="47923" y1="7606" x2="47923" y2="7606"/>
                          <a14:backgroundMark x1="71246" y1="17002" x2="71246" y2="17002"/>
                          <a14:backgroundMark x1="68051" y1="24161" x2="68051" y2="24161"/>
                          <a14:backgroundMark x1="66134" y1="33110" x2="66134" y2="33110"/>
                          <a14:backgroundMark x1="63898" y1="55928" x2="63898" y2="55928"/>
                          <a14:backgroundMark x1="36581" y1="87248" x2="36581" y2="87248"/>
                          <a14:backgroundMark x1="31310" y1="75839" x2="31310" y2="75839"/>
                          <a14:backgroundMark x1="23962" y1="58389" x2="23962" y2="58389"/>
                          <a14:backgroundMark x1="29393" y1="78747" x2="29393" y2="78747"/>
                          <a14:backgroundMark x1="31310" y1="59732" x2="31310" y2="59732"/>
                          <a14:backgroundMark x1="73003" y1="42058" x2="73003" y2="42058"/>
                          <a14:backgroundMark x1="67891" y1="12304" x2="67891" y2="12304"/>
                          <a14:backgroundMark x1="68850" y1="20358" x2="68850" y2="20358"/>
                          <a14:backgroundMark x1="66933" y1="11857" x2="66933" y2="11857"/>
                          <a14:backgroundMark x1="66613" y1="15436" x2="66613" y2="15436"/>
                          <a14:backgroundMark x1="67572" y1="21253" x2="67572" y2="21253"/>
                          <a14:backgroundMark x1="78115" y1="33557" x2="78115" y2="33557"/>
                          <a14:backgroundMark x1="75719" y1="29978" x2="75719" y2="29978"/>
                          <a14:backgroundMark x1="73962" y1="36689" x2="73802" y2="36913"/>
                          <a14:backgroundMark x1="67412" y1="37808" x2="67412" y2="37808"/>
                          <a14:backgroundMark x1="77316" y1="29978" x2="77316" y2="29978"/>
                          <a14:backgroundMark x1="79233" y1="36242" x2="79233" y2="36242"/>
                          <a14:backgroundMark x1="77476" y1="41387" x2="77476" y2="41387"/>
                          <a14:backgroundMark x1="76038" y1="44743" x2="76038" y2="447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2"/>
            <a:stretch/>
          </p:blipFill>
          <p:spPr bwMode="auto">
            <a:xfrm rot="255718">
              <a:off x="-5333132" y="2609850"/>
              <a:ext cx="5883275" cy="425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-2562510" y="1632488"/>
              <a:ext cx="2495910" cy="3927226"/>
              <a:chOff x="-1678556" y="2166303"/>
              <a:chExt cx="2495910" cy="392722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373"/>
              <a:stretch/>
            </p:blipFill>
            <p:spPr>
              <a:xfrm>
                <a:off x="-1678556" y="2166303"/>
                <a:ext cx="1772950" cy="38246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0434">
                <a:off x="-1558967" y="2765553"/>
                <a:ext cx="2376321" cy="3327976"/>
              </a:xfrm>
              <a:prstGeom prst="rect">
                <a:avLst/>
              </a:prstGeom>
            </p:spPr>
          </p:pic>
        </p:grpSp>
      </p:grpSp>
      <p:sp>
        <p:nvSpPr>
          <p:cNvPr id="8" name="Rounded Rectangular Callout 7"/>
          <p:cNvSpPr/>
          <p:nvPr/>
        </p:nvSpPr>
        <p:spPr>
          <a:xfrm>
            <a:off x="2977444" y="274320"/>
            <a:ext cx="3439302" cy="2224810"/>
          </a:xfrm>
          <a:custGeom>
            <a:avLst/>
            <a:gdLst>
              <a:gd name="connsiteX0" fmla="*/ 0 w 4585736"/>
              <a:gd name="connsiteY0" fmla="*/ 370809 h 2224810"/>
              <a:gd name="connsiteX1" fmla="*/ 370809 w 4585736"/>
              <a:gd name="connsiteY1" fmla="*/ 0 h 2224810"/>
              <a:gd name="connsiteX2" fmla="*/ 764289 w 4585736"/>
              <a:gd name="connsiteY2" fmla="*/ 0 h 2224810"/>
              <a:gd name="connsiteX3" fmla="*/ 764289 w 4585736"/>
              <a:gd name="connsiteY3" fmla="*/ 0 h 2224810"/>
              <a:gd name="connsiteX4" fmla="*/ 1337506 w 4585736"/>
              <a:gd name="connsiteY4" fmla="*/ 0 h 2224810"/>
              <a:gd name="connsiteX5" fmla="*/ 1910723 w 4585736"/>
              <a:gd name="connsiteY5" fmla="*/ 0 h 2224810"/>
              <a:gd name="connsiteX6" fmla="*/ 2486774 w 4585736"/>
              <a:gd name="connsiteY6" fmla="*/ 0 h 2224810"/>
              <a:gd name="connsiteX7" fmla="*/ 3085867 w 4585736"/>
              <a:gd name="connsiteY7" fmla="*/ 0 h 2224810"/>
              <a:gd name="connsiteX8" fmla="*/ 3684960 w 4585736"/>
              <a:gd name="connsiteY8" fmla="*/ 0 h 2224810"/>
              <a:gd name="connsiteX9" fmla="*/ 4214927 w 4585736"/>
              <a:gd name="connsiteY9" fmla="*/ 0 h 2224810"/>
              <a:gd name="connsiteX10" fmla="*/ 4585736 w 4585736"/>
              <a:gd name="connsiteY10" fmla="*/ 370809 h 2224810"/>
              <a:gd name="connsiteX11" fmla="*/ 4585736 w 4585736"/>
              <a:gd name="connsiteY11" fmla="*/ 852847 h 2224810"/>
              <a:gd name="connsiteX12" fmla="*/ 4585736 w 4585736"/>
              <a:gd name="connsiteY12" fmla="*/ 1297806 h 2224810"/>
              <a:gd name="connsiteX13" fmla="*/ 4585736 w 4585736"/>
              <a:gd name="connsiteY13" fmla="*/ 1297806 h 2224810"/>
              <a:gd name="connsiteX14" fmla="*/ 4585736 w 4585736"/>
              <a:gd name="connsiteY14" fmla="*/ 1854008 h 2224810"/>
              <a:gd name="connsiteX15" fmla="*/ 4585736 w 4585736"/>
              <a:gd name="connsiteY15" fmla="*/ 1854001 h 2224810"/>
              <a:gd name="connsiteX16" fmla="*/ 4214927 w 4585736"/>
              <a:gd name="connsiteY16" fmla="*/ 2224810 h 2224810"/>
              <a:gd name="connsiteX17" fmla="*/ 3684960 w 4585736"/>
              <a:gd name="connsiteY17" fmla="*/ 2224810 h 2224810"/>
              <a:gd name="connsiteX18" fmla="*/ 3085867 w 4585736"/>
              <a:gd name="connsiteY18" fmla="*/ 2224810 h 2224810"/>
              <a:gd name="connsiteX19" fmla="*/ 2578942 w 4585736"/>
              <a:gd name="connsiteY19" fmla="*/ 2224810 h 2224810"/>
              <a:gd name="connsiteX20" fmla="*/ 1910723 w 4585736"/>
              <a:gd name="connsiteY20" fmla="*/ 2224810 h 2224810"/>
              <a:gd name="connsiteX21" fmla="*/ 1969436 w 4585736"/>
              <a:gd name="connsiteY21" fmla="*/ 2568343 h 2224810"/>
              <a:gd name="connsiteX22" fmla="*/ 1591823 w 4585736"/>
              <a:gd name="connsiteY22" fmla="*/ 2460703 h 2224810"/>
              <a:gd name="connsiteX23" fmla="*/ 1214211 w 4585736"/>
              <a:gd name="connsiteY23" fmla="*/ 2353062 h 2224810"/>
              <a:gd name="connsiteX24" fmla="*/ 764289 w 4585736"/>
              <a:gd name="connsiteY24" fmla="*/ 2224810 h 2224810"/>
              <a:gd name="connsiteX25" fmla="*/ 370809 w 4585736"/>
              <a:gd name="connsiteY25" fmla="*/ 2224810 h 2224810"/>
              <a:gd name="connsiteX26" fmla="*/ 0 w 4585736"/>
              <a:gd name="connsiteY26" fmla="*/ 1854001 h 2224810"/>
              <a:gd name="connsiteX27" fmla="*/ 0 w 4585736"/>
              <a:gd name="connsiteY27" fmla="*/ 1854008 h 2224810"/>
              <a:gd name="connsiteX28" fmla="*/ 0 w 4585736"/>
              <a:gd name="connsiteY28" fmla="*/ 1297806 h 2224810"/>
              <a:gd name="connsiteX29" fmla="*/ 0 w 4585736"/>
              <a:gd name="connsiteY29" fmla="*/ 1297806 h 2224810"/>
              <a:gd name="connsiteX30" fmla="*/ 0 w 4585736"/>
              <a:gd name="connsiteY30" fmla="*/ 834308 h 2224810"/>
              <a:gd name="connsiteX31" fmla="*/ 0 w 4585736"/>
              <a:gd name="connsiteY31" fmla="*/ 370809 h 222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85736" h="2224810" fill="none" extrusionOk="0">
                <a:moveTo>
                  <a:pt x="0" y="370809"/>
                </a:moveTo>
                <a:cubicBezTo>
                  <a:pt x="18537" y="156612"/>
                  <a:pt x="191066" y="-46731"/>
                  <a:pt x="370809" y="0"/>
                </a:cubicBezTo>
                <a:cubicBezTo>
                  <a:pt x="522695" y="-24904"/>
                  <a:pt x="590565" y="35923"/>
                  <a:pt x="764289" y="0"/>
                </a:cubicBezTo>
                <a:lnTo>
                  <a:pt x="764289" y="0"/>
                </a:lnTo>
                <a:cubicBezTo>
                  <a:pt x="946128" y="-48080"/>
                  <a:pt x="1056004" y="27396"/>
                  <a:pt x="1337506" y="0"/>
                </a:cubicBezTo>
                <a:cubicBezTo>
                  <a:pt x="1619008" y="-27396"/>
                  <a:pt x="1717604" y="61535"/>
                  <a:pt x="1910723" y="0"/>
                </a:cubicBezTo>
                <a:cubicBezTo>
                  <a:pt x="2096007" y="-56360"/>
                  <a:pt x="2209740" y="31373"/>
                  <a:pt x="2486774" y="0"/>
                </a:cubicBezTo>
                <a:cubicBezTo>
                  <a:pt x="2763808" y="-31373"/>
                  <a:pt x="2833673" y="67470"/>
                  <a:pt x="3085867" y="0"/>
                </a:cubicBezTo>
                <a:cubicBezTo>
                  <a:pt x="3338061" y="-67470"/>
                  <a:pt x="3433245" y="22796"/>
                  <a:pt x="3684960" y="0"/>
                </a:cubicBezTo>
                <a:cubicBezTo>
                  <a:pt x="3936675" y="-22796"/>
                  <a:pt x="4076524" y="59553"/>
                  <a:pt x="4214927" y="0"/>
                </a:cubicBezTo>
                <a:cubicBezTo>
                  <a:pt x="4387207" y="47957"/>
                  <a:pt x="4534450" y="165932"/>
                  <a:pt x="4585736" y="370809"/>
                </a:cubicBezTo>
                <a:cubicBezTo>
                  <a:pt x="4590338" y="487423"/>
                  <a:pt x="4529408" y="632800"/>
                  <a:pt x="4585736" y="852847"/>
                </a:cubicBezTo>
                <a:cubicBezTo>
                  <a:pt x="4642064" y="1072894"/>
                  <a:pt x="4550508" y="1206051"/>
                  <a:pt x="4585736" y="1297806"/>
                </a:cubicBezTo>
                <a:lnTo>
                  <a:pt x="4585736" y="1297806"/>
                </a:lnTo>
                <a:cubicBezTo>
                  <a:pt x="4588713" y="1487572"/>
                  <a:pt x="4578326" y="1712747"/>
                  <a:pt x="4585736" y="1854008"/>
                </a:cubicBezTo>
                <a:lnTo>
                  <a:pt x="4585736" y="1854001"/>
                </a:lnTo>
                <a:cubicBezTo>
                  <a:pt x="4541490" y="2028709"/>
                  <a:pt x="4424587" y="2230852"/>
                  <a:pt x="4214927" y="2224810"/>
                </a:cubicBezTo>
                <a:cubicBezTo>
                  <a:pt x="4086503" y="2239173"/>
                  <a:pt x="3837527" y="2215431"/>
                  <a:pt x="3684960" y="2224810"/>
                </a:cubicBezTo>
                <a:cubicBezTo>
                  <a:pt x="3532393" y="2234189"/>
                  <a:pt x="3301724" y="2170383"/>
                  <a:pt x="3085867" y="2224810"/>
                </a:cubicBezTo>
                <a:cubicBezTo>
                  <a:pt x="2870010" y="2279237"/>
                  <a:pt x="2726024" y="2219714"/>
                  <a:pt x="2578942" y="2224810"/>
                </a:cubicBezTo>
                <a:cubicBezTo>
                  <a:pt x="2431861" y="2229906"/>
                  <a:pt x="2070969" y="2161587"/>
                  <a:pt x="1910723" y="2224810"/>
                </a:cubicBezTo>
                <a:cubicBezTo>
                  <a:pt x="1941776" y="2371498"/>
                  <a:pt x="1907191" y="2403935"/>
                  <a:pt x="1969436" y="2568343"/>
                </a:cubicBezTo>
                <a:cubicBezTo>
                  <a:pt x="1845883" y="2534595"/>
                  <a:pt x="1757302" y="2468292"/>
                  <a:pt x="1591823" y="2460703"/>
                </a:cubicBezTo>
                <a:cubicBezTo>
                  <a:pt x="1426344" y="2453114"/>
                  <a:pt x="1345026" y="2353985"/>
                  <a:pt x="1214211" y="2353062"/>
                </a:cubicBezTo>
                <a:cubicBezTo>
                  <a:pt x="1083396" y="2352139"/>
                  <a:pt x="918670" y="2218968"/>
                  <a:pt x="764289" y="2224810"/>
                </a:cubicBezTo>
                <a:cubicBezTo>
                  <a:pt x="658508" y="2245821"/>
                  <a:pt x="495044" y="2184232"/>
                  <a:pt x="370809" y="2224810"/>
                </a:cubicBezTo>
                <a:cubicBezTo>
                  <a:pt x="188156" y="2207116"/>
                  <a:pt x="-59941" y="2056227"/>
                  <a:pt x="0" y="1854001"/>
                </a:cubicBezTo>
                <a:lnTo>
                  <a:pt x="0" y="1854008"/>
                </a:lnTo>
                <a:cubicBezTo>
                  <a:pt x="-19954" y="1724657"/>
                  <a:pt x="17139" y="1542524"/>
                  <a:pt x="0" y="1297806"/>
                </a:cubicBezTo>
                <a:lnTo>
                  <a:pt x="0" y="1297806"/>
                </a:lnTo>
                <a:cubicBezTo>
                  <a:pt x="-31916" y="1125747"/>
                  <a:pt x="12721" y="999392"/>
                  <a:pt x="0" y="834308"/>
                </a:cubicBezTo>
                <a:cubicBezTo>
                  <a:pt x="-12721" y="669224"/>
                  <a:pt x="15396" y="589905"/>
                  <a:pt x="0" y="370809"/>
                </a:cubicBezTo>
                <a:close/>
              </a:path>
              <a:path w="4585736" h="2224810" stroke="0" extrusionOk="0">
                <a:moveTo>
                  <a:pt x="0" y="370809"/>
                </a:moveTo>
                <a:cubicBezTo>
                  <a:pt x="24038" y="177533"/>
                  <a:pt x="206635" y="476"/>
                  <a:pt x="370809" y="0"/>
                </a:cubicBezTo>
                <a:cubicBezTo>
                  <a:pt x="539252" y="-40213"/>
                  <a:pt x="635096" y="15998"/>
                  <a:pt x="764289" y="0"/>
                </a:cubicBezTo>
                <a:lnTo>
                  <a:pt x="764289" y="0"/>
                </a:lnTo>
                <a:cubicBezTo>
                  <a:pt x="881106" y="-27636"/>
                  <a:pt x="1162524" y="15563"/>
                  <a:pt x="1326042" y="0"/>
                </a:cubicBezTo>
                <a:cubicBezTo>
                  <a:pt x="1489560" y="-15563"/>
                  <a:pt x="1619288" y="65177"/>
                  <a:pt x="1910723" y="0"/>
                </a:cubicBezTo>
                <a:cubicBezTo>
                  <a:pt x="2115437" y="-42606"/>
                  <a:pt x="2188273" y="22578"/>
                  <a:pt x="2440690" y="0"/>
                </a:cubicBezTo>
                <a:cubicBezTo>
                  <a:pt x="2693107" y="-22578"/>
                  <a:pt x="2771631" y="4529"/>
                  <a:pt x="2947615" y="0"/>
                </a:cubicBezTo>
                <a:cubicBezTo>
                  <a:pt x="3123599" y="-4529"/>
                  <a:pt x="3232627" y="24784"/>
                  <a:pt x="3454540" y="0"/>
                </a:cubicBezTo>
                <a:cubicBezTo>
                  <a:pt x="3676454" y="-24784"/>
                  <a:pt x="4016184" y="90359"/>
                  <a:pt x="4214927" y="0"/>
                </a:cubicBezTo>
                <a:cubicBezTo>
                  <a:pt x="4417424" y="14059"/>
                  <a:pt x="4587448" y="161821"/>
                  <a:pt x="4585736" y="370809"/>
                </a:cubicBezTo>
                <a:cubicBezTo>
                  <a:pt x="4613471" y="467830"/>
                  <a:pt x="4545883" y="617539"/>
                  <a:pt x="4585736" y="843577"/>
                </a:cubicBezTo>
                <a:cubicBezTo>
                  <a:pt x="4625589" y="1069615"/>
                  <a:pt x="4548770" y="1117361"/>
                  <a:pt x="4585736" y="1297806"/>
                </a:cubicBezTo>
                <a:lnTo>
                  <a:pt x="4585736" y="1297806"/>
                </a:lnTo>
                <a:cubicBezTo>
                  <a:pt x="4609799" y="1481003"/>
                  <a:pt x="4574741" y="1682824"/>
                  <a:pt x="4585736" y="1854008"/>
                </a:cubicBezTo>
                <a:lnTo>
                  <a:pt x="4585736" y="1854001"/>
                </a:lnTo>
                <a:cubicBezTo>
                  <a:pt x="4531855" y="2032787"/>
                  <a:pt x="4367486" y="2230234"/>
                  <a:pt x="4214927" y="2224810"/>
                </a:cubicBezTo>
                <a:cubicBezTo>
                  <a:pt x="4078964" y="2228071"/>
                  <a:pt x="3877640" y="2214328"/>
                  <a:pt x="3638876" y="2224810"/>
                </a:cubicBezTo>
                <a:cubicBezTo>
                  <a:pt x="3400112" y="2235292"/>
                  <a:pt x="3359177" y="2176541"/>
                  <a:pt x="3108909" y="2224810"/>
                </a:cubicBezTo>
                <a:cubicBezTo>
                  <a:pt x="2858641" y="2273079"/>
                  <a:pt x="2655904" y="2207472"/>
                  <a:pt x="2486774" y="2224810"/>
                </a:cubicBezTo>
                <a:cubicBezTo>
                  <a:pt x="2317644" y="2242148"/>
                  <a:pt x="2160238" y="2203689"/>
                  <a:pt x="1910723" y="2224810"/>
                </a:cubicBezTo>
                <a:cubicBezTo>
                  <a:pt x="1953409" y="2320074"/>
                  <a:pt x="1911751" y="2441792"/>
                  <a:pt x="1969436" y="2568343"/>
                </a:cubicBezTo>
                <a:cubicBezTo>
                  <a:pt x="1832717" y="2570126"/>
                  <a:pt x="1735892" y="2497661"/>
                  <a:pt x="1567720" y="2453832"/>
                </a:cubicBezTo>
                <a:cubicBezTo>
                  <a:pt x="1399548" y="2410003"/>
                  <a:pt x="1332419" y="2335871"/>
                  <a:pt x="1153953" y="2335886"/>
                </a:cubicBezTo>
                <a:cubicBezTo>
                  <a:pt x="975487" y="2335901"/>
                  <a:pt x="941669" y="2238144"/>
                  <a:pt x="764289" y="2224810"/>
                </a:cubicBezTo>
                <a:cubicBezTo>
                  <a:pt x="613535" y="2231693"/>
                  <a:pt x="494327" y="2217785"/>
                  <a:pt x="370809" y="2224810"/>
                </a:cubicBezTo>
                <a:cubicBezTo>
                  <a:pt x="160640" y="2243522"/>
                  <a:pt x="-25779" y="2008492"/>
                  <a:pt x="0" y="1854001"/>
                </a:cubicBezTo>
                <a:lnTo>
                  <a:pt x="0" y="1854008"/>
                </a:lnTo>
                <a:cubicBezTo>
                  <a:pt x="-38150" y="1714723"/>
                  <a:pt x="53427" y="1523347"/>
                  <a:pt x="0" y="1297806"/>
                </a:cubicBezTo>
                <a:lnTo>
                  <a:pt x="0" y="1297806"/>
                </a:lnTo>
                <a:cubicBezTo>
                  <a:pt x="-30074" y="1069369"/>
                  <a:pt x="37631" y="1040475"/>
                  <a:pt x="0" y="834308"/>
                </a:cubicBezTo>
                <a:cubicBezTo>
                  <a:pt x="-37631" y="628141"/>
                  <a:pt x="35913" y="601095"/>
                  <a:pt x="0" y="370809"/>
                </a:cubicBezTo>
                <a:close/>
              </a:path>
            </a:pathLst>
          </a:custGeom>
          <a:solidFill>
            <a:srgbClr val="FFE1E7">
              <a:alpha val="79000"/>
            </a:srgbClr>
          </a:solidFill>
          <a:ln w="28575">
            <a:solidFill>
              <a:srgbClr val="DE405A"/>
            </a:solidFill>
            <a:extLst>
              <a:ext uri="{C807C97D-BFC1-408E-A445-0C87EB9F89A2}">
                <ask:lineSketchStyleProps xmlns="" xmlns:ask="http://schemas.microsoft.com/office/drawing/2018/sketchyshapes" sd="3033654937">
                  <a:prstGeom prst="wedgeRoundRectCallout">
                    <a:avLst>
                      <a:gd name="adj1" fmla="val -7053"/>
                      <a:gd name="adj2" fmla="val 65441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UVF TypoSlabserif" panose="02000403050000020004" pitchFamily="2" charset="0"/>
              </a:rPr>
              <a:t>Con tặng mẹ bó hoa xinh đẹp này! Chúc mẹ có một ngày </a:t>
            </a:r>
            <a:r>
              <a:rPr lang="vi-VN" sz="2800" b="1" dirty="0">
                <a:solidFill>
                  <a:srgbClr val="DE405A"/>
                </a:solidFill>
                <a:latin typeface="UVF TypoSlabserif" panose="02000403050000020004" pitchFamily="2" charset="0"/>
              </a:rPr>
              <a:t>8</a:t>
            </a:r>
            <a:r>
              <a:rPr lang="vi-VN" sz="2800" b="1" dirty="0">
                <a:solidFill>
                  <a:schemeClr val="tx1"/>
                </a:solidFill>
                <a:latin typeface="UVF TypoSlabserif" panose="02000403050000020004" pitchFamily="2" charset="0"/>
              </a:rPr>
              <a:t> tháng </a:t>
            </a:r>
            <a:r>
              <a:rPr lang="vi-VN" sz="2800" b="1" dirty="0">
                <a:solidFill>
                  <a:srgbClr val="DE405A"/>
                </a:solidFill>
                <a:latin typeface="UVF TypoSlabserif" panose="02000403050000020004" pitchFamily="2" charset="0"/>
              </a:rPr>
              <a:t>3</a:t>
            </a:r>
            <a:r>
              <a:rPr lang="vi-VN" sz="2800" b="1" dirty="0">
                <a:solidFill>
                  <a:schemeClr val="tx1"/>
                </a:solidFill>
                <a:latin typeface="UVF TypoSlabserif" panose="02000403050000020004" pitchFamily="2" charset="0"/>
              </a:rPr>
              <a:t> thật vui vẻ</a:t>
            </a:r>
            <a:r>
              <a:rPr lang="vi-VN" sz="2800" b="1">
                <a:solidFill>
                  <a:schemeClr val="tx1"/>
                </a:solidFill>
                <a:latin typeface="UVF TypoSlabserif" panose="02000403050000020004" pitchFamily="2" charset="0"/>
              </a:rPr>
              <a:t>! </a:t>
            </a:r>
            <a:endParaRPr lang="en-US" sz="2800" b="1">
              <a:solidFill>
                <a:schemeClr val="tx1"/>
              </a:solidFill>
              <a:latin typeface="UVF TypoSlabserif" panose="02000403050000020004" pitchFamily="2" charset="0"/>
            </a:endParaRPr>
          </a:p>
          <a:p>
            <a:pPr algn="ctr"/>
            <a:r>
              <a:rPr lang="vi-VN" sz="2800">
                <a:solidFill>
                  <a:srgbClr val="DE405A"/>
                </a:solidFill>
                <a:latin typeface="#9Slide05 SVNKitten" pitchFamily="2" charset="0"/>
              </a:rPr>
              <a:t>Con </a:t>
            </a:r>
            <a:r>
              <a:rPr lang="vi-VN" sz="2800" dirty="0">
                <a:solidFill>
                  <a:srgbClr val="DE405A"/>
                </a:solidFill>
                <a:latin typeface="#9Slide05 SVNKitten" pitchFamily="2" charset="0"/>
              </a:rPr>
              <a:t>yêu mẹ!!!</a:t>
            </a:r>
            <a:endParaRPr lang="en-US" sz="2800" dirty="0">
              <a:solidFill>
                <a:srgbClr val="DE405A"/>
              </a:solidFill>
              <a:latin typeface="#9Slide05 SVNKit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70976 0.0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156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#9Slide05 SVNFlamingo Script</vt:lpstr>
      <vt:lpstr>#9Slide05 SVNKitten</vt:lpstr>
      <vt:lpstr>#9Slide05 SVNReklame Script</vt:lpstr>
      <vt:lpstr>Arial</vt:lpstr>
      <vt:lpstr>Calibri</vt:lpstr>
      <vt:lpstr>Cambria Math</vt:lpstr>
      <vt:lpstr>HP001 4 hàng</vt:lpstr>
      <vt:lpstr>Times New Roman</vt:lpstr>
      <vt:lpstr>UTM Fleur</vt:lpstr>
      <vt:lpstr>UVF TypoSlabserif</vt:lpstr>
      <vt:lpstr>印品黑体</vt:lpstr>
      <vt:lpstr>百变马丁</vt:lpstr>
      <vt:lpstr>黑体-繁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</cp:revision>
  <dcterms:created xsi:type="dcterms:W3CDTF">2022-02-27T09:22:58Z</dcterms:created>
  <dcterms:modified xsi:type="dcterms:W3CDTF">2022-02-27T13:50:56Z</dcterms:modified>
</cp:coreProperties>
</file>