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299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E54A-D207-4D22-B177-6F13BAB88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3076F-70F7-429C-A4A4-D5A61964A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81ADB-0383-4416-8FF3-676CE72A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08E7-F2CE-4FB4-9CF7-1F846F11329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58452-C7D0-48CB-A60E-AA04EBB4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CF372-6275-466D-9EAD-180382F8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1F5-FD90-4CC3-9ED4-D1A502B3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7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C0C3-423E-43C0-B410-5B118F1D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84F99-30C7-4747-BEDF-89E8C104D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2E98B-EBF8-4B31-9E05-AD9DF6B9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08E7-F2CE-4FB4-9CF7-1F846F11329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32F6C-334D-4FD8-88F6-A17CCE3F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60BC5-B5C4-43D1-9D75-CCAFBBEB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1F5-FD90-4CC3-9ED4-D1A502B3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8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BD241-7017-439B-BEA5-5A6287909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6AEEE-4F58-4BE4-975F-62ECB6993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8F9AE-E4A5-4272-8CF8-328C70ED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08E7-F2CE-4FB4-9CF7-1F846F11329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7B87-0225-449D-A179-0DDBA73D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07C01-F723-4A54-8D89-5F825726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1F5-FD90-4CC3-9ED4-D1A502B3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1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53853"/>
            <a:ext cx="12216506" cy="6897883"/>
          </a:xfrm>
          <a:prstGeom prst="rect">
            <a:avLst/>
          </a:prstGeom>
        </p:spPr>
      </p:pic>
      <p:pic>
        <p:nvPicPr>
          <p:cNvPr id="8" name="图片 7" descr="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00" y="-53975"/>
            <a:ext cx="12217400" cy="6858000"/>
          </a:xfrm>
          <a:prstGeom prst="rect">
            <a:avLst/>
          </a:prstGeom>
        </p:spPr>
      </p:pic>
      <p:pic>
        <p:nvPicPr>
          <p:cNvPr id="11" name="图片 10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760" y="6400775"/>
            <a:ext cx="1057275" cy="767715"/>
          </a:xfrm>
          <a:prstGeom prst="rect">
            <a:avLst/>
          </a:prstGeom>
        </p:spPr>
      </p:pic>
      <p:pic>
        <p:nvPicPr>
          <p:cNvPr id="9" name="图片 8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1655" y="5464150"/>
            <a:ext cx="4750435" cy="1664335"/>
          </a:xfrm>
          <a:prstGeom prst="rect">
            <a:avLst/>
          </a:prstGeom>
        </p:spPr>
      </p:pic>
      <p:pic>
        <p:nvPicPr>
          <p:cNvPr id="10" name="图片 9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02070" y="5737835"/>
            <a:ext cx="1914525" cy="139065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237490" y="537210"/>
            <a:ext cx="11524615" cy="5728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02"/>
          <p:cNvPicPr>
            <a:picLocks noChangeAspect="1"/>
          </p:cNvPicPr>
          <p:nvPr userDrawn="1"/>
        </p:nvPicPr>
        <p:blipFill>
          <a:blip r:embed="rId3"/>
          <a:srcRect t="60806" r="60696" b="-488"/>
          <a:stretch>
            <a:fillRect/>
          </a:stretch>
        </p:blipFill>
        <p:spPr>
          <a:xfrm>
            <a:off x="-837565" y="4932654"/>
            <a:ext cx="4043680" cy="2345055"/>
          </a:xfrm>
          <a:prstGeom prst="rect">
            <a:avLst/>
          </a:prstGeom>
        </p:spPr>
      </p:pic>
      <p:pic>
        <p:nvPicPr>
          <p:cNvPr id="15" name="图片 14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2061210" y="5946115"/>
            <a:ext cx="1628775" cy="1182370"/>
          </a:xfrm>
          <a:prstGeom prst="rect">
            <a:avLst/>
          </a:prstGeom>
        </p:spPr>
      </p:pic>
      <p:pic>
        <p:nvPicPr>
          <p:cNvPr id="16" name="图片 15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23540" y="5504155"/>
            <a:ext cx="4750435" cy="1664335"/>
          </a:xfrm>
          <a:prstGeom prst="rect">
            <a:avLst/>
          </a:prstGeom>
        </p:spPr>
      </p:pic>
      <p:pic>
        <p:nvPicPr>
          <p:cNvPr id="17" name="图片 16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88950" y="5544160"/>
            <a:ext cx="2254885" cy="1638300"/>
          </a:xfrm>
          <a:prstGeom prst="rect">
            <a:avLst/>
          </a:prstGeom>
        </p:spPr>
      </p:pic>
      <p:pic>
        <p:nvPicPr>
          <p:cNvPr id="23" name="图片 22" descr="02"/>
          <p:cNvPicPr>
            <a:picLocks noChangeAspect="1"/>
          </p:cNvPicPr>
          <p:nvPr userDrawn="1"/>
        </p:nvPicPr>
        <p:blipFill>
          <a:blip r:embed="rId3"/>
          <a:srcRect l="43349" t="64262" r="16065" b="661"/>
          <a:stretch>
            <a:fillRect/>
          </a:stretch>
        </p:blipFill>
        <p:spPr>
          <a:xfrm>
            <a:off x="5961032" y="3352165"/>
            <a:ext cx="6308090" cy="3491865"/>
          </a:xfrm>
          <a:prstGeom prst="rect">
            <a:avLst/>
          </a:prstGeom>
        </p:spPr>
      </p:pic>
      <p:pic>
        <p:nvPicPr>
          <p:cNvPr id="24" name="图片 23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0466705" y="5081880"/>
            <a:ext cx="2816225" cy="20466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C55319-79F6-4E1F-A2A3-0745DF4A1CE4}"/>
              </a:ext>
            </a:extLst>
          </p:cNvPr>
          <p:cNvSpPr txBox="1"/>
          <p:nvPr userDrawn="1"/>
        </p:nvSpPr>
        <p:spPr>
          <a:xfrm>
            <a:off x="286870" y="6635613"/>
            <a:ext cx="5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Hai Ba Trung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534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45C5-9A24-41BB-BEBC-25ABDA83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3AB2-40FA-40F6-8221-7D8768AFA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CC97E-74C1-4471-B1B6-F995C049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08E7-F2CE-4FB4-9CF7-1F846F11329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01242-8CF8-48EE-8A97-B20515B2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79F28-7595-437F-8DF9-05D81EB4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1F5-FD90-4CC3-9ED4-D1A502B3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0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FA6C-0689-4F3E-BA18-55E3CCF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94C78-4786-428D-8D30-9C455B7B9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34A93-F42C-4677-8ED4-ACAC751A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08E7-F2CE-4FB4-9CF7-1F846F11329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29B98-ED01-4CE6-98A0-0B235C89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1AFD2-AD86-4B70-A56E-397C3576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1F5-FD90-4CC3-9ED4-D1A502B3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8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CD11-DB89-4710-8138-60790BEE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84F5-1E9E-4C37-818C-F5FECFB14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08E9B-42A4-4192-A48E-DEF7D214A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85B01-0323-4301-B059-F7A6044F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08E7-F2CE-4FB4-9CF7-1F846F11329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79E3E-1E60-4F52-90AA-3EC47C63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4487D-3B97-4E03-80C6-0063BDA2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1F5-FD90-4CC3-9ED4-D1A502B3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0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8CAF-C739-4780-A062-F8C0FB354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F8B7F-2724-485C-9774-80E61E32A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10FDD-9923-4E9F-AB48-30991B9B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C133F-1181-42AA-A4B8-F5C80DE08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44DCA-4824-48AE-96F9-D6FE655C2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91447-25FB-4B77-92FA-5E8E8CAD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08E7-F2CE-4FB4-9CF7-1F846F11329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DA87A-5F23-43CF-858D-A87DA8B9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E06998-3888-4EE8-8347-54041EE2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1F5-FD90-4CC3-9ED4-D1A502B3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7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A1C1-6260-4AE3-A893-A1720CF4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2E9E71-C07C-422F-94AC-AF14E62C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08E7-F2CE-4FB4-9CF7-1F846F11329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81906-3FB7-4CAB-908A-946128F9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9498E-5F4F-4D60-9E4E-47592AC4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1F5-FD90-4CC3-9ED4-D1A502B3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92230-34A8-4F24-9194-516BED70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08E7-F2CE-4FB4-9CF7-1F846F11329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7B730-DA0D-41FB-A124-BD4CB0E5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666C8-A404-49D0-A051-2CAB1682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1F5-FD90-4CC3-9ED4-D1A502B3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1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4B5A-3BAD-43A6-B1C0-E68FED15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86FC3-0FB9-468F-AF07-3E1087D6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EFE46-CDEF-4A9D-90D1-54D068A11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AD482-0975-4FB7-B492-05651632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08E7-F2CE-4FB4-9CF7-1F846F11329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58E8E-51A3-493C-ACF2-9173E17E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AD145-B60E-4DE0-AA0C-919602A7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1F5-FD90-4CC3-9ED4-D1A502B3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1702E-7015-4E98-A1DF-E36C612C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82B66E-DFA0-4379-9BB4-707DCC52E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13863-F441-4F73-8C31-1AF6EA998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6D671-98F9-405C-8C21-62C94F20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08E7-F2CE-4FB4-9CF7-1F846F11329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ECFA1-CF74-4E6A-98D3-D3F0E23C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7963C-0528-4055-83FB-F3183803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1F5-FD90-4CC3-9ED4-D1A502B3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4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31333-8B3D-4E27-ADF9-FEF07E28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4C0DB-2073-4F79-ABDD-008B6E8F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F7F00-6EC1-49D0-B33A-9C19BB687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208E7-F2CE-4FB4-9CF7-1F846F11329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BDCFA-6D89-4FBC-B47F-7569506A6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656E-C06D-43A8-8AF7-F382EFCA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AB1F5-FD90-4CC3-9ED4-D1A502B3C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7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1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5" Type="http://schemas.openxmlformats.org/officeDocument/2006/relationships/image" Target="../media/image22.png"/><Relationship Id="rId10" Type="http://schemas.openxmlformats.org/officeDocument/2006/relationships/image" Target="../media/image7.png"/><Relationship Id="rId4" Type="http://schemas.openxmlformats.org/officeDocument/2006/relationships/image" Target="../media/image23.jpeg"/><Relationship Id="rId9" Type="http://schemas.openxmlformats.org/officeDocument/2006/relationships/image" Target="../media/image62.png"/><Relationship Id="rId1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4.png"/><Relationship Id="rId12" Type="http://schemas.openxmlformats.org/officeDocument/2006/relationships/image" Target="../media/image6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25.png"/><Relationship Id="rId4" Type="http://schemas.openxmlformats.org/officeDocument/2006/relationships/image" Target="../media/image23.jpeg"/><Relationship Id="rId9" Type="http://schemas.openxmlformats.org/officeDocument/2006/relationships/image" Target="../media/image66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3.wdp"/><Relationship Id="rId7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170.png"/><Relationship Id="rId9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0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sv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6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18.png"/><Relationship Id="rId5" Type="http://schemas.openxmlformats.org/officeDocument/2006/relationships/image" Target="../media/image41.png"/><Relationship Id="rId15" Type="http://schemas.openxmlformats.org/officeDocument/2006/relationships/image" Target="../media/image22.png"/><Relationship Id="rId10" Type="http://schemas.openxmlformats.org/officeDocument/2006/relationships/image" Target="../media/image44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9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image" Target="../media/image48.png"/><Relationship Id="rId11" Type="http://schemas.openxmlformats.org/officeDocument/2006/relationships/image" Target="../media/image18.png"/><Relationship Id="rId5" Type="http://schemas.openxmlformats.org/officeDocument/2006/relationships/image" Target="../media/image47.png"/><Relationship Id="rId15" Type="http://schemas.openxmlformats.org/officeDocument/2006/relationships/image" Target="../media/image22.png"/><Relationship Id="rId10" Type="http://schemas.openxmlformats.org/officeDocument/2006/relationships/image" Target="../media/image50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2.wdp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6" y="-39883"/>
            <a:ext cx="12216506" cy="6897883"/>
          </a:xfrm>
          <a:prstGeom prst="rect">
            <a:avLst/>
          </a:prstGeom>
        </p:spPr>
      </p:pic>
      <p:pic>
        <p:nvPicPr>
          <p:cNvPr id="13" name="图片 12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315" y="-67945"/>
            <a:ext cx="12433300" cy="69938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54351" y="4426790"/>
            <a:ext cx="2835968" cy="73574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>
                <a:solidFill>
                  <a:srgbClr val="48A04D"/>
                </a:solidFill>
                <a:effectLst/>
                <a:latin typeface="+mj-lt"/>
                <a:ea typeface="字魂59号-创粗黑" panose="00000500000000000000" charset="-122"/>
                <a:cs typeface="字魂59号-创粗黑" panose="00000500000000000000" charset="-122"/>
              </a:rPr>
              <a:t>Trang 128</a:t>
            </a:r>
            <a:endParaRPr lang="zh-CN" altLang="en-US" sz="2800" b="1" i="0" dirty="0">
              <a:solidFill>
                <a:srgbClr val="48A04D"/>
              </a:solidFill>
              <a:effectLst/>
              <a:latin typeface="+mj-lt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pic>
        <p:nvPicPr>
          <p:cNvPr id="14" name="图片 13" descr="椭圆 1 拷贝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128" y="4269195"/>
            <a:ext cx="1342390" cy="7537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CDA6AAD-73AA-4C2C-B22D-4C0ABAC38AFD}"/>
              </a:ext>
            </a:extLst>
          </p:cNvPr>
          <p:cNvGrpSpPr/>
          <p:nvPr/>
        </p:nvGrpSpPr>
        <p:grpSpPr>
          <a:xfrm>
            <a:off x="2308826" y="2340774"/>
            <a:ext cx="8123640" cy="1877045"/>
            <a:chOff x="2034180" y="1778810"/>
            <a:chExt cx="8123640" cy="187704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67D262-8855-49FB-B8CA-6447CC3A6E79}"/>
                </a:ext>
              </a:extLst>
            </p:cNvPr>
            <p:cNvSpPr txBox="1"/>
            <p:nvPr/>
          </p:nvSpPr>
          <p:spPr>
            <a:xfrm>
              <a:off x="2169992" y="1778810"/>
              <a:ext cx="798782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>
                  <a:solidFill>
                    <a:srgbClr val="529741"/>
                  </a:solidFill>
                  <a:latin typeface="UTM Futura Extra" panose="02040603050506020204" pitchFamily="18" charset="0"/>
                </a:rPr>
                <a:t>Luyện tập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268629-9E10-4190-8E47-A9D282FF7C57}"/>
                </a:ext>
              </a:extLst>
            </p:cNvPr>
            <p:cNvSpPr txBox="1"/>
            <p:nvPr/>
          </p:nvSpPr>
          <p:spPr>
            <a:xfrm>
              <a:off x="2034180" y="1793807"/>
              <a:ext cx="798782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>
                  <a:solidFill>
                    <a:schemeClr val="bg1"/>
                  </a:solidFill>
                  <a:latin typeface="UTM Futura Extra" panose="02040603050506020204" pitchFamily="18" charset="0"/>
                </a:rPr>
                <a:t>Luyện tập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3D3F89-ABA0-4786-A63B-F1D88E16B366}"/>
              </a:ext>
            </a:extLst>
          </p:cNvPr>
          <p:cNvGrpSpPr/>
          <p:nvPr/>
        </p:nvGrpSpPr>
        <p:grpSpPr>
          <a:xfrm>
            <a:off x="1631731" y="1027041"/>
            <a:ext cx="1889004" cy="1214183"/>
            <a:chOff x="2100717" y="1778810"/>
            <a:chExt cx="1889004" cy="121418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651012-DF3C-439A-B2C1-FE1D08A8FAD6}"/>
                </a:ext>
              </a:extLst>
            </p:cNvPr>
            <p:cNvSpPr txBox="1"/>
            <p:nvPr/>
          </p:nvSpPr>
          <p:spPr>
            <a:xfrm>
              <a:off x="2169992" y="1778810"/>
              <a:ext cx="181972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>
                  <a:solidFill>
                    <a:srgbClr val="005E2E"/>
                  </a:solidFill>
                  <a:latin typeface="UVN Buc Thu" panose="030306020505070F0A05" pitchFamily="66" charset="0"/>
                </a:rPr>
                <a:t>Toán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0C060B-3BFB-40F8-9329-A147611DBC8F}"/>
                </a:ext>
              </a:extLst>
            </p:cNvPr>
            <p:cNvSpPr txBox="1"/>
            <p:nvPr/>
          </p:nvSpPr>
          <p:spPr>
            <a:xfrm>
              <a:off x="2100717" y="1792664"/>
              <a:ext cx="181972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>
                  <a:solidFill>
                    <a:schemeClr val="bg1"/>
                  </a:solidFill>
                  <a:latin typeface="UVN Buc Thu" panose="030306020505070F0A05" pitchFamily="66" charset="0"/>
                </a:rPr>
                <a:t>Toán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789D009-00AF-4AAC-B5FB-1B6CFFD87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26"/>
            <a:ext cx="12192000" cy="684804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8DF9892-5062-4A22-8E8F-D77699A397AE}"/>
              </a:ext>
            </a:extLst>
          </p:cNvPr>
          <p:cNvGrpSpPr/>
          <p:nvPr/>
        </p:nvGrpSpPr>
        <p:grpSpPr>
          <a:xfrm>
            <a:off x="747717" y="539454"/>
            <a:ext cx="10823787" cy="5798135"/>
            <a:chOff x="747717" y="539454"/>
            <a:chExt cx="10823787" cy="579813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BEECC95-70C9-4A11-93A0-6E193B36E394}"/>
                </a:ext>
              </a:extLst>
            </p:cNvPr>
            <p:cNvSpPr/>
            <p:nvPr/>
          </p:nvSpPr>
          <p:spPr>
            <a:xfrm>
              <a:off x="747717" y="539454"/>
              <a:ext cx="10823787" cy="5798135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632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FD0DF50-775F-4E36-BB82-53AE065B0A29}"/>
                </a:ext>
              </a:extLst>
            </p:cNvPr>
            <p:cNvSpPr/>
            <p:nvPr/>
          </p:nvSpPr>
          <p:spPr>
            <a:xfrm>
              <a:off x="1065778" y="795651"/>
              <a:ext cx="10217248" cy="5319654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6322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tree with green leaves&#10;&#10;Description automatically generated with low confidence">
            <a:extLst>
              <a:ext uri="{FF2B5EF4-FFF2-40B4-BE49-F238E27FC236}">
                <a16:creationId xmlns:a16="http://schemas.microsoft.com/office/drawing/2014/main" id="{A47C9ECD-ADF3-46DB-AD48-C1C39DBD9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3379" y1="59570" x2="14746" y2="61133"/>
                        <a14:foregroundMark x1="13672" y1="46289" x2="16016" y2="49707"/>
                        <a14:foregroundMark x1="14453" y1="43164" x2="14453" y2="43164"/>
                        <a14:foregroundMark x1="32227" y1="19824" x2="32227" y2="1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810">
            <a:off x="-7515122" y="-2406314"/>
            <a:ext cx="10691352" cy="106913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9D555A6-E34C-420D-86C8-2F54DE6282AC}"/>
              </a:ext>
            </a:extLst>
          </p:cNvPr>
          <p:cNvGrpSpPr/>
          <p:nvPr/>
        </p:nvGrpSpPr>
        <p:grpSpPr>
          <a:xfrm>
            <a:off x="2902857" y="1105488"/>
            <a:ext cx="8117501" cy="2032955"/>
            <a:chOff x="2902857" y="1105488"/>
            <a:chExt cx="8117501" cy="20329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E9843F7-7453-479C-801E-32B4F112BB17}"/>
                </a:ext>
              </a:extLst>
            </p:cNvPr>
            <p:cNvSpPr/>
            <p:nvPr/>
          </p:nvSpPr>
          <p:spPr>
            <a:xfrm>
              <a:off x="2902857" y="1540867"/>
              <a:ext cx="8117501" cy="1597576"/>
            </a:xfrm>
            <a:custGeom>
              <a:avLst/>
              <a:gdLst>
                <a:gd name="connsiteX0" fmla="*/ 0 w 8117501"/>
                <a:gd name="connsiteY0" fmla="*/ 266268 h 1597576"/>
                <a:gd name="connsiteX1" fmla="*/ 266268 w 8117501"/>
                <a:gd name="connsiteY1" fmla="*/ 0 h 1597576"/>
                <a:gd name="connsiteX2" fmla="*/ 773877 w 8117501"/>
                <a:gd name="connsiteY2" fmla="*/ 0 h 1597576"/>
                <a:gd name="connsiteX3" fmla="*/ 1433186 w 8117501"/>
                <a:gd name="connsiteY3" fmla="*/ 0 h 1597576"/>
                <a:gd name="connsiteX4" fmla="*/ 1864945 w 8117501"/>
                <a:gd name="connsiteY4" fmla="*/ 0 h 1597576"/>
                <a:gd name="connsiteX5" fmla="*/ 2296705 w 8117501"/>
                <a:gd name="connsiteY5" fmla="*/ 0 h 1597576"/>
                <a:gd name="connsiteX6" fmla="*/ 2804314 w 8117501"/>
                <a:gd name="connsiteY6" fmla="*/ 0 h 1597576"/>
                <a:gd name="connsiteX7" fmla="*/ 3311923 w 8117501"/>
                <a:gd name="connsiteY7" fmla="*/ 0 h 1597576"/>
                <a:gd name="connsiteX8" fmla="*/ 4047081 w 8117501"/>
                <a:gd name="connsiteY8" fmla="*/ 0 h 1597576"/>
                <a:gd name="connsiteX9" fmla="*/ 4554691 w 8117501"/>
                <a:gd name="connsiteY9" fmla="*/ 0 h 1597576"/>
                <a:gd name="connsiteX10" fmla="*/ 4910600 w 8117501"/>
                <a:gd name="connsiteY10" fmla="*/ 0 h 1597576"/>
                <a:gd name="connsiteX11" fmla="*/ 5418210 w 8117501"/>
                <a:gd name="connsiteY11" fmla="*/ 0 h 1597576"/>
                <a:gd name="connsiteX12" fmla="*/ 5774120 w 8117501"/>
                <a:gd name="connsiteY12" fmla="*/ 0 h 1597576"/>
                <a:gd name="connsiteX13" fmla="*/ 6205879 w 8117501"/>
                <a:gd name="connsiteY13" fmla="*/ 0 h 1597576"/>
                <a:gd name="connsiteX14" fmla="*/ 6865188 w 8117501"/>
                <a:gd name="connsiteY14" fmla="*/ 0 h 1597576"/>
                <a:gd name="connsiteX15" fmla="*/ 7851233 w 8117501"/>
                <a:gd name="connsiteY15" fmla="*/ 0 h 1597576"/>
                <a:gd name="connsiteX16" fmla="*/ 8117501 w 8117501"/>
                <a:gd name="connsiteY16" fmla="*/ 266268 h 1597576"/>
                <a:gd name="connsiteX17" fmla="*/ 8117501 w 8117501"/>
                <a:gd name="connsiteY17" fmla="*/ 809438 h 1597576"/>
                <a:gd name="connsiteX18" fmla="*/ 8117501 w 8117501"/>
                <a:gd name="connsiteY18" fmla="*/ 1331308 h 1597576"/>
                <a:gd name="connsiteX19" fmla="*/ 7851233 w 8117501"/>
                <a:gd name="connsiteY19" fmla="*/ 1597576 h 1597576"/>
                <a:gd name="connsiteX20" fmla="*/ 7495323 w 8117501"/>
                <a:gd name="connsiteY20" fmla="*/ 1597576 h 1597576"/>
                <a:gd name="connsiteX21" fmla="*/ 6760165 w 8117501"/>
                <a:gd name="connsiteY21" fmla="*/ 1597576 h 1597576"/>
                <a:gd name="connsiteX22" fmla="*/ 6252556 w 8117501"/>
                <a:gd name="connsiteY22" fmla="*/ 1597576 h 1597576"/>
                <a:gd name="connsiteX23" fmla="*/ 5820796 w 8117501"/>
                <a:gd name="connsiteY23" fmla="*/ 1597576 h 1597576"/>
                <a:gd name="connsiteX24" fmla="*/ 5313187 w 8117501"/>
                <a:gd name="connsiteY24" fmla="*/ 1597576 h 1597576"/>
                <a:gd name="connsiteX25" fmla="*/ 4729728 w 8117501"/>
                <a:gd name="connsiteY25" fmla="*/ 1597576 h 1597576"/>
                <a:gd name="connsiteX26" fmla="*/ 4297969 w 8117501"/>
                <a:gd name="connsiteY26" fmla="*/ 1597576 h 1597576"/>
                <a:gd name="connsiteX27" fmla="*/ 3790359 w 8117501"/>
                <a:gd name="connsiteY27" fmla="*/ 1597576 h 1597576"/>
                <a:gd name="connsiteX28" fmla="*/ 3055201 w 8117501"/>
                <a:gd name="connsiteY28" fmla="*/ 1597576 h 1597576"/>
                <a:gd name="connsiteX29" fmla="*/ 2395893 w 8117501"/>
                <a:gd name="connsiteY29" fmla="*/ 1597576 h 1597576"/>
                <a:gd name="connsiteX30" fmla="*/ 1812434 w 8117501"/>
                <a:gd name="connsiteY30" fmla="*/ 1597576 h 1597576"/>
                <a:gd name="connsiteX31" fmla="*/ 1456524 w 8117501"/>
                <a:gd name="connsiteY31" fmla="*/ 1597576 h 1597576"/>
                <a:gd name="connsiteX32" fmla="*/ 948915 w 8117501"/>
                <a:gd name="connsiteY32" fmla="*/ 1597576 h 1597576"/>
                <a:gd name="connsiteX33" fmla="*/ 266268 w 8117501"/>
                <a:gd name="connsiteY33" fmla="*/ 1597576 h 1597576"/>
                <a:gd name="connsiteX34" fmla="*/ 0 w 8117501"/>
                <a:gd name="connsiteY34" fmla="*/ 1331308 h 1597576"/>
                <a:gd name="connsiteX35" fmla="*/ 0 w 8117501"/>
                <a:gd name="connsiteY35" fmla="*/ 788138 h 1597576"/>
                <a:gd name="connsiteX36" fmla="*/ 0 w 8117501"/>
                <a:gd name="connsiteY36" fmla="*/ 266268 h 159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17501" h="1597576" fill="none" extrusionOk="0">
                  <a:moveTo>
                    <a:pt x="0" y="266268"/>
                  </a:moveTo>
                  <a:cubicBezTo>
                    <a:pt x="38738" y="138853"/>
                    <a:pt x="120540" y="-4505"/>
                    <a:pt x="266268" y="0"/>
                  </a:cubicBezTo>
                  <a:cubicBezTo>
                    <a:pt x="448742" y="-49071"/>
                    <a:pt x="608337" y="45630"/>
                    <a:pt x="773877" y="0"/>
                  </a:cubicBezTo>
                  <a:cubicBezTo>
                    <a:pt x="939417" y="-45630"/>
                    <a:pt x="1188854" y="70331"/>
                    <a:pt x="1433186" y="0"/>
                  </a:cubicBezTo>
                  <a:cubicBezTo>
                    <a:pt x="1677518" y="-70331"/>
                    <a:pt x="1654995" y="9485"/>
                    <a:pt x="1864945" y="0"/>
                  </a:cubicBezTo>
                  <a:cubicBezTo>
                    <a:pt x="2074895" y="-9485"/>
                    <a:pt x="2124016" y="14532"/>
                    <a:pt x="2296705" y="0"/>
                  </a:cubicBezTo>
                  <a:cubicBezTo>
                    <a:pt x="2469394" y="-14532"/>
                    <a:pt x="2558220" y="33394"/>
                    <a:pt x="2804314" y="0"/>
                  </a:cubicBezTo>
                  <a:cubicBezTo>
                    <a:pt x="3050408" y="-33394"/>
                    <a:pt x="3154335" y="19940"/>
                    <a:pt x="3311923" y="0"/>
                  </a:cubicBezTo>
                  <a:cubicBezTo>
                    <a:pt x="3469511" y="-19940"/>
                    <a:pt x="3845348" y="68550"/>
                    <a:pt x="4047081" y="0"/>
                  </a:cubicBezTo>
                  <a:cubicBezTo>
                    <a:pt x="4248814" y="-68550"/>
                    <a:pt x="4393390" y="9703"/>
                    <a:pt x="4554691" y="0"/>
                  </a:cubicBezTo>
                  <a:cubicBezTo>
                    <a:pt x="4715992" y="-9703"/>
                    <a:pt x="4757044" y="2910"/>
                    <a:pt x="4910600" y="0"/>
                  </a:cubicBezTo>
                  <a:cubicBezTo>
                    <a:pt x="5064156" y="-2910"/>
                    <a:pt x="5179628" y="12"/>
                    <a:pt x="5418210" y="0"/>
                  </a:cubicBezTo>
                  <a:cubicBezTo>
                    <a:pt x="5656792" y="-12"/>
                    <a:pt x="5672085" y="10117"/>
                    <a:pt x="5774120" y="0"/>
                  </a:cubicBezTo>
                  <a:cubicBezTo>
                    <a:pt x="5876155" y="-10117"/>
                    <a:pt x="6062472" y="22136"/>
                    <a:pt x="6205879" y="0"/>
                  </a:cubicBezTo>
                  <a:cubicBezTo>
                    <a:pt x="6349286" y="-22136"/>
                    <a:pt x="6551770" y="57903"/>
                    <a:pt x="6865188" y="0"/>
                  </a:cubicBezTo>
                  <a:cubicBezTo>
                    <a:pt x="7178606" y="-57903"/>
                    <a:pt x="7486785" y="80295"/>
                    <a:pt x="7851233" y="0"/>
                  </a:cubicBezTo>
                  <a:cubicBezTo>
                    <a:pt x="7989096" y="-11098"/>
                    <a:pt x="8111679" y="133615"/>
                    <a:pt x="8117501" y="266268"/>
                  </a:cubicBezTo>
                  <a:cubicBezTo>
                    <a:pt x="8132097" y="392475"/>
                    <a:pt x="8104857" y="649750"/>
                    <a:pt x="8117501" y="809438"/>
                  </a:cubicBezTo>
                  <a:cubicBezTo>
                    <a:pt x="8130145" y="969126"/>
                    <a:pt x="8116592" y="1209312"/>
                    <a:pt x="8117501" y="1331308"/>
                  </a:cubicBezTo>
                  <a:cubicBezTo>
                    <a:pt x="8150630" y="1450341"/>
                    <a:pt x="7992859" y="1554417"/>
                    <a:pt x="7851233" y="1597576"/>
                  </a:cubicBezTo>
                  <a:cubicBezTo>
                    <a:pt x="7771608" y="1608588"/>
                    <a:pt x="7668665" y="1575525"/>
                    <a:pt x="7495323" y="1597576"/>
                  </a:cubicBezTo>
                  <a:cubicBezTo>
                    <a:pt x="7321981" y="1619627"/>
                    <a:pt x="7077523" y="1537327"/>
                    <a:pt x="6760165" y="1597576"/>
                  </a:cubicBezTo>
                  <a:cubicBezTo>
                    <a:pt x="6442807" y="1657825"/>
                    <a:pt x="6501849" y="1540054"/>
                    <a:pt x="6252556" y="1597576"/>
                  </a:cubicBezTo>
                  <a:cubicBezTo>
                    <a:pt x="6003263" y="1655098"/>
                    <a:pt x="5987639" y="1568838"/>
                    <a:pt x="5820796" y="1597576"/>
                  </a:cubicBezTo>
                  <a:cubicBezTo>
                    <a:pt x="5653953" y="1626314"/>
                    <a:pt x="5454909" y="1544673"/>
                    <a:pt x="5313187" y="1597576"/>
                  </a:cubicBezTo>
                  <a:cubicBezTo>
                    <a:pt x="5171465" y="1650479"/>
                    <a:pt x="4883242" y="1558564"/>
                    <a:pt x="4729728" y="1597576"/>
                  </a:cubicBezTo>
                  <a:cubicBezTo>
                    <a:pt x="4576214" y="1636588"/>
                    <a:pt x="4511293" y="1563264"/>
                    <a:pt x="4297969" y="1597576"/>
                  </a:cubicBezTo>
                  <a:cubicBezTo>
                    <a:pt x="4084645" y="1631888"/>
                    <a:pt x="3995982" y="1597245"/>
                    <a:pt x="3790359" y="1597576"/>
                  </a:cubicBezTo>
                  <a:cubicBezTo>
                    <a:pt x="3584736" y="1597907"/>
                    <a:pt x="3379072" y="1581408"/>
                    <a:pt x="3055201" y="1597576"/>
                  </a:cubicBezTo>
                  <a:cubicBezTo>
                    <a:pt x="2731330" y="1613744"/>
                    <a:pt x="2585105" y="1527434"/>
                    <a:pt x="2395893" y="1597576"/>
                  </a:cubicBezTo>
                  <a:cubicBezTo>
                    <a:pt x="2206681" y="1667718"/>
                    <a:pt x="2055510" y="1591057"/>
                    <a:pt x="1812434" y="1597576"/>
                  </a:cubicBezTo>
                  <a:cubicBezTo>
                    <a:pt x="1569358" y="1604095"/>
                    <a:pt x="1588149" y="1565553"/>
                    <a:pt x="1456524" y="1597576"/>
                  </a:cubicBezTo>
                  <a:cubicBezTo>
                    <a:pt x="1324899" y="1629599"/>
                    <a:pt x="1135633" y="1568421"/>
                    <a:pt x="948915" y="1597576"/>
                  </a:cubicBezTo>
                  <a:cubicBezTo>
                    <a:pt x="762197" y="1626731"/>
                    <a:pt x="488384" y="1521713"/>
                    <a:pt x="266268" y="1597576"/>
                  </a:cubicBezTo>
                  <a:cubicBezTo>
                    <a:pt x="112806" y="1574963"/>
                    <a:pt x="962" y="1473312"/>
                    <a:pt x="0" y="1331308"/>
                  </a:cubicBezTo>
                  <a:cubicBezTo>
                    <a:pt x="-6113" y="1078684"/>
                    <a:pt x="59656" y="912327"/>
                    <a:pt x="0" y="788138"/>
                  </a:cubicBezTo>
                  <a:cubicBezTo>
                    <a:pt x="-59656" y="663949"/>
                    <a:pt x="40265" y="379883"/>
                    <a:pt x="0" y="266268"/>
                  </a:cubicBezTo>
                  <a:close/>
                </a:path>
                <a:path w="8117501" h="1597576" stroke="0" extrusionOk="0">
                  <a:moveTo>
                    <a:pt x="0" y="266268"/>
                  </a:moveTo>
                  <a:cubicBezTo>
                    <a:pt x="-37182" y="104908"/>
                    <a:pt x="115659" y="866"/>
                    <a:pt x="266268" y="0"/>
                  </a:cubicBezTo>
                  <a:cubicBezTo>
                    <a:pt x="510846" y="-3073"/>
                    <a:pt x="574186" y="20875"/>
                    <a:pt x="773877" y="0"/>
                  </a:cubicBezTo>
                  <a:cubicBezTo>
                    <a:pt x="973568" y="-20875"/>
                    <a:pt x="1193390" y="54781"/>
                    <a:pt x="1357336" y="0"/>
                  </a:cubicBezTo>
                  <a:cubicBezTo>
                    <a:pt x="1521282" y="-54781"/>
                    <a:pt x="1832271" y="16711"/>
                    <a:pt x="2016645" y="0"/>
                  </a:cubicBezTo>
                  <a:cubicBezTo>
                    <a:pt x="2201019" y="-16711"/>
                    <a:pt x="2534395" y="52175"/>
                    <a:pt x="2751803" y="0"/>
                  </a:cubicBezTo>
                  <a:cubicBezTo>
                    <a:pt x="2969211" y="-52175"/>
                    <a:pt x="3228067" y="62173"/>
                    <a:pt x="3486961" y="0"/>
                  </a:cubicBezTo>
                  <a:cubicBezTo>
                    <a:pt x="3745855" y="-62173"/>
                    <a:pt x="3762036" y="3568"/>
                    <a:pt x="3994570" y="0"/>
                  </a:cubicBezTo>
                  <a:cubicBezTo>
                    <a:pt x="4227104" y="-3568"/>
                    <a:pt x="4272576" y="24795"/>
                    <a:pt x="4350480" y="0"/>
                  </a:cubicBezTo>
                  <a:cubicBezTo>
                    <a:pt x="4428384" y="-24795"/>
                    <a:pt x="4799978" y="23188"/>
                    <a:pt x="5009788" y="0"/>
                  </a:cubicBezTo>
                  <a:cubicBezTo>
                    <a:pt x="5219598" y="-23188"/>
                    <a:pt x="5270965" y="20196"/>
                    <a:pt x="5517398" y="0"/>
                  </a:cubicBezTo>
                  <a:cubicBezTo>
                    <a:pt x="5763831" y="-20196"/>
                    <a:pt x="5747364" y="29104"/>
                    <a:pt x="5949157" y="0"/>
                  </a:cubicBezTo>
                  <a:cubicBezTo>
                    <a:pt x="6150950" y="-29104"/>
                    <a:pt x="6253189" y="50513"/>
                    <a:pt x="6456766" y="0"/>
                  </a:cubicBezTo>
                  <a:cubicBezTo>
                    <a:pt x="6660343" y="-50513"/>
                    <a:pt x="6694460" y="27974"/>
                    <a:pt x="6812676" y="0"/>
                  </a:cubicBezTo>
                  <a:cubicBezTo>
                    <a:pt x="6930892" y="-27974"/>
                    <a:pt x="7346362" y="103152"/>
                    <a:pt x="7851233" y="0"/>
                  </a:cubicBezTo>
                  <a:cubicBezTo>
                    <a:pt x="8013931" y="-6747"/>
                    <a:pt x="8100186" y="136761"/>
                    <a:pt x="8117501" y="266268"/>
                  </a:cubicBezTo>
                  <a:cubicBezTo>
                    <a:pt x="8121697" y="396705"/>
                    <a:pt x="8111831" y="539618"/>
                    <a:pt x="8117501" y="798788"/>
                  </a:cubicBezTo>
                  <a:cubicBezTo>
                    <a:pt x="8123171" y="1057958"/>
                    <a:pt x="8116096" y="1221721"/>
                    <a:pt x="8117501" y="1331308"/>
                  </a:cubicBezTo>
                  <a:cubicBezTo>
                    <a:pt x="8107379" y="1493864"/>
                    <a:pt x="8001057" y="1604770"/>
                    <a:pt x="7851233" y="1597576"/>
                  </a:cubicBezTo>
                  <a:cubicBezTo>
                    <a:pt x="7736371" y="1610950"/>
                    <a:pt x="7600495" y="1557644"/>
                    <a:pt x="7495323" y="1597576"/>
                  </a:cubicBezTo>
                  <a:cubicBezTo>
                    <a:pt x="7390151" y="1637508"/>
                    <a:pt x="7133155" y="1594354"/>
                    <a:pt x="6987714" y="1597576"/>
                  </a:cubicBezTo>
                  <a:cubicBezTo>
                    <a:pt x="6842273" y="1600798"/>
                    <a:pt x="6626092" y="1577745"/>
                    <a:pt x="6404255" y="1597576"/>
                  </a:cubicBezTo>
                  <a:cubicBezTo>
                    <a:pt x="6182418" y="1617407"/>
                    <a:pt x="5919566" y="1587024"/>
                    <a:pt x="5669097" y="1597576"/>
                  </a:cubicBezTo>
                  <a:cubicBezTo>
                    <a:pt x="5418628" y="1608128"/>
                    <a:pt x="5449128" y="1571131"/>
                    <a:pt x="5313187" y="1597576"/>
                  </a:cubicBezTo>
                  <a:cubicBezTo>
                    <a:pt x="5177246" y="1624021"/>
                    <a:pt x="4926700" y="1556179"/>
                    <a:pt x="4578029" y="1597576"/>
                  </a:cubicBezTo>
                  <a:cubicBezTo>
                    <a:pt x="4229358" y="1638973"/>
                    <a:pt x="3991229" y="1597566"/>
                    <a:pt x="3842871" y="1597576"/>
                  </a:cubicBezTo>
                  <a:cubicBezTo>
                    <a:pt x="3694513" y="1597586"/>
                    <a:pt x="3306777" y="1526222"/>
                    <a:pt x="3107713" y="1597576"/>
                  </a:cubicBezTo>
                  <a:cubicBezTo>
                    <a:pt x="2908649" y="1668930"/>
                    <a:pt x="2849429" y="1550883"/>
                    <a:pt x="2675953" y="1597576"/>
                  </a:cubicBezTo>
                  <a:cubicBezTo>
                    <a:pt x="2502477" y="1644269"/>
                    <a:pt x="2243293" y="1594630"/>
                    <a:pt x="2092494" y="1597576"/>
                  </a:cubicBezTo>
                  <a:cubicBezTo>
                    <a:pt x="1941695" y="1600522"/>
                    <a:pt x="1808010" y="1589275"/>
                    <a:pt x="1736584" y="1597576"/>
                  </a:cubicBezTo>
                  <a:cubicBezTo>
                    <a:pt x="1665158" y="1605877"/>
                    <a:pt x="1393999" y="1588142"/>
                    <a:pt x="1228975" y="1597576"/>
                  </a:cubicBezTo>
                  <a:cubicBezTo>
                    <a:pt x="1063951" y="1607010"/>
                    <a:pt x="938680" y="1552822"/>
                    <a:pt x="797216" y="1597576"/>
                  </a:cubicBezTo>
                  <a:cubicBezTo>
                    <a:pt x="655752" y="1642330"/>
                    <a:pt x="496355" y="1561328"/>
                    <a:pt x="266268" y="1597576"/>
                  </a:cubicBezTo>
                  <a:cubicBezTo>
                    <a:pt x="87675" y="1620062"/>
                    <a:pt x="-25510" y="1478166"/>
                    <a:pt x="0" y="1331308"/>
                  </a:cubicBezTo>
                  <a:cubicBezTo>
                    <a:pt x="-18949" y="1089640"/>
                    <a:pt x="27226" y="948264"/>
                    <a:pt x="0" y="788138"/>
                  </a:cubicBezTo>
                  <a:cubicBezTo>
                    <a:pt x="-27226" y="628012"/>
                    <a:pt x="53030" y="413508"/>
                    <a:pt x="0" y="266268"/>
                  </a:cubicBezTo>
                  <a:close/>
                </a:path>
              </a:pathLst>
            </a:custGeom>
            <a:solidFill>
              <a:srgbClr val="D79D6D"/>
            </a:solidFill>
            <a:ln w="57150">
              <a:solidFill>
                <a:srgbClr val="632200"/>
              </a:solidFill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33116A-122B-489A-BC3D-6F4934870379}"/>
                </a:ext>
              </a:extLst>
            </p:cNvPr>
            <p:cNvSpPr/>
            <p:nvPr/>
          </p:nvSpPr>
          <p:spPr>
            <a:xfrm>
              <a:off x="3321111" y="1800778"/>
              <a:ext cx="800220" cy="923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 dirty="0">
                  <a:solidFill>
                    <a:prstClr val="black"/>
                  </a:solidFill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/>
                <p:nvPr/>
              </p:nvSpPr>
              <p:spPr>
                <a:xfrm>
                  <a:off x="4086610" y="1105488"/>
                  <a:ext cx="2292752" cy="19445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610" y="1105488"/>
                  <a:ext cx="2292752" cy="1944507"/>
                </a:xfrm>
                <a:prstGeom prst="rect">
                  <a:avLst/>
                </a:prstGeom>
                <a:blipFill>
                  <a:blip r:embed="rId7"/>
                  <a:stretch>
                    <a:fillRect b="-1128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3A683C8-A0B9-483A-AF16-C2445E1E21BF}"/>
                  </a:ext>
                </a:extLst>
              </p:cNvPr>
              <p:cNvSpPr/>
              <p:nvPr/>
            </p:nvSpPr>
            <p:spPr>
              <a:xfrm>
                <a:off x="6244350" y="1128528"/>
                <a:ext cx="2551150" cy="194450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sz="66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3A683C8-A0B9-483A-AF16-C2445E1E2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350" y="1128528"/>
                <a:ext cx="2551150" cy="1944507"/>
              </a:xfrm>
              <a:prstGeom prst="rect">
                <a:avLst/>
              </a:prstGeom>
              <a:blipFill>
                <a:blip r:embed="rId8"/>
                <a:stretch>
                  <a:fillRect l="-16229" b="-112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5D09CA-26D8-4A7D-83EF-2331AFE9BCD9}"/>
                  </a:ext>
                </a:extLst>
              </p:cNvPr>
              <p:cNvSpPr/>
              <p:nvPr/>
            </p:nvSpPr>
            <p:spPr>
              <a:xfrm>
                <a:off x="8863210" y="1140149"/>
                <a:ext cx="2551150" cy="194450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sz="66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5D09CA-26D8-4A7D-83EF-2331AFE9B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210" y="1140149"/>
                <a:ext cx="2551150" cy="1944507"/>
              </a:xfrm>
              <a:prstGeom prst="rect">
                <a:avLst/>
              </a:prstGeom>
              <a:blipFill>
                <a:blip r:embed="rId9"/>
                <a:stretch>
                  <a:fillRect l="-16507" b="-106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F197E35-29D2-4699-907F-D331BACA489E}"/>
              </a:ext>
            </a:extLst>
          </p:cNvPr>
          <p:cNvGrpSpPr/>
          <p:nvPr/>
        </p:nvGrpSpPr>
        <p:grpSpPr>
          <a:xfrm>
            <a:off x="1171641" y="-213556"/>
            <a:ext cx="11374579" cy="1818817"/>
            <a:chOff x="1204524" y="-31108"/>
            <a:chExt cx="10709563" cy="1818817"/>
          </a:xfrm>
        </p:grpSpPr>
        <p:pic>
          <p:nvPicPr>
            <p:cNvPr id="22" name="Picture 21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A9A5416E-255F-4AA7-A92D-2EE66C0E7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1204524" y="-31108"/>
              <a:ext cx="10709563" cy="181881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15B916-1679-4A0F-A85C-344769D428BD}"/>
                </a:ext>
              </a:extLst>
            </p:cNvPr>
            <p:cNvSpPr/>
            <p:nvPr/>
          </p:nvSpPr>
          <p:spPr>
            <a:xfrm>
              <a:off x="2727892" y="556514"/>
              <a:ext cx="7802137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</a:t>
              </a:r>
              <a:r>
                <a:rPr lang="en-US" sz="5400" b="1">
                  <a:solidFill>
                    <a:prstClr val="black"/>
                  </a:solidFill>
                </a:rPr>
                <a:t>3</a:t>
              </a:r>
              <a:r>
                <a:rPr lang="vi-VN" sz="5400" b="1">
                  <a:solidFill>
                    <a:prstClr val="black"/>
                  </a:solidFill>
                </a:rPr>
                <a:t>. </a:t>
              </a:r>
              <a:r>
                <a:rPr lang="en-US" sz="5400" b="1">
                  <a:solidFill>
                    <a:prstClr val="black"/>
                  </a:solidFill>
                </a:rPr>
                <a:t>Rút gọn rồi t</a:t>
              </a:r>
              <a:r>
                <a:rPr lang="vi-VN" sz="5400" b="1">
                  <a:solidFill>
                    <a:prstClr val="black"/>
                  </a:solidFill>
                </a:rPr>
                <a:t>ính</a:t>
              </a:r>
              <a:r>
                <a:rPr lang="vi-VN" sz="5400" b="1" dirty="0">
                  <a:solidFill>
                    <a:prstClr val="black"/>
                  </a:solidFill>
                </a:rPr>
                <a:t>: </a:t>
              </a:r>
            </a:p>
          </p:txBody>
        </p:sp>
      </p:grpSp>
      <p:pic>
        <p:nvPicPr>
          <p:cNvPr id="27" name="图片 2">
            <a:extLst>
              <a:ext uri="{FF2B5EF4-FFF2-40B4-BE49-F238E27FC236}">
                <a16:creationId xmlns:a16="http://schemas.microsoft.com/office/drawing/2014/main" id="{F8BE744F-704D-43E8-AA36-45792C50A0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09">
            <a:off x="8928392" y="3107286"/>
            <a:ext cx="3820000" cy="38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75FFBFF-9478-42D1-9AB5-067CF625E2FB}"/>
              </a:ext>
            </a:extLst>
          </p:cNvPr>
          <p:cNvSpPr txBox="1"/>
          <p:nvPr/>
        </p:nvSpPr>
        <p:spPr>
          <a:xfrm>
            <a:off x="11089740" y="170122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UVN Bai Sau" panose="04030605020802020C03" pitchFamily="82" charset="0"/>
              </a:rPr>
              <a:t>KTUTS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14D34F-EEE9-4C35-BB38-087748713B8D}"/>
              </a:ext>
            </a:extLst>
          </p:cNvPr>
          <p:cNvGrpSpPr/>
          <p:nvPr/>
        </p:nvGrpSpPr>
        <p:grpSpPr>
          <a:xfrm>
            <a:off x="2155313" y="4006576"/>
            <a:ext cx="4844921" cy="1951307"/>
            <a:chOff x="1331216" y="3936200"/>
            <a:chExt cx="4844921" cy="19513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EE2D74E-386E-4072-B33F-79E6F45B877E}"/>
                </a:ext>
              </a:extLst>
            </p:cNvPr>
            <p:cNvGrpSpPr/>
            <p:nvPr/>
          </p:nvGrpSpPr>
          <p:grpSpPr>
            <a:xfrm>
              <a:off x="1331216" y="3936200"/>
              <a:ext cx="4844921" cy="1951307"/>
              <a:chOff x="933538" y="1886740"/>
              <a:chExt cx="4317240" cy="1951307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2EC1C31E-8A0E-4F5E-A9CD-6C6D4FDE04F7}"/>
                  </a:ext>
                </a:extLst>
              </p:cNvPr>
              <p:cNvSpPr/>
              <p:nvPr/>
            </p:nvSpPr>
            <p:spPr>
              <a:xfrm>
                <a:off x="933538" y="1886740"/>
                <a:ext cx="4317240" cy="1951307"/>
              </a:xfrm>
              <a:custGeom>
                <a:avLst/>
                <a:gdLst>
                  <a:gd name="connsiteX0" fmla="*/ 0 w 4317240"/>
                  <a:gd name="connsiteY0" fmla="*/ 325224 h 1951307"/>
                  <a:gd name="connsiteX1" fmla="*/ 325224 w 4317240"/>
                  <a:gd name="connsiteY1" fmla="*/ 0 h 1951307"/>
                  <a:gd name="connsiteX2" fmla="*/ 739048 w 4317240"/>
                  <a:gd name="connsiteY2" fmla="*/ 0 h 1951307"/>
                  <a:gd name="connsiteX3" fmla="*/ 1262875 w 4317240"/>
                  <a:gd name="connsiteY3" fmla="*/ 0 h 1951307"/>
                  <a:gd name="connsiteX4" fmla="*/ 1676699 w 4317240"/>
                  <a:gd name="connsiteY4" fmla="*/ 0 h 1951307"/>
                  <a:gd name="connsiteX5" fmla="*/ 2163858 w 4317240"/>
                  <a:gd name="connsiteY5" fmla="*/ 0 h 1951307"/>
                  <a:gd name="connsiteX6" fmla="*/ 2614350 w 4317240"/>
                  <a:gd name="connsiteY6" fmla="*/ 0 h 1951307"/>
                  <a:gd name="connsiteX7" fmla="*/ 3101509 w 4317240"/>
                  <a:gd name="connsiteY7" fmla="*/ 0 h 1951307"/>
                  <a:gd name="connsiteX8" fmla="*/ 3992016 w 4317240"/>
                  <a:gd name="connsiteY8" fmla="*/ 0 h 1951307"/>
                  <a:gd name="connsiteX9" fmla="*/ 4317240 w 4317240"/>
                  <a:gd name="connsiteY9" fmla="*/ 325224 h 1951307"/>
                  <a:gd name="connsiteX10" fmla="*/ 4317240 w 4317240"/>
                  <a:gd name="connsiteY10" fmla="*/ 784861 h 1951307"/>
                  <a:gd name="connsiteX11" fmla="*/ 4317240 w 4317240"/>
                  <a:gd name="connsiteY11" fmla="*/ 1218481 h 1951307"/>
                  <a:gd name="connsiteX12" fmla="*/ 4317240 w 4317240"/>
                  <a:gd name="connsiteY12" fmla="*/ 1626083 h 1951307"/>
                  <a:gd name="connsiteX13" fmla="*/ 3992016 w 4317240"/>
                  <a:gd name="connsiteY13" fmla="*/ 1951307 h 1951307"/>
                  <a:gd name="connsiteX14" fmla="*/ 3578192 w 4317240"/>
                  <a:gd name="connsiteY14" fmla="*/ 1951307 h 1951307"/>
                  <a:gd name="connsiteX15" fmla="*/ 3127701 w 4317240"/>
                  <a:gd name="connsiteY15" fmla="*/ 1951307 h 1951307"/>
                  <a:gd name="connsiteX16" fmla="*/ 2640541 w 4317240"/>
                  <a:gd name="connsiteY16" fmla="*/ 1951307 h 1951307"/>
                  <a:gd name="connsiteX17" fmla="*/ 2153382 w 4317240"/>
                  <a:gd name="connsiteY17" fmla="*/ 1951307 h 1951307"/>
                  <a:gd name="connsiteX18" fmla="*/ 1556218 w 4317240"/>
                  <a:gd name="connsiteY18" fmla="*/ 1951307 h 1951307"/>
                  <a:gd name="connsiteX19" fmla="*/ 1069059 w 4317240"/>
                  <a:gd name="connsiteY19" fmla="*/ 1951307 h 1951307"/>
                  <a:gd name="connsiteX20" fmla="*/ 325224 w 4317240"/>
                  <a:gd name="connsiteY20" fmla="*/ 1951307 h 1951307"/>
                  <a:gd name="connsiteX21" fmla="*/ 0 w 4317240"/>
                  <a:gd name="connsiteY21" fmla="*/ 1626083 h 1951307"/>
                  <a:gd name="connsiteX22" fmla="*/ 0 w 4317240"/>
                  <a:gd name="connsiteY22" fmla="*/ 1205472 h 1951307"/>
                  <a:gd name="connsiteX23" fmla="*/ 0 w 4317240"/>
                  <a:gd name="connsiteY23" fmla="*/ 758844 h 1951307"/>
                  <a:gd name="connsiteX24" fmla="*/ 0 w 4317240"/>
                  <a:gd name="connsiteY24" fmla="*/ 325224 h 195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17240" h="1951307" fill="none" extrusionOk="0">
                    <a:moveTo>
                      <a:pt x="0" y="325224"/>
                    </a:moveTo>
                    <a:cubicBezTo>
                      <a:pt x="-41463" y="125519"/>
                      <a:pt x="109607" y="2320"/>
                      <a:pt x="325224" y="0"/>
                    </a:cubicBezTo>
                    <a:cubicBezTo>
                      <a:pt x="511037" y="-2291"/>
                      <a:pt x="564818" y="45815"/>
                      <a:pt x="739048" y="0"/>
                    </a:cubicBezTo>
                    <a:cubicBezTo>
                      <a:pt x="913278" y="-45815"/>
                      <a:pt x="1121293" y="62754"/>
                      <a:pt x="1262875" y="0"/>
                    </a:cubicBezTo>
                    <a:cubicBezTo>
                      <a:pt x="1404457" y="-62754"/>
                      <a:pt x="1560755" y="6650"/>
                      <a:pt x="1676699" y="0"/>
                    </a:cubicBezTo>
                    <a:cubicBezTo>
                      <a:pt x="1792643" y="-6650"/>
                      <a:pt x="1952715" y="35712"/>
                      <a:pt x="2163858" y="0"/>
                    </a:cubicBezTo>
                    <a:cubicBezTo>
                      <a:pt x="2375001" y="-35712"/>
                      <a:pt x="2523131" y="14171"/>
                      <a:pt x="2614350" y="0"/>
                    </a:cubicBezTo>
                    <a:cubicBezTo>
                      <a:pt x="2705569" y="-14171"/>
                      <a:pt x="2958082" y="50616"/>
                      <a:pt x="3101509" y="0"/>
                    </a:cubicBezTo>
                    <a:cubicBezTo>
                      <a:pt x="3244936" y="-50616"/>
                      <a:pt x="3799292" y="4513"/>
                      <a:pt x="3992016" y="0"/>
                    </a:cubicBezTo>
                    <a:cubicBezTo>
                      <a:pt x="4145844" y="32824"/>
                      <a:pt x="4320624" y="127175"/>
                      <a:pt x="4317240" y="325224"/>
                    </a:cubicBezTo>
                    <a:cubicBezTo>
                      <a:pt x="4342877" y="517602"/>
                      <a:pt x="4305240" y="617830"/>
                      <a:pt x="4317240" y="784861"/>
                    </a:cubicBezTo>
                    <a:cubicBezTo>
                      <a:pt x="4329240" y="951892"/>
                      <a:pt x="4280686" y="1010931"/>
                      <a:pt x="4317240" y="1218481"/>
                    </a:cubicBezTo>
                    <a:cubicBezTo>
                      <a:pt x="4353794" y="1426031"/>
                      <a:pt x="4289674" y="1542201"/>
                      <a:pt x="4317240" y="1626083"/>
                    </a:cubicBezTo>
                    <a:cubicBezTo>
                      <a:pt x="4321058" y="1757530"/>
                      <a:pt x="4163502" y="1943908"/>
                      <a:pt x="3992016" y="1951307"/>
                    </a:cubicBezTo>
                    <a:cubicBezTo>
                      <a:pt x="3821298" y="1977202"/>
                      <a:pt x="3702687" y="1928661"/>
                      <a:pt x="3578192" y="1951307"/>
                    </a:cubicBezTo>
                    <a:cubicBezTo>
                      <a:pt x="3453697" y="1973953"/>
                      <a:pt x="3247697" y="1908620"/>
                      <a:pt x="3127701" y="1951307"/>
                    </a:cubicBezTo>
                    <a:cubicBezTo>
                      <a:pt x="3007705" y="1993994"/>
                      <a:pt x="2814285" y="1905282"/>
                      <a:pt x="2640541" y="1951307"/>
                    </a:cubicBezTo>
                    <a:cubicBezTo>
                      <a:pt x="2466797" y="1997332"/>
                      <a:pt x="2289964" y="1924630"/>
                      <a:pt x="2153382" y="1951307"/>
                    </a:cubicBezTo>
                    <a:cubicBezTo>
                      <a:pt x="2016800" y="1977984"/>
                      <a:pt x="1850595" y="1934498"/>
                      <a:pt x="1556218" y="1951307"/>
                    </a:cubicBezTo>
                    <a:cubicBezTo>
                      <a:pt x="1261841" y="1968116"/>
                      <a:pt x="1220270" y="1893575"/>
                      <a:pt x="1069059" y="1951307"/>
                    </a:cubicBezTo>
                    <a:cubicBezTo>
                      <a:pt x="917848" y="2009039"/>
                      <a:pt x="536261" y="1951262"/>
                      <a:pt x="325224" y="1951307"/>
                    </a:cubicBezTo>
                    <a:cubicBezTo>
                      <a:pt x="145101" y="1941548"/>
                      <a:pt x="16043" y="1765979"/>
                      <a:pt x="0" y="1626083"/>
                    </a:cubicBezTo>
                    <a:cubicBezTo>
                      <a:pt x="-16197" y="1541083"/>
                      <a:pt x="9269" y="1369460"/>
                      <a:pt x="0" y="1205472"/>
                    </a:cubicBezTo>
                    <a:cubicBezTo>
                      <a:pt x="-9269" y="1041484"/>
                      <a:pt x="43086" y="937802"/>
                      <a:pt x="0" y="758844"/>
                    </a:cubicBezTo>
                    <a:cubicBezTo>
                      <a:pt x="-43086" y="579886"/>
                      <a:pt x="41031" y="525537"/>
                      <a:pt x="0" y="325224"/>
                    </a:cubicBezTo>
                    <a:close/>
                  </a:path>
                  <a:path w="4317240" h="1951307" stroke="0" extrusionOk="0">
                    <a:moveTo>
                      <a:pt x="0" y="325224"/>
                    </a:moveTo>
                    <a:cubicBezTo>
                      <a:pt x="-33814" y="132599"/>
                      <a:pt x="96800" y="11892"/>
                      <a:pt x="325224" y="0"/>
                    </a:cubicBezTo>
                    <a:cubicBezTo>
                      <a:pt x="426189" y="-54869"/>
                      <a:pt x="577726" y="11844"/>
                      <a:pt x="812384" y="0"/>
                    </a:cubicBezTo>
                    <a:cubicBezTo>
                      <a:pt x="1047042" y="-11844"/>
                      <a:pt x="1155338" y="18858"/>
                      <a:pt x="1336211" y="0"/>
                    </a:cubicBezTo>
                    <a:cubicBezTo>
                      <a:pt x="1517084" y="-18858"/>
                      <a:pt x="1735211" y="5298"/>
                      <a:pt x="1896706" y="0"/>
                    </a:cubicBezTo>
                    <a:cubicBezTo>
                      <a:pt x="2058201" y="-5298"/>
                      <a:pt x="2224839" y="34656"/>
                      <a:pt x="2493870" y="0"/>
                    </a:cubicBezTo>
                    <a:cubicBezTo>
                      <a:pt x="2762901" y="-34656"/>
                      <a:pt x="2882473" y="45353"/>
                      <a:pt x="3091033" y="0"/>
                    </a:cubicBezTo>
                    <a:cubicBezTo>
                      <a:pt x="3299593" y="-45353"/>
                      <a:pt x="3554561" y="45897"/>
                      <a:pt x="3992016" y="0"/>
                    </a:cubicBezTo>
                    <a:cubicBezTo>
                      <a:pt x="4154174" y="-13540"/>
                      <a:pt x="4328658" y="170107"/>
                      <a:pt x="4317240" y="325224"/>
                    </a:cubicBezTo>
                    <a:cubicBezTo>
                      <a:pt x="4363632" y="442584"/>
                      <a:pt x="4301800" y="660078"/>
                      <a:pt x="4317240" y="771852"/>
                    </a:cubicBezTo>
                    <a:cubicBezTo>
                      <a:pt x="4332680" y="883626"/>
                      <a:pt x="4303386" y="1007289"/>
                      <a:pt x="4317240" y="1179455"/>
                    </a:cubicBezTo>
                    <a:cubicBezTo>
                      <a:pt x="4331094" y="1351621"/>
                      <a:pt x="4295719" y="1491537"/>
                      <a:pt x="4317240" y="1626083"/>
                    </a:cubicBezTo>
                    <a:cubicBezTo>
                      <a:pt x="4316424" y="1755807"/>
                      <a:pt x="4158114" y="1943073"/>
                      <a:pt x="3992016" y="1951307"/>
                    </a:cubicBezTo>
                    <a:cubicBezTo>
                      <a:pt x="3886388" y="1968663"/>
                      <a:pt x="3657196" y="1933412"/>
                      <a:pt x="3541524" y="1951307"/>
                    </a:cubicBezTo>
                    <a:cubicBezTo>
                      <a:pt x="3425852" y="1969202"/>
                      <a:pt x="3266370" y="1947026"/>
                      <a:pt x="3091033" y="1951307"/>
                    </a:cubicBezTo>
                    <a:cubicBezTo>
                      <a:pt x="2915696" y="1955588"/>
                      <a:pt x="2713269" y="1920413"/>
                      <a:pt x="2603873" y="1951307"/>
                    </a:cubicBezTo>
                    <a:cubicBezTo>
                      <a:pt x="2494477" y="1982201"/>
                      <a:pt x="2261157" y="1902125"/>
                      <a:pt x="2080046" y="1951307"/>
                    </a:cubicBezTo>
                    <a:cubicBezTo>
                      <a:pt x="1898935" y="2000489"/>
                      <a:pt x="1734546" y="1948824"/>
                      <a:pt x="1592886" y="1951307"/>
                    </a:cubicBezTo>
                    <a:cubicBezTo>
                      <a:pt x="1451226" y="1953790"/>
                      <a:pt x="1329845" y="1906934"/>
                      <a:pt x="1069059" y="1951307"/>
                    </a:cubicBezTo>
                    <a:cubicBezTo>
                      <a:pt x="808273" y="1995680"/>
                      <a:pt x="678060" y="1932580"/>
                      <a:pt x="325224" y="1951307"/>
                    </a:cubicBezTo>
                    <a:cubicBezTo>
                      <a:pt x="147972" y="1967065"/>
                      <a:pt x="-15501" y="1837367"/>
                      <a:pt x="0" y="1626083"/>
                    </a:cubicBezTo>
                    <a:cubicBezTo>
                      <a:pt x="-12833" y="1490053"/>
                      <a:pt x="41923" y="1330837"/>
                      <a:pt x="0" y="1179455"/>
                    </a:cubicBezTo>
                    <a:cubicBezTo>
                      <a:pt x="-41923" y="1028073"/>
                      <a:pt x="20544" y="866358"/>
                      <a:pt x="0" y="784861"/>
                    </a:cubicBezTo>
                    <a:cubicBezTo>
                      <a:pt x="-20544" y="703364"/>
                      <a:pt x="15182" y="456716"/>
                      <a:pt x="0" y="325224"/>
                    </a:cubicBezTo>
                    <a:close/>
                  </a:path>
                </a:pathLst>
              </a:custGeom>
              <a:grpFill/>
              <a:ln w="57150">
                <a:solidFill>
                  <a:srgbClr val="632200"/>
                </a:solidFill>
                <a:extLst>
                  <a:ext uri="{C807C97D-BFC1-408E-A445-0C87EB9F89A2}">
                    <ask:lineSketchStyleProps xmlns:ask="http://schemas.microsoft.com/office/drawing/2018/sketchyshapes" sd="3977622657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7B09583-E486-4F2A-B4BF-36D79C758DED}"/>
                  </a:ext>
                </a:extLst>
              </p:cNvPr>
              <p:cNvSpPr/>
              <p:nvPr/>
            </p:nvSpPr>
            <p:spPr>
              <a:xfrm>
                <a:off x="1029881" y="1975188"/>
                <a:ext cx="21443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b="1">
                    <a:solidFill>
                      <a:prstClr val="black"/>
                    </a:solidFill>
                  </a:rPr>
                  <a:t>Rút gọn phân số:</a:t>
                </a:r>
                <a:endParaRPr lang="vi-VN" b="1" dirty="0">
                  <a:solidFill>
                    <a:prstClr val="black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D4B05A9-C095-490C-BC99-AECE2F7FF5E8}"/>
                    </a:ext>
                  </a:extLst>
                </p:cNvPr>
                <p:cNvSpPr/>
                <p:nvPr/>
              </p:nvSpPr>
              <p:spPr>
                <a:xfrm>
                  <a:off x="2092920" y="4103428"/>
                  <a:ext cx="3637021" cy="155933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vi-VN" sz="4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: </m:t>
                          </m:r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: </m:t>
                          </m:r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D4B05A9-C095-490C-BC99-AECE2F7FF5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2920" y="4103428"/>
                  <a:ext cx="3637021" cy="155933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5CA5A6-92F3-4928-BFD7-80C2B14D9485}"/>
              </a:ext>
            </a:extLst>
          </p:cNvPr>
          <p:cNvGrpSpPr/>
          <p:nvPr/>
        </p:nvGrpSpPr>
        <p:grpSpPr>
          <a:xfrm>
            <a:off x="7493869" y="3390220"/>
            <a:ext cx="2095672" cy="1232711"/>
            <a:chOff x="7990937" y="3304850"/>
            <a:chExt cx="2095672" cy="1232711"/>
          </a:xfrm>
        </p:grpSpPr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443ACC07-926F-4976-A047-6CFC06DC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20456022" flipH="1">
              <a:off x="7990937" y="3304850"/>
              <a:ext cx="2095672" cy="1232711"/>
            </a:xfrm>
            <a:prstGeom prst="rect">
              <a:avLst/>
            </a:prstGeom>
          </p:spPr>
        </p:pic>
        <p:pic>
          <p:nvPicPr>
            <p:cNvPr id="50" name="Picture 4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2DD97E8-95C6-4E15-9C56-D0FACF2D8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690" b="89535" l="6500" r="94000">
                          <a14:foregroundMark x1="7000" y1="40310" x2="6500" y2="52713"/>
                          <a14:foregroundMark x1="19000" y1="70930" x2="18667" y2="74031"/>
                          <a14:foregroundMark x1="16000" y1="28682" x2="17833" y2="35659"/>
                          <a14:foregroundMark x1="30833" y1="56202" x2="32500" y2="61240"/>
                          <a14:foregroundMark x1="34333" y1="15891" x2="33333" y2="32946"/>
                          <a14:foregroundMark x1="94000" y1="34109" x2="89833" y2="492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0794">
              <a:off x="8075346" y="3445931"/>
              <a:ext cx="1903261" cy="867006"/>
            </a:xfrm>
            <a:prstGeom prst="rect">
              <a:avLst/>
            </a:prstGeom>
          </p:spPr>
        </p:pic>
      </p:grpSp>
      <p:pic>
        <p:nvPicPr>
          <p:cNvPr id="55" name="Tra loi dung">
            <a:hlinkClick r:id="" action="ppaction://media"/>
            <a:extLst>
              <a:ext uri="{FF2B5EF4-FFF2-40B4-BE49-F238E27FC236}">
                <a16:creationId xmlns:a16="http://schemas.microsoft.com/office/drawing/2014/main" id="{AA049F75-C079-4EA8-BABD-0B64935CA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107945" y="6125449"/>
            <a:ext cx="487363" cy="4873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F1623E-E30D-4EFC-A366-407AB5D7E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09" y="1835713"/>
            <a:ext cx="1474182" cy="14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19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5.55112E-17 L 0.55261 0.509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544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85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789D009-00AF-4AAC-B5FB-1B6CFFD87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26"/>
            <a:ext cx="12192000" cy="684804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8DF9892-5062-4A22-8E8F-D77699A397AE}"/>
              </a:ext>
            </a:extLst>
          </p:cNvPr>
          <p:cNvGrpSpPr/>
          <p:nvPr/>
        </p:nvGrpSpPr>
        <p:grpSpPr>
          <a:xfrm>
            <a:off x="747717" y="539454"/>
            <a:ext cx="10823787" cy="5798135"/>
            <a:chOff x="747717" y="539454"/>
            <a:chExt cx="10823787" cy="579813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BEECC95-70C9-4A11-93A0-6E193B36E394}"/>
                </a:ext>
              </a:extLst>
            </p:cNvPr>
            <p:cNvSpPr/>
            <p:nvPr/>
          </p:nvSpPr>
          <p:spPr>
            <a:xfrm>
              <a:off x="747717" y="539454"/>
              <a:ext cx="10823787" cy="5798135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632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FD0DF50-775F-4E36-BB82-53AE065B0A29}"/>
                </a:ext>
              </a:extLst>
            </p:cNvPr>
            <p:cNvSpPr/>
            <p:nvPr/>
          </p:nvSpPr>
          <p:spPr>
            <a:xfrm>
              <a:off x="1065778" y="795651"/>
              <a:ext cx="10217248" cy="5319654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6322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tree with green leaves&#10;&#10;Description automatically generated with low confidence">
            <a:extLst>
              <a:ext uri="{FF2B5EF4-FFF2-40B4-BE49-F238E27FC236}">
                <a16:creationId xmlns:a16="http://schemas.microsoft.com/office/drawing/2014/main" id="{A47C9ECD-ADF3-46DB-AD48-C1C39DBD9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3379" y1="59570" x2="14746" y2="61133"/>
                        <a14:foregroundMark x1="13672" y1="46289" x2="16016" y2="49707"/>
                        <a14:foregroundMark x1="14453" y1="43164" x2="14453" y2="43164"/>
                        <a14:foregroundMark x1="32227" y1="19824" x2="32227" y2="1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810">
            <a:off x="-7515122" y="-2406314"/>
            <a:ext cx="10691352" cy="106913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9D555A6-E34C-420D-86C8-2F54DE6282AC}"/>
              </a:ext>
            </a:extLst>
          </p:cNvPr>
          <p:cNvGrpSpPr/>
          <p:nvPr/>
        </p:nvGrpSpPr>
        <p:grpSpPr>
          <a:xfrm>
            <a:off x="2902857" y="1105488"/>
            <a:ext cx="8117501" cy="2032955"/>
            <a:chOff x="2902857" y="1105488"/>
            <a:chExt cx="8117501" cy="20329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E9843F7-7453-479C-801E-32B4F112BB17}"/>
                </a:ext>
              </a:extLst>
            </p:cNvPr>
            <p:cNvSpPr/>
            <p:nvPr/>
          </p:nvSpPr>
          <p:spPr>
            <a:xfrm>
              <a:off x="2902857" y="1540867"/>
              <a:ext cx="8117501" cy="1597576"/>
            </a:xfrm>
            <a:custGeom>
              <a:avLst/>
              <a:gdLst>
                <a:gd name="connsiteX0" fmla="*/ 0 w 8117501"/>
                <a:gd name="connsiteY0" fmla="*/ 266268 h 1597576"/>
                <a:gd name="connsiteX1" fmla="*/ 266268 w 8117501"/>
                <a:gd name="connsiteY1" fmla="*/ 0 h 1597576"/>
                <a:gd name="connsiteX2" fmla="*/ 773877 w 8117501"/>
                <a:gd name="connsiteY2" fmla="*/ 0 h 1597576"/>
                <a:gd name="connsiteX3" fmla="*/ 1433186 w 8117501"/>
                <a:gd name="connsiteY3" fmla="*/ 0 h 1597576"/>
                <a:gd name="connsiteX4" fmla="*/ 1864945 w 8117501"/>
                <a:gd name="connsiteY4" fmla="*/ 0 h 1597576"/>
                <a:gd name="connsiteX5" fmla="*/ 2296705 w 8117501"/>
                <a:gd name="connsiteY5" fmla="*/ 0 h 1597576"/>
                <a:gd name="connsiteX6" fmla="*/ 2804314 w 8117501"/>
                <a:gd name="connsiteY6" fmla="*/ 0 h 1597576"/>
                <a:gd name="connsiteX7" fmla="*/ 3311923 w 8117501"/>
                <a:gd name="connsiteY7" fmla="*/ 0 h 1597576"/>
                <a:gd name="connsiteX8" fmla="*/ 4047081 w 8117501"/>
                <a:gd name="connsiteY8" fmla="*/ 0 h 1597576"/>
                <a:gd name="connsiteX9" fmla="*/ 4554691 w 8117501"/>
                <a:gd name="connsiteY9" fmla="*/ 0 h 1597576"/>
                <a:gd name="connsiteX10" fmla="*/ 4910600 w 8117501"/>
                <a:gd name="connsiteY10" fmla="*/ 0 h 1597576"/>
                <a:gd name="connsiteX11" fmla="*/ 5418210 w 8117501"/>
                <a:gd name="connsiteY11" fmla="*/ 0 h 1597576"/>
                <a:gd name="connsiteX12" fmla="*/ 5774120 w 8117501"/>
                <a:gd name="connsiteY12" fmla="*/ 0 h 1597576"/>
                <a:gd name="connsiteX13" fmla="*/ 6205879 w 8117501"/>
                <a:gd name="connsiteY13" fmla="*/ 0 h 1597576"/>
                <a:gd name="connsiteX14" fmla="*/ 6865188 w 8117501"/>
                <a:gd name="connsiteY14" fmla="*/ 0 h 1597576"/>
                <a:gd name="connsiteX15" fmla="*/ 7851233 w 8117501"/>
                <a:gd name="connsiteY15" fmla="*/ 0 h 1597576"/>
                <a:gd name="connsiteX16" fmla="*/ 8117501 w 8117501"/>
                <a:gd name="connsiteY16" fmla="*/ 266268 h 1597576"/>
                <a:gd name="connsiteX17" fmla="*/ 8117501 w 8117501"/>
                <a:gd name="connsiteY17" fmla="*/ 809438 h 1597576"/>
                <a:gd name="connsiteX18" fmla="*/ 8117501 w 8117501"/>
                <a:gd name="connsiteY18" fmla="*/ 1331308 h 1597576"/>
                <a:gd name="connsiteX19" fmla="*/ 7851233 w 8117501"/>
                <a:gd name="connsiteY19" fmla="*/ 1597576 h 1597576"/>
                <a:gd name="connsiteX20" fmla="*/ 7495323 w 8117501"/>
                <a:gd name="connsiteY20" fmla="*/ 1597576 h 1597576"/>
                <a:gd name="connsiteX21" fmla="*/ 6760165 w 8117501"/>
                <a:gd name="connsiteY21" fmla="*/ 1597576 h 1597576"/>
                <a:gd name="connsiteX22" fmla="*/ 6252556 w 8117501"/>
                <a:gd name="connsiteY22" fmla="*/ 1597576 h 1597576"/>
                <a:gd name="connsiteX23" fmla="*/ 5820796 w 8117501"/>
                <a:gd name="connsiteY23" fmla="*/ 1597576 h 1597576"/>
                <a:gd name="connsiteX24" fmla="*/ 5313187 w 8117501"/>
                <a:gd name="connsiteY24" fmla="*/ 1597576 h 1597576"/>
                <a:gd name="connsiteX25" fmla="*/ 4729728 w 8117501"/>
                <a:gd name="connsiteY25" fmla="*/ 1597576 h 1597576"/>
                <a:gd name="connsiteX26" fmla="*/ 4297969 w 8117501"/>
                <a:gd name="connsiteY26" fmla="*/ 1597576 h 1597576"/>
                <a:gd name="connsiteX27" fmla="*/ 3790359 w 8117501"/>
                <a:gd name="connsiteY27" fmla="*/ 1597576 h 1597576"/>
                <a:gd name="connsiteX28" fmla="*/ 3055201 w 8117501"/>
                <a:gd name="connsiteY28" fmla="*/ 1597576 h 1597576"/>
                <a:gd name="connsiteX29" fmla="*/ 2395893 w 8117501"/>
                <a:gd name="connsiteY29" fmla="*/ 1597576 h 1597576"/>
                <a:gd name="connsiteX30" fmla="*/ 1812434 w 8117501"/>
                <a:gd name="connsiteY30" fmla="*/ 1597576 h 1597576"/>
                <a:gd name="connsiteX31" fmla="*/ 1456524 w 8117501"/>
                <a:gd name="connsiteY31" fmla="*/ 1597576 h 1597576"/>
                <a:gd name="connsiteX32" fmla="*/ 948915 w 8117501"/>
                <a:gd name="connsiteY32" fmla="*/ 1597576 h 1597576"/>
                <a:gd name="connsiteX33" fmla="*/ 266268 w 8117501"/>
                <a:gd name="connsiteY33" fmla="*/ 1597576 h 1597576"/>
                <a:gd name="connsiteX34" fmla="*/ 0 w 8117501"/>
                <a:gd name="connsiteY34" fmla="*/ 1331308 h 1597576"/>
                <a:gd name="connsiteX35" fmla="*/ 0 w 8117501"/>
                <a:gd name="connsiteY35" fmla="*/ 788138 h 1597576"/>
                <a:gd name="connsiteX36" fmla="*/ 0 w 8117501"/>
                <a:gd name="connsiteY36" fmla="*/ 266268 h 159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17501" h="1597576" fill="none" extrusionOk="0">
                  <a:moveTo>
                    <a:pt x="0" y="266268"/>
                  </a:moveTo>
                  <a:cubicBezTo>
                    <a:pt x="38738" y="138853"/>
                    <a:pt x="120540" y="-4505"/>
                    <a:pt x="266268" y="0"/>
                  </a:cubicBezTo>
                  <a:cubicBezTo>
                    <a:pt x="448742" y="-49071"/>
                    <a:pt x="608337" y="45630"/>
                    <a:pt x="773877" y="0"/>
                  </a:cubicBezTo>
                  <a:cubicBezTo>
                    <a:pt x="939417" y="-45630"/>
                    <a:pt x="1188854" y="70331"/>
                    <a:pt x="1433186" y="0"/>
                  </a:cubicBezTo>
                  <a:cubicBezTo>
                    <a:pt x="1677518" y="-70331"/>
                    <a:pt x="1654995" y="9485"/>
                    <a:pt x="1864945" y="0"/>
                  </a:cubicBezTo>
                  <a:cubicBezTo>
                    <a:pt x="2074895" y="-9485"/>
                    <a:pt x="2124016" y="14532"/>
                    <a:pt x="2296705" y="0"/>
                  </a:cubicBezTo>
                  <a:cubicBezTo>
                    <a:pt x="2469394" y="-14532"/>
                    <a:pt x="2558220" y="33394"/>
                    <a:pt x="2804314" y="0"/>
                  </a:cubicBezTo>
                  <a:cubicBezTo>
                    <a:pt x="3050408" y="-33394"/>
                    <a:pt x="3154335" y="19940"/>
                    <a:pt x="3311923" y="0"/>
                  </a:cubicBezTo>
                  <a:cubicBezTo>
                    <a:pt x="3469511" y="-19940"/>
                    <a:pt x="3845348" y="68550"/>
                    <a:pt x="4047081" y="0"/>
                  </a:cubicBezTo>
                  <a:cubicBezTo>
                    <a:pt x="4248814" y="-68550"/>
                    <a:pt x="4393390" y="9703"/>
                    <a:pt x="4554691" y="0"/>
                  </a:cubicBezTo>
                  <a:cubicBezTo>
                    <a:pt x="4715992" y="-9703"/>
                    <a:pt x="4757044" y="2910"/>
                    <a:pt x="4910600" y="0"/>
                  </a:cubicBezTo>
                  <a:cubicBezTo>
                    <a:pt x="5064156" y="-2910"/>
                    <a:pt x="5179628" y="12"/>
                    <a:pt x="5418210" y="0"/>
                  </a:cubicBezTo>
                  <a:cubicBezTo>
                    <a:pt x="5656792" y="-12"/>
                    <a:pt x="5672085" y="10117"/>
                    <a:pt x="5774120" y="0"/>
                  </a:cubicBezTo>
                  <a:cubicBezTo>
                    <a:pt x="5876155" y="-10117"/>
                    <a:pt x="6062472" y="22136"/>
                    <a:pt x="6205879" y="0"/>
                  </a:cubicBezTo>
                  <a:cubicBezTo>
                    <a:pt x="6349286" y="-22136"/>
                    <a:pt x="6551770" y="57903"/>
                    <a:pt x="6865188" y="0"/>
                  </a:cubicBezTo>
                  <a:cubicBezTo>
                    <a:pt x="7178606" y="-57903"/>
                    <a:pt x="7486785" y="80295"/>
                    <a:pt x="7851233" y="0"/>
                  </a:cubicBezTo>
                  <a:cubicBezTo>
                    <a:pt x="7989096" y="-11098"/>
                    <a:pt x="8111679" y="133615"/>
                    <a:pt x="8117501" y="266268"/>
                  </a:cubicBezTo>
                  <a:cubicBezTo>
                    <a:pt x="8132097" y="392475"/>
                    <a:pt x="8104857" y="649750"/>
                    <a:pt x="8117501" y="809438"/>
                  </a:cubicBezTo>
                  <a:cubicBezTo>
                    <a:pt x="8130145" y="969126"/>
                    <a:pt x="8116592" y="1209312"/>
                    <a:pt x="8117501" y="1331308"/>
                  </a:cubicBezTo>
                  <a:cubicBezTo>
                    <a:pt x="8150630" y="1450341"/>
                    <a:pt x="7992859" y="1554417"/>
                    <a:pt x="7851233" y="1597576"/>
                  </a:cubicBezTo>
                  <a:cubicBezTo>
                    <a:pt x="7771608" y="1608588"/>
                    <a:pt x="7668665" y="1575525"/>
                    <a:pt x="7495323" y="1597576"/>
                  </a:cubicBezTo>
                  <a:cubicBezTo>
                    <a:pt x="7321981" y="1619627"/>
                    <a:pt x="7077523" y="1537327"/>
                    <a:pt x="6760165" y="1597576"/>
                  </a:cubicBezTo>
                  <a:cubicBezTo>
                    <a:pt x="6442807" y="1657825"/>
                    <a:pt x="6501849" y="1540054"/>
                    <a:pt x="6252556" y="1597576"/>
                  </a:cubicBezTo>
                  <a:cubicBezTo>
                    <a:pt x="6003263" y="1655098"/>
                    <a:pt x="5987639" y="1568838"/>
                    <a:pt x="5820796" y="1597576"/>
                  </a:cubicBezTo>
                  <a:cubicBezTo>
                    <a:pt x="5653953" y="1626314"/>
                    <a:pt x="5454909" y="1544673"/>
                    <a:pt x="5313187" y="1597576"/>
                  </a:cubicBezTo>
                  <a:cubicBezTo>
                    <a:pt x="5171465" y="1650479"/>
                    <a:pt x="4883242" y="1558564"/>
                    <a:pt x="4729728" y="1597576"/>
                  </a:cubicBezTo>
                  <a:cubicBezTo>
                    <a:pt x="4576214" y="1636588"/>
                    <a:pt x="4511293" y="1563264"/>
                    <a:pt x="4297969" y="1597576"/>
                  </a:cubicBezTo>
                  <a:cubicBezTo>
                    <a:pt x="4084645" y="1631888"/>
                    <a:pt x="3995982" y="1597245"/>
                    <a:pt x="3790359" y="1597576"/>
                  </a:cubicBezTo>
                  <a:cubicBezTo>
                    <a:pt x="3584736" y="1597907"/>
                    <a:pt x="3379072" y="1581408"/>
                    <a:pt x="3055201" y="1597576"/>
                  </a:cubicBezTo>
                  <a:cubicBezTo>
                    <a:pt x="2731330" y="1613744"/>
                    <a:pt x="2585105" y="1527434"/>
                    <a:pt x="2395893" y="1597576"/>
                  </a:cubicBezTo>
                  <a:cubicBezTo>
                    <a:pt x="2206681" y="1667718"/>
                    <a:pt x="2055510" y="1591057"/>
                    <a:pt x="1812434" y="1597576"/>
                  </a:cubicBezTo>
                  <a:cubicBezTo>
                    <a:pt x="1569358" y="1604095"/>
                    <a:pt x="1588149" y="1565553"/>
                    <a:pt x="1456524" y="1597576"/>
                  </a:cubicBezTo>
                  <a:cubicBezTo>
                    <a:pt x="1324899" y="1629599"/>
                    <a:pt x="1135633" y="1568421"/>
                    <a:pt x="948915" y="1597576"/>
                  </a:cubicBezTo>
                  <a:cubicBezTo>
                    <a:pt x="762197" y="1626731"/>
                    <a:pt x="488384" y="1521713"/>
                    <a:pt x="266268" y="1597576"/>
                  </a:cubicBezTo>
                  <a:cubicBezTo>
                    <a:pt x="112806" y="1574963"/>
                    <a:pt x="962" y="1473312"/>
                    <a:pt x="0" y="1331308"/>
                  </a:cubicBezTo>
                  <a:cubicBezTo>
                    <a:pt x="-6113" y="1078684"/>
                    <a:pt x="59656" y="912327"/>
                    <a:pt x="0" y="788138"/>
                  </a:cubicBezTo>
                  <a:cubicBezTo>
                    <a:pt x="-59656" y="663949"/>
                    <a:pt x="40265" y="379883"/>
                    <a:pt x="0" y="266268"/>
                  </a:cubicBezTo>
                  <a:close/>
                </a:path>
                <a:path w="8117501" h="1597576" stroke="0" extrusionOk="0">
                  <a:moveTo>
                    <a:pt x="0" y="266268"/>
                  </a:moveTo>
                  <a:cubicBezTo>
                    <a:pt x="-37182" y="104908"/>
                    <a:pt x="115659" y="866"/>
                    <a:pt x="266268" y="0"/>
                  </a:cubicBezTo>
                  <a:cubicBezTo>
                    <a:pt x="510846" y="-3073"/>
                    <a:pt x="574186" y="20875"/>
                    <a:pt x="773877" y="0"/>
                  </a:cubicBezTo>
                  <a:cubicBezTo>
                    <a:pt x="973568" y="-20875"/>
                    <a:pt x="1193390" y="54781"/>
                    <a:pt x="1357336" y="0"/>
                  </a:cubicBezTo>
                  <a:cubicBezTo>
                    <a:pt x="1521282" y="-54781"/>
                    <a:pt x="1832271" y="16711"/>
                    <a:pt x="2016645" y="0"/>
                  </a:cubicBezTo>
                  <a:cubicBezTo>
                    <a:pt x="2201019" y="-16711"/>
                    <a:pt x="2534395" y="52175"/>
                    <a:pt x="2751803" y="0"/>
                  </a:cubicBezTo>
                  <a:cubicBezTo>
                    <a:pt x="2969211" y="-52175"/>
                    <a:pt x="3228067" y="62173"/>
                    <a:pt x="3486961" y="0"/>
                  </a:cubicBezTo>
                  <a:cubicBezTo>
                    <a:pt x="3745855" y="-62173"/>
                    <a:pt x="3762036" y="3568"/>
                    <a:pt x="3994570" y="0"/>
                  </a:cubicBezTo>
                  <a:cubicBezTo>
                    <a:pt x="4227104" y="-3568"/>
                    <a:pt x="4272576" y="24795"/>
                    <a:pt x="4350480" y="0"/>
                  </a:cubicBezTo>
                  <a:cubicBezTo>
                    <a:pt x="4428384" y="-24795"/>
                    <a:pt x="4799978" y="23188"/>
                    <a:pt x="5009788" y="0"/>
                  </a:cubicBezTo>
                  <a:cubicBezTo>
                    <a:pt x="5219598" y="-23188"/>
                    <a:pt x="5270965" y="20196"/>
                    <a:pt x="5517398" y="0"/>
                  </a:cubicBezTo>
                  <a:cubicBezTo>
                    <a:pt x="5763831" y="-20196"/>
                    <a:pt x="5747364" y="29104"/>
                    <a:pt x="5949157" y="0"/>
                  </a:cubicBezTo>
                  <a:cubicBezTo>
                    <a:pt x="6150950" y="-29104"/>
                    <a:pt x="6253189" y="50513"/>
                    <a:pt x="6456766" y="0"/>
                  </a:cubicBezTo>
                  <a:cubicBezTo>
                    <a:pt x="6660343" y="-50513"/>
                    <a:pt x="6694460" y="27974"/>
                    <a:pt x="6812676" y="0"/>
                  </a:cubicBezTo>
                  <a:cubicBezTo>
                    <a:pt x="6930892" y="-27974"/>
                    <a:pt x="7346362" y="103152"/>
                    <a:pt x="7851233" y="0"/>
                  </a:cubicBezTo>
                  <a:cubicBezTo>
                    <a:pt x="8013931" y="-6747"/>
                    <a:pt x="8100186" y="136761"/>
                    <a:pt x="8117501" y="266268"/>
                  </a:cubicBezTo>
                  <a:cubicBezTo>
                    <a:pt x="8121697" y="396705"/>
                    <a:pt x="8111831" y="539618"/>
                    <a:pt x="8117501" y="798788"/>
                  </a:cubicBezTo>
                  <a:cubicBezTo>
                    <a:pt x="8123171" y="1057958"/>
                    <a:pt x="8116096" y="1221721"/>
                    <a:pt x="8117501" y="1331308"/>
                  </a:cubicBezTo>
                  <a:cubicBezTo>
                    <a:pt x="8107379" y="1493864"/>
                    <a:pt x="8001057" y="1604770"/>
                    <a:pt x="7851233" y="1597576"/>
                  </a:cubicBezTo>
                  <a:cubicBezTo>
                    <a:pt x="7736371" y="1610950"/>
                    <a:pt x="7600495" y="1557644"/>
                    <a:pt x="7495323" y="1597576"/>
                  </a:cubicBezTo>
                  <a:cubicBezTo>
                    <a:pt x="7390151" y="1637508"/>
                    <a:pt x="7133155" y="1594354"/>
                    <a:pt x="6987714" y="1597576"/>
                  </a:cubicBezTo>
                  <a:cubicBezTo>
                    <a:pt x="6842273" y="1600798"/>
                    <a:pt x="6626092" y="1577745"/>
                    <a:pt x="6404255" y="1597576"/>
                  </a:cubicBezTo>
                  <a:cubicBezTo>
                    <a:pt x="6182418" y="1617407"/>
                    <a:pt x="5919566" y="1587024"/>
                    <a:pt x="5669097" y="1597576"/>
                  </a:cubicBezTo>
                  <a:cubicBezTo>
                    <a:pt x="5418628" y="1608128"/>
                    <a:pt x="5449128" y="1571131"/>
                    <a:pt x="5313187" y="1597576"/>
                  </a:cubicBezTo>
                  <a:cubicBezTo>
                    <a:pt x="5177246" y="1624021"/>
                    <a:pt x="4926700" y="1556179"/>
                    <a:pt x="4578029" y="1597576"/>
                  </a:cubicBezTo>
                  <a:cubicBezTo>
                    <a:pt x="4229358" y="1638973"/>
                    <a:pt x="3991229" y="1597566"/>
                    <a:pt x="3842871" y="1597576"/>
                  </a:cubicBezTo>
                  <a:cubicBezTo>
                    <a:pt x="3694513" y="1597586"/>
                    <a:pt x="3306777" y="1526222"/>
                    <a:pt x="3107713" y="1597576"/>
                  </a:cubicBezTo>
                  <a:cubicBezTo>
                    <a:pt x="2908649" y="1668930"/>
                    <a:pt x="2849429" y="1550883"/>
                    <a:pt x="2675953" y="1597576"/>
                  </a:cubicBezTo>
                  <a:cubicBezTo>
                    <a:pt x="2502477" y="1644269"/>
                    <a:pt x="2243293" y="1594630"/>
                    <a:pt x="2092494" y="1597576"/>
                  </a:cubicBezTo>
                  <a:cubicBezTo>
                    <a:pt x="1941695" y="1600522"/>
                    <a:pt x="1808010" y="1589275"/>
                    <a:pt x="1736584" y="1597576"/>
                  </a:cubicBezTo>
                  <a:cubicBezTo>
                    <a:pt x="1665158" y="1605877"/>
                    <a:pt x="1393999" y="1588142"/>
                    <a:pt x="1228975" y="1597576"/>
                  </a:cubicBezTo>
                  <a:cubicBezTo>
                    <a:pt x="1063951" y="1607010"/>
                    <a:pt x="938680" y="1552822"/>
                    <a:pt x="797216" y="1597576"/>
                  </a:cubicBezTo>
                  <a:cubicBezTo>
                    <a:pt x="655752" y="1642330"/>
                    <a:pt x="496355" y="1561328"/>
                    <a:pt x="266268" y="1597576"/>
                  </a:cubicBezTo>
                  <a:cubicBezTo>
                    <a:pt x="87675" y="1620062"/>
                    <a:pt x="-25510" y="1478166"/>
                    <a:pt x="0" y="1331308"/>
                  </a:cubicBezTo>
                  <a:cubicBezTo>
                    <a:pt x="-18949" y="1089640"/>
                    <a:pt x="27226" y="948264"/>
                    <a:pt x="0" y="788138"/>
                  </a:cubicBezTo>
                  <a:cubicBezTo>
                    <a:pt x="-27226" y="628012"/>
                    <a:pt x="53030" y="413508"/>
                    <a:pt x="0" y="266268"/>
                  </a:cubicBezTo>
                  <a:close/>
                </a:path>
              </a:pathLst>
            </a:custGeom>
            <a:solidFill>
              <a:srgbClr val="D79D6D"/>
            </a:solidFill>
            <a:ln w="57150">
              <a:solidFill>
                <a:srgbClr val="632200"/>
              </a:solidFill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33116A-122B-489A-BC3D-6F4934870379}"/>
                </a:ext>
              </a:extLst>
            </p:cNvPr>
            <p:cNvSpPr/>
            <p:nvPr/>
          </p:nvSpPr>
          <p:spPr>
            <a:xfrm>
              <a:off x="3301875" y="1800778"/>
              <a:ext cx="838692" cy="923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5400" b="1" dirty="0">
                  <a:solidFill>
                    <a:prstClr val="black"/>
                  </a:solidFill>
                </a:rPr>
                <a:t>b</a:t>
              </a:r>
              <a:r>
                <a:rPr lang="vi-VN" sz="5400" b="1">
                  <a:solidFill>
                    <a:prstClr val="black"/>
                  </a:solidFill>
                </a:rPr>
                <a:t>)</a:t>
              </a:r>
              <a:endParaRPr lang="vi-VN" sz="5400" b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/>
                <p:nvPr/>
              </p:nvSpPr>
              <p:spPr>
                <a:xfrm>
                  <a:off x="4086610" y="1105488"/>
                  <a:ext cx="2292752" cy="19445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610" y="1105488"/>
                  <a:ext cx="2292752" cy="1944507"/>
                </a:xfrm>
                <a:prstGeom prst="rect">
                  <a:avLst/>
                </a:prstGeom>
                <a:blipFill>
                  <a:blip r:embed="rId7"/>
                  <a:stretch>
                    <a:fillRect b="-1128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3A683C8-A0B9-483A-AF16-C2445E1E21BF}"/>
                  </a:ext>
                </a:extLst>
              </p:cNvPr>
              <p:cNvSpPr/>
              <p:nvPr/>
            </p:nvSpPr>
            <p:spPr>
              <a:xfrm>
                <a:off x="6244350" y="1128528"/>
                <a:ext cx="2551150" cy="194450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sz="66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3A683C8-A0B9-483A-AF16-C2445E1E2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350" y="1128528"/>
                <a:ext cx="2551150" cy="1944507"/>
              </a:xfrm>
              <a:prstGeom prst="rect">
                <a:avLst/>
              </a:prstGeom>
              <a:blipFill>
                <a:blip r:embed="rId8"/>
                <a:stretch>
                  <a:fillRect l="-16229" b="-112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5D09CA-26D8-4A7D-83EF-2331AFE9BCD9}"/>
                  </a:ext>
                </a:extLst>
              </p:cNvPr>
              <p:cNvSpPr/>
              <p:nvPr/>
            </p:nvSpPr>
            <p:spPr>
              <a:xfrm>
                <a:off x="8863210" y="1140149"/>
                <a:ext cx="2551150" cy="194104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sz="66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5D09CA-26D8-4A7D-83EF-2331AFE9B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210" y="1140149"/>
                <a:ext cx="2551150" cy="1941044"/>
              </a:xfrm>
              <a:prstGeom prst="rect">
                <a:avLst/>
              </a:prstGeom>
              <a:blipFill>
                <a:blip r:embed="rId9"/>
                <a:stretch>
                  <a:fillRect l="-16507" b="-10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F197E35-29D2-4699-907F-D331BACA489E}"/>
              </a:ext>
            </a:extLst>
          </p:cNvPr>
          <p:cNvGrpSpPr/>
          <p:nvPr/>
        </p:nvGrpSpPr>
        <p:grpSpPr>
          <a:xfrm>
            <a:off x="1171641" y="-213556"/>
            <a:ext cx="11374579" cy="1818817"/>
            <a:chOff x="1204524" y="-31108"/>
            <a:chExt cx="10709563" cy="1818817"/>
          </a:xfrm>
        </p:grpSpPr>
        <p:pic>
          <p:nvPicPr>
            <p:cNvPr id="22" name="Picture 21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A9A5416E-255F-4AA7-A92D-2EE66C0E7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1204524" y="-31108"/>
              <a:ext cx="10709563" cy="181881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15B916-1679-4A0F-A85C-344769D428BD}"/>
                </a:ext>
              </a:extLst>
            </p:cNvPr>
            <p:cNvSpPr/>
            <p:nvPr/>
          </p:nvSpPr>
          <p:spPr>
            <a:xfrm>
              <a:off x="2727892" y="556514"/>
              <a:ext cx="7802137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</a:t>
              </a:r>
              <a:r>
                <a:rPr lang="en-US" sz="5400" b="1">
                  <a:solidFill>
                    <a:prstClr val="black"/>
                  </a:solidFill>
                </a:rPr>
                <a:t>3</a:t>
              </a:r>
              <a:r>
                <a:rPr lang="vi-VN" sz="5400" b="1">
                  <a:solidFill>
                    <a:prstClr val="black"/>
                  </a:solidFill>
                </a:rPr>
                <a:t>. </a:t>
              </a:r>
              <a:r>
                <a:rPr lang="en-US" sz="5400" b="1">
                  <a:solidFill>
                    <a:prstClr val="black"/>
                  </a:solidFill>
                </a:rPr>
                <a:t>Rút gọn rồi t</a:t>
              </a:r>
              <a:r>
                <a:rPr lang="vi-VN" sz="5400" b="1">
                  <a:solidFill>
                    <a:prstClr val="black"/>
                  </a:solidFill>
                </a:rPr>
                <a:t>ính</a:t>
              </a:r>
              <a:r>
                <a:rPr lang="vi-VN" sz="5400" b="1" dirty="0">
                  <a:solidFill>
                    <a:prstClr val="black"/>
                  </a:solidFill>
                </a:rPr>
                <a:t>: </a:t>
              </a:r>
            </a:p>
          </p:txBody>
        </p:sp>
      </p:grpSp>
      <p:pic>
        <p:nvPicPr>
          <p:cNvPr id="27" name="图片 2">
            <a:extLst>
              <a:ext uri="{FF2B5EF4-FFF2-40B4-BE49-F238E27FC236}">
                <a16:creationId xmlns:a16="http://schemas.microsoft.com/office/drawing/2014/main" id="{F8BE744F-704D-43E8-AA36-45792C50A0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09">
            <a:off x="8928392" y="3107286"/>
            <a:ext cx="3820000" cy="38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75FFBFF-9478-42D1-9AB5-067CF625E2FB}"/>
              </a:ext>
            </a:extLst>
          </p:cNvPr>
          <p:cNvSpPr txBox="1"/>
          <p:nvPr/>
        </p:nvSpPr>
        <p:spPr>
          <a:xfrm>
            <a:off x="11089740" y="170122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UVN Bai Sau" panose="04030605020802020C03" pitchFamily="82" charset="0"/>
              </a:rPr>
              <a:t>KTUTS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14D34F-EEE9-4C35-BB38-087748713B8D}"/>
              </a:ext>
            </a:extLst>
          </p:cNvPr>
          <p:cNvGrpSpPr/>
          <p:nvPr/>
        </p:nvGrpSpPr>
        <p:grpSpPr>
          <a:xfrm>
            <a:off x="1975942" y="3344830"/>
            <a:ext cx="4956969" cy="2817700"/>
            <a:chOff x="1151845" y="3274454"/>
            <a:chExt cx="4956969" cy="28177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EE2D74E-386E-4072-B33F-79E6F45B877E}"/>
                </a:ext>
              </a:extLst>
            </p:cNvPr>
            <p:cNvGrpSpPr/>
            <p:nvPr/>
          </p:nvGrpSpPr>
          <p:grpSpPr>
            <a:xfrm>
              <a:off x="1151845" y="3274454"/>
              <a:ext cx="4956969" cy="2817700"/>
              <a:chOff x="773703" y="1224994"/>
              <a:chExt cx="4417084" cy="2817700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2EC1C31E-8A0E-4F5E-A9CD-6C6D4FDE04F7}"/>
                  </a:ext>
                </a:extLst>
              </p:cNvPr>
              <p:cNvSpPr/>
              <p:nvPr/>
            </p:nvSpPr>
            <p:spPr>
              <a:xfrm>
                <a:off x="873547" y="1224994"/>
                <a:ext cx="4317240" cy="2817700"/>
              </a:xfrm>
              <a:custGeom>
                <a:avLst/>
                <a:gdLst>
                  <a:gd name="connsiteX0" fmla="*/ 0 w 4317240"/>
                  <a:gd name="connsiteY0" fmla="*/ 469626 h 2817700"/>
                  <a:gd name="connsiteX1" fmla="*/ 469626 w 4317240"/>
                  <a:gd name="connsiteY1" fmla="*/ 0 h 2817700"/>
                  <a:gd name="connsiteX2" fmla="*/ 931284 w 4317240"/>
                  <a:gd name="connsiteY2" fmla="*/ 0 h 2817700"/>
                  <a:gd name="connsiteX3" fmla="*/ 1494282 w 4317240"/>
                  <a:gd name="connsiteY3" fmla="*/ 0 h 2817700"/>
                  <a:gd name="connsiteX4" fmla="*/ 1955941 w 4317240"/>
                  <a:gd name="connsiteY4" fmla="*/ 0 h 2817700"/>
                  <a:gd name="connsiteX5" fmla="*/ 2485159 w 4317240"/>
                  <a:gd name="connsiteY5" fmla="*/ 0 h 2817700"/>
                  <a:gd name="connsiteX6" fmla="*/ 2980597 w 4317240"/>
                  <a:gd name="connsiteY6" fmla="*/ 0 h 2817700"/>
                  <a:gd name="connsiteX7" fmla="*/ 3847614 w 4317240"/>
                  <a:gd name="connsiteY7" fmla="*/ 0 h 2817700"/>
                  <a:gd name="connsiteX8" fmla="*/ 4317240 w 4317240"/>
                  <a:gd name="connsiteY8" fmla="*/ 469626 h 2817700"/>
                  <a:gd name="connsiteX9" fmla="*/ 4317240 w 4317240"/>
                  <a:gd name="connsiteY9" fmla="*/ 958022 h 2817700"/>
                  <a:gd name="connsiteX10" fmla="*/ 4317240 w 4317240"/>
                  <a:gd name="connsiteY10" fmla="*/ 1390066 h 2817700"/>
                  <a:gd name="connsiteX11" fmla="*/ 4317240 w 4317240"/>
                  <a:gd name="connsiteY11" fmla="*/ 1859678 h 2817700"/>
                  <a:gd name="connsiteX12" fmla="*/ 4317240 w 4317240"/>
                  <a:gd name="connsiteY12" fmla="*/ 2348074 h 2817700"/>
                  <a:gd name="connsiteX13" fmla="*/ 3847614 w 4317240"/>
                  <a:gd name="connsiteY13" fmla="*/ 2817700 h 2817700"/>
                  <a:gd name="connsiteX14" fmla="*/ 3385956 w 4317240"/>
                  <a:gd name="connsiteY14" fmla="*/ 2817700 h 2817700"/>
                  <a:gd name="connsiteX15" fmla="*/ 2890517 w 4317240"/>
                  <a:gd name="connsiteY15" fmla="*/ 2817700 h 2817700"/>
                  <a:gd name="connsiteX16" fmla="*/ 2361299 w 4317240"/>
                  <a:gd name="connsiteY16" fmla="*/ 2817700 h 2817700"/>
                  <a:gd name="connsiteX17" fmla="*/ 1832081 w 4317240"/>
                  <a:gd name="connsiteY17" fmla="*/ 2817700 h 2817700"/>
                  <a:gd name="connsiteX18" fmla="*/ 1201523 w 4317240"/>
                  <a:gd name="connsiteY18" fmla="*/ 2817700 h 2817700"/>
                  <a:gd name="connsiteX19" fmla="*/ 469626 w 4317240"/>
                  <a:gd name="connsiteY19" fmla="*/ 2817700 h 2817700"/>
                  <a:gd name="connsiteX20" fmla="*/ 0 w 4317240"/>
                  <a:gd name="connsiteY20" fmla="*/ 2348074 h 2817700"/>
                  <a:gd name="connsiteX21" fmla="*/ 0 w 4317240"/>
                  <a:gd name="connsiteY21" fmla="*/ 1878462 h 2817700"/>
                  <a:gd name="connsiteX22" fmla="*/ 0 w 4317240"/>
                  <a:gd name="connsiteY22" fmla="*/ 1446419 h 2817700"/>
                  <a:gd name="connsiteX23" fmla="*/ 0 w 4317240"/>
                  <a:gd name="connsiteY23" fmla="*/ 958022 h 2817700"/>
                  <a:gd name="connsiteX24" fmla="*/ 0 w 4317240"/>
                  <a:gd name="connsiteY24" fmla="*/ 469626 h 281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17240" h="2817700" fill="none" extrusionOk="0">
                    <a:moveTo>
                      <a:pt x="0" y="469626"/>
                    </a:moveTo>
                    <a:cubicBezTo>
                      <a:pt x="-29993" y="195727"/>
                      <a:pt x="133232" y="4963"/>
                      <a:pt x="469626" y="0"/>
                    </a:cubicBezTo>
                    <a:cubicBezTo>
                      <a:pt x="635649" y="-15166"/>
                      <a:pt x="806544" y="39453"/>
                      <a:pt x="931284" y="0"/>
                    </a:cubicBezTo>
                    <a:cubicBezTo>
                      <a:pt x="1056024" y="-39453"/>
                      <a:pt x="1379849" y="52288"/>
                      <a:pt x="1494282" y="0"/>
                    </a:cubicBezTo>
                    <a:cubicBezTo>
                      <a:pt x="1608715" y="-52288"/>
                      <a:pt x="1744833" y="49067"/>
                      <a:pt x="1955941" y="0"/>
                    </a:cubicBezTo>
                    <a:cubicBezTo>
                      <a:pt x="2167049" y="-49067"/>
                      <a:pt x="2226295" y="13283"/>
                      <a:pt x="2485159" y="0"/>
                    </a:cubicBezTo>
                    <a:cubicBezTo>
                      <a:pt x="2744023" y="-13283"/>
                      <a:pt x="2765936" y="32626"/>
                      <a:pt x="2980597" y="0"/>
                    </a:cubicBezTo>
                    <a:cubicBezTo>
                      <a:pt x="3195258" y="-32626"/>
                      <a:pt x="3602201" y="72534"/>
                      <a:pt x="3847614" y="0"/>
                    </a:cubicBezTo>
                    <a:cubicBezTo>
                      <a:pt x="4100143" y="4875"/>
                      <a:pt x="4244711" y="209695"/>
                      <a:pt x="4317240" y="469626"/>
                    </a:cubicBezTo>
                    <a:cubicBezTo>
                      <a:pt x="4325789" y="700443"/>
                      <a:pt x="4298996" y="859107"/>
                      <a:pt x="4317240" y="958022"/>
                    </a:cubicBezTo>
                    <a:cubicBezTo>
                      <a:pt x="4335484" y="1056937"/>
                      <a:pt x="4288918" y="1199016"/>
                      <a:pt x="4317240" y="1390066"/>
                    </a:cubicBezTo>
                    <a:cubicBezTo>
                      <a:pt x="4345562" y="1581116"/>
                      <a:pt x="4283115" y="1745374"/>
                      <a:pt x="4317240" y="1859678"/>
                    </a:cubicBezTo>
                    <a:cubicBezTo>
                      <a:pt x="4351365" y="1973982"/>
                      <a:pt x="4275062" y="2192452"/>
                      <a:pt x="4317240" y="2348074"/>
                    </a:cubicBezTo>
                    <a:cubicBezTo>
                      <a:pt x="4322931" y="2535633"/>
                      <a:pt x="4054514" y="2769945"/>
                      <a:pt x="3847614" y="2817700"/>
                    </a:cubicBezTo>
                    <a:cubicBezTo>
                      <a:pt x="3651435" y="2842041"/>
                      <a:pt x="3535364" y="2803169"/>
                      <a:pt x="3385956" y="2817700"/>
                    </a:cubicBezTo>
                    <a:cubicBezTo>
                      <a:pt x="3236548" y="2832231"/>
                      <a:pt x="3064828" y="2783422"/>
                      <a:pt x="2890517" y="2817700"/>
                    </a:cubicBezTo>
                    <a:cubicBezTo>
                      <a:pt x="2716206" y="2851978"/>
                      <a:pt x="2615643" y="2797788"/>
                      <a:pt x="2361299" y="2817700"/>
                    </a:cubicBezTo>
                    <a:cubicBezTo>
                      <a:pt x="2106955" y="2837612"/>
                      <a:pt x="2000056" y="2793268"/>
                      <a:pt x="1832081" y="2817700"/>
                    </a:cubicBezTo>
                    <a:cubicBezTo>
                      <a:pt x="1664106" y="2842132"/>
                      <a:pt x="1515844" y="2769669"/>
                      <a:pt x="1201523" y="2817700"/>
                    </a:cubicBezTo>
                    <a:cubicBezTo>
                      <a:pt x="887202" y="2865731"/>
                      <a:pt x="780559" y="2779700"/>
                      <a:pt x="469626" y="2817700"/>
                    </a:cubicBezTo>
                    <a:cubicBezTo>
                      <a:pt x="231908" y="2793935"/>
                      <a:pt x="64723" y="2612224"/>
                      <a:pt x="0" y="2348074"/>
                    </a:cubicBezTo>
                    <a:cubicBezTo>
                      <a:pt x="-12512" y="2151756"/>
                      <a:pt x="39234" y="1984343"/>
                      <a:pt x="0" y="1878462"/>
                    </a:cubicBezTo>
                    <a:cubicBezTo>
                      <a:pt x="-39234" y="1772581"/>
                      <a:pt x="45422" y="1569358"/>
                      <a:pt x="0" y="1446419"/>
                    </a:cubicBezTo>
                    <a:cubicBezTo>
                      <a:pt x="-45422" y="1323480"/>
                      <a:pt x="37287" y="1140002"/>
                      <a:pt x="0" y="958022"/>
                    </a:cubicBezTo>
                    <a:cubicBezTo>
                      <a:pt x="-37287" y="776042"/>
                      <a:pt x="8004" y="598651"/>
                      <a:pt x="0" y="469626"/>
                    </a:cubicBezTo>
                    <a:close/>
                  </a:path>
                  <a:path w="4317240" h="2817700" stroke="0" extrusionOk="0">
                    <a:moveTo>
                      <a:pt x="0" y="469626"/>
                    </a:moveTo>
                    <a:cubicBezTo>
                      <a:pt x="-56382" y="188568"/>
                      <a:pt x="144432" y="16038"/>
                      <a:pt x="469626" y="0"/>
                    </a:cubicBezTo>
                    <a:cubicBezTo>
                      <a:pt x="702528" y="-798"/>
                      <a:pt x="878688" y="13107"/>
                      <a:pt x="998844" y="0"/>
                    </a:cubicBezTo>
                    <a:cubicBezTo>
                      <a:pt x="1119000" y="-13107"/>
                      <a:pt x="1401512" y="9869"/>
                      <a:pt x="1561842" y="0"/>
                    </a:cubicBezTo>
                    <a:cubicBezTo>
                      <a:pt x="1722172" y="-9869"/>
                      <a:pt x="1895937" y="61988"/>
                      <a:pt x="2158620" y="0"/>
                    </a:cubicBezTo>
                    <a:cubicBezTo>
                      <a:pt x="2421303" y="-61988"/>
                      <a:pt x="2528689" y="44723"/>
                      <a:pt x="2789178" y="0"/>
                    </a:cubicBezTo>
                    <a:cubicBezTo>
                      <a:pt x="3049667" y="-44723"/>
                      <a:pt x="3444304" y="26460"/>
                      <a:pt x="3847614" y="0"/>
                    </a:cubicBezTo>
                    <a:cubicBezTo>
                      <a:pt x="4101956" y="-28603"/>
                      <a:pt x="4249511" y="207453"/>
                      <a:pt x="4317240" y="469626"/>
                    </a:cubicBezTo>
                    <a:cubicBezTo>
                      <a:pt x="4353803" y="668771"/>
                      <a:pt x="4270642" y="801810"/>
                      <a:pt x="4317240" y="976807"/>
                    </a:cubicBezTo>
                    <a:cubicBezTo>
                      <a:pt x="4363838" y="1151804"/>
                      <a:pt x="4291617" y="1203478"/>
                      <a:pt x="4317240" y="1427634"/>
                    </a:cubicBezTo>
                    <a:cubicBezTo>
                      <a:pt x="4342863" y="1651790"/>
                      <a:pt x="4305287" y="1725113"/>
                      <a:pt x="4317240" y="1859678"/>
                    </a:cubicBezTo>
                    <a:cubicBezTo>
                      <a:pt x="4329193" y="1994243"/>
                      <a:pt x="4287649" y="2192056"/>
                      <a:pt x="4317240" y="2348074"/>
                    </a:cubicBezTo>
                    <a:cubicBezTo>
                      <a:pt x="4316292" y="2549502"/>
                      <a:pt x="4080020" y="2801278"/>
                      <a:pt x="3847614" y="2817700"/>
                    </a:cubicBezTo>
                    <a:cubicBezTo>
                      <a:pt x="3680928" y="2863006"/>
                      <a:pt x="3461769" y="2774247"/>
                      <a:pt x="3352176" y="2817700"/>
                    </a:cubicBezTo>
                    <a:cubicBezTo>
                      <a:pt x="3242583" y="2861153"/>
                      <a:pt x="3064085" y="2777612"/>
                      <a:pt x="2856738" y="2817700"/>
                    </a:cubicBezTo>
                    <a:cubicBezTo>
                      <a:pt x="2649391" y="2857788"/>
                      <a:pt x="2457823" y="2770596"/>
                      <a:pt x="2327519" y="2817700"/>
                    </a:cubicBezTo>
                    <a:cubicBezTo>
                      <a:pt x="2197215" y="2864804"/>
                      <a:pt x="1936973" y="2753528"/>
                      <a:pt x="1764521" y="2817700"/>
                    </a:cubicBezTo>
                    <a:cubicBezTo>
                      <a:pt x="1592069" y="2881872"/>
                      <a:pt x="1429748" y="2807531"/>
                      <a:pt x="1235303" y="2817700"/>
                    </a:cubicBezTo>
                    <a:cubicBezTo>
                      <a:pt x="1040858" y="2827869"/>
                      <a:pt x="818262" y="2807900"/>
                      <a:pt x="469626" y="2817700"/>
                    </a:cubicBezTo>
                    <a:cubicBezTo>
                      <a:pt x="198145" y="2853750"/>
                      <a:pt x="-26728" y="2619937"/>
                      <a:pt x="0" y="2348074"/>
                    </a:cubicBezTo>
                    <a:cubicBezTo>
                      <a:pt x="-11875" y="2153781"/>
                      <a:pt x="35207" y="2027188"/>
                      <a:pt x="0" y="1878462"/>
                    </a:cubicBezTo>
                    <a:cubicBezTo>
                      <a:pt x="-35207" y="1729736"/>
                      <a:pt x="35397" y="1584256"/>
                      <a:pt x="0" y="1371281"/>
                    </a:cubicBezTo>
                    <a:cubicBezTo>
                      <a:pt x="-35397" y="1158306"/>
                      <a:pt x="36884" y="1062117"/>
                      <a:pt x="0" y="958022"/>
                    </a:cubicBezTo>
                    <a:cubicBezTo>
                      <a:pt x="-36884" y="853927"/>
                      <a:pt x="10865" y="595857"/>
                      <a:pt x="0" y="469626"/>
                    </a:cubicBezTo>
                    <a:close/>
                  </a:path>
                </a:pathLst>
              </a:custGeom>
              <a:grpFill/>
              <a:ln w="57150">
                <a:solidFill>
                  <a:srgbClr val="632200"/>
                </a:solidFill>
                <a:extLst>
                  <a:ext uri="{C807C97D-BFC1-408E-A445-0C87EB9F89A2}">
                    <ask:lineSketchStyleProps xmlns:ask="http://schemas.microsoft.com/office/drawing/2018/sketchyshapes" sd="3977622657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7B09583-E486-4F2A-B4BF-36D79C758DED}"/>
                  </a:ext>
                </a:extLst>
              </p:cNvPr>
              <p:cNvSpPr/>
              <p:nvPr/>
            </p:nvSpPr>
            <p:spPr>
              <a:xfrm>
                <a:off x="773703" y="1347252"/>
                <a:ext cx="21443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b="1">
                    <a:solidFill>
                      <a:prstClr val="black"/>
                    </a:solidFill>
                  </a:rPr>
                  <a:t>Rút gọn phân số:</a:t>
                </a:r>
                <a:endParaRPr lang="vi-VN" b="1" dirty="0">
                  <a:solidFill>
                    <a:prstClr val="black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D4B05A9-C095-490C-BC99-AECE2F7FF5E8}"/>
                    </a:ext>
                  </a:extLst>
                </p:cNvPr>
                <p:cNvSpPr/>
                <p:nvPr/>
              </p:nvSpPr>
              <p:spPr>
                <a:xfrm>
                  <a:off x="2289162" y="3385102"/>
                  <a:ext cx="2848472" cy="143718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vi-VN" sz="44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: 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: 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200" b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D4B05A9-C095-490C-BC99-AECE2F7FF5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162" y="3385102"/>
                  <a:ext cx="2848472" cy="143718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71CA643-6CBC-4ACB-9B47-9416EFEB1515}"/>
                    </a:ext>
                  </a:extLst>
                </p:cNvPr>
                <p:cNvSpPr/>
                <p:nvPr/>
              </p:nvSpPr>
              <p:spPr>
                <a:xfrm>
                  <a:off x="2195140" y="4547692"/>
                  <a:ext cx="3342197" cy="143718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𝟐𝟕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vi-VN" sz="44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: 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: 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2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200" b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71CA643-6CBC-4ACB-9B47-9416EFEB15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140" y="4547692"/>
                  <a:ext cx="3342197" cy="143718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5CA5A6-92F3-4928-BFD7-80C2B14D9485}"/>
              </a:ext>
            </a:extLst>
          </p:cNvPr>
          <p:cNvGrpSpPr/>
          <p:nvPr/>
        </p:nvGrpSpPr>
        <p:grpSpPr>
          <a:xfrm>
            <a:off x="7493869" y="3390220"/>
            <a:ext cx="2095672" cy="1232711"/>
            <a:chOff x="7990937" y="3304850"/>
            <a:chExt cx="2095672" cy="1232711"/>
          </a:xfrm>
        </p:grpSpPr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443ACC07-926F-4976-A047-6CFC06DC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20456022" flipH="1">
              <a:off x="7990937" y="3304850"/>
              <a:ext cx="2095672" cy="1232711"/>
            </a:xfrm>
            <a:prstGeom prst="rect">
              <a:avLst/>
            </a:prstGeom>
          </p:spPr>
        </p:pic>
        <p:pic>
          <p:nvPicPr>
            <p:cNvPr id="50" name="Picture 4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2DD97E8-95C6-4E15-9C56-D0FACF2D8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690" b="89535" l="6500" r="94000">
                          <a14:foregroundMark x1="7000" y1="40310" x2="6500" y2="52713"/>
                          <a14:foregroundMark x1="19000" y1="70930" x2="18667" y2="74031"/>
                          <a14:foregroundMark x1="16000" y1="28682" x2="17833" y2="35659"/>
                          <a14:foregroundMark x1="30833" y1="56202" x2="32500" y2="61240"/>
                          <a14:foregroundMark x1="34333" y1="15891" x2="33333" y2="32946"/>
                          <a14:foregroundMark x1="94000" y1="34109" x2="89833" y2="492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0794">
              <a:off x="8075346" y="3445931"/>
              <a:ext cx="1903261" cy="867006"/>
            </a:xfrm>
            <a:prstGeom prst="rect">
              <a:avLst/>
            </a:prstGeom>
          </p:spPr>
        </p:pic>
      </p:grpSp>
      <p:pic>
        <p:nvPicPr>
          <p:cNvPr id="55" name="Tra loi dung">
            <a:hlinkClick r:id="" action="ppaction://media"/>
            <a:extLst>
              <a:ext uri="{FF2B5EF4-FFF2-40B4-BE49-F238E27FC236}">
                <a16:creationId xmlns:a16="http://schemas.microsoft.com/office/drawing/2014/main" id="{AA049F75-C079-4EA8-BABD-0B64935CA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107945" y="6125449"/>
            <a:ext cx="487363" cy="4873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F1623E-E30D-4EFC-A366-407AB5D7E6C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09" y="1835713"/>
            <a:ext cx="1474182" cy="14741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E1AB31-92FD-4B5A-8D67-37730AD3329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10" y="5394977"/>
            <a:ext cx="1474182" cy="14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25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5.55112E-17 L 0.46967 0.4604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7" y="230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85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2" descr="6">
            <a:extLst>
              <a:ext uri="{FF2B5EF4-FFF2-40B4-BE49-F238E27FC236}">
                <a16:creationId xmlns:a16="http://schemas.microsoft.com/office/drawing/2014/main" id="{E8452EFD-DFE2-4E64-91ED-19420FA86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38889" l="30625" r="93594">
                        <a14:foregroundMark x1="30729" y1="8241" x2="31875" y2="8241"/>
                        <a14:foregroundMark x1="51927" y1="7130" x2="66615" y2="21574"/>
                        <a14:foregroundMark x1="73281" y1="9259" x2="80469" y2="9630"/>
                        <a14:foregroundMark x1="80469" y1="9630" x2="84948" y2="9259"/>
                        <a14:foregroundMark x1="87240" y1="6944" x2="60313" y2="25370"/>
                        <a14:foregroundMark x1="60313" y1="25370" x2="60156" y2="25648"/>
                        <a14:foregroundMark x1="75156" y1="22315" x2="56875" y2="28148"/>
                        <a14:foregroundMark x1="56875" y1="28148" x2="51146" y2="13148"/>
                        <a14:foregroundMark x1="51146" y1="13148" x2="50208" y2="8241"/>
                        <a14:foregroundMark x1="47188" y1="8426" x2="70469" y2="3611"/>
                        <a14:foregroundMark x1="70469" y1="3611" x2="74583" y2="3611"/>
                        <a14:foregroundMark x1="83073" y1="3611" x2="89271" y2="3611"/>
                        <a14:foregroundMark x1="93594" y1="3056" x2="88802" y2="5370"/>
                        <a14:foregroundMark x1="88802" y1="5370" x2="85521" y2="10000"/>
                        <a14:foregroundMark x1="85521" y1="13333" x2="85938" y2="17130"/>
                        <a14:backgroundMark x1="83073" y1="28148" x2="87813" y2="45926"/>
                        <a14:backgroundMark x1="75313" y1="32593" x2="81875" y2="33704"/>
                        <a14:backgroundMark x1="81875" y1="33704" x2="85677" y2="38426"/>
                        <a14:backgroundMark x1="85677" y1="38426" x2="85677" y2="38426"/>
                        <a14:backgroundMark x1="81927" y1="23056" x2="83490" y2="35370"/>
                        <a14:backgroundMark x1="75729" y1="33611" x2="74583" y2="36667"/>
                        <a14:backgroundMark x1="74271" y1="32037" x2="63542" y2="38704"/>
                        <a14:backgroundMark x1="63542" y1="38704" x2="60417" y2="38426"/>
                        <a14:backgroundMark x1="33438" y1="36389" x2="37813" y2="35926"/>
                        <a14:backgroundMark x1="37813" y1="35926" x2="37813" y2="35926"/>
                        <a14:backgroundMark x1="44271" y1="27407" x2="38958" y2="38704"/>
                        <a14:backgroundMark x1="44427" y1="26389" x2="51042" y2="33056"/>
                        <a14:backgroundMark x1="52500" y1="31759" x2="56510" y2="37685"/>
                        <a14:backgroundMark x1="85365" y1="27407" x2="88646" y2="34815"/>
                      </a14:backgroundRemoval>
                    </a14:imgEffect>
                  </a14:imgLayer>
                </a14:imgProps>
              </a:ext>
            </a:extLst>
          </a:blip>
          <a:srcRect l="26347" r="5255" b="56790"/>
          <a:stretch/>
        </p:blipFill>
        <p:spPr>
          <a:xfrm>
            <a:off x="821690" y="-570392"/>
            <a:ext cx="8504117" cy="3022028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693901D6-E68E-4565-BED4-C9586FFB9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528">
            <a:off x="-1216790" y="2077509"/>
            <a:ext cx="5503255" cy="5503255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B2D1A448-F535-4F89-810D-89E952A1B9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79" y="1567350"/>
            <a:ext cx="2688045" cy="5225788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0610BA90-F96B-4479-96EC-6DC3A32ECB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37" y="2908579"/>
            <a:ext cx="3269225" cy="4542232"/>
          </a:xfrm>
          <a:prstGeom prst="rect">
            <a:avLst/>
          </a:prstGeom>
        </p:spPr>
      </p:pic>
      <p:pic>
        <p:nvPicPr>
          <p:cNvPr id="6" name="图片 10" descr="图层 7 拷贝">
            <a:extLst>
              <a:ext uri="{FF2B5EF4-FFF2-40B4-BE49-F238E27FC236}">
                <a16:creationId xmlns:a16="http://schemas.microsoft.com/office/drawing/2014/main" id="{4F2C94A0-A40C-4C6E-852E-D289DF850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760" y="6076315"/>
            <a:ext cx="1057275" cy="767715"/>
          </a:xfrm>
          <a:prstGeom prst="rect">
            <a:avLst/>
          </a:prstGeom>
        </p:spPr>
      </p:pic>
      <p:pic>
        <p:nvPicPr>
          <p:cNvPr id="7" name="图片 8" descr="图层 9 拷贝">
            <a:extLst>
              <a:ext uri="{FF2B5EF4-FFF2-40B4-BE49-F238E27FC236}">
                <a16:creationId xmlns:a16="http://schemas.microsoft.com/office/drawing/2014/main" id="{1EF04E32-77C4-4635-A323-5D3F362A37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1655" y="5211406"/>
            <a:ext cx="4750435" cy="1664335"/>
          </a:xfrm>
          <a:prstGeom prst="rect">
            <a:avLst/>
          </a:prstGeom>
        </p:spPr>
      </p:pic>
      <p:pic>
        <p:nvPicPr>
          <p:cNvPr id="8" name="图片 13" descr="02">
            <a:extLst>
              <a:ext uri="{FF2B5EF4-FFF2-40B4-BE49-F238E27FC236}">
                <a16:creationId xmlns:a16="http://schemas.microsoft.com/office/drawing/2014/main" id="{ACCD33B5-DF1F-44B5-8B64-880C3E60ED4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60696" b="26754"/>
          <a:stretch>
            <a:fillRect/>
          </a:stretch>
        </p:blipFill>
        <p:spPr>
          <a:xfrm rot="600000">
            <a:off x="-1859981" y="-464260"/>
            <a:ext cx="5310287" cy="4940300"/>
          </a:xfrm>
          <a:prstGeom prst="rect">
            <a:avLst/>
          </a:prstGeom>
        </p:spPr>
      </p:pic>
      <p:pic>
        <p:nvPicPr>
          <p:cNvPr id="9" name="图片 17" descr="02">
            <a:extLst>
              <a:ext uri="{FF2B5EF4-FFF2-40B4-BE49-F238E27FC236}">
                <a16:creationId xmlns:a16="http://schemas.microsoft.com/office/drawing/2014/main" id="{16DCC7F3-9CC0-42C7-AD61-61051F41F0D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60806" r="60696" b="-488"/>
          <a:stretch>
            <a:fillRect/>
          </a:stretch>
        </p:blipFill>
        <p:spPr>
          <a:xfrm>
            <a:off x="-832157" y="4566544"/>
            <a:ext cx="4043680" cy="2345055"/>
          </a:xfrm>
          <a:prstGeom prst="rect">
            <a:avLst/>
          </a:prstGeom>
        </p:spPr>
      </p:pic>
      <p:pic>
        <p:nvPicPr>
          <p:cNvPr id="10" name="图片 18" descr="02">
            <a:extLst>
              <a:ext uri="{FF2B5EF4-FFF2-40B4-BE49-F238E27FC236}">
                <a16:creationId xmlns:a16="http://schemas.microsoft.com/office/drawing/2014/main" id="{AEA45542-9180-4C93-9F67-492A172B92B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0394" r="6" b="32940"/>
          <a:stretch>
            <a:fillRect/>
          </a:stretch>
        </p:blipFill>
        <p:spPr>
          <a:xfrm rot="20940000">
            <a:off x="7878954" y="-445102"/>
            <a:ext cx="5501150" cy="3256757"/>
          </a:xfrm>
          <a:prstGeom prst="rect">
            <a:avLst/>
          </a:prstGeom>
        </p:spPr>
      </p:pic>
      <p:pic>
        <p:nvPicPr>
          <p:cNvPr id="11" name="图片 14" descr="图层 7 拷贝">
            <a:extLst>
              <a:ext uri="{FF2B5EF4-FFF2-40B4-BE49-F238E27FC236}">
                <a16:creationId xmlns:a16="http://schemas.microsoft.com/office/drawing/2014/main" id="{0426E959-D5A2-4ABC-98F3-0E80C2AD3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061210" y="5675442"/>
            <a:ext cx="1628775" cy="1182370"/>
          </a:xfrm>
          <a:prstGeom prst="rect">
            <a:avLst/>
          </a:prstGeom>
        </p:spPr>
      </p:pic>
      <p:pic>
        <p:nvPicPr>
          <p:cNvPr id="12" name="图片 15" descr="图层 9 拷贝">
            <a:extLst>
              <a:ext uri="{FF2B5EF4-FFF2-40B4-BE49-F238E27FC236}">
                <a16:creationId xmlns:a16="http://schemas.microsoft.com/office/drawing/2014/main" id="{2A0624D4-8C7F-4273-9596-84DC84CFB9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3540" y="5251411"/>
            <a:ext cx="4750435" cy="1664335"/>
          </a:xfrm>
          <a:prstGeom prst="rect">
            <a:avLst/>
          </a:prstGeom>
        </p:spPr>
      </p:pic>
      <p:pic>
        <p:nvPicPr>
          <p:cNvPr id="13" name="图片 16" descr="图层 7 拷贝">
            <a:extLst>
              <a:ext uri="{FF2B5EF4-FFF2-40B4-BE49-F238E27FC236}">
                <a16:creationId xmlns:a16="http://schemas.microsoft.com/office/drawing/2014/main" id="{6306E79B-E12F-42E6-8930-5A37734F72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88950" y="5219700"/>
            <a:ext cx="2254885" cy="1638300"/>
          </a:xfrm>
          <a:prstGeom prst="rect">
            <a:avLst/>
          </a:prstGeom>
        </p:spPr>
      </p:pic>
      <p:pic>
        <p:nvPicPr>
          <p:cNvPr id="18" name="图片 4" descr="图层 9 拷贝">
            <a:extLst>
              <a:ext uri="{FF2B5EF4-FFF2-40B4-BE49-F238E27FC236}">
                <a16:creationId xmlns:a16="http://schemas.microsoft.com/office/drawing/2014/main" id="{2856E7CA-E0D6-46FA-9782-2DA4630FE9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350" y="5554980"/>
            <a:ext cx="3760470" cy="1317625"/>
          </a:xfrm>
          <a:prstGeom prst="rect">
            <a:avLst/>
          </a:prstGeom>
        </p:spPr>
      </p:pic>
      <p:pic>
        <p:nvPicPr>
          <p:cNvPr id="19" name="图片 7" descr="图层 9 拷贝">
            <a:extLst>
              <a:ext uri="{FF2B5EF4-FFF2-40B4-BE49-F238E27FC236}">
                <a16:creationId xmlns:a16="http://schemas.microsoft.com/office/drawing/2014/main" id="{B8550E34-72F5-49FA-96B1-DB36760E62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4610" y="5621655"/>
            <a:ext cx="3760470" cy="1317625"/>
          </a:xfrm>
          <a:prstGeom prst="rect">
            <a:avLst/>
          </a:prstGeom>
        </p:spPr>
      </p:pic>
      <p:pic>
        <p:nvPicPr>
          <p:cNvPr id="20" name="图片 23" descr="图层 7 拷贝">
            <a:extLst>
              <a:ext uri="{FF2B5EF4-FFF2-40B4-BE49-F238E27FC236}">
                <a16:creationId xmlns:a16="http://schemas.microsoft.com/office/drawing/2014/main" id="{85883CC4-007F-405C-B269-6F000BDCC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466705" y="4829136"/>
            <a:ext cx="2816225" cy="2046605"/>
          </a:xfrm>
          <a:prstGeom prst="rect">
            <a:avLst/>
          </a:prstGeom>
        </p:spPr>
      </p:pic>
      <p:pic>
        <p:nvPicPr>
          <p:cNvPr id="21" name="图片 9" descr="图层 7 拷贝">
            <a:extLst>
              <a:ext uri="{FF2B5EF4-FFF2-40B4-BE49-F238E27FC236}">
                <a16:creationId xmlns:a16="http://schemas.microsoft.com/office/drawing/2014/main" id="{B1FC7AC6-F4DE-4CB4-8468-597230ED19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2235" y="5467162"/>
            <a:ext cx="1914525" cy="139065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A4656BB-F5DC-4C29-8141-C868E4F66AAA}"/>
              </a:ext>
            </a:extLst>
          </p:cNvPr>
          <p:cNvGrpSpPr/>
          <p:nvPr/>
        </p:nvGrpSpPr>
        <p:grpSpPr>
          <a:xfrm>
            <a:off x="2257008" y="1698479"/>
            <a:ext cx="7748320" cy="1506314"/>
            <a:chOff x="1551773" y="861954"/>
            <a:chExt cx="7748320" cy="15063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F2CC3B-9BCA-41AC-AE2A-C1E6BFA7D768}"/>
                </a:ext>
              </a:extLst>
            </p:cNvPr>
            <p:cNvSpPr txBox="1"/>
            <p:nvPr/>
          </p:nvSpPr>
          <p:spPr>
            <a:xfrm>
              <a:off x="1598946" y="921718"/>
              <a:ext cx="77011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>
                  <a:solidFill>
                    <a:srgbClr val="529741"/>
                  </a:solidFill>
                  <a:latin typeface="UTM Futura Extra" panose="02040603050506020204" pitchFamily="18" charset="0"/>
                </a:rPr>
                <a:t>Cảm ơn nhé!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69F374-7A19-4BC5-BAAC-F65B1637461D}"/>
                </a:ext>
              </a:extLst>
            </p:cNvPr>
            <p:cNvSpPr txBox="1"/>
            <p:nvPr/>
          </p:nvSpPr>
          <p:spPr>
            <a:xfrm>
              <a:off x="1551773" y="861954"/>
              <a:ext cx="77011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>
                  <a:solidFill>
                    <a:srgbClr val="98C96C"/>
                  </a:solidFill>
                  <a:latin typeface="UTM Futura Extra" panose="02040603050506020204" pitchFamily="18" charset="0"/>
                </a:rPr>
                <a:t>Cảm ơn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37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B1A5646-4B1D-4CFB-8F89-0B4680DB712D}"/>
              </a:ext>
            </a:extLst>
          </p:cNvPr>
          <p:cNvGrpSpPr/>
          <p:nvPr/>
        </p:nvGrpSpPr>
        <p:grpSpPr>
          <a:xfrm>
            <a:off x="3032558" y="-278734"/>
            <a:ext cx="6264638" cy="1572723"/>
            <a:chOff x="3335743" y="93587"/>
            <a:chExt cx="6264638" cy="1572723"/>
          </a:xfrm>
        </p:grpSpPr>
        <p:pic>
          <p:nvPicPr>
            <p:cNvPr id="25" name="Picture 24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97C0C0EA-AAEB-4ACD-B1F5-E71B5BFEE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3335743" y="93587"/>
              <a:ext cx="6264638" cy="157272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FBA7CC8-2D54-4D6C-B0FA-4B1C566AB5DD}"/>
                </a:ext>
              </a:extLst>
            </p:cNvPr>
            <p:cNvSpPr/>
            <p:nvPr/>
          </p:nvSpPr>
          <p:spPr>
            <a:xfrm>
              <a:off x="4574550" y="556514"/>
              <a:ext cx="4108817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1. </a:t>
              </a:r>
              <a:r>
                <a:rPr lang="vi-VN" sz="5400" b="1" dirty="0">
                  <a:solidFill>
                    <a:prstClr val="black"/>
                  </a:solidFill>
                </a:rPr>
                <a:t>Tính: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7EB937-87E4-4A12-9CD2-36EC19B8840B}"/>
              </a:ext>
            </a:extLst>
          </p:cNvPr>
          <p:cNvGrpSpPr/>
          <p:nvPr/>
        </p:nvGrpSpPr>
        <p:grpSpPr>
          <a:xfrm>
            <a:off x="-41607" y="989628"/>
            <a:ext cx="4566536" cy="2175397"/>
            <a:chOff x="-210205" y="1166260"/>
            <a:chExt cx="4566536" cy="217539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5B3EC71-8104-43EA-B1D3-71C053F8DA1D}"/>
                </a:ext>
              </a:extLst>
            </p:cNvPr>
            <p:cNvGrpSpPr/>
            <p:nvPr/>
          </p:nvGrpSpPr>
          <p:grpSpPr>
            <a:xfrm>
              <a:off x="-210205" y="1660024"/>
              <a:ext cx="4566536" cy="1681633"/>
              <a:chOff x="-210205" y="1534521"/>
              <a:chExt cx="4566536" cy="1681633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6E7AA89-B47A-4997-B416-88593042A5DD}"/>
                  </a:ext>
                </a:extLst>
              </p:cNvPr>
              <p:cNvSpPr/>
              <p:nvPr/>
            </p:nvSpPr>
            <p:spPr>
              <a:xfrm>
                <a:off x="933539" y="1534521"/>
                <a:ext cx="3422792" cy="1450743"/>
              </a:xfrm>
              <a:custGeom>
                <a:avLst/>
                <a:gdLst>
                  <a:gd name="connsiteX0" fmla="*/ 0 w 3422792"/>
                  <a:gd name="connsiteY0" fmla="*/ 241795 h 1450743"/>
                  <a:gd name="connsiteX1" fmla="*/ 241795 w 3422792"/>
                  <a:gd name="connsiteY1" fmla="*/ 0 h 1450743"/>
                  <a:gd name="connsiteX2" fmla="*/ 859027 w 3422792"/>
                  <a:gd name="connsiteY2" fmla="*/ 0 h 1450743"/>
                  <a:gd name="connsiteX3" fmla="*/ 1358692 w 3422792"/>
                  <a:gd name="connsiteY3" fmla="*/ 0 h 1450743"/>
                  <a:gd name="connsiteX4" fmla="*/ 2005316 w 3422792"/>
                  <a:gd name="connsiteY4" fmla="*/ 0 h 1450743"/>
                  <a:gd name="connsiteX5" fmla="*/ 2651941 w 3422792"/>
                  <a:gd name="connsiteY5" fmla="*/ 0 h 1450743"/>
                  <a:gd name="connsiteX6" fmla="*/ 3180997 w 3422792"/>
                  <a:gd name="connsiteY6" fmla="*/ 0 h 1450743"/>
                  <a:gd name="connsiteX7" fmla="*/ 3422792 w 3422792"/>
                  <a:gd name="connsiteY7" fmla="*/ 241795 h 1450743"/>
                  <a:gd name="connsiteX8" fmla="*/ 3422792 w 3422792"/>
                  <a:gd name="connsiteY8" fmla="*/ 725372 h 1450743"/>
                  <a:gd name="connsiteX9" fmla="*/ 3422792 w 3422792"/>
                  <a:gd name="connsiteY9" fmla="*/ 1208948 h 1450743"/>
                  <a:gd name="connsiteX10" fmla="*/ 3180997 w 3422792"/>
                  <a:gd name="connsiteY10" fmla="*/ 1450743 h 1450743"/>
                  <a:gd name="connsiteX11" fmla="*/ 2651941 w 3422792"/>
                  <a:gd name="connsiteY11" fmla="*/ 1450743 h 1450743"/>
                  <a:gd name="connsiteX12" fmla="*/ 2034708 w 3422792"/>
                  <a:gd name="connsiteY12" fmla="*/ 1450743 h 1450743"/>
                  <a:gd name="connsiteX13" fmla="*/ 1535044 w 3422792"/>
                  <a:gd name="connsiteY13" fmla="*/ 1450743 h 1450743"/>
                  <a:gd name="connsiteX14" fmla="*/ 1005988 w 3422792"/>
                  <a:gd name="connsiteY14" fmla="*/ 1450743 h 1450743"/>
                  <a:gd name="connsiteX15" fmla="*/ 241795 w 3422792"/>
                  <a:gd name="connsiteY15" fmla="*/ 1450743 h 1450743"/>
                  <a:gd name="connsiteX16" fmla="*/ 0 w 3422792"/>
                  <a:gd name="connsiteY16" fmla="*/ 1208948 h 1450743"/>
                  <a:gd name="connsiteX17" fmla="*/ 0 w 3422792"/>
                  <a:gd name="connsiteY17" fmla="*/ 744715 h 1450743"/>
                  <a:gd name="connsiteX18" fmla="*/ 0 w 3422792"/>
                  <a:gd name="connsiteY18" fmla="*/ 241795 h 145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22792" h="1450743" fill="none" extrusionOk="0">
                    <a:moveTo>
                      <a:pt x="0" y="241795"/>
                    </a:moveTo>
                    <a:cubicBezTo>
                      <a:pt x="1710" y="119656"/>
                      <a:pt x="96500" y="24014"/>
                      <a:pt x="241795" y="0"/>
                    </a:cubicBezTo>
                    <a:cubicBezTo>
                      <a:pt x="487396" y="-41349"/>
                      <a:pt x="666872" y="44080"/>
                      <a:pt x="859027" y="0"/>
                    </a:cubicBezTo>
                    <a:cubicBezTo>
                      <a:pt x="1051182" y="-44080"/>
                      <a:pt x="1162228" y="45000"/>
                      <a:pt x="1358692" y="0"/>
                    </a:cubicBezTo>
                    <a:cubicBezTo>
                      <a:pt x="1555156" y="-45000"/>
                      <a:pt x="1731345" y="62608"/>
                      <a:pt x="2005316" y="0"/>
                    </a:cubicBezTo>
                    <a:cubicBezTo>
                      <a:pt x="2279287" y="-62608"/>
                      <a:pt x="2437516" y="19504"/>
                      <a:pt x="2651941" y="0"/>
                    </a:cubicBezTo>
                    <a:cubicBezTo>
                      <a:pt x="2866367" y="-19504"/>
                      <a:pt x="2965959" y="58985"/>
                      <a:pt x="3180997" y="0"/>
                    </a:cubicBezTo>
                    <a:cubicBezTo>
                      <a:pt x="3300840" y="27351"/>
                      <a:pt x="3456750" y="117612"/>
                      <a:pt x="3422792" y="241795"/>
                    </a:cubicBezTo>
                    <a:cubicBezTo>
                      <a:pt x="3466858" y="359719"/>
                      <a:pt x="3418137" y="614683"/>
                      <a:pt x="3422792" y="725372"/>
                    </a:cubicBezTo>
                    <a:cubicBezTo>
                      <a:pt x="3427447" y="836061"/>
                      <a:pt x="3408805" y="996786"/>
                      <a:pt x="3422792" y="1208948"/>
                    </a:cubicBezTo>
                    <a:cubicBezTo>
                      <a:pt x="3442312" y="1363611"/>
                      <a:pt x="3281379" y="1457428"/>
                      <a:pt x="3180997" y="1450743"/>
                    </a:cubicBezTo>
                    <a:cubicBezTo>
                      <a:pt x="3042095" y="1500429"/>
                      <a:pt x="2882136" y="1443829"/>
                      <a:pt x="2651941" y="1450743"/>
                    </a:cubicBezTo>
                    <a:cubicBezTo>
                      <a:pt x="2421746" y="1457657"/>
                      <a:pt x="2336599" y="1430366"/>
                      <a:pt x="2034708" y="1450743"/>
                    </a:cubicBezTo>
                    <a:cubicBezTo>
                      <a:pt x="1732817" y="1471120"/>
                      <a:pt x="1658203" y="1406151"/>
                      <a:pt x="1535044" y="1450743"/>
                    </a:cubicBezTo>
                    <a:cubicBezTo>
                      <a:pt x="1411885" y="1495335"/>
                      <a:pt x="1212272" y="1389612"/>
                      <a:pt x="1005988" y="1450743"/>
                    </a:cubicBezTo>
                    <a:cubicBezTo>
                      <a:pt x="799704" y="1511874"/>
                      <a:pt x="395529" y="1362858"/>
                      <a:pt x="241795" y="1450743"/>
                    </a:cubicBezTo>
                    <a:cubicBezTo>
                      <a:pt x="103244" y="1436678"/>
                      <a:pt x="-9264" y="1378216"/>
                      <a:pt x="0" y="1208948"/>
                    </a:cubicBezTo>
                    <a:cubicBezTo>
                      <a:pt x="-49435" y="999683"/>
                      <a:pt x="20700" y="843235"/>
                      <a:pt x="0" y="744715"/>
                    </a:cubicBezTo>
                    <a:cubicBezTo>
                      <a:pt x="-20700" y="646195"/>
                      <a:pt x="20335" y="394850"/>
                      <a:pt x="0" y="241795"/>
                    </a:cubicBezTo>
                    <a:close/>
                  </a:path>
                  <a:path w="3422792" h="1450743" stroke="0" extrusionOk="0">
                    <a:moveTo>
                      <a:pt x="0" y="241795"/>
                    </a:moveTo>
                    <a:cubicBezTo>
                      <a:pt x="-7798" y="105255"/>
                      <a:pt x="88686" y="4768"/>
                      <a:pt x="241795" y="0"/>
                    </a:cubicBezTo>
                    <a:cubicBezTo>
                      <a:pt x="441949" y="-22566"/>
                      <a:pt x="550459" y="20781"/>
                      <a:pt x="800243" y="0"/>
                    </a:cubicBezTo>
                    <a:cubicBezTo>
                      <a:pt x="1050027" y="-20781"/>
                      <a:pt x="1265109" y="24847"/>
                      <a:pt x="1388084" y="0"/>
                    </a:cubicBezTo>
                    <a:cubicBezTo>
                      <a:pt x="1511059" y="-24847"/>
                      <a:pt x="1846230" y="51999"/>
                      <a:pt x="2005316" y="0"/>
                    </a:cubicBezTo>
                    <a:cubicBezTo>
                      <a:pt x="2164402" y="-51999"/>
                      <a:pt x="2393387" y="15025"/>
                      <a:pt x="2651941" y="0"/>
                    </a:cubicBezTo>
                    <a:cubicBezTo>
                      <a:pt x="2910496" y="-15025"/>
                      <a:pt x="3046730" y="19301"/>
                      <a:pt x="3180997" y="0"/>
                    </a:cubicBezTo>
                    <a:cubicBezTo>
                      <a:pt x="3308864" y="-32292"/>
                      <a:pt x="3389575" y="106879"/>
                      <a:pt x="3422792" y="241795"/>
                    </a:cubicBezTo>
                    <a:cubicBezTo>
                      <a:pt x="3446721" y="404746"/>
                      <a:pt x="3372355" y="635500"/>
                      <a:pt x="3422792" y="744715"/>
                    </a:cubicBezTo>
                    <a:cubicBezTo>
                      <a:pt x="3473229" y="853930"/>
                      <a:pt x="3375080" y="980814"/>
                      <a:pt x="3422792" y="1208948"/>
                    </a:cubicBezTo>
                    <a:cubicBezTo>
                      <a:pt x="3407982" y="1320742"/>
                      <a:pt x="3277356" y="1463848"/>
                      <a:pt x="3180997" y="1450743"/>
                    </a:cubicBezTo>
                    <a:cubicBezTo>
                      <a:pt x="3001998" y="1475802"/>
                      <a:pt x="2847683" y="1408495"/>
                      <a:pt x="2651941" y="1450743"/>
                    </a:cubicBezTo>
                    <a:cubicBezTo>
                      <a:pt x="2456199" y="1492991"/>
                      <a:pt x="2318067" y="1448413"/>
                      <a:pt x="2005316" y="1450743"/>
                    </a:cubicBezTo>
                    <a:cubicBezTo>
                      <a:pt x="1692566" y="1453073"/>
                      <a:pt x="1538215" y="1418121"/>
                      <a:pt x="1388084" y="1450743"/>
                    </a:cubicBezTo>
                    <a:cubicBezTo>
                      <a:pt x="1237953" y="1483365"/>
                      <a:pt x="1059617" y="1430569"/>
                      <a:pt x="859027" y="1450743"/>
                    </a:cubicBezTo>
                    <a:cubicBezTo>
                      <a:pt x="658437" y="1470917"/>
                      <a:pt x="533861" y="1421490"/>
                      <a:pt x="241795" y="1450743"/>
                    </a:cubicBezTo>
                    <a:cubicBezTo>
                      <a:pt x="119023" y="1451461"/>
                      <a:pt x="9525" y="1338672"/>
                      <a:pt x="0" y="1208948"/>
                    </a:cubicBezTo>
                    <a:cubicBezTo>
                      <a:pt x="-48324" y="1106333"/>
                      <a:pt x="20531" y="914749"/>
                      <a:pt x="0" y="735043"/>
                    </a:cubicBezTo>
                    <a:cubicBezTo>
                      <a:pt x="-20531" y="555338"/>
                      <a:pt x="55249" y="456756"/>
                      <a:pt x="0" y="241795"/>
                    </a:cubicBezTo>
                    <a:close/>
                  </a:path>
                </a:pathLst>
              </a:custGeom>
              <a:solidFill>
                <a:srgbClr val="92D050">
                  <a:alpha val="34000"/>
                </a:srgbClr>
              </a:solidFill>
              <a:ln w="57150">
                <a:solidFill>
                  <a:srgbClr val="61A010"/>
                </a:solidFill>
                <a:extLst>
                  <a:ext uri="{C807C97D-BFC1-408E-A445-0C87EB9F89A2}">
                    <ask:lineSketchStyleProps xmlns:ask="http://schemas.microsoft.com/office/drawing/2018/sketchyshapes" sd="3977622657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 descr="A picture containing plant&#10;&#10;Description automatically generated">
                <a:extLst>
                  <a:ext uri="{FF2B5EF4-FFF2-40B4-BE49-F238E27FC236}">
                    <a16:creationId xmlns:a16="http://schemas.microsoft.com/office/drawing/2014/main" id="{35545589-2729-4AFA-8828-ED21184162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584"/>
              <a:stretch/>
            </p:blipFill>
            <p:spPr>
              <a:xfrm>
                <a:off x="-210205" y="1819198"/>
                <a:ext cx="2520846" cy="1396956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CFF1CEB-60A7-4353-9756-F07458C1F87E}"/>
                </a:ext>
              </a:extLst>
            </p:cNvPr>
            <p:cNvSpPr/>
            <p:nvPr/>
          </p:nvSpPr>
          <p:spPr>
            <a:xfrm>
              <a:off x="1524735" y="1884830"/>
              <a:ext cx="8002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 dirty="0">
                  <a:solidFill>
                    <a:prstClr val="black"/>
                  </a:solidFill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F5D6D66-2832-4D3D-96EB-16C482DF8129}"/>
                    </a:ext>
                  </a:extLst>
                </p:cNvPr>
                <p:cNvSpPr/>
                <p:nvPr/>
              </p:nvSpPr>
              <p:spPr>
                <a:xfrm>
                  <a:off x="2310641" y="1166260"/>
                  <a:ext cx="1830950" cy="19445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66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66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F5D6D66-2832-4D3D-96EB-16C482DF81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641" y="1166260"/>
                  <a:ext cx="1830950" cy="1944507"/>
                </a:xfrm>
                <a:prstGeom prst="rect">
                  <a:avLst/>
                </a:prstGeom>
                <a:blipFill>
                  <a:blip r:embed="rId4"/>
                  <a:stretch>
                    <a:fillRect b="-112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图片 7">
            <a:extLst>
              <a:ext uri="{FF2B5EF4-FFF2-40B4-BE49-F238E27FC236}">
                <a16:creationId xmlns:a16="http://schemas.microsoft.com/office/drawing/2014/main" id="{667770FE-C16B-49ED-8C7C-2422B19708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35" y="962619"/>
            <a:ext cx="3007093" cy="5160438"/>
          </a:xfrm>
          <a:prstGeom prst="rect">
            <a:avLst/>
          </a:prstGeom>
        </p:spPr>
      </p:pic>
      <p:pic>
        <p:nvPicPr>
          <p:cNvPr id="27" name="图片 12" descr="02">
            <a:extLst>
              <a:ext uri="{FF2B5EF4-FFF2-40B4-BE49-F238E27FC236}">
                <a16:creationId xmlns:a16="http://schemas.microsoft.com/office/drawing/2014/main" id="{BAF1FEFF-DDF4-45BD-B45D-DD25685A6B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0696" b="26754"/>
          <a:stretch>
            <a:fillRect/>
          </a:stretch>
        </p:blipFill>
        <p:spPr>
          <a:xfrm rot="600000">
            <a:off x="-1014259" y="-651693"/>
            <a:ext cx="3480373" cy="3642107"/>
          </a:xfrm>
          <a:prstGeom prst="rect">
            <a:avLst/>
          </a:prstGeom>
        </p:spPr>
      </p:pic>
      <p:pic>
        <p:nvPicPr>
          <p:cNvPr id="28" name="图片 20" descr="02">
            <a:extLst>
              <a:ext uri="{FF2B5EF4-FFF2-40B4-BE49-F238E27FC236}">
                <a16:creationId xmlns:a16="http://schemas.microsoft.com/office/drawing/2014/main" id="{2ECB039D-7269-4051-969D-0B811A70A0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0394" r="6" b="32940"/>
          <a:stretch>
            <a:fillRect/>
          </a:stretch>
        </p:blipFill>
        <p:spPr>
          <a:xfrm rot="20940000">
            <a:off x="9297254" y="-1170735"/>
            <a:ext cx="4392930" cy="316611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0361957-DFF3-466C-9FF9-D8FE6572D119}"/>
              </a:ext>
            </a:extLst>
          </p:cNvPr>
          <p:cNvGrpSpPr/>
          <p:nvPr/>
        </p:nvGrpSpPr>
        <p:grpSpPr>
          <a:xfrm>
            <a:off x="5011865" y="1846929"/>
            <a:ext cx="3422792" cy="1998331"/>
            <a:chOff x="4956476" y="2284866"/>
            <a:chExt cx="3422792" cy="199833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A791EB-52FC-4721-8340-6A3F84EB7CE0}"/>
                </a:ext>
              </a:extLst>
            </p:cNvPr>
            <p:cNvGrpSpPr/>
            <p:nvPr/>
          </p:nvGrpSpPr>
          <p:grpSpPr>
            <a:xfrm>
              <a:off x="4956476" y="2750937"/>
              <a:ext cx="3422792" cy="1532260"/>
              <a:chOff x="5012274" y="2740850"/>
              <a:chExt cx="3422792" cy="153226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55AC405-51BB-482C-BD24-578D333610F8}"/>
                  </a:ext>
                </a:extLst>
              </p:cNvPr>
              <p:cNvSpPr/>
              <p:nvPr/>
            </p:nvSpPr>
            <p:spPr>
              <a:xfrm>
                <a:off x="5012274" y="2740850"/>
                <a:ext cx="3422792" cy="1532260"/>
              </a:xfrm>
              <a:custGeom>
                <a:avLst/>
                <a:gdLst>
                  <a:gd name="connsiteX0" fmla="*/ 0 w 3422792"/>
                  <a:gd name="connsiteY0" fmla="*/ 255382 h 1532260"/>
                  <a:gd name="connsiteX1" fmla="*/ 255382 w 3422792"/>
                  <a:gd name="connsiteY1" fmla="*/ 0 h 1532260"/>
                  <a:gd name="connsiteX2" fmla="*/ 866908 w 3422792"/>
                  <a:gd name="connsiteY2" fmla="*/ 0 h 1532260"/>
                  <a:gd name="connsiteX3" fmla="*/ 1361953 w 3422792"/>
                  <a:gd name="connsiteY3" fmla="*/ 0 h 1532260"/>
                  <a:gd name="connsiteX4" fmla="*/ 2002599 w 3422792"/>
                  <a:gd name="connsiteY4" fmla="*/ 0 h 1532260"/>
                  <a:gd name="connsiteX5" fmla="*/ 2643245 w 3422792"/>
                  <a:gd name="connsiteY5" fmla="*/ 0 h 1532260"/>
                  <a:gd name="connsiteX6" fmla="*/ 3167410 w 3422792"/>
                  <a:gd name="connsiteY6" fmla="*/ 0 h 1532260"/>
                  <a:gd name="connsiteX7" fmla="*/ 3422792 w 3422792"/>
                  <a:gd name="connsiteY7" fmla="*/ 255382 h 1532260"/>
                  <a:gd name="connsiteX8" fmla="*/ 3422792 w 3422792"/>
                  <a:gd name="connsiteY8" fmla="*/ 766130 h 1532260"/>
                  <a:gd name="connsiteX9" fmla="*/ 3422792 w 3422792"/>
                  <a:gd name="connsiteY9" fmla="*/ 1276878 h 1532260"/>
                  <a:gd name="connsiteX10" fmla="*/ 3167410 w 3422792"/>
                  <a:gd name="connsiteY10" fmla="*/ 1532260 h 1532260"/>
                  <a:gd name="connsiteX11" fmla="*/ 2643245 w 3422792"/>
                  <a:gd name="connsiteY11" fmla="*/ 1532260 h 1532260"/>
                  <a:gd name="connsiteX12" fmla="*/ 2031719 w 3422792"/>
                  <a:gd name="connsiteY12" fmla="*/ 1532260 h 1532260"/>
                  <a:gd name="connsiteX13" fmla="*/ 1536674 w 3422792"/>
                  <a:gd name="connsiteY13" fmla="*/ 1532260 h 1532260"/>
                  <a:gd name="connsiteX14" fmla="*/ 1012509 w 3422792"/>
                  <a:gd name="connsiteY14" fmla="*/ 1532260 h 1532260"/>
                  <a:gd name="connsiteX15" fmla="*/ 255382 w 3422792"/>
                  <a:gd name="connsiteY15" fmla="*/ 1532260 h 1532260"/>
                  <a:gd name="connsiteX16" fmla="*/ 0 w 3422792"/>
                  <a:gd name="connsiteY16" fmla="*/ 1276878 h 1532260"/>
                  <a:gd name="connsiteX17" fmla="*/ 0 w 3422792"/>
                  <a:gd name="connsiteY17" fmla="*/ 786560 h 1532260"/>
                  <a:gd name="connsiteX18" fmla="*/ 0 w 3422792"/>
                  <a:gd name="connsiteY18" fmla="*/ 255382 h 1532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22792" h="1532260" fill="none" extrusionOk="0">
                    <a:moveTo>
                      <a:pt x="0" y="255382"/>
                    </a:moveTo>
                    <a:cubicBezTo>
                      <a:pt x="2953" y="134021"/>
                      <a:pt x="95764" y="37946"/>
                      <a:pt x="255382" y="0"/>
                    </a:cubicBezTo>
                    <a:cubicBezTo>
                      <a:pt x="406127" y="-39587"/>
                      <a:pt x="634299" y="66104"/>
                      <a:pt x="866908" y="0"/>
                    </a:cubicBezTo>
                    <a:cubicBezTo>
                      <a:pt x="1099517" y="-66104"/>
                      <a:pt x="1136099" y="25266"/>
                      <a:pt x="1361953" y="0"/>
                    </a:cubicBezTo>
                    <a:cubicBezTo>
                      <a:pt x="1587808" y="-25266"/>
                      <a:pt x="1789230" y="9576"/>
                      <a:pt x="2002599" y="0"/>
                    </a:cubicBezTo>
                    <a:cubicBezTo>
                      <a:pt x="2215968" y="-9576"/>
                      <a:pt x="2347350" y="36163"/>
                      <a:pt x="2643245" y="0"/>
                    </a:cubicBezTo>
                    <a:cubicBezTo>
                      <a:pt x="2939140" y="-36163"/>
                      <a:pt x="3019155" y="55748"/>
                      <a:pt x="3167410" y="0"/>
                    </a:cubicBezTo>
                    <a:cubicBezTo>
                      <a:pt x="3305997" y="4905"/>
                      <a:pt x="3434921" y="117680"/>
                      <a:pt x="3422792" y="255382"/>
                    </a:cubicBezTo>
                    <a:cubicBezTo>
                      <a:pt x="3480261" y="496345"/>
                      <a:pt x="3380289" y="653833"/>
                      <a:pt x="3422792" y="766130"/>
                    </a:cubicBezTo>
                    <a:cubicBezTo>
                      <a:pt x="3465295" y="878427"/>
                      <a:pt x="3395292" y="1092788"/>
                      <a:pt x="3422792" y="1276878"/>
                    </a:cubicBezTo>
                    <a:cubicBezTo>
                      <a:pt x="3427286" y="1422786"/>
                      <a:pt x="3276595" y="1538684"/>
                      <a:pt x="3167410" y="1532260"/>
                    </a:cubicBezTo>
                    <a:cubicBezTo>
                      <a:pt x="3026432" y="1538109"/>
                      <a:pt x="2830227" y="1521175"/>
                      <a:pt x="2643245" y="1532260"/>
                    </a:cubicBezTo>
                    <a:cubicBezTo>
                      <a:pt x="2456264" y="1543345"/>
                      <a:pt x="2268857" y="1508989"/>
                      <a:pt x="2031719" y="1532260"/>
                    </a:cubicBezTo>
                    <a:cubicBezTo>
                      <a:pt x="1794581" y="1555531"/>
                      <a:pt x="1730485" y="1480967"/>
                      <a:pt x="1536674" y="1532260"/>
                    </a:cubicBezTo>
                    <a:cubicBezTo>
                      <a:pt x="1342863" y="1583553"/>
                      <a:pt x="1216984" y="1529976"/>
                      <a:pt x="1012509" y="1532260"/>
                    </a:cubicBezTo>
                    <a:cubicBezTo>
                      <a:pt x="808034" y="1534544"/>
                      <a:pt x="495059" y="1504815"/>
                      <a:pt x="255382" y="1532260"/>
                    </a:cubicBezTo>
                    <a:cubicBezTo>
                      <a:pt x="109796" y="1519512"/>
                      <a:pt x="-2477" y="1427474"/>
                      <a:pt x="0" y="1276878"/>
                    </a:cubicBezTo>
                    <a:cubicBezTo>
                      <a:pt x="-4633" y="1081497"/>
                      <a:pt x="1461" y="997253"/>
                      <a:pt x="0" y="786560"/>
                    </a:cubicBezTo>
                    <a:cubicBezTo>
                      <a:pt x="-1461" y="575867"/>
                      <a:pt x="28254" y="482907"/>
                      <a:pt x="0" y="255382"/>
                    </a:cubicBezTo>
                    <a:close/>
                  </a:path>
                  <a:path w="3422792" h="1532260" stroke="0" extrusionOk="0">
                    <a:moveTo>
                      <a:pt x="0" y="255382"/>
                    </a:moveTo>
                    <a:cubicBezTo>
                      <a:pt x="-12294" y="109608"/>
                      <a:pt x="81146" y="8087"/>
                      <a:pt x="255382" y="0"/>
                    </a:cubicBezTo>
                    <a:cubicBezTo>
                      <a:pt x="427226" y="-8009"/>
                      <a:pt x="630315" y="38650"/>
                      <a:pt x="808667" y="0"/>
                    </a:cubicBezTo>
                    <a:cubicBezTo>
                      <a:pt x="987020" y="-38650"/>
                      <a:pt x="1245404" y="54583"/>
                      <a:pt x="1391073" y="0"/>
                    </a:cubicBezTo>
                    <a:cubicBezTo>
                      <a:pt x="1536742" y="-54583"/>
                      <a:pt x="1874974" y="9847"/>
                      <a:pt x="2002599" y="0"/>
                    </a:cubicBezTo>
                    <a:cubicBezTo>
                      <a:pt x="2130224" y="-9847"/>
                      <a:pt x="2513979" y="35262"/>
                      <a:pt x="2643245" y="0"/>
                    </a:cubicBezTo>
                    <a:cubicBezTo>
                      <a:pt x="2772511" y="-35262"/>
                      <a:pt x="2947979" y="45930"/>
                      <a:pt x="3167410" y="0"/>
                    </a:cubicBezTo>
                    <a:cubicBezTo>
                      <a:pt x="3304742" y="-21131"/>
                      <a:pt x="3415739" y="114046"/>
                      <a:pt x="3422792" y="255382"/>
                    </a:cubicBezTo>
                    <a:cubicBezTo>
                      <a:pt x="3439605" y="487606"/>
                      <a:pt x="3418961" y="545632"/>
                      <a:pt x="3422792" y="786560"/>
                    </a:cubicBezTo>
                    <a:cubicBezTo>
                      <a:pt x="3426623" y="1027488"/>
                      <a:pt x="3377104" y="1060963"/>
                      <a:pt x="3422792" y="1276878"/>
                    </a:cubicBezTo>
                    <a:cubicBezTo>
                      <a:pt x="3409329" y="1398154"/>
                      <a:pt x="3300071" y="1535215"/>
                      <a:pt x="3167410" y="1532260"/>
                    </a:cubicBezTo>
                    <a:cubicBezTo>
                      <a:pt x="2943529" y="1570091"/>
                      <a:pt x="2868881" y="1511363"/>
                      <a:pt x="2643245" y="1532260"/>
                    </a:cubicBezTo>
                    <a:cubicBezTo>
                      <a:pt x="2417610" y="1553157"/>
                      <a:pt x="2165619" y="1504302"/>
                      <a:pt x="2002599" y="1532260"/>
                    </a:cubicBezTo>
                    <a:cubicBezTo>
                      <a:pt x="1839579" y="1560218"/>
                      <a:pt x="1542094" y="1501442"/>
                      <a:pt x="1391073" y="1532260"/>
                    </a:cubicBezTo>
                    <a:cubicBezTo>
                      <a:pt x="1240052" y="1563078"/>
                      <a:pt x="1059396" y="1511559"/>
                      <a:pt x="866908" y="1532260"/>
                    </a:cubicBezTo>
                    <a:cubicBezTo>
                      <a:pt x="674421" y="1552961"/>
                      <a:pt x="450403" y="1489033"/>
                      <a:pt x="255382" y="1532260"/>
                    </a:cubicBezTo>
                    <a:cubicBezTo>
                      <a:pt x="153031" y="1534842"/>
                      <a:pt x="3167" y="1416653"/>
                      <a:pt x="0" y="1276878"/>
                    </a:cubicBezTo>
                    <a:cubicBezTo>
                      <a:pt x="-35678" y="1075723"/>
                      <a:pt x="42240" y="1009683"/>
                      <a:pt x="0" y="776345"/>
                    </a:cubicBezTo>
                    <a:cubicBezTo>
                      <a:pt x="-42240" y="543007"/>
                      <a:pt x="42771" y="500204"/>
                      <a:pt x="0" y="255382"/>
                    </a:cubicBezTo>
                    <a:close/>
                  </a:path>
                </a:pathLst>
              </a:custGeom>
              <a:solidFill>
                <a:srgbClr val="92D050">
                  <a:alpha val="34000"/>
                </a:srgbClr>
              </a:solidFill>
              <a:ln w="57150">
                <a:solidFill>
                  <a:srgbClr val="61A010"/>
                </a:solidFill>
                <a:extLst>
                  <a:ext uri="{C807C97D-BFC1-408E-A445-0C87EB9F89A2}">
                    <ask:lineSketchStyleProps xmlns:ask="http://schemas.microsoft.com/office/drawing/2018/sketchyshapes" sd="3977622657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42D5F1-0F5F-42E5-A1BF-CB62468688C9}"/>
                  </a:ext>
                </a:extLst>
              </p:cNvPr>
              <p:cNvSpPr/>
              <p:nvPr/>
            </p:nvSpPr>
            <p:spPr>
              <a:xfrm>
                <a:off x="5582690" y="2952223"/>
                <a:ext cx="83869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vi-VN" sz="5400" b="1" dirty="0">
                    <a:solidFill>
                      <a:prstClr val="black"/>
                    </a:solidFill>
                  </a:rPr>
                  <a:t>b)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C59AD15-4EBC-46BD-AFD2-3ACE963FB662}"/>
                    </a:ext>
                  </a:extLst>
                </p:cNvPr>
                <p:cNvSpPr/>
                <p:nvPr/>
              </p:nvSpPr>
              <p:spPr>
                <a:xfrm>
                  <a:off x="6337846" y="2284866"/>
                  <a:ext cx="1830950" cy="19635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C59AD15-4EBC-46BD-AFD2-3ACE963FB6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846" y="2284866"/>
                  <a:ext cx="1830950" cy="1963551"/>
                </a:xfrm>
                <a:prstGeom prst="rect">
                  <a:avLst/>
                </a:prstGeom>
                <a:blipFill>
                  <a:blip r:embed="rId9"/>
                  <a:stretch>
                    <a:fillRect b="-11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22ECEB-E6BA-4F58-9709-FBCF1E6844C6}"/>
              </a:ext>
            </a:extLst>
          </p:cNvPr>
          <p:cNvGrpSpPr/>
          <p:nvPr/>
        </p:nvGrpSpPr>
        <p:grpSpPr>
          <a:xfrm>
            <a:off x="598942" y="3593369"/>
            <a:ext cx="5916000" cy="1939698"/>
            <a:chOff x="712960" y="4115573"/>
            <a:chExt cx="5916000" cy="193969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6D18F59-18AB-42AC-9221-63F99023B2AF}"/>
                </a:ext>
              </a:extLst>
            </p:cNvPr>
            <p:cNvSpPr/>
            <p:nvPr/>
          </p:nvSpPr>
          <p:spPr>
            <a:xfrm>
              <a:off x="712960" y="4523011"/>
              <a:ext cx="5916000" cy="1532260"/>
            </a:xfrm>
            <a:custGeom>
              <a:avLst/>
              <a:gdLst>
                <a:gd name="connsiteX0" fmla="*/ 0 w 5916000"/>
                <a:gd name="connsiteY0" fmla="*/ 255382 h 1532260"/>
                <a:gd name="connsiteX1" fmla="*/ 255382 w 5916000"/>
                <a:gd name="connsiteY1" fmla="*/ 0 h 1532260"/>
                <a:gd name="connsiteX2" fmla="*/ 741853 w 5916000"/>
                <a:gd name="connsiteY2" fmla="*/ 0 h 1532260"/>
                <a:gd name="connsiteX3" fmla="*/ 1228324 w 5916000"/>
                <a:gd name="connsiteY3" fmla="*/ 0 h 1532260"/>
                <a:gd name="connsiteX4" fmla="*/ 1822900 w 5916000"/>
                <a:gd name="connsiteY4" fmla="*/ 0 h 1532260"/>
                <a:gd name="connsiteX5" fmla="*/ 2201267 w 5916000"/>
                <a:gd name="connsiteY5" fmla="*/ 0 h 1532260"/>
                <a:gd name="connsiteX6" fmla="*/ 2633686 w 5916000"/>
                <a:gd name="connsiteY6" fmla="*/ 0 h 1532260"/>
                <a:gd name="connsiteX7" fmla="*/ 3174209 w 5916000"/>
                <a:gd name="connsiteY7" fmla="*/ 0 h 1532260"/>
                <a:gd name="connsiteX8" fmla="*/ 3822838 w 5916000"/>
                <a:gd name="connsiteY8" fmla="*/ 0 h 1532260"/>
                <a:gd name="connsiteX9" fmla="*/ 4471466 w 5916000"/>
                <a:gd name="connsiteY9" fmla="*/ 0 h 1532260"/>
                <a:gd name="connsiteX10" fmla="*/ 5066042 w 5916000"/>
                <a:gd name="connsiteY10" fmla="*/ 0 h 1532260"/>
                <a:gd name="connsiteX11" fmla="*/ 5660618 w 5916000"/>
                <a:gd name="connsiteY11" fmla="*/ 0 h 1532260"/>
                <a:gd name="connsiteX12" fmla="*/ 5916000 w 5916000"/>
                <a:gd name="connsiteY12" fmla="*/ 255382 h 1532260"/>
                <a:gd name="connsiteX13" fmla="*/ 5916000 w 5916000"/>
                <a:gd name="connsiteY13" fmla="*/ 766130 h 1532260"/>
                <a:gd name="connsiteX14" fmla="*/ 5916000 w 5916000"/>
                <a:gd name="connsiteY14" fmla="*/ 1276878 h 1532260"/>
                <a:gd name="connsiteX15" fmla="*/ 5660618 w 5916000"/>
                <a:gd name="connsiteY15" fmla="*/ 1532260 h 1532260"/>
                <a:gd name="connsiteX16" fmla="*/ 5174147 w 5916000"/>
                <a:gd name="connsiteY16" fmla="*/ 1532260 h 1532260"/>
                <a:gd name="connsiteX17" fmla="*/ 4795780 w 5916000"/>
                <a:gd name="connsiteY17" fmla="*/ 1532260 h 1532260"/>
                <a:gd name="connsiteX18" fmla="*/ 4363361 w 5916000"/>
                <a:gd name="connsiteY18" fmla="*/ 1532260 h 1532260"/>
                <a:gd name="connsiteX19" fmla="*/ 3768785 w 5916000"/>
                <a:gd name="connsiteY19" fmla="*/ 1532260 h 1532260"/>
                <a:gd name="connsiteX20" fmla="*/ 3120157 w 5916000"/>
                <a:gd name="connsiteY20" fmla="*/ 1532260 h 1532260"/>
                <a:gd name="connsiteX21" fmla="*/ 2633686 w 5916000"/>
                <a:gd name="connsiteY21" fmla="*/ 1532260 h 1532260"/>
                <a:gd name="connsiteX22" fmla="*/ 2093162 w 5916000"/>
                <a:gd name="connsiteY22" fmla="*/ 1532260 h 1532260"/>
                <a:gd name="connsiteX23" fmla="*/ 1552639 w 5916000"/>
                <a:gd name="connsiteY23" fmla="*/ 1532260 h 1532260"/>
                <a:gd name="connsiteX24" fmla="*/ 958063 w 5916000"/>
                <a:gd name="connsiteY24" fmla="*/ 1532260 h 1532260"/>
                <a:gd name="connsiteX25" fmla="*/ 255382 w 5916000"/>
                <a:gd name="connsiteY25" fmla="*/ 1532260 h 1532260"/>
                <a:gd name="connsiteX26" fmla="*/ 0 w 5916000"/>
                <a:gd name="connsiteY26" fmla="*/ 1276878 h 1532260"/>
                <a:gd name="connsiteX27" fmla="*/ 0 w 5916000"/>
                <a:gd name="connsiteY27" fmla="*/ 766130 h 1532260"/>
                <a:gd name="connsiteX28" fmla="*/ 0 w 5916000"/>
                <a:gd name="connsiteY28" fmla="*/ 255382 h 153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16000" h="1532260" fill="none" extrusionOk="0">
                  <a:moveTo>
                    <a:pt x="0" y="255382"/>
                  </a:moveTo>
                  <a:cubicBezTo>
                    <a:pt x="25297" y="137475"/>
                    <a:pt x="103314" y="36600"/>
                    <a:pt x="255382" y="0"/>
                  </a:cubicBezTo>
                  <a:cubicBezTo>
                    <a:pt x="464069" y="-48778"/>
                    <a:pt x="610479" y="8712"/>
                    <a:pt x="741853" y="0"/>
                  </a:cubicBezTo>
                  <a:cubicBezTo>
                    <a:pt x="873227" y="-8712"/>
                    <a:pt x="1129234" y="17014"/>
                    <a:pt x="1228324" y="0"/>
                  </a:cubicBezTo>
                  <a:cubicBezTo>
                    <a:pt x="1327414" y="-17014"/>
                    <a:pt x="1699740" y="69939"/>
                    <a:pt x="1822900" y="0"/>
                  </a:cubicBezTo>
                  <a:cubicBezTo>
                    <a:pt x="1946060" y="-69939"/>
                    <a:pt x="2041462" y="44850"/>
                    <a:pt x="2201267" y="0"/>
                  </a:cubicBezTo>
                  <a:cubicBezTo>
                    <a:pt x="2361072" y="-44850"/>
                    <a:pt x="2519894" y="32519"/>
                    <a:pt x="2633686" y="0"/>
                  </a:cubicBezTo>
                  <a:cubicBezTo>
                    <a:pt x="2747478" y="-32519"/>
                    <a:pt x="3010255" y="17443"/>
                    <a:pt x="3174209" y="0"/>
                  </a:cubicBezTo>
                  <a:cubicBezTo>
                    <a:pt x="3338163" y="-17443"/>
                    <a:pt x="3500833" y="25862"/>
                    <a:pt x="3822838" y="0"/>
                  </a:cubicBezTo>
                  <a:cubicBezTo>
                    <a:pt x="4144843" y="-25862"/>
                    <a:pt x="4213372" y="25067"/>
                    <a:pt x="4471466" y="0"/>
                  </a:cubicBezTo>
                  <a:cubicBezTo>
                    <a:pt x="4729560" y="-25067"/>
                    <a:pt x="4904130" y="69257"/>
                    <a:pt x="5066042" y="0"/>
                  </a:cubicBezTo>
                  <a:cubicBezTo>
                    <a:pt x="5227954" y="-69257"/>
                    <a:pt x="5402404" y="43637"/>
                    <a:pt x="5660618" y="0"/>
                  </a:cubicBezTo>
                  <a:cubicBezTo>
                    <a:pt x="5816211" y="-1804"/>
                    <a:pt x="5917226" y="101691"/>
                    <a:pt x="5916000" y="255382"/>
                  </a:cubicBezTo>
                  <a:cubicBezTo>
                    <a:pt x="5938060" y="361436"/>
                    <a:pt x="5884102" y="617344"/>
                    <a:pt x="5916000" y="766130"/>
                  </a:cubicBezTo>
                  <a:cubicBezTo>
                    <a:pt x="5947898" y="914916"/>
                    <a:pt x="5891008" y="1172263"/>
                    <a:pt x="5916000" y="1276878"/>
                  </a:cubicBezTo>
                  <a:cubicBezTo>
                    <a:pt x="5923385" y="1421280"/>
                    <a:pt x="5823483" y="1541640"/>
                    <a:pt x="5660618" y="1532260"/>
                  </a:cubicBezTo>
                  <a:cubicBezTo>
                    <a:pt x="5527062" y="1556688"/>
                    <a:pt x="5399959" y="1478677"/>
                    <a:pt x="5174147" y="1532260"/>
                  </a:cubicBezTo>
                  <a:cubicBezTo>
                    <a:pt x="4948335" y="1585843"/>
                    <a:pt x="4929682" y="1501561"/>
                    <a:pt x="4795780" y="1532260"/>
                  </a:cubicBezTo>
                  <a:cubicBezTo>
                    <a:pt x="4661878" y="1562959"/>
                    <a:pt x="4487642" y="1503287"/>
                    <a:pt x="4363361" y="1532260"/>
                  </a:cubicBezTo>
                  <a:cubicBezTo>
                    <a:pt x="4239080" y="1561233"/>
                    <a:pt x="3905894" y="1496535"/>
                    <a:pt x="3768785" y="1532260"/>
                  </a:cubicBezTo>
                  <a:cubicBezTo>
                    <a:pt x="3631676" y="1567985"/>
                    <a:pt x="3322381" y="1492490"/>
                    <a:pt x="3120157" y="1532260"/>
                  </a:cubicBezTo>
                  <a:cubicBezTo>
                    <a:pt x="2917933" y="1572030"/>
                    <a:pt x="2760072" y="1525969"/>
                    <a:pt x="2633686" y="1532260"/>
                  </a:cubicBezTo>
                  <a:cubicBezTo>
                    <a:pt x="2507300" y="1538551"/>
                    <a:pt x="2352588" y="1502584"/>
                    <a:pt x="2093162" y="1532260"/>
                  </a:cubicBezTo>
                  <a:cubicBezTo>
                    <a:pt x="1833736" y="1561936"/>
                    <a:pt x="1744677" y="1477444"/>
                    <a:pt x="1552639" y="1532260"/>
                  </a:cubicBezTo>
                  <a:cubicBezTo>
                    <a:pt x="1360601" y="1587076"/>
                    <a:pt x="1092256" y="1511259"/>
                    <a:pt x="958063" y="1532260"/>
                  </a:cubicBezTo>
                  <a:cubicBezTo>
                    <a:pt x="823870" y="1553261"/>
                    <a:pt x="549950" y="1479388"/>
                    <a:pt x="255382" y="1532260"/>
                  </a:cubicBezTo>
                  <a:cubicBezTo>
                    <a:pt x="142098" y="1535096"/>
                    <a:pt x="13897" y="1397478"/>
                    <a:pt x="0" y="1276878"/>
                  </a:cubicBezTo>
                  <a:cubicBezTo>
                    <a:pt x="-9528" y="1110062"/>
                    <a:pt x="13613" y="1018498"/>
                    <a:pt x="0" y="766130"/>
                  </a:cubicBezTo>
                  <a:cubicBezTo>
                    <a:pt x="-13613" y="513762"/>
                    <a:pt x="3547" y="430281"/>
                    <a:pt x="0" y="255382"/>
                  </a:cubicBezTo>
                  <a:close/>
                </a:path>
                <a:path w="5916000" h="1532260" stroke="0" extrusionOk="0">
                  <a:moveTo>
                    <a:pt x="0" y="255382"/>
                  </a:moveTo>
                  <a:cubicBezTo>
                    <a:pt x="-12294" y="109608"/>
                    <a:pt x="81146" y="8087"/>
                    <a:pt x="255382" y="0"/>
                  </a:cubicBezTo>
                  <a:cubicBezTo>
                    <a:pt x="472958" y="-27696"/>
                    <a:pt x="518605" y="27274"/>
                    <a:pt x="741853" y="0"/>
                  </a:cubicBezTo>
                  <a:cubicBezTo>
                    <a:pt x="965101" y="-27274"/>
                    <a:pt x="1171651" y="33613"/>
                    <a:pt x="1282377" y="0"/>
                  </a:cubicBezTo>
                  <a:cubicBezTo>
                    <a:pt x="1393103" y="-33613"/>
                    <a:pt x="1591495" y="40421"/>
                    <a:pt x="1876953" y="0"/>
                  </a:cubicBezTo>
                  <a:cubicBezTo>
                    <a:pt x="2162411" y="-40421"/>
                    <a:pt x="2292366" y="17379"/>
                    <a:pt x="2525581" y="0"/>
                  </a:cubicBezTo>
                  <a:cubicBezTo>
                    <a:pt x="2758796" y="-17379"/>
                    <a:pt x="2856139" y="30203"/>
                    <a:pt x="3174209" y="0"/>
                  </a:cubicBezTo>
                  <a:cubicBezTo>
                    <a:pt x="3492279" y="-30203"/>
                    <a:pt x="3459543" y="8093"/>
                    <a:pt x="3660681" y="0"/>
                  </a:cubicBezTo>
                  <a:cubicBezTo>
                    <a:pt x="3861819" y="-8093"/>
                    <a:pt x="3853655" y="9932"/>
                    <a:pt x="4039047" y="0"/>
                  </a:cubicBezTo>
                  <a:cubicBezTo>
                    <a:pt x="4224439" y="-9932"/>
                    <a:pt x="4433578" y="50402"/>
                    <a:pt x="4633623" y="0"/>
                  </a:cubicBezTo>
                  <a:cubicBezTo>
                    <a:pt x="4833668" y="-50402"/>
                    <a:pt x="4986345" y="35340"/>
                    <a:pt x="5120094" y="0"/>
                  </a:cubicBezTo>
                  <a:cubicBezTo>
                    <a:pt x="5253843" y="-35340"/>
                    <a:pt x="5487422" y="49715"/>
                    <a:pt x="5660618" y="0"/>
                  </a:cubicBezTo>
                  <a:cubicBezTo>
                    <a:pt x="5776487" y="-21952"/>
                    <a:pt x="5916523" y="146426"/>
                    <a:pt x="5916000" y="255382"/>
                  </a:cubicBezTo>
                  <a:cubicBezTo>
                    <a:pt x="5920459" y="465154"/>
                    <a:pt x="5861084" y="528510"/>
                    <a:pt x="5916000" y="745700"/>
                  </a:cubicBezTo>
                  <a:cubicBezTo>
                    <a:pt x="5970916" y="962890"/>
                    <a:pt x="5891150" y="1046901"/>
                    <a:pt x="5916000" y="1276878"/>
                  </a:cubicBezTo>
                  <a:cubicBezTo>
                    <a:pt x="5915290" y="1397745"/>
                    <a:pt x="5805064" y="1495826"/>
                    <a:pt x="5660618" y="1532260"/>
                  </a:cubicBezTo>
                  <a:cubicBezTo>
                    <a:pt x="5464864" y="1588918"/>
                    <a:pt x="5244685" y="1512999"/>
                    <a:pt x="5066042" y="1532260"/>
                  </a:cubicBezTo>
                  <a:cubicBezTo>
                    <a:pt x="4887399" y="1551521"/>
                    <a:pt x="4693796" y="1519987"/>
                    <a:pt x="4579571" y="1532260"/>
                  </a:cubicBezTo>
                  <a:cubicBezTo>
                    <a:pt x="4465346" y="1544533"/>
                    <a:pt x="4271355" y="1529008"/>
                    <a:pt x="4039047" y="1532260"/>
                  </a:cubicBezTo>
                  <a:cubicBezTo>
                    <a:pt x="3806739" y="1535512"/>
                    <a:pt x="3791851" y="1506369"/>
                    <a:pt x="3660681" y="1532260"/>
                  </a:cubicBezTo>
                  <a:cubicBezTo>
                    <a:pt x="3529511" y="1558151"/>
                    <a:pt x="3334845" y="1484939"/>
                    <a:pt x="3174209" y="1532260"/>
                  </a:cubicBezTo>
                  <a:cubicBezTo>
                    <a:pt x="3013573" y="1579581"/>
                    <a:pt x="2780729" y="1480863"/>
                    <a:pt x="2633686" y="1532260"/>
                  </a:cubicBezTo>
                  <a:cubicBezTo>
                    <a:pt x="2486643" y="1583657"/>
                    <a:pt x="2199669" y="1478801"/>
                    <a:pt x="1985058" y="1532260"/>
                  </a:cubicBezTo>
                  <a:cubicBezTo>
                    <a:pt x="1770447" y="1585719"/>
                    <a:pt x="1772446" y="1498184"/>
                    <a:pt x="1606691" y="1532260"/>
                  </a:cubicBezTo>
                  <a:cubicBezTo>
                    <a:pt x="1440936" y="1566336"/>
                    <a:pt x="1239991" y="1482077"/>
                    <a:pt x="958063" y="1532260"/>
                  </a:cubicBezTo>
                  <a:cubicBezTo>
                    <a:pt x="676135" y="1582443"/>
                    <a:pt x="414104" y="1466947"/>
                    <a:pt x="255382" y="1532260"/>
                  </a:cubicBezTo>
                  <a:cubicBezTo>
                    <a:pt x="118966" y="1534982"/>
                    <a:pt x="7328" y="1427552"/>
                    <a:pt x="0" y="1276878"/>
                  </a:cubicBezTo>
                  <a:cubicBezTo>
                    <a:pt x="-2069" y="1049808"/>
                    <a:pt x="8431" y="970158"/>
                    <a:pt x="0" y="786560"/>
                  </a:cubicBezTo>
                  <a:cubicBezTo>
                    <a:pt x="-8431" y="602962"/>
                    <a:pt x="22463" y="402090"/>
                    <a:pt x="0" y="255382"/>
                  </a:cubicBezTo>
                  <a:close/>
                </a:path>
              </a:pathLst>
            </a:custGeom>
            <a:solidFill>
              <a:srgbClr val="92D050">
                <a:alpha val="34000"/>
              </a:srgbClr>
            </a:solidFill>
            <a:ln w="57150">
              <a:solidFill>
                <a:srgbClr val="61A010"/>
              </a:solidFill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FB2ADD-20F4-4465-B2A3-8D7CFABD95FC}"/>
                </a:ext>
              </a:extLst>
            </p:cNvPr>
            <p:cNvSpPr/>
            <p:nvPr/>
          </p:nvSpPr>
          <p:spPr>
            <a:xfrm>
              <a:off x="1418856" y="4760798"/>
              <a:ext cx="8002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 dirty="0">
                  <a:solidFill>
                    <a:prstClr val="black"/>
                  </a:solidFill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3C6F1E8-1F7F-498A-A4D7-5C8184F6F274}"/>
                    </a:ext>
                  </a:extLst>
                </p:cNvPr>
                <p:cNvSpPr/>
                <p:nvPr/>
              </p:nvSpPr>
              <p:spPr>
                <a:xfrm>
                  <a:off x="2349160" y="4115573"/>
                  <a:ext cx="4217821" cy="19396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3C6F1E8-1F7F-498A-A4D7-5C8184F6F2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160" y="4115573"/>
                  <a:ext cx="4217821" cy="1939698"/>
                </a:xfrm>
                <a:prstGeom prst="rect">
                  <a:avLst/>
                </a:prstGeom>
                <a:blipFill>
                  <a:blip r:embed="rId7"/>
                  <a:stretch>
                    <a:fillRect b="-116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30" descr="A picture containing plant&#10;&#10;Description automatically generated">
            <a:extLst>
              <a:ext uri="{FF2B5EF4-FFF2-40B4-BE49-F238E27FC236}">
                <a16:creationId xmlns:a16="http://schemas.microsoft.com/office/drawing/2014/main" id="{AB813151-1306-4808-9DCD-1D4D08698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3799884" y="2643095"/>
            <a:ext cx="2520846" cy="1396956"/>
          </a:xfrm>
          <a:prstGeom prst="rect">
            <a:avLst/>
          </a:prstGeom>
        </p:spPr>
      </p:pic>
      <p:pic>
        <p:nvPicPr>
          <p:cNvPr id="32" name="Picture 31" descr="A picture containing plant&#10;&#10;Description automatically generated">
            <a:extLst>
              <a:ext uri="{FF2B5EF4-FFF2-40B4-BE49-F238E27FC236}">
                <a16:creationId xmlns:a16="http://schemas.microsoft.com/office/drawing/2014/main" id="{F72240E1-D779-454C-ABF4-0DD2F56626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-380593" y="4336431"/>
            <a:ext cx="2520846" cy="1396956"/>
          </a:xfrm>
          <a:prstGeom prst="rect">
            <a:avLst/>
          </a:prstGeom>
        </p:spPr>
      </p:pic>
      <p:pic>
        <p:nvPicPr>
          <p:cNvPr id="29" name="图片 15" descr="图层 9 拷贝">
            <a:extLst>
              <a:ext uri="{FF2B5EF4-FFF2-40B4-BE49-F238E27FC236}">
                <a16:creationId xmlns:a16="http://schemas.microsoft.com/office/drawing/2014/main" id="{D4524770-C47F-41E7-9A1A-049A8ED6B8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8801" y="5521952"/>
            <a:ext cx="4750435" cy="166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63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2BCA92-750F-4F55-BDB4-8CE27B404093}"/>
              </a:ext>
            </a:extLst>
          </p:cNvPr>
          <p:cNvSpPr/>
          <p:nvPr/>
        </p:nvSpPr>
        <p:spPr>
          <a:xfrm>
            <a:off x="422611" y="1642347"/>
            <a:ext cx="8808617" cy="1610851"/>
          </a:xfrm>
          <a:custGeom>
            <a:avLst/>
            <a:gdLst>
              <a:gd name="connsiteX0" fmla="*/ 0 w 8808617"/>
              <a:gd name="connsiteY0" fmla="*/ 268481 h 1610851"/>
              <a:gd name="connsiteX1" fmla="*/ 268481 w 8808617"/>
              <a:gd name="connsiteY1" fmla="*/ 0 h 1610851"/>
              <a:gd name="connsiteX2" fmla="*/ 693880 w 8808617"/>
              <a:gd name="connsiteY2" fmla="*/ 0 h 1610851"/>
              <a:gd name="connsiteX3" fmla="*/ 1119280 w 8808617"/>
              <a:gd name="connsiteY3" fmla="*/ 0 h 1610851"/>
              <a:gd name="connsiteX4" fmla="*/ 1544679 w 8808617"/>
              <a:gd name="connsiteY4" fmla="*/ 0 h 1610851"/>
              <a:gd name="connsiteX5" fmla="*/ 2052795 w 8808617"/>
              <a:gd name="connsiteY5" fmla="*/ 0 h 1610851"/>
              <a:gd name="connsiteX6" fmla="*/ 2560911 w 8808617"/>
              <a:gd name="connsiteY6" fmla="*/ 0 h 1610851"/>
              <a:gd name="connsiteX7" fmla="*/ 3317177 w 8808617"/>
              <a:gd name="connsiteY7" fmla="*/ 0 h 1610851"/>
              <a:gd name="connsiteX8" fmla="*/ 3825293 w 8808617"/>
              <a:gd name="connsiteY8" fmla="*/ 0 h 1610851"/>
              <a:gd name="connsiteX9" fmla="*/ 4167975 w 8808617"/>
              <a:gd name="connsiteY9" fmla="*/ 0 h 1610851"/>
              <a:gd name="connsiteX10" fmla="*/ 4676091 w 8808617"/>
              <a:gd name="connsiteY10" fmla="*/ 0 h 1610851"/>
              <a:gd name="connsiteX11" fmla="*/ 5018774 w 8808617"/>
              <a:gd name="connsiteY11" fmla="*/ 0 h 1610851"/>
              <a:gd name="connsiteX12" fmla="*/ 5444174 w 8808617"/>
              <a:gd name="connsiteY12" fmla="*/ 0 h 1610851"/>
              <a:gd name="connsiteX13" fmla="*/ 6117723 w 8808617"/>
              <a:gd name="connsiteY13" fmla="*/ 0 h 1610851"/>
              <a:gd name="connsiteX14" fmla="*/ 6873988 w 8808617"/>
              <a:gd name="connsiteY14" fmla="*/ 0 h 1610851"/>
              <a:gd name="connsiteX15" fmla="*/ 7382104 w 8808617"/>
              <a:gd name="connsiteY15" fmla="*/ 0 h 1610851"/>
              <a:gd name="connsiteX16" fmla="*/ 7972937 w 8808617"/>
              <a:gd name="connsiteY16" fmla="*/ 0 h 1610851"/>
              <a:gd name="connsiteX17" fmla="*/ 8540136 w 8808617"/>
              <a:gd name="connsiteY17" fmla="*/ 0 h 1610851"/>
              <a:gd name="connsiteX18" fmla="*/ 8808617 w 8808617"/>
              <a:gd name="connsiteY18" fmla="*/ 268481 h 1610851"/>
              <a:gd name="connsiteX19" fmla="*/ 8808617 w 8808617"/>
              <a:gd name="connsiteY19" fmla="*/ 773209 h 1610851"/>
              <a:gd name="connsiteX20" fmla="*/ 8808617 w 8808617"/>
              <a:gd name="connsiteY20" fmla="*/ 1342370 h 1610851"/>
              <a:gd name="connsiteX21" fmla="*/ 8540136 w 8808617"/>
              <a:gd name="connsiteY21" fmla="*/ 1610851 h 1610851"/>
              <a:gd name="connsiteX22" fmla="*/ 7949304 w 8808617"/>
              <a:gd name="connsiteY22" fmla="*/ 1610851 h 1610851"/>
              <a:gd name="connsiteX23" fmla="*/ 7441188 w 8808617"/>
              <a:gd name="connsiteY23" fmla="*/ 1610851 h 1610851"/>
              <a:gd name="connsiteX24" fmla="*/ 6850355 w 8808617"/>
              <a:gd name="connsiteY24" fmla="*/ 1610851 h 1610851"/>
              <a:gd name="connsiteX25" fmla="*/ 6424956 w 8808617"/>
              <a:gd name="connsiteY25" fmla="*/ 1610851 h 1610851"/>
              <a:gd name="connsiteX26" fmla="*/ 5916840 w 8808617"/>
              <a:gd name="connsiteY26" fmla="*/ 1610851 h 1610851"/>
              <a:gd name="connsiteX27" fmla="*/ 5160574 w 8808617"/>
              <a:gd name="connsiteY27" fmla="*/ 1610851 h 1610851"/>
              <a:gd name="connsiteX28" fmla="*/ 4487025 w 8808617"/>
              <a:gd name="connsiteY28" fmla="*/ 1610851 h 1610851"/>
              <a:gd name="connsiteX29" fmla="*/ 3896193 w 8808617"/>
              <a:gd name="connsiteY29" fmla="*/ 1610851 h 1610851"/>
              <a:gd name="connsiteX30" fmla="*/ 3553510 w 8808617"/>
              <a:gd name="connsiteY30" fmla="*/ 1610851 h 1610851"/>
              <a:gd name="connsiteX31" fmla="*/ 3045394 w 8808617"/>
              <a:gd name="connsiteY31" fmla="*/ 1610851 h 1610851"/>
              <a:gd name="connsiteX32" fmla="*/ 2289128 w 8808617"/>
              <a:gd name="connsiteY32" fmla="*/ 1610851 h 1610851"/>
              <a:gd name="connsiteX33" fmla="*/ 1863729 w 8808617"/>
              <a:gd name="connsiteY33" fmla="*/ 1610851 h 1610851"/>
              <a:gd name="connsiteX34" fmla="*/ 1521046 w 8808617"/>
              <a:gd name="connsiteY34" fmla="*/ 1610851 h 1610851"/>
              <a:gd name="connsiteX35" fmla="*/ 1095647 w 8808617"/>
              <a:gd name="connsiteY35" fmla="*/ 1610851 h 1610851"/>
              <a:gd name="connsiteX36" fmla="*/ 268481 w 8808617"/>
              <a:gd name="connsiteY36" fmla="*/ 1610851 h 1610851"/>
              <a:gd name="connsiteX37" fmla="*/ 0 w 8808617"/>
              <a:gd name="connsiteY37" fmla="*/ 1342370 h 1610851"/>
              <a:gd name="connsiteX38" fmla="*/ 0 w 8808617"/>
              <a:gd name="connsiteY38" fmla="*/ 783948 h 1610851"/>
              <a:gd name="connsiteX39" fmla="*/ 0 w 8808617"/>
              <a:gd name="connsiteY39" fmla="*/ 268481 h 1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808617" h="1610851" fill="none" extrusionOk="0">
                <a:moveTo>
                  <a:pt x="0" y="268481"/>
                </a:moveTo>
                <a:cubicBezTo>
                  <a:pt x="-7325" y="99641"/>
                  <a:pt x="113872" y="24418"/>
                  <a:pt x="268481" y="0"/>
                </a:cubicBezTo>
                <a:cubicBezTo>
                  <a:pt x="430769" y="-32970"/>
                  <a:pt x="576733" y="13539"/>
                  <a:pt x="693880" y="0"/>
                </a:cubicBezTo>
                <a:cubicBezTo>
                  <a:pt x="811027" y="-13539"/>
                  <a:pt x="924314" y="7130"/>
                  <a:pt x="1119280" y="0"/>
                </a:cubicBezTo>
                <a:cubicBezTo>
                  <a:pt x="1314246" y="-7130"/>
                  <a:pt x="1393736" y="6147"/>
                  <a:pt x="1544679" y="0"/>
                </a:cubicBezTo>
                <a:cubicBezTo>
                  <a:pt x="1695622" y="-6147"/>
                  <a:pt x="1923089" y="15265"/>
                  <a:pt x="2052795" y="0"/>
                </a:cubicBezTo>
                <a:cubicBezTo>
                  <a:pt x="2182501" y="-15265"/>
                  <a:pt x="2443121" y="45254"/>
                  <a:pt x="2560911" y="0"/>
                </a:cubicBezTo>
                <a:cubicBezTo>
                  <a:pt x="2678701" y="-45254"/>
                  <a:pt x="3011147" y="49580"/>
                  <a:pt x="3317177" y="0"/>
                </a:cubicBezTo>
                <a:cubicBezTo>
                  <a:pt x="3623207" y="-49580"/>
                  <a:pt x="3668570" y="42050"/>
                  <a:pt x="3825293" y="0"/>
                </a:cubicBezTo>
                <a:cubicBezTo>
                  <a:pt x="3982016" y="-42050"/>
                  <a:pt x="4028532" y="7729"/>
                  <a:pt x="4167975" y="0"/>
                </a:cubicBezTo>
                <a:cubicBezTo>
                  <a:pt x="4307418" y="-7729"/>
                  <a:pt x="4454343" y="25658"/>
                  <a:pt x="4676091" y="0"/>
                </a:cubicBezTo>
                <a:cubicBezTo>
                  <a:pt x="4897839" y="-25658"/>
                  <a:pt x="4915895" y="10892"/>
                  <a:pt x="5018774" y="0"/>
                </a:cubicBezTo>
                <a:cubicBezTo>
                  <a:pt x="5121653" y="-10892"/>
                  <a:pt x="5277019" y="31548"/>
                  <a:pt x="5444174" y="0"/>
                </a:cubicBezTo>
                <a:cubicBezTo>
                  <a:pt x="5611329" y="-31548"/>
                  <a:pt x="5802357" y="52754"/>
                  <a:pt x="6117723" y="0"/>
                </a:cubicBezTo>
                <a:cubicBezTo>
                  <a:pt x="6433089" y="-52754"/>
                  <a:pt x="6674462" y="88517"/>
                  <a:pt x="6873988" y="0"/>
                </a:cubicBezTo>
                <a:cubicBezTo>
                  <a:pt x="7073514" y="-88517"/>
                  <a:pt x="7168803" y="5326"/>
                  <a:pt x="7382104" y="0"/>
                </a:cubicBezTo>
                <a:cubicBezTo>
                  <a:pt x="7595405" y="-5326"/>
                  <a:pt x="7685140" y="25619"/>
                  <a:pt x="7972937" y="0"/>
                </a:cubicBezTo>
                <a:cubicBezTo>
                  <a:pt x="8260734" y="-25619"/>
                  <a:pt x="8315699" y="10011"/>
                  <a:pt x="8540136" y="0"/>
                </a:cubicBezTo>
                <a:cubicBezTo>
                  <a:pt x="8687533" y="11740"/>
                  <a:pt x="8822946" y="125978"/>
                  <a:pt x="8808617" y="268481"/>
                </a:cubicBezTo>
                <a:cubicBezTo>
                  <a:pt x="8837575" y="476253"/>
                  <a:pt x="8765939" y="543093"/>
                  <a:pt x="8808617" y="773209"/>
                </a:cubicBezTo>
                <a:cubicBezTo>
                  <a:pt x="8851295" y="1003325"/>
                  <a:pt x="8766518" y="1151296"/>
                  <a:pt x="8808617" y="1342370"/>
                </a:cubicBezTo>
                <a:cubicBezTo>
                  <a:pt x="8830274" y="1468759"/>
                  <a:pt x="8694453" y="1601950"/>
                  <a:pt x="8540136" y="1610851"/>
                </a:cubicBezTo>
                <a:cubicBezTo>
                  <a:pt x="8280530" y="1662631"/>
                  <a:pt x="8167821" y="1597729"/>
                  <a:pt x="7949304" y="1610851"/>
                </a:cubicBezTo>
                <a:cubicBezTo>
                  <a:pt x="7730787" y="1623973"/>
                  <a:pt x="7692506" y="1609771"/>
                  <a:pt x="7441188" y="1610851"/>
                </a:cubicBezTo>
                <a:cubicBezTo>
                  <a:pt x="7189870" y="1611931"/>
                  <a:pt x="6984738" y="1575530"/>
                  <a:pt x="6850355" y="1610851"/>
                </a:cubicBezTo>
                <a:cubicBezTo>
                  <a:pt x="6715972" y="1646172"/>
                  <a:pt x="6601142" y="1574244"/>
                  <a:pt x="6424956" y="1610851"/>
                </a:cubicBezTo>
                <a:cubicBezTo>
                  <a:pt x="6248770" y="1647458"/>
                  <a:pt x="6139810" y="1553283"/>
                  <a:pt x="5916840" y="1610851"/>
                </a:cubicBezTo>
                <a:cubicBezTo>
                  <a:pt x="5693870" y="1668419"/>
                  <a:pt x="5333262" y="1598709"/>
                  <a:pt x="5160574" y="1610851"/>
                </a:cubicBezTo>
                <a:cubicBezTo>
                  <a:pt x="4987886" y="1622993"/>
                  <a:pt x="4789557" y="1548712"/>
                  <a:pt x="4487025" y="1610851"/>
                </a:cubicBezTo>
                <a:cubicBezTo>
                  <a:pt x="4184493" y="1672990"/>
                  <a:pt x="4021146" y="1606616"/>
                  <a:pt x="3896193" y="1610851"/>
                </a:cubicBezTo>
                <a:cubicBezTo>
                  <a:pt x="3771240" y="1615086"/>
                  <a:pt x="3651157" y="1604718"/>
                  <a:pt x="3553510" y="1610851"/>
                </a:cubicBezTo>
                <a:cubicBezTo>
                  <a:pt x="3455863" y="1616984"/>
                  <a:pt x="3190819" y="1560509"/>
                  <a:pt x="3045394" y="1610851"/>
                </a:cubicBezTo>
                <a:cubicBezTo>
                  <a:pt x="2899969" y="1661193"/>
                  <a:pt x="2503487" y="1601779"/>
                  <a:pt x="2289128" y="1610851"/>
                </a:cubicBezTo>
                <a:cubicBezTo>
                  <a:pt x="2074769" y="1619923"/>
                  <a:pt x="2019723" y="1577884"/>
                  <a:pt x="1863729" y="1610851"/>
                </a:cubicBezTo>
                <a:cubicBezTo>
                  <a:pt x="1707735" y="1643818"/>
                  <a:pt x="1619059" y="1602488"/>
                  <a:pt x="1521046" y="1610851"/>
                </a:cubicBezTo>
                <a:cubicBezTo>
                  <a:pt x="1423033" y="1619214"/>
                  <a:pt x="1190469" y="1595262"/>
                  <a:pt x="1095647" y="1610851"/>
                </a:cubicBezTo>
                <a:cubicBezTo>
                  <a:pt x="1000825" y="1626440"/>
                  <a:pt x="659332" y="1554688"/>
                  <a:pt x="268481" y="1610851"/>
                </a:cubicBezTo>
                <a:cubicBezTo>
                  <a:pt x="102589" y="1606845"/>
                  <a:pt x="-40525" y="1491060"/>
                  <a:pt x="0" y="1342370"/>
                </a:cubicBezTo>
                <a:cubicBezTo>
                  <a:pt x="-32729" y="1150241"/>
                  <a:pt x="9679" y="1045162"/>
                  <a:pt x="0" y="783948"/>
                </a:cubicBezTo>
                <a:cubicBezTo>
                  <a:pt x="-9679" y="522734"/>
                  <a:pt x="32900" y="426515"/>
                  <a:pt x="0" y="268481"/>
                </a:cubicBezTo>
                <a:close/>
              </a:path>
              <a:path w="8808617" h="1610851" stroke="0" extrusionOk="0">
                <a:moveTo>
                  <a:pt x="0" y="268481"/>
                </a:moveTo>
                <a:cubicBezTo>
                  <a:pt x="-26814" y="109887"/>
                  <a:pt x="95675" y="5976"/>
                  <a:pt x="268481" y="0"/>
                </a:cubicBezTo>
                <a:cubicBezTo>
                  <a:pt x="426527" y="-7936"/>
                  <a:pt x="658976" y="33632"/>
                  <a:pt x="776597" y="0"/>
                </a:cubicBezTo>
                <a:cubicBezTo>
                  <a:pt x="894218" y="-33632"/>
                  <a:pt x="1228152" y="63963"/>
                  <a:pt x="1367429" y="0"/>
                </a:cubicBezTo>
                <a:cubicBezTo>
                  <a:pt x="1506706" y="-63963"/>
                  <a:pt x="1721328" y="16528"/>
                  <a:pt x="2040978" y="0"/>
                </a:cubicBezTo>
                <a:cubicBezTo>
                  <a:pt x="2360628" y="-16528"/>
                  <a:pt x="2454377" y="12960"/>
                  <a:pt x="2797244" y="0"/>
                </a:cubicBezTo>
                <a:cubicBezTo>
                  <a:pt x="3140111" y="-12960"/>
                  <a:pt x="3189250" y="14771"/>
                  <a:pt x="3553510" y="0"/>
                </a:cubicBezTo>
                <a:cubicBezTo>
                  <a:pt x="3917770" y="-14771"/>
                  <a:pt x="3821645" y="59458"/>
                  <a:pt x="4061626" y="0"/>
                </a:cubicBezTo>
                <a:cubicBezTo>
                  <a:pt x="4301607" y="-59458"/>
                  <a:pt x="4252427" y="7686"/>
                  <a:pt x="4404308" y="0"/>
                </a:cubicBezTo>
                <a:cubicBezTo>
                  <a:pt x="4556189" y="-7686"/>
                  <a:pt x="4882893" y="27116"/>
                  <a:pt x="5077858" y="0"/>
                </a:cubicBezTo>
                <a:cubicBezTo>
                  <a:pt x="5272823" y="-27116"/>
                  <a:pt x="5367923" y="5270"/>
                  <a:pt x="5585974" y="0"/>
                </a:cubicBezTo>
                <a:cubicBezTo>
                  <a:pt x="5804025" y="-5270"/>
                  <a:pt x="5925577" y="15314"/>
                  <a:pt x="6011373" y="0"/>
                </a:cubicBezTo>
                <a:cubicBezTo>
                  <a:pt x="6097169" y="-15314"/>
                  <a:pt x="6384089" y="60117"/>
                  <a:pt x="6519489" y="0"/>
                </a:cubicBezTo>
                <a:cubicBezTo>
                  <a:pt x="6654889" y="-60117"/>
                  <a:pt x="6701799" y="36436"/>
                  <a:pt x="6862172" y="0"/>
                </a:cubicBezTo>
                <a:cubicBezTo>
                  <a:pt x="7022545" y="-36436"/>
                  <a:pt x="7355544" y="35675"/>
                  <a:pt x="7618437" y="0"/>
                </a:cubicBezTo>
                <a:cubicBezTo>
                  <a:pt x="7881331" y="-35675"/>
                  <a:pt x="8175525" y="106113"/>
                  <a:pt x="8540136" y="0"/>
                </a:cubicBezTo>
                <a:cubicBezTo>
                  <a:pt x="8687322" y="-31025"/>
                  <a:pt x="8812491" y="78713"/>
                  <a:pt x="8808617" y="268481"/>
                </a:cubicBezTo>
                <a:cubicBezTo>
                  <a:pt x="8845178" y="430306"/>
                  <a:pt x="8772041" y="548920"/>
                  <a:pt x="8808617" y="816164"/>
                </a:cubicBezTo>
                <a:cubicBezTo>
                  <a:pt x="8845193" y="1083408"/>
                  <a:pt x="8805965" y="1183535"/>
                  <a:pt x="8808617" y="1342370"/>
                </a:cubicBezTo>
                <a:cubicBezTo>
                  <a:pt x="8836657" y="1481000"/>
                  <a:pt x="8683800" y="1610305"/>
                  <a:pt x="8540136" y="1610851"/>
                </a:cubicBezTo>
                <a:cubicBezTo>
                  <a:pt x="8352149" y="1647464"/>
                  <a:pt x="7943780" y="1566234"/>
                  <a:pt x="7783870" y="1610851"/>
                </a:cubicBezTo>
                <a:cubicBezTo>
                  <a:pt x="7623960" y="1655468"/>
                  <a:pt x="7374015" y="1597165"/>
                  <a:pt x="7193038" y="1610851"/>
                </a:cubicBezTo>
                <a:cubicBezTo>
                  <a:pt x="7012061" y="1624537"/>
                  <a:pt x="6639379" y="1591930"/>
                  <a:pt x="6436772" y="1610851"/>
                </a:cubicBezTo>
                <a:cubicBezTo>
                  <a:pt x="6234165" y="1629772"/>
                  <a:pt x="6224796" y="1576912"/>
                  <a:pt x="6094089" y="1610851"/>
                </a:cubicBezTo>
                <a:cubicBezTo>
                  <a:pt x="5963382" y="1644790"/>
                  <a:pt x="5713699" y="1537330"/>
                  <a:pt x="5337824" y="1610851"/>
                </a:cubicBezTo>
                <a:cubicBezTo>
                  <a:pt x="4961950" y="1684372"/>
                  <a:pt x="4950000" y="1522804"/>
                  <a:pt x="4581558" y="1610851"/>
                </a:cubicBezTo>
                <a:cubicBezTo>
                  <a:pt x="4213116" y="1698898"/>
                  <a:pt x="4191096" y="1530792"/>
                  <a:pt x="3825293" y="1610851"/>
                </a:cubicBezTo>
                <a:cubicBezTo>
                  <a:pt x="3459491" y="1690910"/>
                  <a:pt x="3570161" y="1578515"/>
                  <a:pt x="3399893" y="1610851"/>
                </a:cubicBezTo>
                <a:cubicBezTo>
                  <a:pt x="3229625" y="1643187"/>
                  <a:pt x="3021698" y="1587546"/>
                  <a:pt x="2809061" y="1610851"/>
                </a:cubicBezTo>
                <a:cubicBezTo>
                  <a:pt x="2596424" y="1634156"/>
                  <a:pt x="2598768" y="1581735"/>
                  <a:pt x="2466378" y="1610851"/>
                </a:cubicBezTo>
                <a:cubicBezTo>
                  <a:pt x="2333988" y="1639967"/>
                  <a:pt x="2090858" y="1576836"/>
                  <a:pt x="1958262" y="1610851"/>
                </a:cubicBezTo>
                <a:cubicBezTo>
                  <a:pt x="1825666" y="1644866"/>
                  <a:pt x="1639001" y="1567973"/>
                  <a:pt x="1532863" y="1610851"/>
                </a:cubicBezTo>
                <a:cubicBezTo>
                  <a:pt x="1426725" y="1653729"/>
                  <a:pt x="1146247" y="1577765"/>
                  <a:pt x="1024747" y="1610851"/>
                </a:cubicBezTo>
                <a:cubicBezTo>
                  <a:pt x="903247" y="1643937"/>
                  <a:pt x="420812" y="1608450"/>
                  <a:pt x="268481" y="1610851"/>
                </a:cubicBezTo>
                <a:cubicBezTo>
                  <a:pt x="107616" y="1626872"/>
                  <a:pt x="937" y="1485542"/>
                  <a:pt x="0" y="1342370"/>
                </a:cubicBezTo>
                <a:cubicBezTo>
                  <a:pt x="-48110" y="1103789"/>
                  <a:pt x="46550" y="916872"/>
                  <a:pt x="0" y="783948"/>
                </a:cubicBezTo>
                <a:cubicBezTo>
                  <a:pt x="-46550" y="651024"/>
                  <a:pt x="16212" y="412938"/>
                  <a:pt x="0" y="268481"/>
                </a:cubicBezTo>
                <a:close/>
              </a:path>
            </a:pathLst>
          </a:custGeom>
          <a:solidFill>
            <a:srgbClr val="92D050">
              <a:alpha val="34000"/>
            </a:srgbClr>
          </a:solidFill>
          <a:ln w="57150">
            <a:solidFill>
              <a:srgbClr val="61A010"/>
            </a:solidFill>
            <a:extLst>
              <a:ext uri="{C807C97D-BFC1-408E-A445-0C87EB9F89A2}">
                <ask:lineSketchStyleProps xmlns:ask="http://schemas.microsoft.com/office/drawing/2018/sketchyshapes" sd="39776226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id="{4C8B0AB6-B2A6-4CF4-9595-B461A3BC59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-375503" y="2067179"/>
            <a:ext cx="2520846" cy="139695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476D6E-03D8-4486-B47E-181762A452D8}"/>
              </a:ext>
            </a:extLst>
          </p:cNvPr>
          <p:cNvSpPr/>
          <p:nvPr/>
        </p:nvSpPr>
        <p:spPr>
          <a:xfrm>
            <a:off x="1478081" y="1927765"/>
            <a:ext cx="800220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vi-VN" sz="5400" b="1" dirty="0">
                <a:solidFill>
                  <a:prstClr val="black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3B3235A-23AC-489B-A1FE-89CC6E08BFAA}"/>
                  </a:ext>
                </a:extLst>
              </p:cNvPr>
              <p:cNvSpPr/>
              <p:nvPr/>
            </p:nvSpPr>
            <p:spPr>
              <a:xfrm>
                <a:off x="2246417" y="1284728"/>
                <a:ext cx="1830950" cy="1944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3B3235A-23AC-489B-A1FE-89CC6E08B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417" y="1284728"/>
                <a:ext cx="1830950" cy="1944507"/>
              </a:xfrm>
              <a:prstGeom prst="rect">
                <a:avLst/>
              </a:prstGeom>
              <a:blipFill>
                <a:blip r:embed="rId5"/>
                <a:stretch>
                  <a:fillRect b="-1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E097DB-5A83-43C7-859C-AB54246DC1E2}"/>
                  </a:ext>
                </a:extLst>
              </p:cNvPr>
              <p:cNvSpPr/>
              <p:nvPr/>
            </p:nvSpPr>
            <p:spPr>
              <a:xfrm>
                <a:off x="3948798" y="1265684"/>
                <a:ext cx="4159600" cy="196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6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vi-VN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vi-VN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vi-VN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E097DB-5A83-43C7-859C-AB54246DC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98" y="1265684"/>
                <a:ext cx="4159600" cy="1963551"/>
              </a:xfrm>
              <a:prstGeom prst="rect">
                <a:avLst/>
              </a:prstGeom>
              <a:blipFill>
                <a:blip r:embed="rId6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0D3D40D-E73C-499E-95BE-31DF05D4A502}"/>
              </a:ext>
            </a:extLst>
          </p:cNvPr>
          <p:cNvGrpSpPr/>
          <p:nvPr/>
        </p:nvGrpSpPr>
        <p:grpSpPr>
          <a:xfrm>
            <a:off x="3156453" y="93587"/>
            <a:ext cx="6264638" cy="1572723"/>
            <a:chOff x="3335743" y="93587"/>
            <a:chExt cx="6264638" cy="1572723"/>
          </a:xfrm>
        </p:grpSpPr>
        <p:pic>
          <p:nvPicPr>
            <p:cNvPr id="16" name="Picture 15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BA706E8D-A271-4EE5-A4E6-E1A2A749E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3335743" y="93587"/>
              <a:ext cx="6264638" cy="15727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CDD99C-121A-4925-B073-ECEDD88423E0}"/>
                </a:ext>
              </a:extLst>
            </p:cNvPr>
            <p:cNvSpPr/>
            <p:nvPr/>
          </p:nvSpPr>
          <p:spPr>
            <a:xfrm>
              <a:off x="4574550" y="556514"/>
              <a:ext cx="4108817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1. </a:t>
              </a:r>
              <a:r>
                <a:rPr lang="vi-VN" sz="5400" b="1" dirty="0">
                  <a:solidFill>
                    <a:prstClr val="black"/>
                  </a:solidFill>
                </a:rPr>
                <a:t>Tính: </a:t>
              </a:r>
            </a:p>
          </p:txBody>
        </p:sp>
      </p:grpSp>
      <p:pic>
        <p:nvPicPr>
          <p:cNvPr id="25" name="图片 7">
            <a:extLst>
              <a:ext uri="{FF2B5EF4-FFF2-40B4-BE49-F238E27FC236}">
                <a16:creationId xmlns:a16="http://schemas.microsoft.com/office/drawing/2014/main" id="{24695A9B-07DD-4FD2-B608-53A67720C0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8" y="2928750"/>
            <a:ext cx="1927691" cy="33080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5F4F236-44CC-4C70-86A3-DA292C92FA53}"/>
              </a:ext>
            </a:extLst>
          </p:cNvPr>
          <p:cNvGrpSpPr/>
          <p:nvPr/>
        </p:nvGrpSpPr>
        <p:grpSpPr>
          <a:xfrm rot="20456022">
            <a:off x="7791903" y="3214757"/>
            <a:ext cx="2095672" cy="1232711"/>
            <a:chOff x="6949538" y="3350459"/>
            <a:chExt cx="2520848" cy="1610851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7AE48896-9F17-4210-81A2-0E120B28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6949538" y="3350459"/>
              <a:ext cx="2520848" cy="1610851"/>
            </a:xfrm>
            <a:prstGeom prst="rect">
              <a:avLst/>
            </a:prstGeom>
          </p:spPr>
        </p:pic>
        <p:pic>
          <p:nvPicPr>
            <p:cNvPr id="28" name="Picture 27" descr="Text, whiteboard&#10;&#10;Description automatically generated">
              <a:extLst>
                <a:ext uri="{FF2B5EF4-FFF2-40B4-BE49-F238E27FC236}">
                  <a16:creationId xmlns:a16="http://schemas.microsoft.com/office/drawing/2014/main" id="{61931D1F-E77B-445A-B5F4-DE9B08341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265" y="3428730"/>
              <a:ext cx="1936491" cy="1289703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DBF9F01-E8C6-488C-93E0-95DDAA4C1EB0}"/>
              </a:ext>
            </a:extLst>
          </p:cNvPr>
          <p:cNvSpPr/>
          <p:nvPr/>
        </p:nvSpPr>
        <p:spPr>
          <a:xfrm>
            <a:off x="7929269" y="1696083"/>
            <a:ext cx="1301959" cy="131907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vi-VN" sz="6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6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图片 18" descr="02">
            <a:extLst>
              <a:ext uri="{FF2B5EF4-FFF2-40B4-BE49-F238E27FC236}">
                <a16:creationId xmlns:a16="http://schemas.microsoft.com/office/drawing/2014/main" id="{CC3C975F-57ED-42F4-8FA0-0494E491B6F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40394" r="6" b="32940"/>
          <a:stretch>
            <a:fillRect/>
          </a:stretch>
        </p:blipFill>
        <p:spPr>
          <a:xfrm rot="20940000">
            <a:off x="9482611" y="-426369"/>
            <a:ext cx="4392930" cy="3166110"/>
          </a:xfrm>
          <a:prstGeom prst="rect">
            <a:avLst/>
          </a:prstGeom>
        </p:spPr>
      </p:pic>
      <p:pic>
        <p:nvPicPr>
          <p:cNvPr id="33" name="图片 13" descr="02">
            <a:extLst>
              <a:ext uri="{FF2B5EF4-FFF2-40B4-BE49-F238E27FC236}">
                <a16:creationId xmlns:a16="http://schemas.microsoft.com/office/drawing/2014/main" id="{4314C8B8-8352-4411-8076-AFC1100B81F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60696" b="26754"/>
          <a:stretch>
            <a:fillRect/>
          </a:stretch>
        </p:blipFill>
        <p:spPr>
          <a:xfrm rot="600000">
            <a:off x="-1519243" y="-990306"/>
            <a:ext cx="4721225" cy="4940300"/>
          </a:xfrm>
          <a:prstGeom prst="rect">
            <a:avLst/>
          </a:prstGeom>
        </p:spPr>
      </p:pic>
      <p:pic>
        <p:nvPicPr>
          <p:cNvPr id="34" name="图片 15" descr="图层 9 拷贝">
            <a:extLst>
              <a:ext uri="{FF2B5EF4-FFF2-40B4-BE49-F238E27FC236}">
                <a16:creationId xmlns:a16="http://schemas.microsoft.com/office/drawing/2014/main" id="{B38DE6ED-89A9-41E8-B12E-B00AC2C9F5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28801" y="5521952"/>
            <a:ext cx="4750435" cy="1664335"/>
          </a:xfrm>
          <a:prstGeom prst="rect">
            <a:avLst/>
          </a:prstGeom>
        </p:spPr>
      </p:pic>
      <p:pic>
        <p:nvPicPr>
          <p:cNvPr id="36" name="Tra loi dung">
            <a:hlinkClick r:id="" action="ppaction://media"/>
            <a:extLst>
              <a:ext uri="{FF2B5EF4-FFF2-40B4-BE49-F238E27FC236}">
                <a16:creationId xmlns:a16="http://schemas.microsoft.com/office/drawing/2014/main" id="{7D6FA8EB-CDBD-4D86-BB7B-044B18C32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107945" y="61254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0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70026 0.439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13" y="2196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8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2BCA92-750F-4F55-BDB4-8CE27B404093}"/>
              </a:ext>
            </a:extLst>
          </p:cNvPr>
          <p:cNvSpPr/>
          <p:nvPr/>
        </p:nvSpPr>
        <p:spPr>
          <a:xfrm>
            <a:off x="422611" y="1642347"/>
            <a:ext cx="7845089" cy="1610851"/>
          </a:xfrm>
          <a:custGeom>
            <a:avLst/>
            <a:gdLst>
              <a:gd name="connsiteX0" fmla="*/ 0 w 7845089"/>
              <a:gd name="connsiteY0" fmla="*/ 268481 h 1610851"/>
              <a:gd name="connsiteX1" fmla="*/ 268481 w 7845089"/>
              <a:gd name="connsiteY1" fmla="*/ 0 h 1610851"/>
              <a:gd name="connsiteX2" fmla="*/ 757563 w 7845089"/>
              <a:gd name="connsiteY2" fmla="*/ 0 h 1610851"/>
              <a:gd name="connsiteX3" fmla="*/ 1392808 w 7845089"/>
              <a:gd name="connsiteY3" fmla="*/ 0 h 1610851"/>
              <a:gd name="connsiteX4" fmla="*/ 1808809 w 7845089"/>
              <a:gd name="connsiteY4" fmla="*/ 0 h 1610851"/>
              <a:gd name="connsiteX5" fmla="*/ 2224810 w 7845089"/>
              <a:gd name="connsiteY5" fmla="*/ 0 h 1610851"/>
              <a:gd name="connsiteX6" fmla="*/ 2713893 w 7845089"/>
              <a:gd name="connsiteY6" fmla="*/ 0 h 1610851"/>
              <a:gd name="connsiteX7" fmla="*/ 3202975 w 7845089"/>
              <a:gd name="connsiteY7" fmla="*/ 0 h 1610851"/>
              <a:gd name="connsiteX8" fmla="*/ 3911301 w 7845089"/>
              <a:gd name="connsiteY8" fmla="*/ 0 h 1610851"/>
              <a:gd name="connsiteX9" fmla="*/ 4400384 w 7845089"/>
              <a:gd name="connsiteY9" fmla="*/ 0 h 1610851"/>
              <a:gd name="connsiteX10" fmla="*/ 4743303 w 7845089"/>
              <a:gd name="connsiteY10" fmla="*/ 0 h 1610851"/>
              <a:gd name="connsiteX11" fmla="*/ 5232386 w 7845089"/>
              <a:gd name="connsiteY11" fmla="*/ 0 h 1610851"/>
              <a:gd name="connsiteX12" fmla="*/ 5575306 w 7845089"/>
              <a:gd name="connsiteY12" fmla="*/ 0 h 1610851"/>
              <a:gd name="connsiteX13" fmla="*/ 5991307 w 7845089"/>
              <a:gd name="connsiteY13" fmla="*/ 0 h 1610851"/>
              <a:gd name="connsiteX14" fmla="*/ 6626551 w 7845089"/>
              <a:gd name="connsiteY14" fmla="*/ 0 h 1610851"/>
              <a:gd name="connsiteX15" fmla="*/ 7576608 w 7845089"/>
              <a:gd name="connsiteY15" fmla="*/ 0 h 1610851"/>
              <a:gd name="connsiteX16" fmla="*/ 7845089 w 7845089"/>
              <a:gd name="connsiteY16" fmla="*/ 268481 h 1610851"/>
              <a:gd name="connsiteX17" fmla="*/ 7845089 w 7845089"/>
              <a:gd name="connsiteY17" fmla="*/ 816164 h 1610851"/>
              <a:gd name="connsiteX18" fmla="*/ 7845089 w 7845089"/>
              <a:gd name="connsiteY18" fmla="*/ 1342370 h 1610851"/>
              <a:gd name="connsiteX19" fmla="*/ 7576608 w 7845089"/>
              <a:gd name="connsiteY19" fmla="*/ 1610851 h 1610851"/>
              <a:gd name="connsiteX20" fmla="*/ 7233688 w 7845089"/>
              <a:gd name="connsiteY20" fmla="*/ 1610851 h 1610851"/>
              <a:gd name="connsiteX21" fmla="*/ 6525362 w 7845089"/>
              <a:gd name="connsiteY21" fmla="*/ 1610851 h 1610851"/>
              <a:gd name="connsiteX22" fmla="*/ 6036280 w 7845089"/>
              <a:gd name="connsiteY22" fmla="*/ 1610851 h 1610851"/>
              <a:gd name="connsiteX23" fmla="*/ 5620279 w 7845089"/>
              <a:gd name="connsiteY23" fmla="*/ 1610851 h 1610851"/>
              <a:gd name="connsiteX24" fmla="*/ 5131196 w 7845089"/>
              <a:gd name="connsiteY24" fmla="*/ 1610851 h 1610851"/>
              <a:gd name="connsiteX25" fmla="*/ 4569033 w 7845089"/>
              <a:gd name="connsiteY25" fmla="*/ 1610851 h 1610851"/>
              <a:gd name="connsiteX26" fmla="*/ 4153032 w 7845089"/>
              <a:gd name="connsiteY26" fmla="*/ 1610851 h 1610851"/>
              <a:gd name="connsiteX27" fmla="*/ 3663949 w 7845089"/>
              <a:gd name="connsiteY27" fmla="*/ 1610851 h 1610851"/>
              <a:gd name="connsiteX28" fmla="*/ 2955623 w 7845089"/>
              <a:gd name="connsiteY28" fmla="*/ 1610851 h 1610851"/>
              <a:gd name="connsiteX29" fmla="*/ 2320378 w 7845089"/>
              <a:gd name="connsiteY29" fmla="*/ 1610851 h 1610851"/>
              <a:gd name="connsiteX30" fmla="*/ 1758215 w 7845089"/>
              <a:gd name="connsiteY30" fmla="*/ 1610851 h 1610851"/>
              <a:gd name="connsiteX31" fmla="*/ 1415295 w 7845089"/>
              <a:gd name="connsiteY31" fmla="*/ 1610851 h 1610851"/>
              <a:gd name="connsiteX32" fmla="*/ 926212 w 7845089"/>
              <a:gd name="connsiteY32" fmla="*/ 1610851 h 1610851"/>
              <a:gd name="connsiteX33" fmla="*/ 268481 w 7845089"/>
              <a:gd name="connsiteY33" fmla="*/ 1610851 h 1610851"/>
              <a:gd name="connsiteX34" fmla="*/ 0 w 7845089"/>
              <a:gd name="connsiteY34" fmla="*/ 1342370 h 1610851"/>
              <a:gd name="connsiteX35" fmla="*/ 0 w 7845089"/>
              <a:gd name="connsiteY35" fmla="*/ 794687 h 1610851"/>
              <a:gd name="connsiteX36" fmla="*/ 0 w 7845089"/>
              <a:gd name="connsiteY36" fmla="*/ 268481 h 1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45089" h="1610851" fill="none" extrusionOk="0">
                <a:moveTo>
                  <a:pt x="0" y="268481"/>
                </a:moveTo>
                <a:cubicBezTo>
                  <a:pt x="16989" y="128817"/>
                  <a:pt x="122324" y="-7200"/>
                  <a:pt x="268481" y="0"/>
                </a:cubicBezTo>
                <a:cubicBezTo>
                  <a:pt x="499219" y="-26828"/>
                  <a:pt x="633011" y="40903"/>
                  <a:pt x="757563" y="0"/>
                </a:cubicBezTo>
                <a:cubicBezTo>
                  <a:pt x="882115" y="-40903"/>
                  <a:pt x="1225830" y="12605"/>
                  <a:pt x="1392808" y="0"/>
                </a:cubicBezTo>
                <a:cubicBezTo>
                  <a:pt x="1559786" y="-12605"/>
                  <a:pt x="1685221" y="25178"/>
                  <a:pt x="1808809" y="0"/>
                </a:cubicBezTo>
                <a:cubicBezTo>
                  <a:pt x="1932397" y="-25178"/>
                  <a:pt x="2050024" y="44474"/>
                  <a:pt x="2224810" y="0"/>
                </a:cubicBezTo>
                <a:cubicBezTo>
                  <a:pt x="2399596" y="-44474"/>
                  <a:pt x="2567105" y="53794"/>
                  <a:pt x="2713893" y="0"/>
                </a:cubicBezTo>
                <a:cubicBezTo>
                  <a:pt x="2860681" y="-53794"/>
                  <a:pt x="2975095" y="16108"/>
                  <a:pt x="3202975" y="0"/>
                </a:cubicBezTo>
                <a:cubicBezTo>
                  <a:pt x="3430855" y="-16108"/>
                  <a:pt x="3637100" y="53283"/>
                  <a:pt x="3911301" y="0"/>
                </a:cubicBezTo>
                <a:cubicBezTo>
                  <a:pt x="4185502" y="-53283"/>
                  <a:pt x="4158385" y="18546"/>
                  <a:pt x="4400384" y="0"/>
                </a:cubicBezTo>
                <a:cubicBezTo>
                  <a:pt x="4642383" y="-18546"/>
                  <a:pt x="4619543" y="27231"/>
                  <a:pt x="4743303" y="0"/>
                </a:cubicBezTo>
                <a:cubicBezTo>
                  <a:pt x="4867063" y="-27231"/>
                  <a:pt x="5128434" y="4673"/>
                  <a:pt x="5232386" y="0"/>
                </a:cubicBezTo>
                <a:cubicBezTo>
                  <a:pt x="5336338" y="-4673"/>
                  <a:pt x="5486288" y="31367"/>
                  <a:pt x="5575306" y="0"/>
                </a:cubicBezTo>
                <a:cubicBezTo>
                  <a:pt x="5664324" y="-31367"/>
                  <a:pt x="5867347" y="35303"/>
                  <a:pt x="5991307" y="0"/>
                </a:cubicBezTo>
                <a:cubicBezTo>
                  <a:pt x="6115267" y="-35303"/>
                  <a:pt x="6412665" y="7890"/>
                  <a:pt x="6626551" y="0"/>
                </a:cubicBezTo>
                <a:cubicBezTo>
                  <a:pt x="6840437" y="-7890"/>
                  <a:pt x="7178550" y="111473"/>
                  <a:pt x="7576608" y="0"/>
                </a:cubicBezTo>
                <a:cubicBezTo>
                  <a:pt x="7710058" y="-17901"/>
                  <a:pt x="7841891" y="128115"/>
                  <a:pt x="7845089" y="268481"/>
                </a:cubicBezTo>
                <a:cubicBezTo>
                  <a:pt x="7875856" y="394864"/>
                  <a:pt x="7833534" y="560604"/>
                  <a:pt x="7845089" y="816164"/>
                </a:cubicBezTo>
                <a:cubicBezTo>
                  <a:pt x="7856644" y="1071724"/>
                  <a:pt x="7844874" y="1183227"/>
                  <a:pt x="7845089" y="1342370"/>
                </a:cubicBezTo>
                <a:cubicBezTo>
                  <a:pt x="7861996" y="1476347"/>
                  <a:pt x="7719897" y="1571198"/>
                  <a:pt x="7576608" y="1610851"/>
                </a:cubicBezTo>
                <a:cubicBezTo>
                  <a:pt x="7465498" y="1650758"/>
                  <a:pt x="7397940" y="1583168"/>
                  <a:pt x="7233688" y="1610851"/>
                </a:cubicBezTo>
                <a:cubicBezTo>
                  <a:pt x="7069436" y="1638534"/>
                  <a:pt x="6749676" y="1559448"/>
                  <a:pt x="6525362" y="1610851"/>
                </a:cubicBezTo>
                <a:cubicBezTo>
                  <a:pt x="6301048" y="1662254"/>
                  <a:pt x="6214713" y="1554500"/>
                  <a:pt x="6036280" y="1610851"/>
                </a:cubicBezTo>
                <a:cubicBezTo>
                  <a:pt x="5857847" y="1667202"/>
                  <a:pt x="5724648" y="1574169"/>
                  <a:pt x="5620279" y="1610851"/>
                </a:cubicBezTo>
                <a:cubicBezTo>
                  <a:pt x="5515910" y="1647533"/>
                  <a:pt x="5312552" y="1555619"/>
                  <a:pt x="5131196" y="1610851"/>
                </a:cubicBezTo>
                <a:cubicBezTo>
                  <a:pt x="4949840" y="1666083"/>
                  <a:pt x="4796700" y="1603305"/>
                  <a:pt x="4569033" y="1610851"/>
                </a:cubicBezTo>
                <a:cubicBezTo>
                  <a:pt x="4341366" y="1618397"/>
                  <a:pt x="4292112" y="1587400"/>
                  <a:pt x="4153032" y="1610851"/>
                </a:cubicBezTo>
                <a:cubicBezTo>
                  <a:pt x="4013952" y="1634302"/>
                  <a:pt x="3863731" y="1562371"/>
                  <a:pt x="3663949" y="1610851"/>
                </a:cubicBezTo>
                <a:cubicBezTo>
                  <a:pt x="3464167" y="1659331"/>
                  <a:pt x="3195067" y="1592009"/>
                  <a:pt x="2955623" y="1610851"/>
                </a:cubicBezTo>
                <a:cubicBezTo>
                  <a:pt x="2716179" y="1629693"/>
                  <a:pt x="2538063" y="1589640"/>
                  <a:pt x="2320378" y="1610851"/>
                </a:cubicBezTo>
                <a:cubicBezTo>
                  <a:pt x="2102694" y="1632062"/>
                  <a:pt x="2017747" y="1564180"/>
                  <a:pt x="1758215" y="1610851"/>
                </a:cubicBezTo>
                <a:cubicBezTo>
                  <a:pt x="1498683" y="1657522"/>
                  <a:pt x="1496589" y="1593880"/>
                  <a:pt x="1415295" y="1610851"/>
                </a:cubicBezTo>
                <a:cubicBezTo>
                  <a:pt x="1334001" y="1627822"/>
                  <a:pt x="1118102" y="1591525"/>
                  <a:pt x="926212" y="1610851"/>
                </a:cubicBezTo>
                <a:cubicBezTo>
                  <a:pt x="734322" y="1630177"/>
                  <a:pt x="577594" y="1599929"/>
                  <a:pt x="268481" y="1610851"/>
                </a:cubicBezTo>
                <a:cubicBezTo>
                  <a:pt x="115808" y="1595339"/>
                  <a:pt x="3011" y="1474840"/>
                  <a:pt x="0" y="1342370"/>
                </a:cubicBezTo>
                <a:cubicBezTo>
                  <a:pt x="-48886" y="1168665"/>
                  <a:pt x="45294" y="958663"/>
                  <a:pt x="0" y="794687"/>
                </a:cubicBezTo>
                <a:cubicBezTo>
                  <a:pt x="-45294" y="630711"/>
                  <a:pt x="53780" y="477104"/>
                  <a:pt x="0" y="268481"/>
                </a:cubicBezTo>
                <a:close/>
              </a:path>
              <a:path w="7845089" h="1610851" stroke="0" extrusionOk="0">
                <a:moveTo>
                  <a:pt x="0" y="268481"/>
                </a:moveTo>
                <a:cubicBezTo>
                  <a:pt x="-26814" y="109887"/>
                  <a:pt x="95675" y="5976"/>
                  <a:pt x="268481" y="0"/>
                </a:cubicBezTo>
                <a:cubicBezTo>
                  <a:pt x="436794" y="-57147"/>
                  <a:pt x="608860" y="152"/>
                  <a:pt x="757563" y="0"/>
                </a:cubicBezTo>
                <a:cubicBezTo>
                  <a:pt x="906266" y="-152"/>
                  <a:pt x="1200851" y="15419"/>
                  <a:pt x="1319727" y="0"/>
                </a:cubicBezTo>
                <a:cubicBezTo>
                  <a:pt x="1438603" y="-15419"/>
                  <a:pt x="1745994" y="2544"/>
                  <a:pt x="1954972" y="0"/>
                </a:cubicBezTo>
                <a:cubicBezTo>
                  <a:pt x="2163950" y="-2544"/>
                  <a:pt x="2337623" y="82612"/>
                  <a:pt x="2663298" y="0"/>
                </a:cubicBezTo>
                <a:cubicBezTo>
                  <a:pt x="2988973" y="-82612"/>
                  <a:pt x="3218238" y="10065"/>
                  <a:pt x="3371624" y="0"/>
                </a:cubicBezTo>
                <a:cubicBezTo>
                  <a:pt x="3525010" y="-10065"/>
                  <a:pt x="3681909" y="1397"/>
                  <a:pt x="3860707" y="0"/>
                </a:cubicBezTo>
                <a:cubicBezTo>
                  <a:pt x="4039505" y="-1397"/>
                  <a:pt x="4107476" y="1749"/>
                  <a:pt x="4203626" y="0"/>
                </a:cubicBezTo>
                <a:cubicBezTo>
                  <a:pt x="4299776" y="-1749"/>
                  <a:pt x="4667435" y="43685"/>
                  <a:pt x="4838871" y="0"/>
                </a:cubicBezTo>
                <a:cubicBezTo>
                  <a:pt x="5010307" y="-43685"/>
                  <a:pt x="5150534" y="17782"/>
                  <a:pt x="5327954" y="0"/>
                </a:cubicBezTo>
                <a:cubicBezTo>
                  <a:pt x="5505374" y="-17782"/>
                  <a:pt x="5621953" y="10663"/>
                  <a:pt x="5743955" y="0"/>
                </a:cubicBezTo>
                <a:cubicBezTo>
                  <a:pt x="5865957" y="-10663"/>
                  <a:pt x="6106321" y="8458"/>
                  <a:pt x="6233037" y="0"/>
                </a:cubicBezTo>
                <a:cubicBezTo>
                  <a:pt x="6359753" y="-8458"/>
                  <a:pt x="6482432" y="16994"/>
                  <a:pt x="6575957" y="0"/>
                </a:cubicBezTo>
                <a:cubicBezTo>
                  <a:pt x="6669482" y="-16994"/>
                  <a:pt x="7350685" y="38488"/>
                  <a:pt x="7576608" y="0"/>
                </a:cubicBezTo>
                <a:cubicBezTo>
                  <a:pt x="7730414" y="-2385"/>
                  <a:pt x="7814370" y="151338"/>
                  <a:pt x="7845089" y="268481"/>
                </a:cubicBezTo>
                <a:cubicBezTo>
                  <a:pt x="7897403" y="391706"/>
                  <a:pt x="7794617" y="618513"/>
                  <a:pt x="7845089" y="805426"/>
                </a:cubicBezTo>
                <a:cubicBezTo>
                  <a:pt x="7895561" y="992339"/>
                  <a:pt x="7816743" y="1080716"/>
                  <a:pt x="7845089" y="1342370"/>
                </a:cubicBezTo>
                <a:cubicBezTo>
                  <a:pt x="7830864" y="1512431"/>
                  <a:pt x="7729884" y="1623840"/>
                  <a:pt x="7576608" y="1610851"/>
                </a:cubicBezTo>
                <a:cubicBezTo>
                  <a:pt x="7443070" y="1626836"/>
                  <a:pt x="7354661" y="1570493"/>
                  <a:pt x="7233688" y="1610851"/>
                </a:cubicBezTo>
                <a:cubicBezTo>
                  <a:pt x="7112715" y="1651209"/>
                  <a:pt x="6978394" y="1604810"/>
                  <a:pt x="6744606" y="1610851"/>
                </a:cubicBezTo>
                <a:cubicBezTo>
                  <a:pt x="6510818" y="1616892"/>
                  <a:pt x="6382884" y="1548359"/>
                  <a:pt x="6182442" y="1610851"/>
                </a:cubicBezTo>
                <a:cubicBezTo>
                  <a:pt x="5982000" y="1673343"/>
                  <a:pt x="5808419" y="1565076"/>
                  <a:pt x="5474116" y="1610851"/>
                </a:cubicBezTo>
                <a:cubicBezTo>
                  <a:pt x="5139813" y="1656626"/>
                  <a:pt x="5205549" y="1579295"/>
                  <a:pt x="5131196" y="1610851"/>
                </a:cubicBezTo>
                <a:cubicBezTo>
                  <a:pt x="5056843" y="1642407"/>
                  <a:pt x="4617734" y="1610068"/>
                  <a:pt x="4422870" y="1610851"/>
                </a:cubicBezTo>
                <a:cubicBezTo>
                  <a:pt x="4228006" y="1611634"/>
                  <a:pt x="4017516" y="1575581"/>
                  <a:pt x="3714544" y="1610851"/>
                </a:cubicBezTo>
                <a:cubicBezTo>
                  <a:pt x="3411572" y="1646121"/>
                  <a:pt x="3251758" y="1583817"/>
                  <a:pt x="3006218" y="1610851"/>
                </a:cubicBezTo>
                <a:cubicBezTo>
                  <a:pt x="2760678" y="1637885"/>
                  <a:pt x="2792555" y="1609920"/>
                  <a:pt x="2590217" y="1610851"/>
                </a:cubicBezTo>
                <a:cubicBezTo>
                  <a:pt x="2387879" y="1611782"/>
                  <a:pt x="2305992" y="1583870"/>
                  <a:pt x="2028053" y="1610851"/>
                </a:cubicBezTo>
                <a:cubicBezTo>
                  <a:pt x="1750114" y="1637832"/>
                  <a:pt x="1759016" y="1608633"/>
                  <a:pt x="1685133" y="1610851"/>
                </a:cubicBezTo>
                <a:cubicBezTo>
                  <a:pt x="1611250" y="1613069"/>
                  <a:pt x="1419091" y="1602225"/>
                  <a:pt x="1196051" y="1610851"/>
                </a:cubicBezTo>
                <a:cubicBezTo>
                  <a:pt x="973011" y="1619477"/>
                  <a:pt x="936327" y="1589256"/>
                  <a:pt x="780050" y="1610851"/>
                </a:cubicBezTo>
                <a:cubicBezTo>
                  <a:pt x="623773" y="1632446"/>
                  <a:pt x="392166" y="1586574"/>
                  <a:pt x="268481" y="1610851"/>
                </a:cubicBezTo>
                <a:cubicBezTo>
                  <a:pt x="91954" y="1630992"/>
                  <a:pt x="-35808" y="1490369"/>
                  <a:pt x="0" y="1342370"/>
                </a:cubicBezTo>
                <a:cubicBezTo>
                  <a:pt x="-25874" y="1192755"/>
                  <a:pt x="50079" y="1033418"/>
                  <a:pt x="0" y="794687"/>
                </a:cubicBezTo>
                <a:cubicBezTo>
                  <a:pt x="-50079" y="555956"/>
                  <a:pt x="48393" y="526953"/>
                  <a:pt x="0" y="268481"/>
                </a:cubicBezTo>
                <a:close/>
              </a:path>
            </a:pathLst>
          </a:custGeom>
          <a:solidFill>
            <a:srgbClr val="92D050">
              <a:alpha val="34000"/>
            </a:srgbClr>
          </a:solidFill>
          <a:ln w="57150">
            <a:solidFill>
              <a:srgbClr val="61A010"/>
            </a:solidFill>
            <a:extLst>
              <a:ext uri="{C807C97D-BFC1-408E-A445-0C87EB9F89A2}">
                <ask:lineSketchStyleProps xmlns:ask="http://schemas.microsoft.com/office/drawing/2018/sketchyshapes" sd="39776226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id="{4C8B0AB6-B2A6-4CF4-9595-B461A3BC59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-375503" y="2067179"/>
            <a:ext cx="2520846" cy="139695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476D6E-03D8-4486-B47E-181762A452D8}"/>
              </a:ext>
            </a:extLst>
          </p:cNvPr>
          <p:cNvSpPr/>
          <p:nvPr/>
        </p:nvSpPr>
        <p:spPr>
          <a:xfrm>
            <a:off x="1458845" y="1927765"/>
            <a:ext cx="838692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5400" b="1" dirty="0">
                <a:solidFill>
                  <a:prstClr val="black"/>
                </a:solidFill>
              </a:rPr>
              <a:t>b</a:t>
            </a:r>
            <a:r>
              <a:rPr lang="vi-VN" sz="5400" b="1">
                <a:solidFill>
                  <a:prstClr val="black"/>
                </a:solidFill>
              </a:rPr>
              <a:t>)</a:t>
            </a:r>
            <a:endParaRPr lang="vi-VN" sz="54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E097DB-5A83-43C7-859C-AB54246DC1E2}"/>
                  </a:ext>
                </a:extLst>
              </p:cNvPr>
              <p:cNvSpPr/>
              <p:nvPr/>
            </p:nvSpPr>
            <p:spPr>
              <a:xfrm>
                <a:off x="4133944" y="1265684"/>
                <a:ext cx="3789307" cy="196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6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E097DB-5A83-43C7-859C-AB54246DC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944" y="1265684"/>
                <a:ext cx="3789307" cy="1963551"/>
              </a:xfrm>
              <a:prstGeom prst="rect">
                <a:avLst/>
              </a:prstGeom>
              <a:blipFill>
                <a:blip r:embed="rId5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0D3D40D-E73C-499E-95BE-31DF05D4A502}"/>
              </a:ext>
            </a:extLst>
          </p:cNvPr>
          <p:cNvGrpSpPr/>
          <p:nvPr/>
        </p:nvGrpSpPr>
        <p:grpSpPr>
          <a:xfrm>
            <a:off x="3156453" y="93587"/>
            <a:ext cx="6264638" cy="1572723"/>
            <a:chOff x="3335743" y="93587"/>
            <a:chExt cx="6264638" cy="1572723"/>
          </a:xfrm>
        </p:grpSpPr>
        <p:pic>
          <p:nvPicPr>
            <p:cNvPr id="16" name="Picture 15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BA706E8D-A271-4EE5-A4E6-E1A2A749E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3335743" y="93587"/>
              <a:ext cx="6264638" cy="15727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CDD99C-121A-4925-B073-ECEDD88423E0}"/>
                </a:ext>
              </a:extLst>
            </p:cNvPr>
            <p:cNvSpPr/>
            <p:nvPr/>
          </p:nvSpPr>
          <p:spPr>
            <a:xfrm>
              <a:off x="4574550" y="556514"/>
              <a:ext cx="4108817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1. </a:t>
              </a:r>
              <a:r>
                <a:rPr lang="vi-VN" sz="5400" b="1" dirty="0">
                  <a:solidFill>
                    <a:prstClr val="black"/>
                  </a:solidFill>
                </a:rPr>
                <a:t>Tính: </a:t>
              </a:r>
            </a:p>
          </p:txBody>
        </p:sp>
      </p:grpSp>
      <p:pic>
        <p:nvPicPr>
          <p:cNvPr id="25" name="图片 7">
            <a:extLst>
              <a:ext uri="{FF2B5EF4-FFF2-40B4-BE49-F238E27FC236}">
                <a16:creationId xmlns:a16="http://schemas.microsoft.com/office/drawing/2014/main" id="{24695A9B-07DD-4FD2-B608-53A67720C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8" y="2928750"/>
            <a:ext cx="1927691" cy="33080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5F4F236-44CC-4C70-86A3-DA292C92FA53}"/>
              </a:ext>
            </a:extLst>
          </p:cNvPr>
          <p:cNvGrpSpPr/>
          <p:nvPr/>
        </p:nvGrpSpPr>
        <p:grpSpPr>
          <a:xfrm rot="20456022">
            <a:off x="7791903" y="3214757"/>
            <a:ext cx="2095672" cy="1232711"/>
            <a:chOff x="6949538" y="3350459"/>
            <a:chExt cx="2520848" cy="1610851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7AE48896-9F17-4210-81A2-0E120B28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6949538" y="3350459"/>
              <a:ext cx="2520848" cy="1610851"/>
            </a:xfrm>
            <a:prstGeom prst="rect">
              <a:avLst/>
            </a:prstGeom>
          </p:spPr>
        </p:pic>
        <p:pic>
          <p:nvPicPr>
            <p:cNvPr id="28" name="Picture 27" descr="Text, whiteboard&#10;&#10;Description automatically generated">
              <a:extLst>
                <a:ext uri="{FF2B5EF4-FFF2-40B4-BE49-F238E27FC236}">
                  <a16:creationId xmlns:a16="http://schemas.microsoft.com/office/drawing/2014/main" id="{61931D1F-E77B-445A-B5F4-DE9B08341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265" y="3428730"/>
              <a:ext cx="1936491" cy="1289703"/>
            </a:xfrm>
            <a:prstGeom prst="rect">
              <a:avLst/>
            </a:prstGeom>
          </p:spPr>
        </p:pic>
      </p:grpSp>
      <p:pic>
        <p:nvPicPr>
          <p:cNvPr id="32" name="图片 18" descr="02">
            <a:extLst>
              <a:ext uri="{FF2B5EF4-FFF2-40B4-BE49-F238E27FC236}">
                <a16:creationId xmlns:a16="http://schemas.microsoft.com/office/drawing/2014/main" id="{CC3C975F-57ED-42F4-8FA0-0494E491B6F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0394" r="6" b="32940"/>
          <a:stretch>
            <a:fillRect/>
          </a:stretch>
        </p:blipFill>
        <p:spPr>
          <a:xfrm rot="20940000">
            <a:off x="9482611" y="-426369"/>
            <a:ext cx="4392930" cy="3166110"/>
          </a:xfrm>
          <a:prstGeom prst="rect">
            <a:avLst/>
          </a:prstGeom>
        </p:spPr>
      </p:pic>
      <p:pic>
        <p:nvPicPr>
          <p:cNvPr id="33" name="图片 13" descr="02">
            <a:extLst>
              <a:ext uri="{FF2B5EF4-FFF2-40B4-BE49-F238E27FC236}">
                <a16:creationId xmlns:a16="http://schemas.microsoft.com/office/drawing/2014/main" id="{4314C8B8-8352-4411-8076-AFC1100B81F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60696" b="26754"/>
          <a:stretch>
            <a:fillRect/>
          </a:stretch>
        </p:blipFill>
        <p:spPr>
          <a:xfrm rot="600000">
            <a:off x="-1679306" y="-1046950"/>
            <a:ext cx="4721225" cy="4940300"/>
          </a:xfrm>
          <a:prstGeom prst="rect">
            <a:avLst/>
          </a:prstGeom>
        </p:spPr>
      </p:pic>
      <p:pic>
        <p:nvPicPr>
          <p:cNvPr id="34" name="图片 15" descr="图层 9 拷贝">
            <a:extLst>
              <a:ext uri="{FF2B5EF4-FFF2-40B4-BE49-F238E27FC236}">
                <a16:creationId xmlns:a16="http://schemas.microsoft.com/office/drawing/2014/main" id="{B38DE6ED-89A9-41E8-B12E-B00AC2C9F5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28801" y="5278279"/>
            <a:ext cx="4750435" cy="1664335"/>
          </a:xfrm>
          <a:prstGeom prst="rect">
            <a:avLst/>
          </a:prstGeom>
        </p:spPr>
      </p:pic>
      <p:pic>
        <p:nvPicPr>
          <p:cNvPr id="36" name="Tra loi dung">
            <a:hlinkClick r:id="" action="ppaction://media"/>
            <a:extLst>
              <a:ext uri="{FF2B5EF4-FFF2-40B4-BE49-F238E27FC236}">
                <a16:creationId xmlns:a16="http://schemas.microsoft.com/office/drawing/2014/main" id="{7D6FA8EB-CDBD-4D86-BB7B-044B18C32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07945" y="6125449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C6AF3C2-E202-4E41-B45C-F158B916B8DC}"/>
                  </a:ext>
                </a:extLst>
              </p:cNvPr>
              <p:cNvSpPr/>
              <p:nvPr/>
            </p:nvSpPr>
            <p:spPr>
              <a:xfrm>
                <a:off x="2240978" y="1241721"/>
                <a:ext cx="1830950" cy="196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C6AF3C2-E202-4E41-B45C-F158B916B8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978" y="1241721"/>
                <a:ext cx="1830950" cy="1963551"/>
              </a:xfrm>
              <a:prstGeom prst="rect">
                <a:avLst/>
              </a:prstGeom>
              <a:blipFill>
                <a:blip r:embed="rId1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picture containing plant&#10;&#10;Description automatically generated">
            <a:extLst>
              <a:ext uri="{FF2B5EF4-FFF2-40B4-BE49-F238E27FC236}">
                <a16:creationId xmlns:a16="http://schemas.microsoft.com/office/drawing/2014/main" id="{33573486-C573-4CB2-8F95-347EB93707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8328737" y="5078232"/>
            <a:ext cx="2520846" cy="13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89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6056 0.43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73" y="219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8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2BCA92-750F-4F55-BDB4-8CE27B404093}"/>
              </a:ext>
            </a:extLst>
          </p:cNvPr>
          <p:cNvSpPr/>
          <p:nvPr/>
        </p:nvSpPr>
        <p:spPr>
          <a:xfrm>
            <a:off x="422611" y="1642347"/>
            <a:ext cx="11197889" cy="1610851"/>
          </a:xfrm>
          <a:custGeom>
            <a:avLst/>
            <a:gdLst>
              <a:gd name="connsiteX0" fmla="*/ 0 w 11197889"/>
              <a:gd name="connsiteY0" fmla="*/ 268481 h 1610851"/>
              <a:gd name="connsiteX1" fmla="*/ 268481 w 11197889"/>
              <a:gd name="connsiteY1" fmla="*/ 0 h 1610851"/>
              <a:gd name="connsiteX2" fmla="*/ 754145 w 11197889"/>
              <a:gd name="connsiteY2" fmla="*/ 0 h 1610851"/>
              <a:gd name="connsiteX3" fmla="*/ 1453028 w 11197889"/>
              <a:gd name="connsiteY3" fmla="*/ 0 h 1610851"/>
              <a:gd name="connsiteX4" fmla="*/ 2258521 w 11197889"/>
              <a:gd name="connsiteY4" fmla="*/ 0 h 1610851"/>
              <a:gd name="connsiteX5" fmla="*/ 2744185 w 11197889"/>
              <a:gd name="connsiteY5" fmla="*/ 0 h 1610851"/>
              <a:gd name="connsiteX6" fmla="*/ 3336459 w 11197889"/>
              <a:gd name="connsiteY6" fmla="*/ 0 h 1610851"/>
              <a:gd name="connsiteX7" fmla="*/ 3928733 w 11197889"/>
              <a:gd name="connsiteY7" fmla="*/ 0 h 1610851"/>
              <a:gd name="connsiteX8" fmla="*/ 4627616 w 11197889"/>
              <a:gd name="connsiteY8" fmla="*/ 0 h 1610851"/>
              <a:gd name="connsiteX9" fmla="*/ 4900062 w 11197889"/>
              <a:gd name="connsiteY9" fmla="*/ 0 h 1610851"/>
              <a:gd name="connsiteX10" fmla="*/ 5492335 w 11197889"/>
              <a:gd name="connsiteY10" fmla="*/ 0 h 1610851"/>
              <a:gd name="connsiteX11" fmla="*/ 5764781 w 11197889"/>
              <a:gd name="connsiteY11" fmla="*/ 0 h 1610851"/>
              <a:gd name="connsiteX12" fmla="*/ 6570273 w 11197889"/>
              <a:gd name="connsiteY12" fmla="*/ 0 h 1610851"/>
              <a:gd name="connsiteX13" fmla="*/ 7055938 w 11197889"/>
              <a:gd name="connsiteY13" fmla="*/ 0 h 1610851"/>
              <a:gd name="connsiteX14" fmla="*/ 7434993 w 11197889"/>
              <a:gd name="connsiteY14" fmla="*/ 0 h 1610851"/>
              <a:gd name="connsiteX15" fmla="*/ 7920657 w 11197889"/>
              <a:gd name="connsiteY15" fmla="*/ 0 h 1610851"/>
              <a:gd name="connsiteX16" fmla="*/ 8512931 w 11197889"/>
              <a:gd name="connsiteY16" fmla="*/ 0 h 1610851"/>
              <a:gd name="connsiteX17" fmla="*/ 8891986 w 11197889"/>
              <a:gd name="connsiteY17" fmla="*/ 0 h 1610851"/>
              <a:gd name="connsiteX18" fmla="*/ 9377651 w 11197889"/>
              <a:gd name="connsiteY18" fmla="*/ 0 h 1610851"/>
              <a:gd name="connsiteX19" fmla="*/ 10183143 w 11197889"/>
              <a:gd name="connsiteY19" fmla="*/ 0 h 1610851"/>
              <a:gd name="connsiteX20" fmla="*/ 10929408 w 11197889"/>
              <a:gd name="connsiteY20" fmla="*/ 0 h 1610851"/>
              <a:gd name="connsiteX21" fmla="*/ 11197889 w 11197889"/>
              <a:gd name="connsiteY21" fmla="*/ 268481 h 1610851"/>
              <a:gd name="connsiteX22" fmla="*/ 11197889 w 11197889"/>
              <a:gd name="connsiteY22" fmla="*/ 773209 h 1610851"/>
              <a:gd name="connsiteX23" fmla="*/ 11197889 w 11197889"/>
              <a:gd name="connsiteY23" fmla="*/ 1342370 h 1610851"/>
              <a:gd name="connsiteX24" fmla="*/ 10929408 w 11197889"/>
              <a:gd name="connsiteY24" fmla="*/ 1610851 h 1610851"/>
              <a:gd name="connsiteX25" fmla="*/ 10230525 w 11197889"/>
              <a:gd name="connsiteY25" fmla="*/ 1610851 h 1610851"/>
              <a:gd name="connsiteX26" fmla="*/ 9638251 w 11197889"/>
              <a:gd name="connsiteY26" fmla="*/ 1610851 h 1610851"/>
              <a:gd name="connsiteX27" fmla="*/ 9259196 w 11197889"/>
              <a:gd name="connsiteY27" fmla="*/ 1610851 h 1610851"/>
              <a:gd name="connsiteX28" fmla="*/ 8666922 w 11197889"/>
              <a:gd name="connsiteY28" fmla="*/ 1610851 h 1610851"/>
              <a:gd name="connsiteX29" fmla="*/ 8287867 w 11197889"/>
              <a:gd name="connsiteY29" fmla="*/ 1610851 h 1610851"/>
              <a:gd name="connsiteX30" fmla="*/ 7588984 w 11197889"/>
              <a:gd name="connsiteY30" fmla="*/ 1610851 h 1610851"/>
              <a:gd name="connsiteX31" fmla="*/ 7316538 w 11197889"/>
              <a:gd name="connsiteY31" fmla="*/ 1610851 h 1610851"/>
              <a:gd name="connsiteX32" fmla="*/ 6724265 w 11197889"/>
              <a:gd name="connsiteY32" fmla="*/ 1610851 h 1610851"/>
              <a:gd name="connsiteX33" fmla="*/ 5918772 w 11197889"/>
              <a:gd name="connsiteY33" fmla="*/ 1610851 h 1610851"/>
              <a:gd name="connsiteX34" fmla="*/ 5433108 w 11197889"/>
              <a:gd name="connsiteY34" fmla="*/ 1610851 h 1610851"/>
              <a:gd name="connsiteX35" fmla="*/ 5054053 w 11197889"/>
              <a:gd name="connsiteY35" fmla="*/ 1610851 h 1610851"/>
              <a:gd name="connsiteX36" fmla="*/ 4248560 w 11197889"/>
              <a:gd name="connsiteY36" fmla="*/ 1610851 h 1610851"/>
              <a:gd name="connsiteX37" fmla="*/ 3976115 w 11197889"/>
              <a:gd name="connsiteY37" fmla="*/ 1610851 h 1610851"/>
              <a:gd name="connsiteX38" fmla="*/ 3277232 w 11197889"/>
              <a:gd name="connsiteY38" fmla="*/ 1610851 h 1610851"/>
              <a:gd name="connsiteX39" fmla="*/ 2471739 w 11197889"/>
              <a:gd name="connsiteY39" fmla="*/ 1610851 h 1610851"/>
              <a:gd name="connsiteX40" fmla="*/ 2092684 w 11197889"/>
              <a:gd name="connsiteY40" fmla="*/ 1610851 h 1610851"/>
              <a:gd name="connsiteX41" fmla="*/ 1500410 w 11197889"/>
              <a:gd name="connsiteY41" fmla="*/ 1610851 h 1610851"/>
              <a:gd name="connsiteX42" fmla="*/ 801527 w 11197889"/>
              <a:gd name="connsiteY42" fmla="*/ 1610851 h 1610851"/>
              <a:gd name="connsiteX43" fmla="*/ 268481 w 11197889"/>
              <a:gd name="connsiteY43" fmla="*/ 1610851 h 1610851"/>
              <a:gd name="connsiteX44" fmla="*/ 0 w 11197889"/>
              <a:gd name="connsiteY44" fmla="*/ 1342370 h 1610851"/>
              <a:gd name="connsiteX45" fmla="*/ 0 w 11197889"/>
              <a:gd name="connsiteY45" fmla="*/ 805426 h 1610851"/>
              <a:gd name="connsiteX46" fmla="*/ 0 w 11197889"/>
              <a:gd name="connsiteY46" fmla="*/ 268481 h 1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197889" h="1610851" fill="none" extrusionOk="0">
                <a:moveTo>
                  <a:pt x="0" y="268481"/>
                </a:moveTo>
                <a:cubicBezTo>
                  <a:pt x="-561" y="109400"/>
                  <a:pt x="124458" y="-10535"/>
                  <a:pt x="268481" y="0"/>
                </a:cubicBezTo>
                <a:cubicBezTo>
                  <a:pt x="403630" y="-15730"/>
                  <a:pt x="633991" y="44286"/>
                  <a:pt x="754145" y="0"/>
                </a:cubicBezTo>
                <a:cubicBezTo>
                  <a:pt x="874299" y="-44286"/>
                  <a:pt x="1141807" y="21355"/>
                  <a:pt x="1453028" y="0"/>
                </a:cubicBezTo>
                <a:cubicBezTo>
                  <a:pt x="1764249" y="-21355"/>
                  <a:pt x="2053459" y="16858"/>
                  <a:pt x="2258521" y="0"/>
                </a:cubicBezTo>
                <a:cubicBezTo>
                  <a:pt x="2463583" y="-16858"/>
                  <a:pt x="2608122" y="1363"/>
                  <a:pt x="2744185" y="0"/>
                </a:cubicBezTo>
                <a:cubicBezTo>
                  <a:pt x="2880248" y="-1363"/>
                  <a:pt x="3145053" y="9901"/>
                  <a:pt x="3336459" y="0"/>
                </a:cubicBezTo>
                <a:cubicBezTo>
                  <a:pt x="3527865" y="-9901"/>
                  <a:pt x="3731408" y="20764"/>
                  <a:pt x="3928733" y="0"/>
                </a:cubicBezTo>
                <a:cubicBezTo>
                  <a:pt x="4126058" y="-20764"/>
                  <a:pt x="4314255" y="69238"/>
                  <a:pt x="4627616" y="0"/>
                </a:cubicBezTo>
                <a:cubicBezTo>
                  <a:pt x="4940977" y="-69238"/>
                  <a:pt x="4840393" y="11714"/>
                  <a:pt x="4900062" y="0"/>
                </a:cubicBezTo>
                <a:cubicBezTo>
                  <a:pt x="4959731" y="-11714"/>
                  <a:pt x="5346005" y="69927"/>
                  <a:pt x="5492335" y="0"/>
                </a:cubicBezTo>
                <a:cubicBezTo>
                  <a:pt x="5638665" y="-69927"/>
                  <a:pt x="5689538" y="8681"/>
                  <a:pt x="5764781" y="0"/>
                </a:cubicBezTo>
                <a:cubicBezTo>
                  <a:pt x="5840024" y="-8681"/>
                  <a:pt x="6390614" y="36356"/>
                  <a:pt x="6570273" y="0"/>
                </a:cubicBezTo>
                <a:cubicBezTo>
                  <a:pt x="6749932" y="-36356"/>
                  <a:pt x="6849744" y="54335"/>
                  <a:pt x="7055938" y="0"/>
                </a:cubicBezTo>
                <a:cubicBezTo>
                  <a:pt x="7262132" y="-54335"/>
                  <a:pt x="7261279" y="10327"/>
                  <a:pt x="7434993" y="0"/>
                </a:cubicBezTo>
                <a:cubicBezTo>
                  <a:pt x="7608708" y="-10327"/>
                  <a:pt x="7754657" y="6213"/>
                  <a:pt x="7920657" y="0"/>
                </a:cubicBezTo>
                <a:cubicBezTo>
                  <a:pt x="8086657" y="-6213"/>
                  <a:pt x="8291315" y="69581"/>
                  <a:pt x="8512931" y="0"/>
                </a:cubicBezTo>
                <a:cubicBezTo>
                  <a:pt x="8734547" y="-69581"/>
                  <a:pt x="8767776" y="15527"/>
                  <a:pt x="8891986" y="0"/>
                </a:cubicBezTo>
                <a:cubicBezTo>
                  <a:pt x="9016197" y="-15527"/>
                  <a:pt x="9157888" y="21878"/>
                  <a:pt x="9377651" y="0"/>
                </a:cubicBezTo>
                <a:cubicBezTo>
                  <a:pt x="9597415" y="-21878"/>
                  <a:pt x="9802789" y="46367"/>
                  <a:pt x="10183143" y="0"/>
                </a:cubicBezTo>
                <a:cubicBezTo>
                  <a:pt x="10563497" y="-46367"/>
                  <a:pt x="10629121" y="986"/>
                  <a:pt x="10929408" y="0"/>
                </a:cubicBezTo>
                <a:cubicBezTo>
                  <a:pt x="11081577" y="1987"/>
                  <a:pt x="11168198" y="95381"/>
                  <a:pt x="11197889" y="268481"/>
                </a:cubicBezTo>
                <a:cubicBezTo>
                  <a:pt x="11241137" y="420532"/>
                  <a:pt x="11184020" y="565614"/>
                  <a:pt x="11197889" y="773209"/>
                </a:cubicBezTo>
                <a:cubicBezTo>
                  <a:pt x="11211758" y="980804"/>
                  <a:pt x="11143695" y="1213964"/>
                  <a:pt x="11197889" y="1342370"/>
                </a:cubicBezTo>
                <a:cubicBezTo>
                  <a:pt x="11193494" y="1475136"/>
                  <a:pt x="11080697" y="1595043"/>
                  <a:pt x="10929408" y="1610851"/>
                </a:cubicBezTo>
                <a:cubicBezTo>
                  <a:pt x="10646628" y="1677351"/>
                  <a:pt x="10549345" y="1546427"/>
                  <a:pt x="10230525" y="1610851"/>
                </a:cubicBezTo>
                <a:cubicBezTo>
                  <a:pt x="9911705" y="1675275"/>
                  <a:pt x="9898701" y="1588562"/>
                  <a:pt x="9638251" y="1610851"/>
                </a:cubicBezTo>
                <a:cubicBezTo>
                  <a:pt x="9377801" y="1633140"/>
                  <a:pt x="9374610" y="1590255"/>
                  <a:pt x="9259196" y="1610851"/>
                </a:cubicBezTo>
                <a:cubicBezTo>
                  <a:pt x="9143782" y="1631447"/>
                  <a:pt x="8790816" y="1589977"/>
                  <a:pt x="8666922" y="1610851"/>
                </a:cubicBezTo>
                <a:cubicBezTo>
                  <a:pt x="8543028" y="1631725"/>
                  <a:pt x="8432847" y="1589216"/>
                  <a:pt x="8287867" y="1610851"/>
                </a:cubicBezTo>
                <a:cubicBezTo>
                  <a:pt x="8142887" y="1632486"/>
                  <a:pt x="7932363" y="1544583"/>
                  <a:pt x="7588984" y="1610851"/>
                </a:cubicBezTo>
                <a:cubicBezTo>
                  <a:pt x="7245605" y="1677119"/>
                  <a:pt x="7449427" y="1582227"/>
                  <a:pt x="7316538" y="1610851"/>
                </a:cubicBezTo>
                <a:cubicBezTo>
                  <a:pt x="7183649" y="1639475"/>
                  <a:pt x="6959228" y="1591454"/>
                  <a:pt x="6724265" y="1610851"/>
                </a:cubicBezTo>
                <a:cubicBezTo>
                  <a:pt x="6489302" y="1630248"/>
                  <a:pt x="6275992" y="1528636"/>
                  <a:pt x="5918772" y="1610851"/>
                </a:cubicBezTo>
                <a:cubicBezTo>
                  <a:pt x="5561552" y="1693066"/>
                  <a:pt x="5601794" y="1585211"/>
                  <a:pt x="5433108" y="1610851"/>
                </a:cubicBezTo>
                <a:cubicBezTo>
                  <a:pt x="5264422" y="1636491"/>
                  <a:pt x="5207541" y="1606987"/>
                  <a:pt x="5054053" y="1610851"/>
                </a:cubicBezTo>
                <a:cubicBezTo>
                  <a:pt x="4900566" y="1614715"/>
                  <a:pt x="4435651" y="1529160"/>
                  <a:pt x="4248560" y="1610851"/>
                </a:cubicBezTo>
                <a:cubicBezTo>
                  <a:pt x="4061469" y="1692542"/>
                  <a:pt x="4030650" y="1590512"/>
                  <a:pt x="3976115" y="1610851"/>
                </a:cubicBezTo>
                <a:cubicBezTo>
                  <a:pt x="3921580" y="1631190"/>
                  <a:pt x="3512848" y="1609625"/>
                  <a:pt x="3277232" y="1610851"/>
                </a:cubicBezTo>
                <a:cubicBezTo>
                  <a:pt x="3041616" y="1612077"/>
                  <a:pt x="2728880" y="1566317"/>
                  <a:pt x="2471739" y="1610851"/>
                </a:cubicBezTo>
                <a:cubicBezTo>
                  <a:pt x="2214598" y="1655385"/>
                  <a:pt x="2204690" y="1567455"/>
                  <a:pt x="2092684" y="1610851"/>
                </a:cubicBezTo>
                <a:cubicBezTo>
                  <a:pt x="1980678" y="1654247"/>
                  <a:pt x="1695759" y="1567691"/>
                  <a:pt x="1500410" y="1610851"/>
                </a:cubicBezTo>
                <a:cubicBezTo>
                  <a:pt x="1305061" y="1654011"/>
                  <a:pt x="1040364" y="1597421"/>
                  <a:pt x="801527" y="1610851"/>
                </a:cubicBezTo>
                <a:cubicBezTo>
                  <a:pt x="562690" y="1624281"/>
                  <a:pt x="458518" y="1585112"/>
                  <a:pt x="268481" y="1610851"/>
                </a:cubicBezTo>
                <a:cubicBezTo>
                  <a:pt x="103241" y="1631462"/>
                  <a:pt x="25101" y="1517456"/>
                  <a:pt x="0" y="1342370"/>
                </a:cubicBezTo>
                <a:cubicBezTo>
                  <a:pt x="-24505" y="1118203"/>
                  <a:pt x="11633" y="1001145"/>
                  <a:pt x="0" y="805426"/>
                </a:cubicBezTo>
                <a:cubicBezTo>
                  <a:pt x="-11633" y="609707"/>
                  <a:pt x="42088" y="469431"/>
                  <a:pt x="0" y="268481"/>
                </a:cubicBezTo>
                <a:close/>
              </a:path>
              <a:path w="11197889" h="1610851" stroke="0" extrusionOk="0">
                <a:moveTo>
                  <a:pt x="0" y="268481"/>
                </a:moveTo>
                <a:cubicBezTo>
                  <a:pt x="-26814" y="109887"/>
                  <a:pt x="95675" y="5976"/>
                  <a:pt x="268481" y="0"/>
                </a:cubicBezTo>
                <a:cubicBezTo>
                  <a:pt x="407676" y="-44561"/>
                  <a:pt x="602389" y="15453"/>
                  <a:pt x="754145" y="0"/>
                </a:cubicBezTo>
                <a:cubicBezTo>
                  <a:pt x="905901" y="-15453"/>
                  <a:pt x="1135185" y="16534"/>
                  <a:pt x="1346419" y="0"/>
                </a:cubicBezTo>
                <a:cubicBezTo>
                  <a:pt x="1557653" y="-16534"/>
                  <a:pt x="1876356" y="20380"/>
                  <a:pt x="2045302" y="0"/>
                </a:cubicBezTo>
                <a:cubicBezTo>
                  <a:pt x="2214248" y="-20380"/>
                  <a:pt x="2501026" y="1811"/>
                  <a:pt x="2850794" y="0"/>
                </a:cubicBezTo>
                <a:cubicBezTo>
                  <a:pt x="3200562" y="-1811"/>
                  <a:pt x="3476404" y="55164"/>
                  <a:pt x="3656287" y="0"/>
                </a:cubicBezTo>
                <a:cubicBezTo>
                  <a:pt x="3836170" y="-55164"/>
                  <a:pt x="4043118" y="55816"/>
                  <a:pt x="4141951" y="0"/>
                </a:cubicBezTo>
                <a:cubicBezTo>
                  <a:pt x="4240784" y="-55816"/>
                  <a:pt x="4344720" y="27718"/>
                  <a:pt x="4414397" y="0"/>
                </a:cubicBezTo>
                <a:cubicBezTo>
                  <a:pt x="4484074" y="-27718"/>
                  <a:pt x="4886005" y="42466"/>
                  <a:pt x="5113280" y="0"/>
                </a:cubicBezTo>
                <a:cubicBezTo>
                  <a:pt x="5340555" y="-42466"/>
                  <a:pt x="5472465" y="39964"/>
                  <a:pt x="5598944" y="0"/>
                </a:cubicBezTo>
                <a:cubicBezTo>
                  <a:pt x="5725423" y="-39964"/>
                  <a:pt x="5827396" y="17157"/>
                  <a:pt x="5978000" y="0"/>
                </a:cubicBezTo>
                <a:cubicBezTo>
                  <a:pt x="6128604" y="-17157"/>
                  <a:pt x="6221650" y="40791"/>
                  <a:pt x="6463664" y="0"/>
                </a:cubicBezTo>
                <a:cubicBezTo>
                  <a:pt x="6705678" y="-40791"/>
                  <a:pt x="6629038" y="5466"/>
                  <a:pt x="6736110" y="0"/>
                </a:cubicBezTo>
                <a:cubicBezTo>
                  <a:pt x="6843182" y="-5466"/>
                  <a:pt x="7268744" y="95594"/>
                  <a:pt x="7541602" y="0"/>
                </a:cubicBezTo>
                <a:cubicBezTo>
                  <a:pt x="7814460" y="-95594"/>
                  <a:pt x="7931230" y="27287"/>
                  <a:pt x="8240485" y="0"/>
                </a:cubicBezTo>
                <a:cubicBezTo>
                  <a:pt x="8549740" y="-27287"/>
                  <a:pt x="8465646" y="32245"/>
                  <a:pt x="8619540" y="0"/>
                </a:cubicBezTo>
                <a:cubicBezTo>
                  <a:pt x="8773434" y="-32245"/>
                  <a:pt x="8894059" y="21337"/>
                  <a:pt x="9105205" y="0"/>
                </a:cubicBezTo>
                <a:cubicBezTo>
                  <a:pt x="9316352" y="-21337"/>
                  <a:pt x="9414044" y="69483"/>
                  <a:pt x="9697479" y="0"/>
                </a:cubicBezTo>
                <a:cubicBezTo>
                  <a:pt x="9980914" y="-69483"/>
                  <a:pt x="10071610" y="7206"/>
                  <a:pt x="10183143" y="0"/>
                </a:cubicBezTo>
                <a:cubicBezTo>
                  <a:pt x="10294676" y="-7206"/>
                  <a:pt x="10710069" y="28965"/>
                  <a:pt x="10929408" y="0"/>
                </a:cubicBezTo>
                <a:cubicBezTo>
                  <a:pt x="11074466" y="9581"/>
                  <a:pt x="11159884" y="137971"/>
                  <a:pt x="11197889" y="268481"/>
                </a:cubicBezTo>
                <a:cubicBezTo>
                  <a:pt x="11218266" y="431153"/>
                  <a:pt x="11178981" y="560782"/>
                  <a:pt x="11197889" y="805426"/>
                </a:cubicBezTo>
                <a:cubicBezTo>
                  <a:pt x="11216797" y="1050070"/>
                  <a:pt x="11176870" y="1088165"/>
                  <a:pt x="11197889" y="1342370"/>
                </a:cubicBezTo>
                <a:cubicBezTo>
                  <a:pt x="11206171" y="1456588"/>
                  <a:pt x="11081103" y="1605148"/>
                  <a:pt x="10929408" y="1610851"/>
                </a:cubicBezTo>
                <a:cubicBezTo>
                  <a:pt x="10709127" y="1618518"/>
                  <a:pt x="10467353" y="1523912"/>
                  <a:pt x="10123916" y="1610851"/>
                </a:cubicBezTo>
                <a:cubicBezTo>
                  <a:pt x="9780479" y="1697790"/>
                  <a:pt x="9517424" y="1526615"/>
                  <a:pt x="9318423" y="1610851"/>
                </a:cubicBezTo>
                <a:cubicBezTo>
                  <a:pt x="9119422" y="1695087"/>
                  <a:pt x="9084975" y="1571179"/>
                  <a:pt x="8939368" y="1610851"/>
                </a:cubicBezTo>
                <a:cubicBezTo>
                  <a:pt x="8793761" y="1650523"/>
                  <a:pt x="8591365" y="1577283"/>
                  <a:pt x="8347095" y="1610851"/>
                </a:cubicBezTo>
                <a:cubicBezTo>
                  <a:pt x="8102825" y="1644419"/>
                  <a:pt x="8187243" y="1592380"/>
                  <a:pt x="8074649" y="1610851"/>
                </a:cubicBezTo>
                <a:cubicBezTo>
                  <a:pt x="7962055" y="1629322"/>
                  <a:pt x="7766759" y="1577981"/>
                  <a:pt x="7588984" y="1610851"/>
                </a:cubicBezTo>
                <a:cubicBezTo>
                  <a:pt x="7411209" y="1643721"/>
                  <a:pt x="7333923" y="1586390"/>
                  <a:pt x="7209929" y="1610851"/>
                </a:cubicBezTo>
                <a:cubicBezTo>
                  <a:pt x="7085935" y="1635312"/>
                  <a:pt x="6892695" y="1555104"/>
                  <a:pt x="6724265" y="1610851"/>
                </a:cubicBezTo>
                <a:cubicBezTo>
                  <a:pt x="6555835" y="1666598"/>
                  <a:pt x="6460045" y="1610075"/>
                  <a:pt x="6238600" y="1610851"/>
                </a:cubicBezTo>
                <a:cubicBezTo>
                  <a:pt x="6017156" y="1611627"/>
                  <a:pt x="5718862" y="1569400"/>
                  <a:pt x="5539717" y="1610851"/>
                </a:cubicBezTo>
                <a:cubicBezTo>
                  <a:pt x="5360572" y="1652302"/>
                  <a:pt x="5402950" y="1587341"/>
                  <a:pt x="5267271" y="1610851"/>
                </a:cubicBezTo>
                <a:cubicBezTo>
                  <a:pt x="5131592" y="1634361"/>
                  <a:pt x="5043524" y="1574532"/>
                  <a:pt x="4888216" y="1610851"/>
                </a:cubicBezTo>
                <a:cubicBezTo>
                  <a:pt x="4732909" y="1647170"/>
                  <a:pt x="4440439" y="1602922"/>
                  <a:pt x="4295942" y="1610851"/>
                </a:cubicBezTo>
                <a:cubicBezTo>
                  <a:pt x="4151445" y="1618780"/>
                  <a:pt x="3708931" y="1593063"/>
                  <a:pt x="3490450" y="1610851"/>
                </a:cubicBezTo>
                <a:cubicBezTo>
                  <a:pt x="3271969" y="1628639"/>
                  <a:pt x="2902852" y="1526790"/>
                  <a:pt x="2684958" y="1610851"/>
                </a:cubicBezTo>
                <a:cubicBezTo>
                  <a:pt x="2467064" y="1694912"/>
                  <a:pt x="2190819" y="1558608"/>
                  <a:pt x="1986075" y="1610851"/>
                </a:cubicBezTo>
                <a:cubicBezTo>
                  <a:pt x="1781331" y="1663094"/>
                  <a:pt x="1724675" y="1572529"/>
                  <a:pt x="1607020" y="1610851"/>
                </a:cubicBezTo>
                <a:cubicBezTo>
                  <a:pt x="1489365" y="1649173"/>
                  <a:pt x="1342386" y="1589481"/>
                  <a:pt x="1227964" y="1610851"/>
                </a:cubicBezTo>
                <a:cubicBezTo>
                  <a:pt x="1113542" y="1632221"/>
                  <a:pt x="678335" y="1593597"/>
                  <a:pt x="268481" y="1610851"/>
                </a:cubicBezTo>
                <a:cubicBezTo>
                  <a:pt x="103863" y="1590533"/>
                  <a:pt x="10464" y="1496490"/>
                  <a:pt x="0" y="1342370"/>
                </a:cubicBezTo>
                <a:cubicBezTo>
                  <a:pt x="-41649" y="1153280"/>
                  <a:pt x="13532" y="1016559"/>
                  <a:pt x="0" y="816164"/>
                </a:cubicBezTo>
                <a:cubicBezTo>
                  <a:pt x="-13532" y="615769"/>
                  <a:pt x="62788" y="443213"/>
                  <a:pt x="0" y="268481"/>
                </a:cubicBezTo>
                <a:close/>
              </a:path>
            </a:pathLst>
          </a:custGeom>
          <a:solidFill>
            <a:srgbClr val="92D050">
              <a:alpha val="34000"/>
            </a:srgbClr>
          </a:solidFill>
          <a:ln w="57150">
            <a:solidFill>
              <a:srgbClr val="61A010"/>
            </a:solidFill>
            <a:extLst>
              <a:ext uri="{C807C97D-BFC1-408E-A445-0C87EB9F89A2}">
                <ask:lineSketchStyleProps xmlns:ask="http://schemas.microsoft.com/office/drawing/2018/sketchyshapes" sd="39776226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id="{4C8B0AB6-B2A6-4CF4-9595-B461A3BC59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-375503" y="2067179"/>
            <a:ext cx="2520846" cy="139695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476D6E-03D8-4486-B47E-181762A452D8}"/>
              </a:ext>
            </a:extLst>
          </p:cNvPr>
          <p:cNvSpPr/>
          <p:nvPr/>
        </p:nvSpPr>
        <p:spPr>
          <a:xfrm>
            <a:off x="967949" y="1605514"/>
            <a:ext cx="800220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5400" b="1" dirty="0">
                <a:solidFill>
                  <a:prstClr val="black"/>
                </a:solidFill>
              </a:rPr>
              <a:t>c</a:t>
            </a:r>
            <a:r>
              <a:rPr lang="vi-VN" sz="5400" b="1">
                <a:solidFill>
                  <a:prstClr val="black"/>
                </a:solidFill>
              </a:rPr>
              <a:t>)</a:t>
            </a:r>
            <a:endParaRPr lang="vi-VN" sz="54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E097DB-5A83-43C7-859C-AB54246DC1E2}"/>
                  </a:ext>
                </a:extLst>
              </p:cNvPr>
              <p:cNvSpPr/>
              <p:nvPr/>
            </p:nvSpPr>
            <p:spPr>
              <a:xfrm>
                <a:off x="5371677" y="1325376"/>
                <a:ext cx="5128840" cy="1771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6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6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6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6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E097DB-5A83-43C7-859C-AB54246DC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77" y="1325376"/>
                <a:ext cx="5128840" cy="1771511"/>
              </a:xfrm>
              <a:prstGeom prst="rect">
                <a:avLst/>
              </a:prstGeom>
              <a:blipFill>
                <a:blip r:embed="rId5"/>
                <a:stretch>
                  <a:fillRect b="-10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0D3D40D-E73C-499E-95BE-31DF05D4A502}"/>
              </a:ext>
            </a:extLst>
          </p:cNvPr>
          <p:cNvGrpSpPr/>
          <p:nvPr/>
        </p:nvGrpSpPr>
        <p:grpSpPr>
          <a:xfrm>
            <a:off x="3156453" y="93587"/>
            <a:ext cx="6264638" cy="1572723"/>
            <a:chOff x="3335743" y="93587"/>
            <a:chExt cx="6264638" cy="1572723"/>
          </a:xfrm>
        </p:grpSpPr>
        <p:pic>
          <p:nvPicPr>
            <p:cNvPr id="16" name="Picture 15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BA706E8D-A271-4EE5-A4E6-E1A2A749E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3335743" y="93587"/>
              <a:ext cx="6264638" cy="15727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CDD99C-121A-4925-B073-ECEDD88423E0}"/>
                </a:ext>
              </a:extLst>
            </p:cNvPr>
            <p:cNvSpPr/>
            <p:nvPr/>
          </p:nvSpPr>
          <p:spPr>
            <a:xfrm>
              <a:off x="4574550" y="556514"/>
              <a:ext cx="4108817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1. </a:t>
              </a:r>
              <a:r>
                <a:rPr lang="vi-VN" sz="5400" b="1" dirty="0">
                  <a:solidFill>
                    <a:prstClr val="black"/>
                  </a:solidFill>
                </a:rPr>
                <a:t>Tính: </a:t>
              </a:r>
            </a:p>
          </p:txBody>
        </p:sp>
      </p:grpSp>
      <p:pic>
        <p:nvPicPr>
          <p:cNvPr id="25" name="图片 7">
            <a:extLst>
              <a:ext uri="{FF2B5EF4-FFF2-40B4-BE49-F238E27FC236}">
                <a16:creationId xmlns:a16="http://schemas.microsoft.com/office/drawing/2014/main" id="{24695A9B-07DD-4FD2-B608-53A67720C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8" y="2928750"/>
            <a:ext cx="1927691" cy="33080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5F4F236-44CC-4C70-86A3-DA292C92FA53}"/>
              </a:ext>
            </a:extLst>
          </p:cNvPr>
          <p:cNvGrpSpPr/>
          <p:nvPr/>
        </p:nvGrpSpPr>
        <p:grpSpPr>
          <a:xfrm rot="20456022">
            <a:off x="7791903" y="3214757"/>
            <a:ext cx="2095672" cy="1232711"/>
            <a:chOff x="6949538" y="3350459"/>
            <a:chExt cx="2520848" cy="1610851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7AE48896-9F17-4210-81A2-0E120B28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6949538" y="3350459"/>
              <a:ext cx="2520848" cy="1610851"/>
            </a:xfrm>
            <a:prstGeom prst="rect">
              <a:avLst/>
            </a:prstGeom>
          </p:spPr>
        </p:pic>
        <p:pic>
          <p:nvPicPr>
            <p:cNvPr id="28" name="Picture 27" descr="Text, whiteboard&#10;&#10;Description automatically generated">
              <a:extLst>
                <a:ext uri="{FF2B5EF4-FFF2-40B4-BE49-F238E27FC236}">
                  <a16:creationId xmlns:a16="http://schemas.microsoft.com/office/drawing/2014/main" id="{61931D1F-E77B-445A-B5F4-DE9B08341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265" y="3428730"/>
              <a:ext cx="1936491" cy="1289703"/>
            </a:xfrm>
            <a:prstGeom prst="rect">
              <a:avLst/>
            </a:prstGeom>
          </p:spPr>
        </p:pic>
      </p:grpSp>
      <p:pic>
        <p:nvPicPr>
          <p:cNvPr id="32" name="图片 18" descr="02">
            <a:extLst>
              <a:ext uri="{FF2B5EF4-FFF2-40B4-BE49-F238E27FC236}">
                <a16:creationId xmlns:a16="http://schemas.microsoft.com/office/drawing/2014/main" id="{CC3C975F-57ED-42F4-8FA0-0494E491B6F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0394" r="6" b="32940"/>
          <a:stretch>
            <a:fillRect/>
          </a:stretch>
        </p:blipFill>
        <p:spPr>
          <a:xfrm rot="20940000">
            <a:off x="9742200" y="-439590"/>
            <a:ext cx="4392930" cy="3166110"/>
          </a:xfrm>
          <a:prstGeom prst="rect">
            <a:avLst/>
          </a:prstGeom>
        </p:spPr>
      </p:pic>
      <p:pic>
        <p:nvPicPr>
          <p:cNvPr id="33" name="图片 13" descr="02">
            <a:extLst>
              <a:ext uri="{FF2B5EF4-FFF2-40B4-BE49-F238E27FC236}">
                <a16:creationId xmlns:a16="http://schemas.microsoft.com/office/drawing/2014/main" id="{4314C8B8-8352-4411-8076-AFC1100B81F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60696" b="26754"/>
          <a:stretch>
            <a:fillRect/>
          </a:stretch>
        </p:blipFill>
        <p:spPr>
          <a:xfrm rot="600000">
            <a:off x="-1457660" y="-1122844"/>
            <a:ext cx="4721225" cy="4940300"/>
          </a:xfrm>
          <a:prstGeom prst="rect">
            <a:avLst/>
          </a:prstGeom>
        </p:spPr>
      </p:pic>
      <p:pic>
        <p:nvPicPr>
          <p:cNvPr id="34" name="图片 15" descr="图层 9 拷贝">
            <a:extLst>
              <a:ext uri="{FF2B5EF4-FFF2-40B4-BE49-F238E27FC236}">
                <a16:creationId xmlns:a16="http://schemas.microsoft.com/office/drawing/2014/main" id="{B38DE6ED-89A9-41E8-B12E-B00AC2C9F5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28801" y="5278279"/>
            <a:ext cx="4750435" cy="1664335"/>
          </a:xfrm>
          <a:prstGeom prst="rect">
            <a:avLst/>
          </a:prstGeom>
        </p:spPr>
      </p:pic>
      <p:pic>
        <p:nvPicPr>
          <p:cNvPr id="36" name="Tra loi dung">
            <a:hlinkClick r:id="" action="ppaction://media"/>
            <a:extLst>
              <a:ext uri="{FF2B5EF4-FFF2-40B4-BE49-F238E27FC236}">
                <a16:creationId xmlns:a16="http://schemas.microsoft.com/office/drawing/2014/main" id="{7D6FA8EB-CDBD-4D86-BB7B-044B18C32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07945" y="6125449"/>
            <a:ext cx="487363" cy="487363"/>
          </a:xfrm>
          <a:prstGeom prst="rect">
            <a:avLst/>
          </a:prstGeom>
        </p:spPr>
      </p:pic>
      <p:pic>
        <p:nvPicPr>
          <p:cNvPr id="24" name="Picture 23" descr="A picture containing plant&#10;&#10;Description automatically generated">
            <a:extLst>
              <a:ext uri="{FF2B5EF4-FFF2-40B4-BE49-F238E27FC236}">
                <a16:creationId xmlns:a16="http://schemas.microsoft.com/office/drawing/2014/main" id="{33573486-C573-4CB2-8F95-347EB93707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8328737" y="5078232"/>
            <a:ext cx="2520846" cy="1396956"/>
          </a:xfrm>
          <a:prstGeom prst="rect">
            <a:avLst/>
          </a:prstGeom>
        </p:spPr>
      </p:pic>
      <p:pic>
        <p:nvPicPr>
          <p:cNvPr id="21" name="Picture 20" descr="A picture containing plant&#10;&#10;Description automatically generated">
            <a:extLst>
              <a:ext uri="{FF2B5EF4-FFF2-40B4-BE49-F238E27FC236}">
                <a16:creationId xmlns:a16="http://schemas.microsoft.com/office/drawing/2014/main" id="{1218311E-127F-4DD7-97CC-01CF1C0926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7055440" y="5083705"/>
            <a:ext cx="2520846" cy="1396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ECD9146-0991-45D7-96E3-6E4C1B44D355}"/>
                  </a:ext>
                </a:extLst>
              </p:cNvPr>
              <p:cNvSpPr/>
              <p:nvPr/>
            </p:nvSpPr>
            <p:spPr>
              <a:xfrm>
                <a:off x="1732499" y="1347305"/>
                <a:ext cx="3852337" cy="1771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vi-VN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vi-VN" sz="6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vi-VN" sz="6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6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ECD9146-0991-45D7-96E3-6E4C1B44D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99" y="1347305"/>
                <a:ext cx="3852337" cy="1771511"/>
              </a:xfrm>
              <a:prstGeom prst="rect">
                <a:avLst/>
              </a:prstGeom>
              <a:blipFill>
                <a:blip r:embed="rId14"/>
                <a:stretch>
                  <a:fillRect b="-10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8BCBC932-9A67-4159-AA1E-6C585E0F8A31}"/>
              </a:ext>
            </a:extLst>
          </p:cNvPr>
          <p:cNvSpPr/>
          <p:nvPr/>
        </p:nvSpPr>
        <p:spPr>
          <a:xfrm>
            <a:off x="10394738" y="1666310"/>
            <a:ext cx="1200970" cy="12075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vi-VN" sz="6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60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49739 0.439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2196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8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0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572EC46-F211-4D92-B59B-09437EC21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1" y="1748556"/>
            <a:ext cx="3496819" cy="50223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B312C4-E751-4C99-805F-C1A3CD4474FA}"/>
              </a:ext>
            </a:extLst>
          </p:cNvPr>
          <p:cNvGrpSpPr/>
          <p:nvPr/>
        </p:nvGrpSpPr>
        <p:grpSpPr>
          <a:xfrm>
            <a:off x="5306866" y="335352"/>
            <a:ext cx="6264638" cy="1572723"/>
            <a:chOff x="3335743" y="93587"/>
            <a:chExt cx="6264638" cy="1572723"/>
          </a:xfrm>
        </p:grpSpPr>
        <p:pic>
          <p:nvPicPr>
            <p:cNvPr id="8" name="Picture 7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AE4A10FE-BB65-4E23-A7AB-987838866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3335743" y="93587"/>
              <a:ext cx="6264638" cy="15727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A61714-EDD0-4171-AC4E-AEF50A38A7E3}"/>
                </a:ext>
              </a:extLst>
            </p:cNvPr>
            <p:cNvSpPr/>
            <p:nvPr/>
          </p:nvSpPr>
          <p:spPr>
            <a:xfrm>
              <a:off x="4574549" y="556514"/>
              <a:ext cx="4108818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</a:t>
              </a:r>
              <a:r>
                <a:rPr lang="en-US" sz="5400" b="1">
                  <a:solidFill>
                    <a:prstClr val="black"/>
                  </a:solidFill>
                </a:rPr>
                <a:t>2</a:t>
              </a:r>
              <a:r>
                <a:rPr lang="vi-VN" sz="5400" b="1">
                  <a:solidFill>
                    <a:prstClr val="black"/>
                  </a:solidFill>
                </a:rPr>
                <a:t>. </a:t>
              </a:r>
              <a:r>
                <a:rPr lang="vi-VN" sz="5400" b="1" dirty="0">
                  <a:solidFill>
                    <a:prstClr val="black"/>
                  </a:solidFill>
                </a:rPr>
                <a:t>Tính: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B4D663-BB40-4C9A-A307-AB20BC77ABE7}"/>
              </a:ext>
            </a:extLst>
          </p:cNvPr>
          <p:cNvGrpSpPr/>
          <p:nvPr/>
        </p:nvGrpSpPr>
        <p:grpSpPr>
          <a:xfrm>
            <a:off x="5147535" y="2444474"/>
            <a:ext cx="3422792" cy="1944508"/>
            <a:chOff x="933539" y="1166260"/>
            <a:chExt cx="3422792" cy="194450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E9843F7-7453-479C-801E-32B4F112BB17}"/>
                </a:ext>
              </a:extLst>
            </p:cNvPr>
            <p:cNvSpPr/>
            <p:nvPr/>
          </p:nvSpPr>
          <p:spPr>
            <a:xfrm>
              <a:off x="933539" y="1589984"/>
              <a:ext cx="3422792" cy="1520784"/>
            </a:xfrm>
            <a:custGeom>
              <a:avLst/>
              <a:gdLst>
                <a:gd name="connsiteX0" fmla="*/ 0 w 3422792"/>
                <a:gd name="connsiteY0" fmla="*/ 253469 h 1520784"/>
                <a:gd name="connsiteX1" fmla="*/ 253469 w 3422792"/>
                <a:gd name="connsiteY1" fmla="*/ 0 h 1520784"/>
                <a:gd name="connsiteX2" fmla="*/ 865798 w 3422792"/>
                <a:gd name="connsiteY2" fmla="*/ 0 h 1520784"/>
                <a:gd name="connsiteX3" fmla="*/ 1361494 w 3422792"/>
                <a:gd name="connsiteY3" fmla="*/ 0 h 1520784"/>
                <a:gd name="connsiteX4" fmla="*/ 2002981 w 3422792"/>
                <a:gd name="connsiteY4" fmla="*/ 0 h 1520784"/>
                <a:gd name="connsiteX5" fmla="*/ 2644469 w 3422792"/>
                <a:gd name="connsiteY5" fmla="*/ 0 h 1520784"/>
                <a:gd name="connsiteX6" fmla="*/ 3169323 w 3422792"/>
                <a:gd name="connsiteY6" fmla="*/ 0 h 1520784"/>
                <a:gd name="connsiteX7" fmla="*/ 3422792 w 3422792"/>
                <a:gd name="connsiteY7" fmla="*/ 253469 h 1520784"/>
                <a:gd name="connsiteX8" fmla="*/ 3422792 w 3422792"/>
                <a:gd name="connsiteY8" fmla="*/ 760392 h 1520784"/>
                <a:gd name="connsiteX9" fmla="*/ 3422792 w 3422792"/>
                <a:gd name="connsiteY9" fmla="*/ 1267315 h 1520784"/>
                <a:gd name="connsiteX10" fmla="*/ 3169323 w 3422792"/>
                <a:gd name="connsiteY10" fmla="*/ 1520784 h 1520784"/>
                <a:gd name="connsiteX11" fmla="*/ 2644469 w 3422792"/>
                <a:gd name="connsiteY11" fmla="*/ 1520784 h 1520784"/>
                <a:gd name="connsiteX12" fmla="*/ 2032140 w 3422792"/>
                <a:gd name="connsiteY12" fmla="*/ 1520784 h 1520784"/>
                <a:gd name="connsiteX13" fmla="*/ 1536445 w 3422792"/>
                <a:gd name="connsiteY13" fmla="*/ 1520784 h 1520784"/>
                <a:gd name="connsiteX14" fmla="*/ 1011591 w 3422792"/>
                <a:gd name="connsiteY14" fmla="*/ 1520784 h 1520784"/>
                <a:gd name="connsiteX15" fmla="*/ 253469 w 3422792"/>
                <a:gd name="connsiteY15" fmla="*/ 1520784 h 1520784"/>
                <a:gd name="connsiteX16" fmla="*/ 0 w 3422792"/>
                <a:gd name="connsiteY16" fmla="*/ 1267315 h 1520784"/>
                <a:gd name="connsiteX17" fmla="*/ 0 w 3422792"/>
                <a:gd name="connsiteY17" fmla="*/ 780669 h 1520784"/>
                <a:gd name="connsiteX18" fmla="*/ 0 w 3422792"/>
                <a:gd name="connsiteY18" fmla="*/ 253469 h 15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2792" h="1520784" fill="none" extrusionOk="0">
                  <a:moveTo>
                    <a:pt x="0" y="253469"/>
                  </a:moveTo>
                  <a:cubicBezTo>
                    <a:pt x="5613" y="150898"/>
                    <a:pt x="95319" y="37106"/>
                    <a:pt x="253469" y="0"/>
                  </a:cubicBezTo>
                  <a:cubicBezTo>
                    <a:pt x="434301" y="-65688"/>
                    <a:pt x="650161" y="6520"/>
                    <a:pt x="865798" y="0"/>
                  </a:cubicBezTo>
                  <a:cubicBezTo>
                    <a:pt x="1081435" y="-6520"/>
                    <a:pt x="1172851" y="18403"/>
                    <a:pt x="1361494" y="0"/>
                  </a:cubicBezTo>
                  <a:cubicBezTo>
                    <a:pt x="1550137" y="-18403"/>
                    <a:pt x="1734511" y="7256"/>
                    <a:pt x="2002981" y="0"/>
                  </a:cubicBezTo>
                  <a:cubicBezTo>
                    <a:pt x="2271451" y="-7256"/>
                    <a:pt x="2386815" y="24175"/>
                    <a:pt x="2644469" y="0"/>
                  </a:cubicBezTo>
                  <a:cubicBezTo>
                    <a:pt x="2902123" y="-24175"/>
                    <a:pt x="2977696" y="59131"/>
                    <a:pt x="3169323" y="0"/>
                  </a:cubicBezTo>
                  <a:cubicBezTo>
                    <a:pt x="3294349" y="29873"/>
                    <a:pt x="3439005" y="117950"/>
                    <a:pt x="3422792" y="253469"/>
                  </a:cubicBezTo>
                  <a:cubicBezTo>
                    <a:pt x="3431616" y="462132"/>
                    <a:pt x="3375966" y="646368"/>
                    <a:pt x="3422792" y="760392"/>
                  </a:cubicBezTo>
                  <a:cubicBezTo>
                    <a:pt x="3469618" y="874416"/>
                    <a:pt x="3378193" y="1089768"/>
                    <a:pt x="3422792" y="1267315"/>
                  </a:cubicBezTo>
                  <a:cubicBezTo>
                    <a:pt x="3431909" y="1417168"/>
                    <a:pt x="3284513" y="1525784"/>
                    <a:pt x="3169323" y="1520784"/>
                  </a:cubicBezTo>
                  <a:cubicBezTo>
                    <a:pt x="2995872" y="1520838"/>
                    <a:pt x="2770115" y="1472583"/>
                    <a:pt x="2644469" y="1520784"/>
                  </a:cubicBezTo>
                  <a:cubicBezTo>
                    <a:pt x="2518823" y="1568985"/>
                    <a:pt x="2190662" y="1487631"/>
                    <a:pt x="2032140" y="1520784"/>
                  </a:cubicBezTo>
                  <a:cubicBezTo>
                    <a:pt x="1873618" y="1553937"/>
                    <a:pt x="1721486" y="1493231"/>
                    <a:pt x="1536445" y="1520784"/>
                  </a:cubicBezTo>
                  <a:cubicBezTo>
                    <a:pt x="1351405" y="1548337"/>
                    <a:pt x="1207459" y="1471750"/>
                    <a:pt x="1011591" y="1520784"/>
                  </a:cubicBezTo>
                  <a:cubicBezTo>
                    <a:pt x="815723" y="1569818"/>
                    <a:pt x="511871" y="1456776"/>
                    <a:pt x="253469" y="1520784"/>
                  </a:cubicBezTo>
                  <a:cubicBezTo>
                    <a:pt x="102926" y="1491153"/>
                    <a:pt x="-8166" y="1438795"/>
                    <a:pt x="0" y="1267315"/>
                  </a:cubicBezTo>
                  <a:cubicBezTo>
                    <a:pt x="-16375" y="1064200"/>
                    <a:pt x="1371" y="977745"/>
                    <a:pt x="0" y="780669"/>
                  </a:cubicBezTo>
                  <a:cubicBezTo>
                    <a:pt x="-1371" y="583593"/>
                    <a:pt x="34826" y="418061"/>
                    <a:pt x="0" y="253469"/>
                  </a:cubicBezTo>
                  <a:close/>
                </a:path>
                <a:path w="3422792" h="1520784" stroke="0" extrusionOk="0">
                  <a:moveTo>
                    <a:pt x="0" y="253469"/>
                  </a:moveTo>
                  <a:cubicBezTo>
                    <a:pt x="-10969" y="109262"/>
                    <a:pt x="78821" y="8445"/>
                    <a:pt x="253469" y="0"/>
                  </a:cubicBezTo>
                  <a:cubicBezTo>
                    <a:pt x="408920" y="-38416"/>
                    <a:pt x="531131" y="52371"/>
                    <a:pt x="807481" y="0"/>
                  </a:cubicBezTo>
                  <a:cubicBezTo>
                    <a:pt x="1083831" y="-52371"/>
                    <a:pt x="1264905" y="12916"/>
                    <a:pt x="1390652" y="0"/>
                  </a:cubicBezTo>
                  <a:cubicBezTo>
                    <a:pt x="1516399" y="-12916"/>
                    <a:pt x="1743209" y="2018"/>
                    <a:pt x="2002981" y="0"/>
                  </a:cubicBezTo>
                  <a:cubicBezTo>
                    <a:pt x="2262753" y="-2018"/>
                    <a:pt x="2412055" y="76655"/>
                    <a:pt x="2644469" y="0"/>
                  </a:cubicBezTo>
                  <a:cubicBezTo>
                    <a:pt x="2876883" y="-76655"/>
                    <a:pt x="2970404" y="37158"/>
                    <a:pt x="3169323" y="0"/>
                  </a:cubicBezTo>
                  <a:cubicBezTo>
                    <a:pt x="3305127" y="-23808"/>
                    <a:pt x="3384659" y="111902"/>
                    <a:pt x="3422792" y="253469"/>
                  </a:cubicBezTo>
                  <a:cubicBezTo>
                    <a:pt x="3426700" y="481662"/>
                    <a:pt x="3364368" y="666053"/>
                    <a:pt x="3422792" y="780669"/>
                  </a:cubicBezTo>
                  <a:cubicBezTo>
                    <a:pt x="3481216" y="895285"/>
                    <a:pt x="3407174" y="1103672"/>
                    <a:pt x="3422792" y="1267315"/>
                  </a:cubicBezTo>
                  <a:cubicBezTo>
                    <a:pt x="3417335" y="1399290"/>
                    <a:pt x="3298365" y="1524642"/>
                    <a:pt x="3169323" y="1520784"/>
                  </a:cubicBezTo>
                  <a:cubicBezTo>
                    <a:pt x="2928112" y="1560461"/>
                    <a:pt x="2819284" y="1466366"/>
                    <a:pt x="2644469" y="1520784"/>
                  </a:cubicBezTo>
                  <a:cubicBezTo>
                    <a:pt x="2469654" y="1575202"/>
                    <a:pt x="2250792" y="1445159"/>
                    <a:pt x="2002981" y="1520784"/>
                  </a:cubicBezTo>
                  <a:cubicBezTo>
                    <a:pt x="1755170" y="1596409"/>
                    <a:pt x="1543144" y="1449934"/>
                    <a:pt x="1390652" y="1520784"/>
                  </a:cubicBezTo>
                  <a:cubicBezTo>
                    <a:pt x="1238160" y="1591634"/>
                    <a:pt x="1055516" y="1463447"/>
                    <a:pt x="865798" y="1520784"/>
                  </a:cubicBezTo>
                  <a:cubicBezTo>
                    <a:pt x="676080" y="1578121"/>
                    <a:pt x="465031" y="1448892"/>
                    <a:pt x="253469" y="1520784"/>
                  </a:cubicBezTo>
                  <a:cubicBezTo>
                    <a:pt x="120911" y="1521280"/>
                    <a:pt x="33724" y="1393791"/>
                    <a:pt x="0" y="1267315"/>
                  </a:cubicBezTo>
                  <a:cubicBezTo>
                    <a:pt x="-58690" y="1024311"/>
                    <a:pt x="41985" y="896778"/>
                    <a:pt x="0" y="770530"/>
                  </a:cubicBezTo>
                  <a:cubicBezTo>
                    <a:pt x="-41985" y="644283"/>
                    <a:pt x="48248" y="387694"/>
                    <a:pt x="0" y="253469"/>
                  </a:cubicBezTo>
                  <a:close/>
                </a:path>
              </a:pathLst>
            </a:custGeom>
            <a:solidFill>
              <a:srgbClr val="F09A15"/>
            </a:solidFill>
            <a:ln w="57150">
              <a:solidFill>
                <a:srgbClr val="E36E1E"/>
              </a:solidFill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33116A-122B-489A-BC3D-6F4934870379}"/>
                </a:ext>
              </a:extLst>
            </p:cNvPr>
            <p:cNvSpPr/>
            <p:nvPr/>
          </p:nvSpPr>
          <p:spPr>
            <a:xfrm>
              <a:off x="1524735" y="1884830"/>
              <a:ext cx="800220" cy="923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 dirty="0">
                  <a:solidFill>
                    <a:prstClr val="black"/>
                  </a:solidFill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/>
                <p:nvPr/>
              </p:nvSpPr>
              <p:spPr>
                <a:xfrm>
                  <a:off x="2310641" y="1166260"/>
                  <a:ext cx="1830950" cy="193969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641" y="1166260"/>
                  <a:ext cx="1830950" cy="1939698"/>
                </a:xfrm>
                <a:prstGeom prst="rect">
                  <a:avLst/>
                </a:prstGeom>
                <a:blipFill>
                  <a:blip r:embed="rId4"/>
                  <a:stretch>
                    <a:fillRect b="-116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9AAC8EA-9022-4FC2-9CA7-9558763065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02" y="3017457"/>
            <a:ext cx="2087105" cy="21363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65C5BC2-3647-43AD-8CCC-6355F4DD09A0}"/>
              </a:ext>
            </a:extLst>
          </p:cNvPr>
          <p:cNvGrpSpPr/>
          <p:nvPr/>
        </p:nvGrpSpPr>
        <p:grpSpPr>
          <a:xfrm>
            <a:off x="8148712" y="4374038"/>
            <a:ext cx="3422792" cy="1963551"/>
            <a:chOff x="933539" y="1166260"/>
            <a:chExt cx="3422792" cy="1963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DC0378F-A5DB-413E-9C9B-E48A36471816}"/>
                </a:ext>
              </a:extLst>
            </p:cNvPr>
            <p:cNvSpPr/>
            <p:nvPr/>
          </p:nvSpPr>
          <p:spPr>
            <a:xfrm>
              <a:off x="933539" y="1589984"/>
              <a:ext cx="3422792" cy="1520784"/>
            </a:xfrm>
            <a:custGeom>
              <a:avLst/>
              <a:gdLst>
                <a:gd name="connsiteX0" fmla="*/ 0 w 3422792"/>
                <a:gd name="connsiteY0" fmla="*/ 253469 h 1520784"/>
                <a:gd name="connsiteX1" fmla="*/ 253469 w 3422792"/>
                <a:gd name="connsiteY1" fmla="*/ 0 h 1520784"/>
                <a:gd name="connsiteX2" fmla="*/ 865798 w 3422792"/>
                <a:gd name="connsiteY2" fmla="*/ 0 h 1520784"/>
                <a:gd name="connsiteX3" fmla="*/ 1361494 w 3422792"/>
                <a:gd name="connsiteY3" fmla="*/ 0 h 1520784"/>
                <a:gd name="connsiteX4" fmla="*/ 2002981 w 3422792"/>
                <a:gd name="connsiteY4" fmla="*/ 0 h 1520784"/>
                <a:gd name="connsiteX5" fmla="*/ 2644469 w 3422792"/>
                <a:gd name="connsiteY5" fmla="*/ 0 h 1520784"/>
                <a:gd name="connsiteX6" fmla="*/ 3169323 w 3422792"/>
                <a:gd name="connsiteY6" fmla="*/ 0 h 1520784"/>
                <a:gd name="connsiteX7" fmla="*/ 3422792 w 3422792"/>
                <a:gd name="connsiteY7" fmla="*/ 253469 h 1520784"/>
                <a:gd name="connsiteX8" fmla="*/ 3422792 w 3422792"/>
                <a:gd name="connsiteY8" fmla="*/ 760392 h 1520784"/>
                <a:gd name="connsiteX9" fmla="*/ 3422792 w 3422792"/>
                <a:gd name="connsiteY9" fmla="*/ 1267315 h 1520784"/>
                <a:gd name="connsiteX10" fmla="*/ 3169323 w 3422792"/>
                <a:gd name="connsiteY10" fmla="*/ 1520784 h 1520784"/>
                <a:gd name="connsiteX11" fmla="*/ 2644469 w 3422792"/>
                <a:gd name="connsiteY11" fmla="*/ 1520784 h 1520784"/>
                <a:gd name="connsiteX12" fmla="*/ 2032140 w 3422792"/>
                <a:gd name="connsiteY12" fmla="*/ 1520784 h 1520784"/>
                <a:gd name="connsiteX13" fmla="*/ 1536445 w 3422792"/>
                <a:gd name="connsiteY13" fmla="*/ 1520784 h 1520784"/>
                <a:gd name="connsiteX14" fmla="*/ 1011591 w 3422792"/>
                <a:gd name="connsiteY14" fmla="*/ 1520784 h 1520784"/>
                <a:gd name="connsiteX15" fmla="*/ 253469 w 3422792"/>
                <a:gd name="connsiteY15" fmla="*/ 1520784 h 1520784"/>
                <a:gd name="connsiteX16" fmla="*/ 0 w 3422792"/>
                <a:gd name="connsiteY16" fmla="*/ 1267315 h 1520784"/>
                <a:gd name="connsiteX17" fmla="*/ 0 w 3422792"/>
                <a:gd name="connsiteY17" fmla="*/ 780669 h 1520784"/>
                <a:gd name="connsiteX18" fmla="*/ 0 w 3422792"/>
                <a:gd name="connsiteY18" fmla="*/ 253469 h 15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2792" h="1520784" fill="none" extrusionOk="0">
                  <a:moveTo>
                    <a:pt x="0" y="253469"/>
                  </a:moveTo>
                  <a:cubicBezTo>
                    <a:pt x="5613" y="150898"/>
                    <a:pt x="95319" y="37106"/>
                    <a:pt x="253469" y="0"/>
                  </a:cubicBezTo>
                  <a:cubicBezTo>
                    <a:pt x="434301" y="-65688"/>
                    <a:pt x="650161" y="6520"/>
                    <a:pt x="865798" y="0"/>
                  </a:cubicBezTo>
                  <a:cubicBezTo>
                    <a:pt x="1081435" y="-6520"/>
                    <a:pt x="1172851" y="18403"/>
                    <a:pt x="1361494" y="0"/>
                  </a:cubicBezTo>
                  <a:cubicBezTo>
                    <a:pt x="1550137" y="-18403"/>
                    <a:pt x="1734511" y="7256"/>
                    <a:pt x="2002981" y="0"/>
                  </a:cubicBezTo>
                  <a:cubicBezTo>
                    <a:pt x="2271451" y="-7256"/>
                    <a:pt x="2386815" y="24175"/>
                    <a:pt x="2644469" y="0"/>
                  </a:cubicBezTo>
                  <a:cubicBezTo>
                    <a:pt x="2902123" y="-24175"/>
                    <a:pt x="2977696" y="59131"/>
                    <a:pt x="3169323" y="0"/>
                  </a:cubicBezTo>
                  <a:cubicBezTo>
                    <a:pt x="3294349" y="29873"/>
                    <a:pt x="3439005" y="117950"/>
                    <a:pt x="3422792" y="253469"/>
                  </a:cubicBezTo>
                  <a:cubicBezTo>
                    <a:pt x="3431616" y="462132"/>
                    <a:pt x="3375966" y="646368"/>
                    <a:pt x="3422792" y="760392"/>
                  </a:cubicBezTo>
                  <a:cubicBezTo>
                    <a:pt x="3469618" y="874416"/>
                    <a:pt x="3378193" y="1089768"/>
                    <a:pt x="3422792" y="1267315"/>
                  </a:cubicBezTo>
                  <a:cubicBezTo>
                    <a:pt x="3431909" y="1417168"/>
                    <a:pt x="3284513" y="1525784"/>
                    <a:pt x="3169323" y="1520784"/>
                  </a:cubicBezTo>
                  <a:cubicBezTo>
                    <a:pt x="2995872" y="1520838"/>
                    <a:pt x="2770115" y="1472583"/>
                    <a:pt x="2644469" y="1520784"/>
                  </a:cubicBezTo>
                  <a:cubicBezTo>
                    <a:pt x="2518823" y="1568985"/>
                    <a:pt x="2190662" y="1487631"/>
                    <a:pt x="2032140" y="1520784"/>
                  </a:cubicBezTo>
                  <a:cubicBezTo>
                    <a:pt x="1873618" y="1553937"/>
                    <a:pt x="1721486" y="1493231"/>
                    <a:pt x="1536445" y="1520784"/>
                  </a:cubicBezTo>
                  <a:cubicBezTo>
                    <a:pt x="1351405" y="1548337"/>
                    <a:pt x="1207459" y="1471750"/>
                    <a:pt x="1011591" y="1520784"/>
                  </a:cubicBezTo>
                  <a:cubicBezTo>
                    <a:pt x="815723" y="1569818"/>
                    <a:pt x="511871" y="1456776"/>
                    <a:pt x="253469" y="1520784"/>
                  </a:cubicBezTo>
                  <a:cubicBezTo>
                    <a:pt x="102926" y="1491153"/>
                    <a:pt x="-8166" y="1438795"/>
                    <a:pt x="0" y="1267315"/>
                  </a:cubicBezTo>
                  <a:cubicBezTo>
                    <a:pt x="-16375" y="1064200"/>
                    <a:pt x="1371" y="977745"/>
                    <a:pt x="0" y="780669"/>
                  </a:cubicBezTo>
                  <a:cubicBezTo>
                    <a:pt x="-1371" y="583593"/>
                    <a:pt x="34826" y="418061"/>
                    <a:pt x="0" y="253469"/>
                  </a:cubicBezTo>
                  <a:close/>
                </a:path>
                <a:path w="3422792" h="1520784" stroke="0" extrusionOk="0">
                  <a:moveTo>
                    <a:pt x="0" y="253469"/>
                  </a:moveTo>
                  <a:cubicBezTo>
                    <a:pt x="-10969" y="109262"/>
                    <a:pt x="78821" y="8445"/>
                    <a:pt x="253469" y="0"/>
                  </a:cubicBezTo>
                  <a:cubicBezTo>
                    <a:pt x="408920" y="-38416"/>
                    <a:pt x="531131" y="52371"/>
                    <a:pt x="807481" y="0"/>
                  </a:cubicBezTo>
                  <a:cubicBezTo>
                    <a:pt x="1083831" y="-52371"/>
                    <a:pt x="1264905" y="12916"/>
                    <a:pt x="1390652" y="0"/>
                  </a:cubicBezTo>
                  <a:cubicBezTo>
                    <a:pt x="1516399" y="-12916"/>
                    <a:pt x="1743209" y="2018"/>
                    <a:pt x="2002981" y="0"/>
                  </a:cubicBezTo>
                  <a:cubicBezTo>
                    <a:pt x="2262753" y="-2018"/>
                    <a:pt x="2412055" y="76655"/>
                    <a:pt x="2644469" y="0"/>
                  </a:cubicBezTo>
                  <a:cubicBezTo>
                    <a:pt x="2876883" y="-76655"/>
                    <a:pt x="2970404" y="37158"/>
                    <a:pt x="3169323" y="0"/>
                  </a:cubicBezTo>
                  <a:cubicBezTo>
                    <a:pt x="3305127" y="-23808"/>
                    <a:pt x="3384659" y="111902"/>
                    <a:pt x="3422792" y="253469"/>
                  </a:cubicBezTo>
                  <a:cubicBezTo>
                    <a:pt x="3426700" y="481662"/>
                    <a:pt x="3364368" y="666053"/>
                    <a:pt x="3422792" y="780669"/>
                  </a:cubicBezTo>
                  <a:cubicBezTo>
                    <a:pt x="3481216" y="895285"/>
                    <a:pt x="3407174" y="1103672"/>
                    <a:pt x="3422792" y="1267315"/>
                  </a:cubicBezTo>
                  <a:cubicBezTo>
                    <a:pt x="3417335" y="1399290"/>
                    <a:pt x="3298365" y="1524642"/>
                    <a:pt x="3169323" y="1520784"/>
                  </a:cubicBezTo>
                  <a:cubicBezTo>
                    <a:pt x="2928112" y="1560461"/>
                    <a:pt x="2819284" y="1466366"/>
                    <a:pt x="2644469" y="1520784"/>
                  </a:cubicBezTo>
                  <a:cubicBezTo>
                    <a:pt x="2469654" y="1575202"/>
                    <a:pt x="2250792" y="1445159"/>
                    <a:pt x="2002981" y="1520784"/>
                  </a:cubicBezTo>
                  <a:cubicBezTo>
                    <a:pt x="1755170" y="1596409"/>
                    <a:pt x="1543144" y="1449934"/>
                    <a:pt x="1390652" y="1520784"/>
                  </a:cubicBezTo>
                  <a:cubicBezTo>
                    <a:pt x="1238160" y="1591634"/>
                    <a:pt x="1055516" y="1463447"/>
                    <a:pt x="865798" y="1520784"/>
                  </a:cubicBezTo>
                  <a:cubicBezTo>
                    <a:pt x="676080" y="1578121"/>
                    <a:pt x="465031" y="1448892"/>
                    <a:pt x="253469" y="1520784"/>
                  </a:cubicBezTo>
                  <a:cubicBezTo>
                    <a:pt x="120911" y="1521280"/>
                    <a:pt x="33724" y="1393791"/>
                    <a:pt x="0" y="1267315"/>
                  </a:cubicBezTo>
                  <a:cubicBezTo>
                    <a:pt x="-58690" y="1024311"/>
                    <a:pt x="41985" y="896778"/>
                    <a:pt x="0" y="770530"/>
                  </a:cubicBezTo>
                  <a:cubicBezTo>
                    <a:pt x="-41985" y="644283"/>
                    <a:pt x="48248" y="387694"/>
                    <a:pt x="0" y="253469"/>
                  </a:cubicBezTo>
                  <a:close/>
                </a:path>
              </a:pathLst>
            </a:custGeom>
            <a:solidFill>
              <a:srgbClr val="F09A15"/>
            </a:solidFill>
            <a:ln w="57150">
              <a:solidFill>
                <a:srgbClr val="E36E1E"/>
              </a:solidFill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7F9B46-70DA-43CC-9CA8-84D10436312E}"/>
                </a:ext>
              </a:extLst>
            </p:cNvPr>
            <p:cNvSpPr/>
            <p:nvPr/>
          </p:nvSpPr>
          <p:spPr>
            <a:xfrm>
              <a:off x="1327817" y="1888711"/>
              <a:ext cx="838692" cy="923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5400" b="1" dirty="0">
                  <a:solidFill>
                    <a:prstClr val="black"/>
                  </a:solidFill>
                </a:rPr>
                <a:t>b</a:t>
              </a:r>
              <a:r>
                <a:rPr lang="vi-VN" sz="5400" b="1">
                  <a:solidFill>
                    <a:prstClr val="black"/>
                  </a:solidFill>
                </a:rPr>
                <a:t>)</a:t>
              </a:r>
              <a:endParaRPr lang="vi-VN" sz="5400" b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91B7BC-9D23-43AF-A3EF-0AE8B442B62F}"/>
                    </a:ext>
                  </a:extLst>
                </p:cNvPr>
                <p:cNvSpPr/>
                <p:nvPr/>
              </p:nvSpPr>
              <p:spPr>
                <a:xfrm>
                  <a:off x="2125494" y="1166260"/>
                  <a:ext cx="2201244" cy="196355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91B7BC-9D23-43AF-A3EF-0AE8B442B6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5494" y="1166260"/>
                  <a:ext cx="2201244" cy="1963551"/>
                </a:xfrm>
                <a:prstGeom prst="rect">
                  <a:avLst/>
                </a:prstGeom>
                <a:blipFill>
                  <a:blip r:embed="rId6"/>
                  <a:stretch>
                    <a:fillRect b="-1118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600BBCA-E4C3-4DC4-8BD0-C7DA46665A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96131"/>
            <a:ext cx="2474327" cy="246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12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6678C7A-DA3D-4AE2-B8D3-F6C57F892E11}"/>
              </a:ext>
            </a:extLst>
          </p:cNvPr>
          <p:cNvGrpSpPr/>
          <p:nvPr/>
        </p:nvGrpSpPr>
        <p:grpSpPr>
          <a:xfrm>
            <a:off x="747717" y="539454"/>
            <a:ext cx="10823787" cy="5798135"/>
            <a:chOff x="747717" y="539454"/>
            <a:chExt cx="10823787" cy="579813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6998671-D60A-48AA-A3EF-376DE23C6829}"/>
                </a:ext>
              </a:extLst>
            </p:cNvPr>
            <p:cNvSpPr/>
            <p:nvPr/>
          </p:nvSpPr>
          <p:spPr>
            <a:xfrm>
              <a:off x="747717" y="539454"/>
              <a:ext cx="10823787" cy="5798135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E36E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BE91488-C3B5-4744-BE4C-1E1A5069885B}"/>
                </a:ext>
              </a:extLst>
            </p:cNvPr>
            <p:cNvSpPr/>
            <p:nvPr/>
          </p:nvSpPr>
          <p:spPr>
            <a:xfrm>
              <a:off x="1065778" y="795651"/>
              <a:ext cx="10217248" cy="5319654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F09A1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B312C4-E751-4C99-805F-C1A3CD4474FA}"/>
              </a:ext>
            </a:extLst>
          </p:cNvPr>
          <p:cNvGrpSpPr/>
          <p:nvPr/>
        </p:nvGrpSpPr>
        <p:grpSpPr>
          <a:xfrm>
            <a:off x="2963681" y="-246908"/>
            <a:ext cx="6264638" cy="1572723"/>
            <a:chOff x="3335743" y="93587"/>
            <a:chExt cx="6264638" cy="1572723"/>
          </a:xfrm>
        </p:grpSpPr>
        <p:pic>
          <p:nvPicPr>
            <p:cNvPr id="8" name="Picture 7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AE4A10FE-BB65-4E23-A7AB-987838866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3335743" y="93587"/>
              <a:ext cx="6264638" cy="15727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A61714-EDD0-4171-AC4E-AEF50A38A7E3}"/>
                </a:ext>
              </a:extLst>
            </p:cNvPr>
            <p:cNvSpPr/>
            <p:nvPr/>
          </p:nvSpPr>
          <p:spPr>
            <a:xfrm>
              <a:off x="4574549" y="556514"/>
              <a:ext cx="4108818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</a:t>
              </a:r>
              <a:r>
                <a:rPr lang="en-US" sz="5400" b="1">
                  <a:solidFill>
                    <a:prstClr val="black"/>
                  </a:solidFill>
                </a:rPr>
                <a:t>2</a:t>
              </a:r>
              <a:r>
                <a:rPr lang="vi-VN" sz="5400" b="1">
                  <a:solidFill>
                    <a:prstClr val="black"/>
                  </a:solidFill>
                </a:rPr>
                <a:t>. </a:t>
              </a:r>
              <a:r>
                <a:rPr lang="vi-VN" sz="5400" b="1" dirty="0">
                  <a:solidFill>
                    <a:prstClr val="black"/>
                  </a:solidFill>
                </a:rPr>
                <a:t>Tính: 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9843F7-7453-479C-801E-32B4F112BB17}"/>
              </a:ext>
            </a:extLst>
          </p:cNvPr>
          <p:cNvSpPr/>
          <p:nvPr/>
        </p:nvSpPr>
        <p:spPr>
          <a:xfrm>
            <a:off x="2365475" y="1308301"/>
            <a:ext cx="7969372" cy="1620773"/>
          </a:xfrm>
          <a:custGeom>
            <a:avLst/>
            <a:gdLst>
              <a:gd name="connsiteX0" fmla="*/ 0 w 7969372"/>
              <a:gd name="connsiteY0" fmla="*/ 270134 h 1620773"/>
              <a:gd name="connsiteX1" fmla="*/ 270134 w 7969372"/>
              <a:gd name="connsiteY1" fmla="*/ 0 h 1620773"/>
              <a:gd name="connsiteX2" fmla="*/ 767312 w 7969372"/>
              <a:gd name="connsiteY2" fmla="*/ 0 h 1620773"/>
              <a:gd name="connsiteX3" fmla="*/ 1413073 w 7969372"/>
              <a:gd name="connsiteY3" fmla="*/ 0 h 1620773"/>
              <a:gd name="connsiteX4" fmla="*/ 1835961 w 7969372"/>
              <a:gd name="connsiteY4" fmla="*/ 0 h 1620773"/>
              <a:gd name="connsiteX5" fmla="*/ 2258848 w 7969372"/>
              <a:gd name="connsiteY5" fmla="*/ 0 h 1620773"/>
              <a:gd name="connsiteX6" fmla="*/ 2756026 w 7969372"/>
              <a:gd name="connsiteY6" fmla="*/ 0 h 1620773"/>
              <a:gd name="connsiteX7" fmla="*/ 3253205 w 7969372"/>
              <a:gd name="connsiteY7" fmla="*/ 0 h 1620773"/>
              <a:gd name="connsiteX8" fmla="*/ 3973257 w 7969372"/>
              <a:gd name="connsiteY8" fmla="*/ 0 h 1620773"/>
              <a:gd name="connsiteX9" fmla="*/ 4470435 w 7969372"/>
              <a:gd name="connsiteY9" fmla="*/ 0 h 1620773"/>
              <a:gd name="connsiteX10" fmla="*/ 4819032 w 7969372"/>
              <a:gd name="connsiteY10" fmla="*/ 0 h 1620773"/>
              <a:gd name="connsiteX11" fmla="*/ 5316210 w 7969372"/>
              <a:gd name="connsiteY11" fmla="*/ 0 h 1620773"/>
              <a:gd name="connsiteX12" fmla="*/ 5664806 w 7969372"/>
              <a:gd name="connsiteY12" fmla="*/ 0 h 1620773"/>
              <a:gd name="connsiteX13" fmla="*/ 6087694 w 7969372"/>
              <a:gd name="connsiteY13" fmla="*/ 0 h 1620773"/>
              <a:gd name="connsiteX14" fmla="*/ 6733454 w 7969372"/>
              <a:gd name="connsiteY14" fmla="*/ 0 h 1620773"/>
              <a:gd name="connsiteX15" fmla="*/ 7699238 w 7969372"/>
              <a:gd name="connsiteY15" fmla="*/ 0 h 1620773"/>
              <a:gd name="connsiteX16" fmla="*/ 7969372 w 7969372"/>
              <a:gd name="connsiteY16" fmla="*/ 270134 h 1620773"/>
              <a:gd name="connsiteX17" fmla="*/ 7969372 w 7969372"/>
              <a:gd name="connsiteY17" fmla="*/ 821192 h 1620773"/>
              <a:gd name="connsiteX18" fmla="*/ 7969372 w 7969372"/>
              <a:gd name="connsiteY18" fmla="*/ 1350639 h 1620773"/>
              <a:gd name="connsiteX19" fmla="*/ 7699238 w 7969372"/>
              <a:gd name="connsiteY19" fmla="*/ 1620773 h 1620773"/>
              <a:gd name="connsiteX20" fmla="*/ 7350642 w 7969372"/>
              <a:gd name="connsiteY20" fmla="*/ 1620773 h 1620773"/>
              <a:gd name="connsiteX21" fmla="*/ 6630590 w 7969372"/>
              <a:gd name="connsiteY21" fmla="*/ 1620773 h 1620773"/>
              <a:gd name="connsiteX22" fmla="*/ 6133411 w 7969372"/>
              <a:gd name="connsiteY22" fmla="*/ 1620773 h 1620773"/>
              <a:gd name="connsiteX23" fmla="*/ 5710524 w 7969372"/>
              <a:gd name="connsiteY23" fmla="*/ 1620773 h 1620773"/>
              <a:gd name="connsiteX24" fmla="*/ 5213346 w 7969372"/>
              <a:gd name="connsiteY24" fmla="*/ 1620773 h 1620773"/>
              <a:gd name="connsiteX25" fmla="*/ 4641876 w 7969372"/>
              <a:gd name="connsiteY25" fmla="*/ 1620773 h 1620773"/>
              <a:gd name="connsiteX26" fmla="*/ 4218989 w 7969372"/>
              <a:gd name="connsiteY26" fmla="*/ 1620773 h 1620773"/>
              <a:gd name="connsiteX27" fmla="*/ 3721810 w 7969372"/>
              <a:gd name="connsiteY27" fmla="*/ 1620773 h 1620773"/>
              <a:gd name="connsiteX28" fmla="*/ 3001758 w 7969372"/>
              <a:gd name="connsiteY28" fmla="*/ 1620773 h 1620773"/>
              <a:gd name="connsiteX29" fmla="*/ 2355998 w 7969372"/>
              <a:gd name="connsiteY29" fmla="*/ 1620773 h 1620773"/>
              <a:gd name="connsiteX30" fmla="*/ 1784528 w 7969372"/>
              <a:gd name="connsiteY30" fmla="*/ 1620773 h 1620773"/>
              <a:gd name="connsiteX31" fmla="*/ 1435932 w 7969372"/>
              <a:gd name="connsiteY31" fmla="*/ 1620773 h 1620773"/>
              <a:gd name="connsiteX32" fmla="*/ 938753 w 7969372"/>
              <a:gd name="connsiteY32" fmla="*/ 1620773 h 1620773"/>
              <a:gd name="connsiteX33" fmla="*/ 270134 w 7969372"/>
              <a:gd name="connsiteY33" fmla="*/ 1620773 h 1620773"/>
              <a:gd name="connsiteX34" fmla="*/ 0 w 7969372"/>
              <a:gd name="connsiteY34" fmla="*/ 1350639 h 1620773"/>
              <a:gd name="connsiteX35" fmla="*/ 0 w 7969372"/>
              <a:gd name="connsiteY35" fmla="*/ 799581 h 1620773"/>
              <a:gd name="connsiteX36" fmla="*/ 0 w 7969372"/>
              <a:gd name="connsiteY36" fmla="*/ 270134 h 162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969372" h="1620773" fill="none" extrusionOk="0">
                <a:moveTo>
                  <a:pt x="0" y="270134"/>
                </a:moveTo>
                <a:cubicBezTo>
                  <a:pt x="34769" y="138571"/>
                  <a:pt x="133373" y="-42188"/>
                  <a:pt x="270134" y="0"/>
                </a:cubicBezTo>
                <a:cubicBezTo>
                  <a:pt x="516643" y="-29191"/>
                  <a:pt x="664154" y="39586"/>
                  <a:pt x="767312" y="0"/>
                </a:cubicBezTo>
                <a:cubicBezTo>
                  <a:pt x="870470" y="-39586"/>
                  <a:pt x="1248826" y="68558"/>
                  <a:pt x="1413073" y="0"/>
                </a:cubicBezTo>
                <a:cubicBezTo>
                  <a:pt x="1577320" y="-68558"/>
                  <a:pt x="1749356" y="8302"/>
                  <a:pt x="1835961" y="0"/>
                </a:cubicBezTo>
                <a:cubicBezTo>
                  <a:pt x="1922566" y="-8302"/>
                  <a:pt x="2137977" y="36856"/>
                  <a:pt x="2258848" y="0"/>
                </a:cubicBezTo>
                <a:cubicBezTo>
                  <a:pt x="2379719" y="-36856"/>
                  <a:pt x="2537550" y="28407"/>
                  <a:pt x="2756026" y="0"/>
                </a:cubicBezTo>
                <a:cubicBezTo>
                  <a:pt x="2974502" y="-28407"/>
                  <a:pt x="3081214" y="11963"/>
                  <a:pt x="3253205" y="0"/>
                </a:cubicBezTo>
                <a:cubicBezTo>
                  <a:pt x="3425196" y="-11963"/>
                  <a:pt x="3706257" y="7554"/>
                  <a:pt x="3973257" y="0"/>
                </a:cubicBezTo>
                <a:cubicBezTo>
                  <a:pt x="4240257" y="-7554"/>
                  <a:pt x="4222577" y="7441"/>
                  <a:pt x="4470435" y="0"/>
                </a:cubicBezTo>
                <a:cubicBezTo>
                  <a:pt x="4718293" y="-7441"/>
                  <a:pt x="4675443" y="23048"/>
                  <a:pt x="4819032" y="0"/>
                </a:cubicBezTo>
                <a:cubicBezTo>
                  <a:pt x="4962621" y="-23048"/>
                  <a:pt x="5209420" y="16605"/>
                  <a:pt x="5316210" y="0"/>
                </a:cubicBezTo>
                <a:cubicBezTo>
                  <a:pt x="5423000" y="-16605"/>
                  <a:pt x="5551561" y="38852"/>
                  <a:pt x="5664806" y="0"/>
                </a:cubicBezTo>
                <a:cubicBezTo>
                  <a:pt x="5778051" y="-38852"/>
                  <a:pt x="5954681" y="43217"/>
                  <a:pt x="6087694" y="0"/>
                </a:cubicBezTo>
                <a:cubicBezTo>
                  <a:pt x="6220707" y="-43217"/>
                  <a:pt x="6530064" y="57323"/>
                  <a:pt x="6733454" y="0"/>
                </a:cubicBezTo>
                <a:cubicBezTo>
                  <a:pt x="6936844" y="-57323"/>
                  <a:pt x="7235440" y="17343"/>
                  <a:pt x="7699238" y="0"/>
                </a:cubicBezTo>
                <a:cubicBezTo>
                  <a:pt x="7846301" y="-2569"/>
                  <a:pt x="7953677" y="159770"/>
                  <a:pt x="7969372" y="270134"/>
                </a:cubicBezTo>
                <a:cubicBezTo>
                  <a:pt x="7974064" y="530928"/>
                  <a:pt x="7934811" y="632123"/>
                  <a:pt x="7969372" y="821192"/>
                </a:cubicBezTo>
                <a:cubicBezTo>
                  <a:pt x="8003933" y="1010261"/>
                  <a:pt x="7948210" y="1232600"/>
                  <a:pt x="7969372" y="1350639"/>
                </a:cubicBezTo>
                <a:cubicBezTo>
                  <a:pt x="7995957" y="1477343"/>
                  <a:pt x="7843889" y="1584685"/>
                  <a:pt x="7699238" y="1620773"/>
                </a:cubicBezTo>
                <a:cubicBezTo>
                  <a:pt x="7526714" y="1636745"/>
                  <a:pt x="7430378" y="1604246"/>
                  <a:pt x="7350642" y="1620773"/>
                </a:cubicBezTo>
                <a:cubicBezTo>
                  <a:pt x="7270906" y="1637300"/>
                  <a:pt x="6810581" y="1535736"/>
                  <a:pt x="6630590" y="1620773"/>
                </a:cubicBezTo>
                <a:cubicBezTo>
                  <a:pt x="6450599" y="1705810"/>
                  <a:pt x="6302610" y="1593713"/>
                  <a:pt x="6133411" y="1620773"/>
                </a:cubicBezTo>
                <a:cubicBezTo>
                  <a:pt x="5964212" y="1647833"/>
                  <a:pt x="5891838" y="1595347"/>
                  <a:pt x="5710524" y="1620773"/>
                </a:cubicBezTo>
                <a:cubicBezTo>
                  <a:pt x="5529210" y="1646199"/>
                  <a:pt x="5427225" y="1566048"/>
                  <a:pt x="5213346" y="1620773"/>
                </a:cubicBezTo>
                <a:cubicBezTo>
                  <a:pt x="4999467" y="1675498"/>
                  <a:pt x="4895801" y="1606174"/>
                  <a:pt x="4641876" y="1620773"/>
                </a:cubicBezTo>
                <a:cubicBezTo>
                  <a:pt x="4387951" y="1635372"/>
                  <a:pt x="4368816" y="1598681"/>
                  <a:pt x="4218989" y="1620773"/>
                </a:cubicBezTo>
                <a:cubicBezTo>
                  <a:pt x="4069162" y="1642865"/>
                  <a:pt x="3834450" y="1585718"/>
                  <a:pt x="3721810" y="1620773"/>
                </a:cubicBezTo>
                <a:cubicBezTo>
                  <a:pt x="3609170" y="1655828"/>
                  <a:pt x="3349940" y="1577377"/>
                  <a:pt x="3001758" y="1620773"/>
                </a:cubicBezTo>
                <a:cubicBezTo>
                  <a:pt x="2653576" y="1664169"/>
                  <a:pt x="2575143" y="1588530"/>
                  <a:pt x="2355998" y="1620773"/>
                </a:cubicBezTo>
                <a:cubicBezTo>
                  <a:pt x="2136853" y="1653016"/>
                  <a:pt x="1901624" y="1563821"/>
                  <a:pt x="1784528" y="1620773"/>
                </a:cubicBezTo>
                <a:cubicBezTo>
                  <a:pt x="1667432" y="1677725"/>
                  <a:pt x="1514161" y="1596702"/>
                  <a:pt x="1435932" y="1620773"/>
                </a:cubicBezTo>
                <a:cubicBezTo>
                  <a:pt x="1357703" y="1644844"/>
                  <a:pt x="1155998" y="1571771"/>
                  <a:pt x="938753" y="1620773"/>
                </a:cubicBezTo>
                <a:cubicBezTo>
                  <a:pt x="721508" y="1669775"/>
                  <a:pt x="464273" y="1612675"/>
                  <a:pt x="270134" y="1620773"/>
                </a:cubicBezTo>
                <a:cubicBezTo>
                  <a:pt x="114706" y="1598758"/>
                  <a:pt x="3391" y="1482028"/>
                  <a:pt x="0" y="1350639"/>
                </a:cubicBezTo>
                <a:cubicBezTo>
                  <a:pt x="-45186" y="1215948"/>
                  <a:pt x="2181" y="959050"/>
                  <a:pt x="0" y="799581"/>
                </a:cubicBezTo>
                <a:cubicBezTo>
                  <a:pt x="-2181" y="640112"/>
                  <a:pt x="4354" y="440468"/>
                  <a:pt x="0" y="270134"/>
                </a:cubicBezTo>
                <a:close/>
              </a:path>
              <a:path w="7969372" h="1620773" stroke="0" extrusionOk="0">
                <a:moveTo>
                  <a:pt x="0" y="270134"/>
                </a:moveTo>
                <a:cubicBezTo>
                  <a:pt x="-36649" y="106844"/>
                  <a:pt x="96052" y="6064"/>
                  <a:pt x="270134" y="0"/>
                </a:cubicBezTo>
                <a:cubicBezTo>
                  <a:pt x="513106" y="-54394"/>
                  <a:pt x="543610" y="45294"/>
                  <a:pt x="767312" y="0"/>
                </a:cubicBezTo>
                <a:cubicBezTo>
                  <a:pt x="991014" y="-45294"/>
                  <a:pt x="1119842" y="60790"/>
                  <a:pt x="1338782" y="0"/>
                </a:cubicBezTo>
                <a:cubicBezTo>
                  <a:pt x="1557722" y="-60790"/>
                  <a:pt x="1675819" y="24312"/>
                  <a:pt x="1984543" y="0"/>
                </a:cubicBezTo>
                <a:cubicBezTo>
                  <a:pt x="2293267" y="-24312"/>
                  <a:pt x="2500197" y="74051"/>
                  <a:pt x="2704594" y="0"/>
                </a:cubicBezTo>
                <a:cubicBezTo>
                  <a:pt x="2908991" y="-74051"/>
                  <a:pt x="3180777" y="61600"/>
                  <a:pt x="3424646" y="0"/>
                </a:cubicBezTo>
                <a:cubicBezTo>
                  <a:pt x="3668515" y="-61600"/>
                  <a:pt x="3744927" y="39616"/>
                  <a:pt x="3921824" y="0"/>
                </a:cubicBezTo>
                <a:cubicBezTo>
                  <a:pt x="4098721" y="-39616"/>
                  <a:pt x="4164665" y="6449"/>
                  <a:pt x="4270421" y="0"/>
                </a:cubicBezTo>
                <a:cubicBezTo>
                  <a:pt x="4376177" y="-6449"/>
                  <a:pt x="4660580" y="49093"/>
                  <a:pt x="4916181" y="0"/>
                </a:cubicBezTo>
                <a:cubicBezTo>
                  <a:pt x="5171782" y="-49093"/>
                  <a:pt x="5171516" y="3523"/>
                  <a:pt x="5413360" y="0"/>
                </a:cubicBezTo>
                <a:cubicBezTo>
                  <a:pt x="5655204" y="-3523"/>
                  <a:pt x="5673528" y="23625"/>
                  <a:pt x="5836247" y="0"/>
                </a:cubicBezTo>
                <a:cubicBezTo>
                  <a:pt x="5998966" y="-23625"/>
                  <a:pt x="6120923" y="43993"/>
                  <a:pt x="6333426" y="0"/>
                </a:cubicBezTo>
                <a:cubicBezTo>
                  <a:pt x="6545929" y="-43993"/>
                  <a:pt x="6611753" y="34912"/>
                  <a:pt x="6682022" y="0"/>
                </a:cubicBezTo>
                <a:cubicBezTo>
                  <a:pt x="6752291" y="-34912"/>
                  <a:pt x="7274925" y="48509"/>
                  <a:pt x="7699238" y="0"/>
                </a:cubicBezTo>
                <a:cubicBezTo>
                  <a:pt x="7872227" y="-10266"/>
                  <a:pt x="7947409" y="143203"/>
                  <a:pt x="7969372" y="270134"/>
                </a:cubicBezTo>
                <a:cubicBezTo>
                  <a:pt x="7986191" y="515130"/>
                  <a:pt x="7916362" y="591591"/>
                  <a:pt x="7969372" y="810387"/>
                </a:cubicBezTo>
                <a:cubicBezTo>
                  <a:pt x="8022382" y="1029183"/>
                  <a:pt x="7950686" y="1218973"/>
                  <a:pt x="7969372" y="1350639"/>
                </a:cubicBezTo>
                <a:cubicBezTo>
                  <a:pt x="7955671" y="1520811"/>
                  <a:pt x="7852112" y="1630345"/>
                  <a:pt x="7699238" y="1620773"/>
                </a:cubicBezTo>
                <a:cubicBezTo>
                  <a:pt x="7577107" y="1647987"/>
                  <a:pt x="7516894" y="1593844"/>
                  <a:pt x="7350642" y="1620773"/>
                </a:cubicBezTo>
                <a:cubicBezTo>
                  <a:pt x="7184390" y="1647702"/>
                  <a:pt x="7021782" y="1607999"/>
                  <a:pt x="6853463" y="1620773"/>
                </a:cubicBezTo>
                <a:cubicBezTo>
                  <a:pt x="6685144" y="1633547"/>
                  <a:pt x="6444469" y="1589761"/>
                  <a:pt x="6281994" y="1620773"/>
                </a:cubicBezTo>
                <a:cubicBezTo>
                  <a:pt x="6119519" y="1651785"/>
                  <a:pt x="5880696" y="1555201"/>
                  <a:pt x="5561942" y="1620773"/>
                </a:cubicBezTo>
                <a:cubicBezTo>
                  <a:pt x="5243188" y="1686345"/>
                  <a:pt x="5294917" y="1604867"/>
                  <a:pt x="5213346" y="1620773"/>
                </a:cubicBezTo>
                <a:cubicBezTo>
                  <a:pt x="5131775" y="1636679"/>
                  <a:pt x="4706292" y="1570245"/>
                  <a:pt x="4493294" y="1620773"/>
                </a:cubicBezTo>
                <a:cubicBezTo>
                  <a:pt x="4280296" y="1671301"/>
                  <a:pt x="3998884" y="1606787"/>
                  <a:pt x="3773242" y="1620773"/>
                </a:cubicBezTo>
                <a:cubicBezTo>
                  <a:pt x="3547600" y="1634759"/>
                  <a:pt x="3257282" y="1539066"/>
                  <a:pt x="3053191" y="1620773"/>
                </a:cubicBezTo>
                <a:cubicBezTo>
                  <a:pt x="2849100" y="1702480"/>
                  <a:pt x="2766270" y="1618062"/>
                  <a:pt x="2630303" y="1620773"/>
                </a:cubicBezTo>
                <a:cubicBezTo>
                  <a:pt x="2494336" y="1623484"/>
                  <a:pt x="2199874" y="1577202"/>
                  <a:pt x="2058834" y="1620773"/>
                </a:cubicBezTo>
                <a:cubicBezTo>
                  <a:pt x="1917794" y="1664344"/>
                  <a:pt x="1850845" y="1581784"/>
                  <a:pt x="1710237" y="1620773"/>
                </a:cubicBezTo>
                <a:cubicBezTo>
                  <a:pt x="1569629" y="1659762"/>
                  <a:pt x="1412945" y="1608039"/>
                  <a:pt x="1213059" y="1620773"/>
                </a:cubicBezTo>
                <a:cubicBezTo>
                  <a:pt x="1013173" y="1633507"/>
                  <a:pt x="892540" y="1604633"/>
                  <a:pt x="790171" y="1620773"/>
                </a:cubicBezTo>
                <a:cubicBezTo>
                  <a:pt x="687802" y="1636913"/>
                  <a:pt x="451278" y="1596167"/>
                  <a:pt x="270134" y="1620773"/>
                </a:cubicBezTo>
                <a:cubicBezTo>
                  <a:pt x="94126" y="1639894"/>
                  <a:pt x="-16093" y="1499705"/>
                  <a:pt x="0" y="1350639"/>
                </a:cubicBezTo>
                <a:cubicBezTo>
                  <a:pt x="-34637" y="1164785"/>
                  <a:pt x="49052" y="1032715"/>
                  <a:pt x="0" y="799581"/>
                </a:cubicBezTo>
                <a:cubicBezTo>
                  <a:pt x="-49052" y="566447"/>
                  <a:pt x="57313" y="534012"/>
                  <a:pt x="0" y="270134"/>
                </a:cubicBezTo>
                <a:close/>
              </a:path>
            </a:pathLst>
          </a:custGeom>
          <a:solidFill>
            <a:srgbClr val="F09A15"/>
          </a:solidFill>
          <a:ln w="57150">
            <a:solidFill>
              <a:srgbClr val="E36E1E"/>
            </a:solidFill>
            <a:extLst>
              <a:ext uri="{C807C97D-BFC1-408E-A445-0C87EB9F89A2}">
                <ask:lineSketchStyleProps xmlns:ask="http://schemas.microsoft.com/office/drawing/2018/sketchyshapes" sd="39776226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33116A-122B-489A-BC3D-6F4934870379}"/>
              </a:ext>
            </a:extLst>
          </p:cNvPr>
          <p:cNvSpPr/>
          <p:nvPr/>
        </p:nvSpPr>
        <p:spPr>
          <a:xfrm>
            <a:off x="2192238" y="1698189"/>
            <a:ext cx="1863172" cy="98403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vi-VN" sz="5400" b="1" dirty="0">
                <a:solidFill>
                  <a:prstClr val="black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59528C1-0808-43A9-A164-02CEDF5BBB35}"/>
                  </a:ext>
                </a:extLst>
              </p:cNvPr>
              <p:cNvSpPr/>
              <p:nvPr/>
            </p:nvSpPr>
            <p:spPr>
              <a:xfrm>
                <a:off x="3553137" y="925351"/>
                <a:ext cx="1914789" cy="19396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59528C1-0808-43A9-A164-02CEDF5BB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137" y="925351"/>
                <a:ext cx="1914789" cy="1939698"/>
              </a:xfrm>
              <a:prstGeom prst="rect">
                <a:avLst/>
              </a:prstGeom>
              <a:blipFill>
                <a:blip r:embed="rId5"/>
                <a:stretch>
                  <a:fillRect b="-116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484A6F6-7114-4690-BDDB-5030E13E353F}"/>
                  </a:ext>
                </a:extLst>
              </p:cNvPr>
              <p:cNvSpPr/>
              <p:nvPr/>
            </p:nvSpPr>
            <p:spPr>
              <a:xfrm>
                <a:off x="5290275" y="898437"/>
                <a:ext cx="3670381" cy="194495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6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484A6F6-7114-4690-BDDB-5030E13E3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275" y="898437"/>
                <a:ext cx="3670381" cy="1944956"/>
              </a:xfrm>
              <a:prstGeom prst="rect">
                <a:avLst/>
              </a:prstGeom>
              <a:blipFill>
                <a:blip r:embed="rId6"/>
                <a:stretch>
                  <a:fillRect b="-112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50AD8FF-B9E8-46D3-85C5-D79061067E8C}"/>
                  </a:ext>
                </a:extLst>
              </p:cNvPr>
              <p:cNvSpPr/>
              <p:nvPr/>
            </p:nvSpPr>
            <p:spPr>
              <a:xfrm>
                <a:off x="8526211" y="873938"/>
                <a:ext cx="1215549" cy="204414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50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50AD8FF-B9E8-46D3-85C5-D79061067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211" y="873938"/>
                <a:ext cx="1215549" cy="2044149"/>
              </a:xfrm>
              <a:prstGeom prst="rect">
                <a:avLst/>
              </a:prstGeom>
              <a:blipFill>
                <a:blip r:embed="rId7"/>
                <a:stretch>
                  <a:fillRect r="-236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9AAC8EA-9022-4FC2-9CA7-9558763065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19" y="925352"/>
            <a:ext cx="2087105" cy="21363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EF6319-3986-4B1E-9B25-3CA671A07710}"/>
              </a:ext>
            </a:extLst>
          </p:cNvPr>
          <p:cNvSpPr txBox="1"/>
          <p:nvPr/>
        </p:nvSpPr>
        <p:spPr>
          <a:xfrm>
            <a:off x="11089740" y="170122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UVN Bai Sau" panose="04030605020802020C03" pitchFamily="82" charset="0"/>
              </a:rPr>
              <a:t>KTUTS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572EC46-F211-4D92-B59B-09437EC217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76" y="2682226"/>
            <a:ext cx="3017298" cy="43336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B1B9B60-BA1D-4498-9D12-65DC9C7F61F4}"/>
              </a:ext>
            </a:extLst>
          </p:cNvPr>
          <p:cNvGrpSpPr/>
          <p:nvPr/>
        </p:nvGrpSpPr>
        <p:grpSpPr>
          <a:xfrm>
            <a:off x="1491329" y="3283354"/>
            <a:ext cx="4177551" cy="2598052"/>
            <a:chOff x="1331217" y="3289456"/>
            <a:chExt cx="4177551" cy="25980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20D4904-23CE-415E-99F9-0A143069821D}"/>
                </a:ext>
              </a:extLst>
            </p:cNvPr>
            <p:cNvGrpSpPr/>
            <p:nvPr/>
          </p:nvGrpSpPr>
          <p:grpSpPr>
            <a:xfrm>
              <a:off x="1331217" y="3289456"/>
              <a:ext cx="4177551" cy="2598052"/>
              <a:chOff x="933539" y="1239996"/>
              <a:chExt cx="3722556" cy="2598052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F61855BD-E5FE-447E-A85D-E3BC9086D7A4}"/>
                  </a:ext>
                </a:extLst>
              </p:cNvPr>
              <p:cNvSpPr/>
              <p:nvPr/>
            </p:nvSpPr>
            <p:spPr>
              <a:xfrm>
                <a:off x="933539" y="1239996"/>
                <a:ext cx="3422792" cy="2598052"/>
              </a:xfrm>
              <a:custGeom>
                <a:avLst/>
                <a:gdLst>
                  <a:gd name="connsiteX0" fmla="*/ 0 w 3422792"/>
                  <a:gd name="connsiteY0" fmla="*/ 433017 h 2598052"/>
                  <a:gd name="connsiteX1" fmla="*/ 433017 w 3422792"/>
                  <a:gd name="connsiteY1" fmla="*/ 0 h 2598052"/>
                  <a:gd name="connsiteX2" fmla="*/ 867666 w 3422792"/>
                  <a:gd name="connsiteY2" fmla="*/ 0 h 2598052"/>
                  <a:gd name="connsiteX3" fmla="*/ 1430153 w 3422792"/>
                  <a:gd name="connsiteY3" fmla="*/ 0 h 2598052"/>
                  <a:gd name="connsiteX4" fmla="*/ 1992639 w 3422792"/>
                  <a:gd name="connsiteY4" fmla="*/ 0 h 2598052"/>
                  <a:gd name="connsiteX5" fmla="*/ 2452856 w 3422792"/>
                  <a:gd name="connsiteY5" fmla="*/ 0 h 2598052"/>
                  <a:gd name="connsiteX6" fmla="*/ 2989775 w 3422792"/>
                  <a:gd name="connsiteY6" fmla="*/ 0 h 2598052"/>
                  <a:gd name="connsiteX7" fmla="*/ 3422792 w 3422792"/>
                  <a:gd name="connsiteY7" fmla="*/ 433017 h 2598052"/>
                  <a:gd name="connsiteX8" fmla="*/ 3422792 w 3422792"/>
                  <a:gd name="connsiteY8" fmla="*/ 1010356 h 2598052"/>
                  <a:gd name="connsiteX9" fmla="*/ 3422792 w 3422792"/>
                  <a:gd name="connsiteY9" fmla="*/ 1570375 h 2598052"/>
                  <a:gd name="connsiteX10" fmla="*/ 3422792 w 3422792"/>
                  <a:gd name="connsiteY10" fmla="*/ 2165035 h 2598052"/>
                  <a:gd name="connsiteX11" fmla="*/ 2989775 w 3422792"/>
                  <a:gd name="connsiteY11" fmla="*/ 2598052 h 2598052"/>
                  <a:gd name="connsiteX12" fmla="*/ 2427288 w 3422792"/>
                  <a:gd name="connsiteY12" fmla="*/ 2598052 h 2598052"/>
                  <a:gd name="connsiteX13" fmla="*/ 1915937 w 3422792"/>
                  <a:gd name="connsiteY13" fmla="*/ 2598052 h 2598052"/>
                  <a:gd name="connsiteX14" fmla="*/ 1353450 w 3422792"/>
                  <a:gd name="connsiteY14" fmla="*/ 2598052 h 2598052"/>
                  <a:gd name="connsiteX15" fmla="*/ 433017 w 3422792"/>
                  <a:gd name="connsiteY15" fmla="*/ 2598052 h 2598052"/>
                  <a:gd name="connsiteX16" fmla="*/ 0 w 3422792"/>
                  <a:gd name="connsiteY16" fmla="*/ 2165035 h 2598052"/>
                  <a:gd name="connsiteX17" fmla="*/ 0 w 3422792"/>
                  <a:gd name="connsiteY17" fmla="*/ 1553055 h 2598052"/>
                  <a:gd name="connsiteX18" fmla="*/ 0 w 3422792"/>
                  <a:gd name="connsiteY18" fmla="*/ 993036 h 2598052"/>
                  <a:gd name="connsiteX19" fmla="*/ 0 w 3422792"/>
                  <a:gd name="connsiteY19" fmla="*/ 433017 h 259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2792" h="2598052" fill="none" extrusionOk="0">
                    <a:moveTo>
                      <a:pt x="0" y="433017"/>
                    </a:moveTo>
                    <a:cubicBezTo>
                      <a:pt x="4333" y="187953"/>
                      <a:pt x="174579" y="-2779"/>
                      <a:pt x="433017" y="0"/>
                    </a:cubicBezTo>
                    <a:cubicBezTo>
                      <a:pt x="566416" y="-47907"/>
                      <a:pt x="667645" y="19018"/>
                      <a:pt x="867666" y="0"/>
                    </a:cubicBezTo>
                    <a:cubicBezTo>
                      <a:pt x="1067687" y="-19018"/>
                      <a:pt x="1293179" y="27696"/>
                      <a:pt x="1430153" y="0"/>
                    </a:cubicBezTo>
                    <a:cubicBezTo>
                      <a:pt x="1567127" y="-27696"/>
                      <a:pt x="1726286" y="17805"/>
                      <a:pt x="1992639" y="0"/>
                    </a:cubicBezTo>
                    <a:cubicBezTo>
                      <a:pt x="2258992" y="-17805"/>
                      <a:pt x="2283009" y="31695"/>
                      <a:pt x="2452856" y="0"/>
                    </a:cubicBezTo>
                    <a:cubicBezTo>
                      <a:pt x="2622703" y="-31695"/>
                      <a:pt x="2765654" y="40598"/>
                      <a:pt x="2989775" y="0"/>
                    </a:cubicBezTo>
                    <a:cubicBezTo>
                      <a:pt x="3240574" y="-500"/>
                      <a:pt x="3405894" y="184695"/>
                      <a:pt x="3422792" y="433017"/>
                    </a:cubicBezTo>
                    <a:cubicBezTo>
                      <a:pt x="3485205" y="579761"/>
                      <a:pt x="3371905" y="843578"/>
                      <a:pt x="3422792" y="1010356"/>
                    </a:cubicBezTo>
                    <a:cubicBezTo>
                      <a:pt x="3473679" y="1177134"/>
                      <a:pt x="3422057" y="1343957"/>
                      <a:pt x="3422792" y="1570375"/>
                    </a:cubicBezTo>
                    <a:cubicBezTo>
                      <a:pt x="3423527" y="1796793"/>
                      <a:pt x="3405788" y="1954850"/>
                      <a:pt x="3422792" y="2165035"/>
                    </a:cubicBezTo>
                    <a:cubicBezTo>
                      <a:pt x="3410108" y="2420329"/>
                      <a:pt x="3236866" y="2554788"/>
                      <a:pt x="2989775" y="2598052"/>
                    </a:cubicBezTo>
                    <a:cubicBezTo>
                      <a:pt x="2835150" y="2606834"/>
                      <a:pt x="2600560" y="2566184"/>
                      <a:pt x="2427288" y="2598052"/>
                    </a:cubicBezTo>
                    <a:cubicBezTo>
                      <a:pt x="2254016" y="2629920"/>
                      <a:pt x="2099526" y="2545307"/>
                      <a:pt x="1915937" y="2598052"/>
                    </a:cubicBezTo>
                    <a:cubicBezTo>
                      <a:pt x="1732348" y="2650797"/>
                      <a:pt x="1569253" y="2558836"/>
                      <a:pt x="1353450" y="2598052"/>
                    </a:cubicBezTo>
                    <a:cubicBezTo>
                      <a:pt x="1137647" y="2637268"/>
                      <a:pt x="753271" y="2499468"/>
                      <a:pt x="433017" y="2598052"/>
                    </a:cubicBezTo>
                    <a:cubicBezTo>
                      <a:pt x="131295" y="2579638"/>
                      <a:pt x="66693" y="2382146"/>
                      <a:pt x="0" y="2165035"/>
                    </a:cubicBezTo>
                    <a:cubicBezTo>
                      <a:pt x="-41734" y="1926353"/>
                      <a:pt x="48862" y="1845581"/>
                      <a:pt x="0" y="1553055"/>
                    </a:cubicBezTo>
                    <a:cubicBezTo>
                      <a:pt x="-48862" y="1260529"/>
                      <a:pt x="54317" y="1158075"/>
                      <a:pt x="0" y="993036"/>
                    </a:cubicBezTo>
                    <a:cubicBezTo>
                      <a:pt x="-54317" y="827997"/>
                      <a:pt x="50304" y="622077"/>
                      <a:pt x="0" y="433017"/>
                    </a:cubicBezTo>
                    <a:close/>
                  </a:path>
                  <a:path w="3422792" h="2598052" stroke="0" extrusionOk="0">
                    <a:moveTo>
                      <a:pt x="0" y="433017"/>
                    </a:moveTo>
                    <a:cubicBezTo>
                      <a:pt x="-64121" y="169200"/>
                      <a:pt x="186793" y="1724"/>
                      <a:pt x="433017" y="0"/>
                    </a:cubicBezTo>
                    <a:cubicBezTo>
                      <a:pt x="621096" y="-972"/>
                      <a:pt x="706837" y="42203"/>
                      <a:pt x="918801" y="0"/>
                    </a:cubicBezTo>
                    <a:cubicBezTo>
                      <a:pt x="1130765" y="-42203"/>
                      <a:pt x="1269563" y="570"/>
                      <a:pt x="1430153" y="0"/>
                    </a:cubicBezTo>
                    <a:cubicBezTo>
                      <a:pt x="1590743" y="-570"/>
                      <a:pt x="1701296" y="4278"/>
                      <a:pt x="1967072" y="0"/>
                    </a:cubicBezTo>
                    <a:cubicBezTo>
                      <a:pt x="2232848" y="-4278"/>
                      <a:pt x="2398996" y="19085"/>
                      <a:pt x="2529559" y="0"/>
                    </a:cubicBezTo>
                    <a:cubicBezTo>
                      <a:pt x="2660122" y="-19085"/>
                      <a:pt x="2889247" y="26379"/>
                      <a:pt x="2989775" y="0"/>
                    </a:cubicBezTo>
                    <a:cubicBezTo>
                      <a:pt x="3219208" y="-55304"/>
                      <a:pt x="3416681" y="193615"/>
                      <a:pt x="3422792" y="433017"/>
                    </a:cubicBezTo>
                    <a:cubicBezTo>
                      <a:pt x="3472862" y="623421"/>
                      <a:pt x="3401450" y="772762"/>
                      <a:pt x="3422792" y="1044997"/>
                    </a:cubicBezTo>
                    <a:cubicBezTo>
                      <a:pt x="3444134" y="1317232"/>
                      <a:pt x="3360603" y="1331226"/>
                      <a:pt x="3422792" y="1605016"/>
                    </a:cubicBezTo>
                    <a:cubicBezTo>
                      <a:pt x="3484981" y="1878806"/>
                      <a:pt x="3418210" y="1944247"/>
                      <a:pt x="3422792" y="2165035"/>
                    </a:cubicBezTo>
                    <a:cubicBezTo>
                      <a:pt x="3400156" y="2384446"/>
                      <a:pt x="3229103" y="2609039"/>
                      <a:pt x="2989775" y="2598052"/>
                    </a:cubicBezTo>
                    <a:cubicBezTo>
                      <a:pt x="2779355" y="2631510"/>
                      <a:pt x="2696535" y="2551574"/>
                      <a:pt x="2529559" y="2598052"/>
                    </a:cubicBezTo>
                    <a:cubicBezTo>
                      <a:pt x="2362583" y="2644530"/>
                      <a:pt x="2136008" y="2575291"/>
                      <a:pt x="1992639" y="2598052"/>
                    </a:cubicBezTo>
                    <a:cubicBezTo>
                      <a:pt x="1849270" y="2620813"/>
                      <a:pt x="1650627" y="2589087"/>
                      <a:pt x="1532423" y="2598052"/>
                    </a:cubicBezTo>
                    <a:cubicBezTo>
                      <a:pt x="1414219" y="2607017"/>
                      <a:pt x="1149202" y="2540414"/>
                      <a:pt x="1046639" y="2598052"/>
                    </a:cubicBezTo>
                    <a:cubicBezTo>
                      <a:pt x="944076" y="2655690"/>
                      <a:pt x="718780" y="2568939"/>
                      <a:pt x="433017" y="2598052"/>
                    </a:cubicBezTo>
                    <a:cubicBezTo>
                      <a:pt x="189628" y="2604545"/>
                      <a:pt x="5437" y="2418314"/>
                      <a:pt x="0" y="2165035"/>
                    </a:cubicBezTo>
                    <a:cubicBezTo>
                      <a:pt x="-40600" y="1982775"/>
                      <a:pt x="23068" y="1804443"/>
                      <a:pt x="0" y="1639656"/>
                    </a:cubicBezTo>
                    <a:cubicBezTo>
                      <a:pt x="-23068" y="1474869"/>
                      <a:pt x="38465" y="1211083"/>
                      <a:pt x="0" y="1079637"/>
                    </a:cubicBezTo>
                    <a:cubicBezTo>
                      <a:pt x="-38465" y="948191"/>
                      <a:pt x="61839" y="634693"/>
                      <a:pt x="0" y="433017"/>
                    </a:cubicBezTo>
                    <a:close/>
                  </a:path>
                </a:pathLst>
              </a:custGeom>
              <a:grpFill/>
              <a:ln w="57150">
                <a:solidFill>
                  <a:srgbClr val="E36E1E"/>
                </a:solidFill>
                <a:extLst>
                  <a:ext uri="{C807C97D-BFC1-408E-A445-0C87EB9F89A2}">
                    <ask:lineSketchStyleProps xmlns:ask="http://schemas.microsoft.com/office/drawing/2018/sketchyshapes" sd="3977622657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F01C37-C1D3-47E4-B86E-25E69AB059C6}"/>
                  </a:ext>
                </a:extLst>
              </p:cNvPr>
              <p:cNvSpPr/>
              <p:nvPr/>
            </p:nvSpPr>
            <p:spPr>
              <a:xfrm>
                <a:off x="1012944" y="1356084"/>
                <a:ext cx="21443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b="1">
                    <a:solidFill>
                      <a:prstClr val="black"/>
                    </a:solidFill>
                  </a:rPr>
                  <a:t>Quy đồng mẫu số:</a:t>
                </a:r>
                <a:endParaRPr lang="vi-VN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D433268-9D4E-46BE-B27D-91CD1527C42B}"/>
                  </a:ext>
                </a:extLst>
              </p:cNvPr>
              <p:cNvSpPr/>
              <p:nvPr/>
            </p:nvSpPr>
            <p:spPr>
              <a:xfrm>
                <a:off x="2511761" y="1372580"/>
                <a:ext cx="21443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b="1">
                    <a:solidFill>
                      <a:schemeClr val="accent4">
                        <a:lumMod val="50000"/>
                      </a:schemeClr>
                    </a:solidFill>
                  </a:rPr>
                  <a:t>MSC: 28</a:t>
                </a:r>
                <a:endParaRPr lang="vi-VN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8F41942-B441-4944-88B6-550FF481102B}"/>
                    </a:ext>
                  </a:extLst>
                </p:cNvPr>
                <p:cNvSpPr/>
                <p:nvPr/>
              </p:nvSpPr>
              <p:spPr>
                <a:xfrm>
                  <a:off x="2093132" y="3530621"/>
                  <a:ext cx="2406428" cy="21350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32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vi-VN" sz="32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=</a:t>
                  </a:r>
                  <a:r>
                    <a:rPr lang="en-US" sz="3200" b="1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vi-VN" sz="32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0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2000" b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8F41942-B441-4944-88B6-550FF4811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3132" y="3530621"/>
                  <a:ext cx="2406428" cy="21350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DA1588C-D8E0-4887-90A9-68A1C85A61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379" flipH="1">
            <a:off x="910291" y="1041239"/>
            <a:ext cx="1543479" cy="1605612"/>
          </a:xfrm>
          <a:prstGeom prst="rect">
            <a:avLst/>
          </a:prstGeom>
        </p:spPr>
      </p:pic>
      <p:pic>
        <p:nvPicPr>
          <p:cNvPr id="35" name="Tra loi dung">
            <a:hlinkClick r:id="" action="ppaction://media"/>
            <a:extLst>
              <a:ext uri="{FF2B5EF4-FFF2-40B4-BE49-F238E27FC236}">
                <a16:creationId xmlns:a16="http://schemas.microsoft.com/office/drawing/2014/main" id="{AB4EA02B-6A81-4A95-B47E-AF64805DC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107945" y="6125449"/>
            <a:ext cx="487363" cy="48736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27C95B2-9421-49E2-B552-1A588E25CCF6}"/>
              </a:ext>
            </a:extLst>
          </p:cNvPr>
          <p:cNvGrpSpPr/>
          <p:nvPr/>
        </p:nvGrpSpPr>
        <p:grpSpPr>
          <a:xfrm>
            <a:off x="7990937" y="3304850"/>
            <a:ext cx="2095672" cy="1232711"/>
            <a:chOff x="7990937" y="3304850"/>
            <a:chExt cx="2095672" cy="1232711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072E997E-8E62-431A-A917-D4CD9595C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20456022" flipH="1">
              <a:off x="7990937" y="3304850"/>
              <a:ext cx="2095672" cy="1232711"/>
            </a:xfrm>
            <a:prstGeom prst="rect">
              <a:avLst/>
            </a:prstGeom>
          </p:spPr>
        </p:pic>
        <p:pic>
          <p:nvPicPr>
            <p:cNvPr id="13" name="Picture 1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0BD42EA-765A-414B-8863-1C742BA6E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690" b="89535" l="6500" r="94000">
                          <a14:foregroundMark x1="7000" y1="40310" x2="6500" y2="52713"/>
                          <a14:foregroundMark x1="19000" y1="70930" x2="18667" y2="74031"/>
                          <a14:foregroundMark x1="16000" y1="28682" x2="17833" y2="35659"/>
                          <a14:foregroundMark x1="30833" y1="56202" x2="32500" y2="61240"/>
                          <a14:foregroundMark x1="34333" y1="15891" x2="33333" y2="32946"/>
                          <a14:foregroundMark x1="94000" y1="34109" x2="89833" y2="492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0794">
              <a:off x="8075346" y="3445931"/>
              <a:ext cx="1903261" cy="867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064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63216 0.50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2" y="2541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08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6678C7A-DA3D-4AE2-B8D3-F6C57F892E11}"/>
              </a:ext>
            </a:extLst>
          </p:cNvPr>
          <p:cNvGrpSpPr/>
          <p:nvPr/>
        </p:nvGrpSpPr>
        <p:grpSpPr>
          <a:xfrm>
            <a:off x="747717" y="539454"/>
            <a:ext cx="10823787" cy="5798135"/>
            <a:chOff x="747717" y="539454"/>
            <a:chExt cx="10823787" cy="579813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6998671-D60A-48AA-A3EF-376DE23C6829}"/>
                </a:ext>
              </a:extLst>
            </p:cNvPr>
            <p:cNvSpPr/>
            <p:nvPr/>
          </p:nvSpPr>
          <p:spPr>
            <a:xfrm>
              <a:off x="747717" y="539454"/>
              <a:ext cx="10823787" cy="5798135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E36E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BE91488-C3B5-4744-BE4C-1E1A5069885B}"/>
                </a:ext>
              </a:extLst>
            </p:cNvPr>
            <p:cNvSpPr/>
            <p:nvPr/>
          </p:nvSpPr>
          <p:spPr>
            <a:xfrm>
              <a:off x="1065778" y="795651"/>
              <a:ext cx="10217248" cy="5319654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F09A1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B312C4-E751-4C99-805F-C1A3CD4474FA}"/>
              </a:ext>
            </a:extLst>
          </p:cNvPr>
          <p:cNvGrpSpPr/>
          <p:nvPr/>
        </p:nvGrpSpPr>
        <p:grpSpPr>
          <a:xfrm>
            <a:off x="2963681" y="-246908"/>
            <a:ext cx="6264638" cy="1572723"/>
            <a:chOff x="3335743" y="93587"/>
            <a:chExt cx="6264638" cy="1572723"/>
          </a:xfrm>
        </p:grpSpPr>
        <p:pic>
          <p:nvPicPr>
            <p:cNvPr id="8" name="Picture 7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AE4A10FE-BB65-4E23-A7AB-987838866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3335743" y="93587"/>
              <a:ext cx="6264638" cy="15727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A61714-EDD0-4171-AC4E-AEF50A38A7E3}"/>
                </a:ext>
              </a:extLst>
            </p:cNvPr>
            <p:cNvSpPr/>
            <p:nvPr/>
          </p:nvSpPr>
          <p:spPr>
            <a:xfrm>
              <a:off x="4574549" y="556514"/>
              <a:ext cx="4108818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</a:t>
              </a:r>
              <a:r>
                <a:rPr lang="en-US" sz="5400" b="1">
                  <a:solidFill>
                    <a:prstClr val="black"/>
                  </a:solidFill>
                </a:rPr>
                <a:t>2</a:t>
              </a:r>
              <a:r>
                <a:rPr lang="vi-VN" sz="5400" b="1">
                  <a:solidFill>
                    <a:prstClr val="black"/>
                  </a:solidFill>
                </a:rPr>
                <a:t>. </a:t>
              </a:r>
              <a:r>
                <a:rPr lang="vi-VN" sz="5400" b="1" dirty="0">
                  <a:solidFill>
                    <a:prstClr val="black"/>
                  </a:solidFill>
                </a:rPr>
                <a:t>Tính: 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9843F7-7453-479C-801E-32B4F112BB17}"/>
              </a:ext>
            </a:extLst>
          </p:cNvPr>
          <p:cNvSpPr/>
          <p:nvPr/>
        </p:nvSpPr>
        <p:spPr>
          <a:xfrm>
            <a:off x="2365475" y="1308301"/>
            <a:ext cx="7969372" cy="1620773"/>
          </a:xfrm>
          <a:custGeom>
            <a:avLst/>
            <a:gdLst>
              <a:gd name="connsiteX0" fmla="*/ 0 w 7969372"/>
              <a:gd name="connsiteY0" fmla="*/ 270134 h 1620773"/>
              <a:gd name="connsiteX1" fmla="*/ 270134 w 7969372"/>
              <a:gd name="connsiteY1" fmla="*/ 0 h 1620773"/>
              <a:gd name="connsiteX2" fmla="*/ 767312 w 7969372"/>
              <a:gd name="connsiteY2" fmla="*/ 0 h 1620773"/>
              <a:gd name="connsiteX3" fmla="*/ 1413073 w 7969372"/>
              <a:gd name="connsiteY3" fmla="*/ 0 h 1620773"/>
              <a:gd name="connsiteX4" fmla="*/ 1835961 w 7969372"/>
              <a:gd name="connsiteY4" fmla="*/ 0 h 1620773"/>
              <a:gd name="connsiteX5" fmla="*/ 2258848 w 7969372"/>
              <a:gd name="connsiteY5" fmla="*/ 0 h 1620773"/>
              <a:gd name="connsiteX6" fmla="*/ 2756026 w 7969372"/>
              <a:gd name="connsiteY6" fmla="*/ 0 h 1620773"/>
              <a:gd name="connsiteX7" fmla="*/ 3253205 w 7969372"/>
              <a:gd name="connsiteY7" fmla="*/ 0 h 1620773"/>
              <a:gd name="connsiteX8" fmla="*/ 3973257 w 7969372"/>
              <a:gd name="connsiteY8" fmla="*/ 0 h 1620773"/>
              <a:gd name="connsiteX9" fmla="*/ 4470435 w 7969372"/>
              <a:gd name="connsiteY9" fmla="*/ 0 h 1620773"/>
              <a:gd name="connsiteX10" fmla="*/ 4819032 w 7969372"/>
              <a:gd name="connsiteY10" fmla="*/ 0 h 1620773"/>
              <a:gd name="connsiteX11" fmla="*/ 5316210 w 7969372"/>
              <a:gd name="connsiteY11" fmla="*/ 0 h 1620773"/>
              <a:gd name="connsiteX12" fmla="*/ 5664806 w 7969372"/>
              <a:gd name="connsiteY12" fmla="*/ 0 h 1620773"/>
              <a:gd name="connsiteX13" fmla="*/ 6087694 w 7969372"/>
              <a:gd name="connsiteY13" fmla="*/ 0 h 1620773"/>
              <a:gd name="connsiteX14" fmla="*/ 6733454 w 7969372"/>
              <a:gd name="connsiteY14" fmla="*/ 0 h 1620773"/>
              <a:gd name="connsiteX15" fmla="*/ 7699238 w 7969372"/>
              <a:gd name="connsiteY15" fmla="*/ 0 h 1620773"/>
              <a:gd name="connsiteX16" fmla="*/ 7969372 w 7969372"/>
              <a:gd name="connsiteY16" fmla="*/ 270134 h 1620773"/>
              <a:gd name="connsiteX17" fmla="*/ 7969372 w 7969372"/>
              <a:gd name="connsiteY17" fmla="*/ 821192 h 1620773"/>
              <a:gd name="connsiteX18" fmla="*/ 7969372 w 7969372"/>
              <a:gd name="connsiteY18" fmla="*/ 1350639 h 1620773"/>
              <a:gd name="connsiteX19" fmla="*/ 7699238 w 7969372"/>
              <a:gd name="connsiteY19" fmla="*/ 1620773 h 1620773"/>
              <a:gd name="connsiteX20" fmla="*/ 7350642 w 7969372"/>
              <a:gd name="connsiteY20" fmla="*/ 1620773 h 1620773"/>
              <a:gd name="connsiteX21" fmla="*/ 6630590 w 7969372"/>
              <a:gd name="connsiteY21" fmla="*/ 1620773 h 1620773"/>
              <a:gd name="connsiteX22" fmla="*/ 6133411 w 7969372"/>
              <a:gd name="connsiteY22" fmla="*/ 1620773 h 1620773"/>
              <a:gd name="connsiteX23" fmla="*/ 5710524 w 7969372"/>
              <a:gd name="connsiteY23" fmla="*/ 1620773 h 1620773"/>
              <a:gd name="connsiteX24" fmla="*/ 5213346 w 7969372"/>
              <a:gd name="connsiteY24" fmla="*/ 1620773 h 1620773"/>
              <a:gd name="connsiteX25" fmla="*/ 4641876 w 7969372"/>
              <a:gd name="connsiteY25" fmla="*/ 1620773 h 1620773"/>
              <a:gd name="connsiteX26" fmla="*/ 4218989 w 7969372"/>
              <a:gd name="connsiteY26" fmla="*/ 1620773 h 1620773"/>
              <a:gd name="connsiteX27" fmla="*/ 3721810 w 7969372"/>
              <a:gd name="connsiteY27" fmla="*/ 1620773 h 1620773"/>
              <a:gd name="connsiteX28" fmla="*/ 3001758 w 7969372"/>
              <a:gd name="connsiteY28" fmla="*/ 1620773 h 1620773"/>
              <a:gd name="connsiteX29" fmla="*/ 2355998 w 7969372"/>
              <a:gd name="connsiteY29" fmla="*/ 1620773 h 1620773"/>
              <a:gd name="connsiteX30" fmla="*/ 1784528 w 7969372"/>
              <a:gd name="connsiteY30" fmla="*/ 1620773 h 1620773"/>
              <a:gd name="connsiteX31" fmla="*/ 1435932 w 7969372"/>
              <a:gd name="connsiteY31" fmla="*/ 1620773 h 1620773"/>
              <a:gd name="connsiteX32" fmla="*/ 938753 w 7969372"/>
              <a:gd name="connsiteY32" fmla="*/ 1620773 h 1620773"/>
              <a:gd name="connsiteX33" fmla="*/ 270134 w 7969372"/>
              <a:gd name="connsiteY33" fmla="*/ 1620773 h 1620773"/>
              <a:gd name="connsiteX34" fmla="*/ 0 w 7969372"/>
              <a:gd name="connsiteY34" fmla="*/ 1350639 h 1620773"/>
              <a:gd name="connsiteX35" fmla="*/ 0 w 7969372"/>
              <a:gd name="connsiteY35" fmla="*/ 799581 h 1620773"/>
              <a:gd name="connsiteX36" fmla="*/ 0 w 7969372"/>
              <a:gd name="connsiteY36" fmla="*/ 270134 h 162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969372" h="1620773" fill="none" extrusionOk="0">
                <a:moveTo>
                  <a:pt x="0" y="270134"/>
                </a:moveTo>
                <a:cubicBezTo>
                  <a:pt x="34769" y="138571"/>
                  <a:pt x="133373" y="-42188"/>
                  <a:pt x="270134" y="0"/>
                </a:cubicBezTo>
                <a:cubicBezTo>
                  <a:pt x="516643" y="-29191"/>
                  <a:pt x="664154" y="39586"/>
                  <a:pt x="767312" y="0"/>
                </a:cubicBezTo>
                <a:cubicBezTo>
                  <a:pt x="870470" y="-39586"/>
                  <a:pt x="1248826" y="68558"/>
                  <a:pt x="1413073" y="0"/>
                </a:cubicBezTo>
                <a:cubicBezTo>
                  <a:pt x="1577320" y="-68558"/>
                  <a:pt x="1749356" y="8302"/>
                  <a:pt x="1835961" y="0"/>
                </a:cubicBezTo>
                <a:cubicBezTo>
                  <a:pt x="1922566" y="-8302"/>
                  <a:pt x="2137977" y="36856"/>
                  <a:pt x="2258848" y="0"/>
                </a:cubicBezTo>
                <a:cubicBezTo>
                  <a:pt x="2379719" y="-36856"/>
                  <a:pt x="2537550" y="28407"/>
                  <a:pt x="2756026" y="0"/>
                </a:cubicBezTo>
                <a:cubicBezTo>
                  <a:pt x="2974502" y="-28407"/>
                  <a:pt x="3081214" y="11963"/>
                  <a:pt x="3253205" y="0"/>
                </a:cubicBezTo>
                <a:cubicBezTo>
                  <a:pt x="3425196" y="-11963"/>
                  <a:pt x="3706257" y="7554"/>
                  <a:pt x="3973257" y="0"/>
                </a:cubicBezTo>
                <a:cubicBezTo>
                  <a:pt x="4240257" y="-7554"/>
                  <a:pt x="4222577" y="7441"/>
                  <a:pt x="4470435" y="0"/>
                </a:cubicBezTo>
                <a:cubicBezTo>
                  <a:pt x="4718293" y="-7441"/>
                  <a:pt x="4675443" y="23048"/>
                  <a:pt x="4819032" y="0"/>
                </a:cubicBezTo>
                <a:cubicBezTo>
                  <a:pt x="4962621" y="-23048"/>
                  <a:pt x="5209420" y="16605"/>
                  <a:pt x="5316210" y="0"/>
                </a:cubicBezTo>
                <a:cubicBezTo>
                  <a:pt x="5423000" y="-16605"/>
                  <a:pt x="5551561" y="38852"/>
                  <a:pt x="5664806" y="0"/>
                </a:cubicBezTo>
                <a:cubicBezTo>
                  <a:pt x="5778051" y="-38852"/>
                  <a:pt x="5954681" y="43217"/>
                  <a:pt x="6087694" y="0"/>
                </a:cubicBezTo>
                <a:cubicBezTo>
                  <a:pt x="6220707" y="-43217"/>
                  <a:pt x="6530064" y="57323"/>
                  <a:pt x="6733454" y="0"/>
                </a:cubicBezTo>
                <a:cubicBezTo>
                  <a:pt x="6936844" y="-57323"/>
                  <a:pt x="7235440" y="17343"/>
                  <a:pt x="7699238" y="0"/>
                </a:cubicBezTo>
                <a:cubicBezTo>
                  <a:pt x="7846301" y="-2569"/>
                  <a:pt x="7953677" y="159770"/>
                  <a:pt x="7969372" y="270134"/>
                </a:cubicBezTo>
                <a:cubicBezTo>
                  <a:pt x="7974064" y="530928"/>
                  <a:pt x="7934811" y="632123"/>
                  <a:pt x="7969372" y="821192"/>
                </a:cubicBezTo>
                <a:cubicBezTo>
                  <a:pt x="8003933" y="1010261"/>
                  <a:pt x="7948210" y="1232600"/>
                  <a:pt x="7969372" y="1350639"/>
                </a:cubicBezTo>
                <a:cubicBezTo>
                  <a:pt x="7995957" y="1477343"/>
                  <a:pt x="7843889" y="1584685"/>
                  <a:pt x="7699238" y="1620773"/>
                </a:cubicBezTo>
                <a:cubicBezTo>
                  <a:pt x="7526714" y="1636745"/>
                  <a:pt x="7430378" y="1604246"/>
                  <a:pt x="7350642" y="1620773"/>
                </a:cubicBezTo>
                <a:cubicBezTo>
                  <a:pt x="7270906" y="1637300"/>
                  <a:pt x="6810581" y="1535736"/>
                  <a:pt x="6630590" y="1620773"/>
                </a:cubicBezTo>
                <a:cubicBezTo>
                  <a:pt x="6450599" y="1705810"/>
                  <a:pt x="6302610" y="1593713"/>
                  <a:pt x="6133411" y="1620773"/>
                </a:cubicBezTo>
                <a:cubicBezTo>
                  <a:pt x="5964212" y="1647833"/>
                  <a:pt x="5891838" y="1595347"/>
                  <a:pt x="5710524" y="1620773"/>
                </a:cubicBezTo>
                <a:cubicBezTo>
                  <a:pt x="5529210" y="1646199"/>
                  <a:pt x="5427225" y="1566048"/>
                  <a:pt x="5213346" y="1620773"/>
                </a:cubicBezTo>
                <a:cubicBezTo>
                  <a:pt x="4999467" y="1675498"/>
                  <a:pt x="4895801" y="1606174"/>
                  <a:pt x="4641876" y="1620773"/>
                </a:cubicBezTo>
                <a:cubicBezTo>
                  <a:pt x="4387951" y="1635372"/>
                  <a:pt x="4368816" y="1598681"/>
                  <a:pt x="4218989" y="1620773"/>
                </a:cubicBezTo>
                <a:cubicBezTo>
                  <a:pt x="4069162" y="1642865"/>
                  <a:pt x="3834450" y="1585718"/>
                  <a:pt x="3721810" y="1620773"/>
                </a:cubicBezTo>
                <a:cubicBezTo>
                  <a:pt x="3609170" y="1655828"/>
                  <a:pt x="3349940" y="1577377"/>
                  <a:pt x="3001758" y="1620773"/>
                </a:cubicBezTo>
                <a:cubicBezTo>
                  <a:pt x="2653576" y="1664169"/>
                  <a:pt x="2575143" y="1588530"/>
                  <a:pt x="2355998" y="1620773"/>
                </a:cubicBezTo>
                <a:cubicBezTo>
                  <a:pt x="2136853" y="1653016"/>
                  <a:pt x="1901624" y="1563821"/>
                  <a:pt x="1784528" y="1620773"/>
                </a:cubicBezTo>
                <a:cubicBezTo>
                  <a:pt x="1667432" y="1677725"/>
                  <a:pt x="1514161" y="1596702"/>
                  <a:pt x="1435932" y="1620773"/>
                </a:cubicBezTo>
                <a:cubicBezTo>
                  <a:pt x="1357703" y="1644844"/>
                  <a:pt x="1155998" y="1571771"/>
                  <a:pt x="938753" y="1620773"/>
                </a:cubicBezTo>
                <a:cubicBezTo>
                  <a:pt x="721508" y="1669775"/>
                  <a:pt x="464273" y="1612675"/>
                  <a:pt x="270134" y="1620773"/>
                </a:cubicBezTo>
                <a:cubicBezTo>
                  <a:pt x="114706" y="1598758"/>
                  <a:pt x="3391" y="1482028"/>
                  <a:pt x="0" y="1350639"/>
                </a:cubicBezTo>
                <a:cubicBezTo>
                  <a:pt x="-45186" y="1215948"/>
                  <a:pt x="2181" y="959050"/>
                  <a:pt x="0" y="799581"/>
                </a:cubicBezTo>
                <a:cubicBezTo>
                  <a:pt x="-2181" y="640112"/>
                  <a:pt x="4354" y="440468"/>
                  <a:pt x="0" y="270134"/>
                </a:cubicBezTo>
                <a:close/>
              </a:path>
              <a:path w="7969372" h="1620773" stroke="0" extrusionOk="0">
                <a:moveTo>
                  <a:pt x="0" y="270134"/>
                </a:moveTo>
                <a:cubicBezTo>
                  <a:pt x="-36649" y="106844"/>
                  <a:pt x="96052" y="6064"/>
                  <a:pt x="270134" y="0"/>
                </a:cubicBezTo>
                <a:cubicBezTo>
                  <a:pt x="513106" y="-54394"/>
                  <a:pt x="543610" y="45294"/>
                  <a:pt x="767312" y="0"/>
                </a:cubicBezTo>
                <a:cubicBezTo>
                  <a:pt x="991014" y="-45294"/>
                  <a:pt x="1119842" y="60790"/>
                  <a:pt x="1338782" y="0"/>
                </a:cubicBezTo>
                <a:cubicBezTo>
                  <a:pt x="1557722" y="-60790"/>
                  <a:pt x="1675819" y="24312"/>
                  <a:pt x="1984543" y="0"/>
                </a:cubicBezTo>
                <a:cubicBezTo>
                  <a:pt x="2293267" y="-24312"/>
                  <a:pt x="2500197" y="74051"/>
                  <a:pt x="2704594" y="0"/>
                </a:cubicBezTo>
                <a:cubicBezTo>
                  <a:pt x="2908991" y="-74051"/>
                  <a:pt x="3180777" y="61600"/>
                  <a:pt x="3424646" y="0"/>
                </a:cubicBezTo>
                <a:cubicBezTo>
                  <a:pt x="3668515" y="-61600"/>
                  <a:pt x="3744927" y="39616"/>
                  <a:pt x="3921824" y="0"/>
                </a:cubicBezTo>
                <a:cubicBezTo>
                  <a:pt x="4098721" y="-39616"/>
                  <a:pt x="4164665" y="6449"/>
                  <a:pt x="4270421" y="0"/>
                </a:cubicBezTo>
                <a:cubicBezTo>
                  <a:pt x="4376177" y="-6449"/>
                  <a:pt x="4660580" y="49093"/>
                  <a:pt x="4916181" y="0"/>
                </a:cubicBezTo>
                <a:cubicBezTo>
                  <a:pt x="5171782" y="-49093"/>
                  <a:pt x="5171516" y="3523"/>
                  <a:pt x="5413360" y="0"/>
                </a:cubicBezTo>
                <a:cubicBezTo>
                  <a:pt x="5655204" y="-3523"/>
                  <a:pt x="5673528" y="23625"/>
                  <a:pt x="5836247" y="0"/>
                </a:cubicBezTo>
                <a:cubicBezTo>
                  <a:pt x="5998966" y="-23625"/>
                  <a:pt x="6120923" y="43993"/>
                  <a:pt x="6333426" y="0"/>
                </a:cubicBezTo>
                <a:cubicBezTo>
                  <a:pt x="6545929" y="-43993"/>
                  <a:pt x="6611753" y="34912"/>
                  <a:pt x="6682022" y="0"/>
                </a:cubicBezTo>
                <a:cubicBezTo>
                  <a:pt x="6752291" y="-34912"/>
                  <a:pt x="7274925" y="48509"/>
                  <a:pt x="7699238" y="0"/>
                </a:cubicBezTo>
                <a:cubicBezTo>
                  <a:pt x="7872227" y="-10266"/>
                  <a:pt x="7947409" y="143203"/>
                  <a:pt x="7969372" y="270134"/>
                </a:cubicBezTo>
                <a:cubicBezTo>
                  <a:pt x="7986191" y="515130"/>
                  <a:pt x="7916362" y="591591"/>
                  <a:pt x="7969372" y="810387"/>
                </a:cubicBezTo>
                <a:cubicBezTo>
                  <a:pt x="8022382" y="1029183"/>
                  <a:pt x="7950686" y="1218973"/>
                  <a:pt x="7969372" y="1350639"/>
                </a:cubicBezTo>
                <a:cubicBezTo>
                  <a:pt x="7955671" y="1520811"/>
                  <a:pt x="7852112" y="1630345"/>
                  <a:pt x="7699238" y="1620773"/>
                </a:cubicBezTo>
                <a:cubicBezTo>
                  <a:pt x="7577107" y="1647987"/>
                  <a:pt x="7516894" y="1593844"/>
                  <a:pt x="7350642" y="1620773"/>
                </a:cubicBezTo>
                <a:cubicBezTo>
                  <a:pt x="7184390" y="1647702"/>
                  <a:pt x="7021782" y="1607999"/>
                  <a:pt x="6853463" y="1620773"/>
                </a:cubicBezTo>
                <a:cubicBezTo>
                  <a:pt x="6685144" y="1633547"/>
                  <a:pt x="6444469" y="1589761"/>
                  <a:pt x="6281994" y="1620773"/>
                </a:cubicBezTo>
                <a:cubicBezTo>
                  <a:pt x="6119519" y="1651785"/>
                  <a:pt x="5880696" y="1555201"/>
                  <a:pt x="5561942" y="1620773"/>
                </a:cubicBezTo>
                <a:cubicBezTo>
                  <a:pt x="5243188" y="1686345"/>
                  <a:pt x="5294917" y="1604867"/>
                  <a:pt x="5213346" y="1620773"/>
                </a:cubicBezTo>
                <a:cubicBezTo>
                  <a:pt x="5131775" y="1636679"/>
                  <a:pt x="4706292" y="1570245"/>
                  <a:pt x="4493294" y="1620773"/>
                </a:cubicBezTo>
                <a:cubicBezTo>
                  <a:pt x="4280296" y="1671301"/>
                  <a:pt x="3998884" y="1606787"/>
                  <a:pt x="3773242" y="1620773"/>
                </a:cubicBezTo>
                <a:cubicBezTo>
                  <a:pt x="3547600" y="1634759"/>
                  <a:pt x="3257282" y="1539066"/>
                  <a:pt x="3053191" y="1620773"/>
                </a:cubicBezTo>
                <a:cubicBezTo>
                  <a:pt x="2849100" y="1702480"/>
                  <a:pt x="2766270" y="1618062"/>
                  <a:pt x="2630303" y="1620773"/>
                </a:cubicBezTo>
                <a:cubicBezTo>
                  <a:pt x="2494336" y="1623484"/>
                  <a:pt x="2199874" y="1577202"/>
                  <a:pt x="2058834" y="1620773"/>
                </a:cubicBezTo>
                <a:cubicBezTo>
                  <a:pt x="1917794" y="1664344"/>
                  <a:pt x="1850845" y="1581784"/>
                  <a:pt x="1710237" y="1620773"/>
                </a:cubicBezTo>
                <a:cubicBezTo>
                  <a:pt x="1569629" y="1659762"/>
                  <a:pt x="1412945" y="1608039"/>
                  <a:pt x="1213059" y="1620773"/>
                </a:cubicBezTo>
                <a:cubicBezTo>
                  <a:pt x="1013173" y="1633507"/>
                  <a:pt x="892540" y="1604633"/>
                  <a:pt x="790171" y="1620773"/>
                </a:cubicBezTo>
                <a:cubicBezTo>
                  <a:pt x="687802" y="1636913"/>
                  <a:pt x="451278" y="1596167"/>
                  <a:pt x="270134" y="1620773"/>
                </a:cubicBezTo>
                <a:cubicBezTo>
                  <a:pt x="94126" y="1639894"/>
                  <a:pt x="-16093" y="1499705"/>
                  <a:pt x="0" y="1350639"/>
                </a:cubicBezTo>
                <a:cubicBezTo>
                  <a:pt x="-34637" y="1164785"/>
                  <a:pt x="49052" y="1032715"/>
                  <a:pt x="0" y="799581"/>
                </a:cubicBezTo>
                <a:cubicBezTo>
                  <a:pt x="-49052" y="566447"/>
                  <a:pt x="57313" y="534012"/>
                  <a:pt x="0" y="270134"/>
                </a:cubicBezTo>
                <a:close/>
              </a:path>
            </a:pathLst>
          </a:custGeom>
          <a:solidFill>
            <a:srgbClr val="F09A15"/>
          </a:solidFill>
          <a:ln w="57150">
            <a:solidFill>
              <a:srgbClr val="E36E1E"/>
            </a:solidFill>
            <a:extLst>
              <a:ext uri="{C807C97D-BFC1-408E-A445-0C87EB9F89A2}">
                <ask:lineSketchStyleProps xmlns:ask="http://schemas.microsoft.com/office/drawing/2018/sketchyshapes" sd="39776226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59528C1-0808-43A9-A164-02CEDF5BBB35}"/>
                  </a:ext>
                </a:extLst>
              </p:cNvPr>
              <p:cNvSpPr/>
              <p:nvPr/>
            </p:nvSpPr>
            <p:spPr>
              <a:xfrm>
                <a:off x="3370254" y="925351"/>
                <a:ext cx="2330649" cy="196355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59528C1-0808-43A9-A164-02CEDF5BB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54" y="925351"/>
                <a:ext cx="2330649" cy="1963551"/>
              </a:xfrm>
              <a:prstGeom prst="rect">
                <a:avLst/>
              </a:prstGeom>
              <a:blipFill>
                <a:blip r:embed="rId5"/>
                <a:stretch>
                  <a:fillRect b="-111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484A6F6-7114-4690-BDDB-5030E13E353F}"/>
                  </a:ext>
                </a:extLst>
              </p:cNvPr>
              <p:cNvSpPr/>
              <p:nvPr/>
            </p:nvSpPr>
            <p:spPr>
              <a:xfrm>
                <a:off x="5393808" y="943946"/>
                <a:ext cx="3670381" cy="202568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6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484A6F6-7114-4690-BDDB-5030E13E3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808" y="943946"/>
                <a:ext cx="3670381" cy="2025683"/>
              </a:xfrm>
              <a:prstGeom prst="rect">
                <a:avLst/>
              </a:prstGeom>
              <a:blipFill>
                <a:blip r:embed="rId6"/>
                <a:stretch>
                  <a:fillRect b="-78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50AD8FF-B9E8-46D3-85C5-D79061067E8C}"/>
                  </a:ext>
                </a:extLst>
              </p:cNvPr>
              <p:cNvSpPr/>
              <p:nvPr/>
            </p:nvSpPr>
            <p:spPr>
              <a:xfrm>
                <a:off x="8617654" y="932129"/>
                <a:ext cx="1215549" cy="204414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50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50AD8FF-B9E8-46D3-85C5-D79061067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654" y="932129"/>
                <a:ext cx="1215549" cy="2044149"/>
              </a:xfrm>
              <a:prstGeom prst="rect">
                <a:avLst/>
              </a:prstGeom>
              <a:blipFill>
                <a:blip r:embed="rId7"/>
                <a:stretch>
                  <a:fillRect r="-236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9AAC8EA-9022-4FC2-9CA7-9558763065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19" y="925352"/>
            <a:ext cx="2087105" cy="21363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EF6319-3986-4B1E-9B25-3CA671A07710}"/>
              </a:ext>
            </a:extLst>
          </p:cNvPr>
          <p:cNvSpPr txBox="1"/>
          <p:nvPr/>
        </p:nvSpPr>
        <p:spPr>
          <a:xfrm>
            <a:off x="11089740" y="170122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UVN Bai Sau" panose="04030605020802020C03" pitchFamily="82" charset="0"/>
              </a:rPr>
              <a:t>KTUTS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572EC46-F211-4D92-B59B-09437EC217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76" y="2682226"/>
            <a:ext cx="3017298" cy="43336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B1B9B60-BA1D-4498-9D12-65DC9C7F61F4}"/>
              </a:ext>
            </a:extLst>
          </p:cNvPr>
          <p:cNvGrpSpPr/>
          <p:nvPr/>
        </p:nvGrpSpPr>
        <p:grpSpPr>
          <a:xfrm>
            <a:off x="1491329" y="3283354"/>
            <a:ext cx="4177551" cy="2598052"/>
            <a:chOff x="1331217" y="3289456"/>
            <a:chExt cx="4177551" cy="25980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20D4904-23CE-415E-99F9-0A143069821D}"/>
                </a:ext>
              </a:extLst>
            </p:cNvPr>
            <p:cNvGrpSpPr/>
            <p:nvPr/>
          </p:nvGrpSpPr>
          <p:grpSpPr>
            <a:xfrm>
              <a:off x="1331217" y="3289456"/>
              <a:ext cx="4177551" cy="2598052"/>
              <a:chOff x="933539" y="1239996"/>
              <a:chExt cx="3722556" cy="2598052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F61855BD-E5FE-447E-A85D-E3BC9086D7A4}"/>
                  </a:ext>
                </a:extLst>
              </p:cNvPr>
              <p:cNvSpPr/>
              <p:nvPr/>
            </p:nvSpPr>
            <p:spPr>
              <a:xfrm>
                <a:off x="933539" y="1239996"/>
                <a:ext cx="3422792" cy="2598052"/>
              </a:xfrm>
              <a:custGeom>
                <a:avLst/>
                <a:gdLst>
                  <a:gd name="connsiteX0" fmla="*/ 0 w 3422792"/>
                  <a:gd name="connsiteY0" fmla="*/ 433017 h 2598052"/>
                  <a:gd name="connsiteX1" fmla="*/ 433017 w 3422792"/>
                  <a:gd name="connsiteY1" fmla="*/ 0 h 2598052"/>
                  <a:gd name="connsiteX2" fmla="*/ 867666 w 3422792"/>
                  <a:gd name="connsiteY2" fmla="*/ 0 h 2598052"/>
                  <a:gd name="connsiteX3" fmla="*/ 1430153 w 3422792"/>
                  <a:gd name="connsiteY3" fmla="*/ 0 h 2598052"/>
                  <a:gd name="connsiteX4" fmla="*/ 1992639 w 3422792"/>
                  <a:gd name="connsiteY4" fmla="*/ 0 h 2598052"/>
                  <a:gd name="connsiteX5" fmla="*/ 2452856 w 3422792"/>
                  <a:gd name="connsiteY5" fmla="*/ 0 h 2598052"/>
                  <a:gd name="connsiteX6" fmla="*/ 2989775 w 3422792"/>
                  <a:gd name="connsiteY6" fmla="*/ 0 h 2598052"/>
                  <a:gd name="connsiteX7" fmla="*/ 3422792 w 3422792"/>
                  <a:gd name="connsiteY7" fmla="*/ 433017 h 2598052"/>
                  <a:gd name="connsiteX8" fmla="*/ 3422792 w 3422792"/>
                  <a:gd name="connsiteY8" fmla="*/ 1010356 h 2598052"/>
                  <a:gd name="connsiteX9" fmla="*/ 3422792 w 3422792"/>
                  <a:gd name="connsiteY9" fmla="*/ 1570375 h 2598052"/>
                  <a:gd name="connsiteX10" fmla="*/ 3422792 w 3422792"/>
                  <a:gd name="connsiteY10" fmla="*/ 2165035 h 2598052"/>
                  <a:gd name="connsiteX11" fmla="*/ 2989775 w 3422792"/>
                  <a:gd name="connsiteY11" fmla="*/ 2598052 h 2598052"/>
                  <a:gd name="connsiteX12" fmla="*/ 2427288 w 3422792"/>
                  <a:gd name="connsiteY12" fmla="*/ 2598052 h 2598052"/>
                  <a:gd name="connsiteX13" fmla="*/ 1915937 w 3422792"/>
                  <a:gd name="connsiteY13" fmla="*/ 2598052 h 2598052"/>
                  <a:gd name="connsiteX14" fmla="*/ 1353450 w 3422792"/>
                  <a:gd name="connsiteY14" fmla="*/ 2598052 h 2598052"/>
                  <a:gd name="connsiteX15" fmla="*/ 433017 w 3422792"/>
                  <a:gd name="connsiteY15" fmla="*/ 2598052 h 2598052"/>
                  <a:gd name="connsiteX16" fmla="*/ 0 w 3422792"/>
                  <a:gd name="connsiteY16" fmla="*/ 2165035 h 2598052"/>
                  <a:gd name="connsiteX17" fmla="*/ 0 w 3422792"/>
                  <a:gd name="connsiteY17" fmla="*/ 1553055 h 2598052"/>
                  <a:gd name="connsiteX18" fmla="*/ 0 w 3422792"/>
                  <a:gd name="connsiteY18" fmla="*/ 993036 h 2598052"/>
                  <a:gd name="connsiteX19" fmla="*/ 0 w 3422792"/>
                  <a:gd name="connsiteY19" fmla="*/ 433017 h 259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2792" h="2598052" fill="none" extrusionOk="0">
                    <a:moveTo>
                      <a:pt x="0" y="433017"/>
                    </a:moveTo>
                    <a:cubicBezTo>
                      <a:pt x="4333" y="187953"/>
                      <a:pt x="174579" y="-2779"/>
                      <a:pt x="433017" y="0"/>
                    </a:cubicBezTo>
                    <a:cubicBezTo>
                      <a:pt x="566416" y="-47907"/>
                      <a:pt x="667645" y="19018"/>
                      <a:pt x="867666" y="0"/>
                    </a:cubicBezTo>
                    <a:cubicBezTo>
                      <a:pt x="1067687" y="-19018"/>
                      <a:pt x="1293179" y="27696"/>
                      <a:pt x="1430153" y="0"/>
                    </a:cubicBezTo>
                    <a:cubicBezTo>
                      <a:pt x="1567127" y="-27696"/>
                      <a:pt x="1726286" y="17805"/>
                      <a:pt x="1992639" y="0"/>
                    </a:cubicBezTo>
                    <a:cubicBezTo>
                      <a:pt x="2258992" y="-17805"/>
                      <a:pt x="2283009" y="31695"/>
                      <a:pt x="2452856" y="0"/>
                    </a:cubicBezTo>
                    <a:cubicBezTo>
                      <a:pt x="2622703" y="-31695"/>
                      <a:pt x="2765654" y="40598"/>
                      <a:pt x="2989775" y="0"/>
                    </a:cubicBezTo>
                    <a:cubicBezTo>
                      <a:pt x="3240574" y="-500"/>
                      <a:pt x="3405894" y="184695"/>
                      <a:pt x="3422792" y="433017"/>
                    </a:cubicBezTo>
                    <a:cubicBezTo>
                      <a:pt x="3485205" y="579761"/>
                      <a:pt x="3371905" y="843578"/>
                      <a:pt x="3422792" y="1010356"/>
                    </a:cubicBezTo>
                    <a:cubicBezTo>
                      <a:pt x="3473679" y="1177134"/>
                      <a:pt x="3422057" y="1343957"/>
                      <a:pt x="3422792" y="1570375"/>
                    </a:cubicBezTo>
                    <a:cubicBezTo>
                      <a:pt x="3423527" y="1796793"/>
                      <a:pt x="3405788" y="1954850"/>
                      <a:pt x="3422792" y="2165035"/>
                    </a:cubicBezTo>
                    <a:cubicBezTo>
                      <a:pt x="3410108" y="2420329"/>
                      <a:pt x="3236866" y="2554788"/>
                      <a:pt x="2989775" y="2598052"/>
                    </a:cubicBezTo>
                    <a:cubicBezTo>
                      <a:pt x="2835150" y="2606834"/>
                      <a:pt x="2600560" y="2566184"/>
                      <a:pt x="2427288" y="2598052"/>
                    </a:cubicBezTo>
                    <a:cubicBezTo>
                      <a:pt x="2254016" y="2629920"/>
                      <a:pt x="2099526" y="2545307"/>
                      <a:pt x="1915937" y="2598052"/>
                    </a:cubicBezTo>
                    <a:cubicBezTo>
                      <a:pt x="1732348" y="2650797"/>
                      <a:pt x="1569253" y="2558836"/>
                      <a:pt x="1353450" y="2598052"/>
                    </a:cubicBezTo>
                    <a:cubicBezTo>
                      <a:pt x="1137647" y="2637268"/>
                      <a:pt x="753271" y="2499468"/>
                      <a:pt x="433017" y="2598052"/>
                    </a:cubicBezTo>
                    <a:cubicBezTo>
                      <a:pt x="131295" y="2579638"/>
                      <a:pt x="66693" y="2382146"/>
                      <a:pt x="0" y="2165035"/>
                    </a:cubicBezTo>
                    <a:cubicBezTo>
                      <a:pt x="-41734" y="1926353"/>
                      <a:pt x="48862" y="1845581"/>
                      <a:pt x="0" y="1553055"/>
                    </a:cubicBezTo>
                    <a:cubicBezTo>
                      <a:pt x="-48862" y="1260529"/>
                      <a:pt x="54317" y="1158075"/>
                      <a:pt x="0" y="993036"/>
                    </a:cubicBezTo>
                    <a:cubicBezTo>
                      <a:pt x="-54317" y="827997"/>
                      <a:pt x="50304" y="622077"/>
                      <a:pt x="0" y="433017"/>
                    </a:cubicBezTo>
                    <a:close/>
                  </a:path>
                  <a:path w="3422792" h="2598052" stroke="0" extrusionOk="0">
                    <a:moveTo>
                      <a:pt x="0" y="433017"/>
                    </a:moveTo>
                    <a:cubicBezTo>
                      <a:pt x="-64121" y="169200"/>
                      <a:pt x="186793" y="1724"/>
                      <a:pt x="433017" y="0"/>
                    </a:cubicBezTo>
                    <a:cubicBezTo>
                      <a:pt x="621096" y="-972"/>
                      <a:pt x="706837" y="42203"/>
                      <a:pt x="918801" y="0"/>
                    </a:cubicBezTo>
                    <a:cubicBezTo>
                      <a:pt x="1130765" y="-42203"/>
                      <a:pt x="1269563" y="570"/>
                      <a:pt x="1430153" y="0"/>
                    </a:cubicBezTo>
                    <a:cubicBezTo>
                      <a:pt x="1590743" y="-570"/>
                      <a:pt x="1701296" y="4278"/>
                      <a:pt x="1967072" y="0"/>
                    </a:cubicBezTo>
                    <a:cubicBezTo>
                      <a:pt x="2232848" y="-4278"/>
                      <a:pt x="2398996" y="19085"/>
                      <a:pt x="2529559" y="0"/>
                    </a:cubicBezTo>
                    <a:cubicBezTo>
                      <a:pt x="2660122" y="-19085"/>
                      <a:pt x="2889247" y="26379"/>
                      <a:pt x="2989775" y="0"/>
                    </a:cubicBezTo>
                    <a:cubicBezTo>
                      <a:pt x="3219208" y="-55304"/>
                      <a:pt x="3416681" y="193615"/>
                      <a:pt x="3422792" y="433017"/>
                    </a:cubicBezTo>
                    <a:cubicBezTo>
                      <a:pt x="3472862" y="623421"/>
                      <a:pt x="3401450" y="772762"/>
                      <a:pt x="3422792" y="1044997"/>
                    </a:cubicBezTo>
                    <a:cubicBezTo>
                      <a:pt x="3444134" y="1317232"/>
                      <a:pt x="3360603" y="1331226"/>
                      <a:pt x="3422792" y="1605016"/>
                    </a:cubicBezTo>
                    <a:cubicBezTo>
                      <a:pt x="3484981" y="1878806"/>
                      <a:pt x="3418210" y="1944247"/>
                      <a:pt x="3422792" y="2165035"/>
                    </a:cubicBezTo>
                    <a:cubicBezTo>
                      <a:pt x="3400156" y="2384446"/>
                      <a:pt x="3229103" y="2609039"/>
                      <a:pt x="2989775" y="2598052"/>
                    </a:cubicBezTo>
                    <a:cubicBezTo>
                      <a:pt x="2779355" y="2631510"/>
                      <a:pt x="2696535" y="2551574"/>
                      <a:pt x="2529559" y="2598052"/>
                    </a:cubicBezTo>
                    <a:cubicBezTo>
                      <a:pt x="2362583" y="2644530"/>
                      <a:pt x="2136008" y="2575291"/>
                      <a:pt x="1992639" y="2598052"/>
                    </a:cubicBezTo>
                    <a:cubicBezTo>
                      <a:pt x="1849270" y="2620813"/>
                      <a:pt x="1650627" y="2589087"/>
                      <a:pt x="1532423" y="2598052"/>
                    </a:cubicBezTo>
                    <a:cubicBezTo>
                      <a:pt x="1414219" y="2607017"/>
                      <a:pt x="1149202" y="2540414"/>
                      <a:pt x="1046639" y="2598052"/>
                    </a:cubicBezTo>
                    <a:cubicBezTo>
                      <a:pt x="944076" y="2655690"/>
                      <a:pt x="718780" y="2568939"/>
                      <a:pt x="433017" y="2598052"/>
                    </a:cubicBezTo>
                    <a:cubicBezTo>
                      <a:pt x="189628" y="2604545"/>
                      <a:pt x="5437" y="2418314"/>
                      <a:pt x="0" y="2165035"/>
                    </a:cubicBezTo>
                    <a:cubicBezTo>
                      <a:pt x="-40600" y="1982775"/>
                      <a:pt x="23068" y="1804443"/>
                      <a:pt x="0" y="1639656"/>
                    </a:cubicBezTo>
                    <a:cubicBezTo>
                      <a:pt x="-23068" y="1474869"/>
                      <a:pt x="38465" y="1211083"/>
                      <a:pt x="0" y="1079637"/>
                    </a:cubicBezTo>
                    <a:cubicBezTo>
                      <a:pt x="-38465" y="948191"/>
                      <a:pt x="61839" y="634693"/>
                      <a:pt x="0" y="433017"/>
                    </a:cubicBezTo>
                    <a:close/>
                  </a:path>
                </a:pathLst>
              </a:custGeom>
              <a:grpFill/>
              <a:ln w="57150">
                <a:solidFill>
                  <a:srgbClr val="E36E1E"/>
                </a:solidFill>
                <a:extLst>
                  <a:ext uri="{C807C97D-BFC1-408E-A445-0C87EB9F89A2}">
                    <ask:lineSketchStyleProps xmlns:ask="http://schemas.microsoft.com/office/drawing/2018/sketchyshapes" sd="3977622657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F01C37-C1D3-47E4-B86E-25E69AB059C6}"/>
                  </a:ext>
                </a:extLst>
              </p:cNvPr>
              <p:cNvSpPr/>
              <p:nvPr/>
            </p:nvSpPr>
            <p:spPr>
              <a:xfrm>
                <a:off x="1012944" y="1356084"/>
                <a:ext cx="21443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b="1">
                    <a:solidFill>
                      <a:prstClr val="black"/>
                    </a:solidFill>
                  </a:rPr>
                  <a:t>Quy đồng mẫu số:</a:t>
                </a:r>
                <a:endParaRPr lang="vi-VN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D433268-9D4E-46BE-B27D-91CD1527C42B}"/>
                  </a:ext>
                </a:extLst>
              </p:cNvPr>
              <p:cNvSpPr/>
              <p:nvPr/>
            </p:nvSpPr>
            <p:spPr>
              <a:xfrm>
                <a:off x="2511761" y="1372580"/>
                <a:ext cx="21443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b="1">
                    <a:solidFill>
                      <a:schemeClr val="accent4">
                        <a:lumMod val="50000"/>
                      </a:schemeClr>
                    </a:solidFill>
                  </a:rPr>
                  <a:t>MSC: 16</a:t>
                </a:r>
                <a:endParaRPr lang="vi-VN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8F41942-B441-4944-88B6-550FF481102B}"/>
                    </a:ext>
                  </a:extLst>
                </p:cNvPr>
                <p:cNvSpPr/>
                <p:nvPr/>
              </p:nvSpPr>
              <p:spPr>
                <a:xfrm>
                  <a:off x="2084819" y="3532970"/>
                  <a:ext cx="2397003" cy="2148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400" b="1" i="1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1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giữ nguyên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vi-VN" sz="32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20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2000" b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𝟏𝟔</m:t>
                          </m:r>
                        </m:den>
                      </m:f>
                    </m:oMath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8F41942-B441-4944-88B6-550FF4811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819" y="3532970"/>
                  <a:ext cx="2397003" cy="214860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DA1588C-D8E0-4887-90A9-68A1C85A61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379" flipH="1">
            <a:off x="910291" y="1041239"/>
            <a:ext cx="1543479" cy="1605612"/>
          </a:xfrm>
          <a:prstGeom prst="rect">
            <a:avLst/>
          </a:prstGeom>
        </p:spPr>
      </p:pic>
      <p:pic>
        <p:nvPicPr>
          <p:cNvPr id="35" name="Tra loi dung">
            <a:hlinkClick r:id="" action="ppaction://media"/>
            <a:extLst>
              <a:ext uri="{FF2B5EF4-FFF2-40B4-BE49-F238E27FC236}">
                <a16:creationId xmlns:a16="http://schemas.microsoft.com/office/drawing/2014/main" id="{AB4EA02B-6A81-4A95-B47E-AF64805DC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107945" y="6125449"/>
            <a:ext cx="487363" cy="48736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27C95B2-9421-49E2-B552-1A588E25CCF6}"/>
              </a:ext>
            </a:extLst>
          </p:cNvPr>
          <p:cNvGrpSpPr/>
          <p:nvPr/>
        </p:nvGrpSpPr>
        <p:grpSpPr>
          <a:xfrm>
            <a:off x="7990937" y="3304850"/>
            <a:ext cx="2095672" cy="1232711"/>
            <a:chOff x="7990937" y="3304850"/>
            <a:chExt cx="2095672" cy="1232711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072E997E-8E62-431A-A917-D4CD9595C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20456022" flipH="1">
              <a:off x="7990937" y="3304850"/>
              <a:ext cx="2095672" cy="1232711"/>
            </a:xfrm>
            <a:prstGeom prst="rect">
              <a:avLst/>
            </a:prstGeom>
          </p:spPr>
        </p:pic>
        <p:pic>
          <p:nvPicPr>
            <p:cNvPr id="13" name="Picture 1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0BD42EA-765A-414B-8863-1C742BA6E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690" b="89535" l="6500" r="94000">
                          <a14:foregroundMark x1="7000" y1="40310" x2="6500" y2="52713"/>
                          <a14:foregroundMark x1="19000" y1="70930" x2="18667" y2="74031"/>
                          <a14:foregroundMark x1="16000" y1="28682" x2="17833" y2="35659"/>
                          <a14:foregroundMark x1="30833" y1="56202" x2="32500" y2="61240"/>
                          <a14:foregroundMark x1="34333" y1="15891" x2="33333" y2="32946"/>
                          <a14:foregroundMark x1="94000" y1="34109" x2="89833" y2="492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0794">
              <a:off x="8075346" y="3445931"/>
              <a:ext cx="1903261" cy="867006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633116A-122B-489A-BC3D-6F4934870379}"/>
              </a:ext>
            </a:extLst>
          </p:cNvPr>
          <p:cNvSpPr/>
          <p:nvPr/>
        </p:nvSpPr>
        <p:spPr>
          <a:xfrm>
            <a:off x="2662913" y="1698189"/>
            <a:ext cx="838692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5400" b="1" dirty="0">
                <a:solidFill>
                  <a:prstClr val="black"/>
                </a:solidFill>
              </a:rPr>
              <a:t>b</a:t>
            </a:r>
            <a:r>
              <a:rPr lang="vi-VN" sz="5400" b="1">
                <a:solidFill>
                  <a:prstClr val="black"/>
                </a:solidFill>
              </a:rPr>
              <a:t>)</a:t>
            </a:r>
            <a:endParaRPr lang="vi-VN" sz="5400" b="1" dirty="0">
              <a:solidFill>
                <a:prstClr val="black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9D0EBBF-B5AE-4E05-AB53-5FFC91EC00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379" flipH="1">
            <a:off x="8628218" y="4601728"/>
            <a:ext cx="1543479" cy="16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80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55274 0.5155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57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08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789D009-00AF-4AAC-B5FB-1B6CFFD87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26"/>
            <a:ext cx="12192000" cy="6848041"/>
          </a:xfrm>
          <a:prstGeom prst="rect">
            <a:avLst/>
          </a:prstGeom>
        </p:spPr>
      </p:pic>
      <p:pic>
        <p:nvPicPr>
          <p:cNvPr id="5" name="Picture 4" descr="A tree with green leaves&#10;&#10;Description automatically generated with low confidence">
            <a:extLst>
              <a:ext uri="{FF2B5EF4-FFF2-40B4-BE49-F238E27FC236}">
                <a16:creationId xmlns:a16="http://schemas.microsoft.com/office/drawing/2014/main" id="{A47C9ECD-ADF3-46DB-AD48-C1C39DBD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379" y1="59570" x2="14746" y2="61133"/>
                        <a14:foregroundMark x1="13672" y1="46289" x2="16016" y2="49707"/>
                        <a14:foregroundMark x1="14453" y1="43164" x2="14453" y2="43164"/>
                        <a14:foregroundMark x1="32227" y1="19824" x2="32227" y2="1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810">
            <a:off x="-5396261" y="-2477478"/>
            <a:ext cx="10691352" cy="1069135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B4D663-BB40-4C9A-A307-AB20BC77ABE7}"/>
              </a:ext>
            </a:extLst>
          </p:cNvPr>
          <p:cNvGrpSpPr/>
          <p:nvPr/>
        </p:nvGrpSpPr>
        <p:grpSpPr>
          <a:xfrm>
            <a:off x="5147535" y="2253529"/>
            <a:ext cx="3422792" cy="1956163"/>
            <a:chOff x="933539" y="1154605"/>
            <a:chExt cx="3422792" cy="195616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E9843F7-7453-479C-801E-32B4F112BB17}"/>
                </a:ext>
              </a:extLst>
            </p:cNvPr>
            <p:cNvSpPr/>
            <p:nvPr/>
          </p:nvSpPr>
          <p:spPr>
            <a:xfrm>
              <a:off x="933539" y="1589984"/>
              <a:ext cx="3422792" cy="1520784"/>
            </a:xfrm>
            <a:custGeom>
              <a:avLst/>
              <a:gdLst>
                <a:gd name="connsiteX0" fmla="*/ 0 w 3422792"/>
                <a:gd name="connsiteY0" fmla="*/ 253469 h 1520784"/>
                <a:gd name="connsiteX1" fmla="*/ 253469 w 3422792"/>
                <a:gd name="connsiteY1" fmla="*/ 0 h 1520784"/>
                <a:gd name="connsiteX2" fmla="*/ 865798 w 3422792"/>
                <a:gd name="connsiteY2" fmla="*/ 0 h 1520784"/>
                <a:gd name="connsiteX3" fmla="*/ 1361494 w 3422792"/>
                <a:gd name="connsiteY3" fmla="*/ 0 h 1520784"/>
                <a:gd name="connsiteX4" fmla="*/ 2002981 w 3422792"/>
                <a:gd name="connsiteY4" fmla="*/ 0 h 1520784"/>
                <a:gd name="connsiteX5" fmla="*/ 2644469 w 3422792"/>
                <a:gd name="connsiteY5" fmla="*/ 0 h 1520784"/>
                <a:gd name="connsiteX6" fmla="*/ 3169323 w 3422792"/>
                <a:gd name="connsiteY6" fmla="*/ 0 h 1520784"/>
                <a:gd name="connsiteX7" fmla="*/ 3422792 w 3422792"/>
                <a:gd name="connsiteY7" fmla="*/ 253469 h 1520784"/>
                <a:gd name="connsiteX8" fmla="*/ 3422792 w 3422792"/>
                <a:gd name="connsiteY8" fmla="*/ 760392 h 1520784"/>
                <a:gd name="connsiteX9" fmla="*/ 3422792 w 3422792"/>
                <a:gd name="connsiteY9" fmla="*/ 1267315 h 1520784"/>
                <a:gd name="connsiteX10" fmla="*/ 3169323 w 3422792"/>
                <a:gd name="connsiteY10" fmla="*/ 1520784 h 1520784"/>
                <a:gd name="connsiteX11" fmla="*/ 2644469 w 3422792"/>
                <a:gd name="connsiteY11" fmla="*/ 1520784 h 1520784"/>
                <a:gd name="connsiteX12" fmla="*/ 2032140 w 3422792"/>
                <a:gd name="connsiteY12" fmla="*/ 1520784 h 1520784"/>
                <a:gd name="connsiteX13" fmla="*/ 1536445 w 3422792"/>
                <a:gd name="connsiteY13" fmla="*/ 1520784 h 1520784"/>
                <a:gd name="connsiteX14" fmla="*/ 1011591 w 3422792"/>
                <a:gd name="connsiteY14" fmla="*/ 1520784 h 1520784"/>
                <a:gd name="connsiteX15" fmla="*/ 253469 w 3422792"/>
                <a:gd name="connsiteY15" fmla="*/ 1520784 h 1520784"/>
                <a:gd name="connsiteX16" fmla="*/ 0 w 3422792"/>
                <a:gd name="connsiteY16" fmla="*/ 1267315 h 1520784"/>
                <a:gd name="connsiteX17" fmla="*/ 0 w 3422792"/>
                <a:gd name="connsiteY17" fmla="*/ 780669 h 1520784"/>
                <a:gd name="connsiteX18" fmla="*/ 0 w 3422792"/>
                <a:gd name="connsiteY18" fmla="*/ 253469 h 15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2792" h="1520784" fill="none" extrusionOk="0">
                  <a:moveTo>
                    <a:pt x="0" y="253469"/>
                  </a:moveTo>
                  <a:cubicBezTo>
                    <a:pt x="5613" y="150898"/>
                    <a:pt x="95319" y="37106"/>
                    <a:pt x="253469" y="0"/>
                  </a:cubicBezTo>
                  <a:cubicBezTo>
                    <a:pt x="434301" y="-65688"/>
                    <a:pt x="650161" y="6520"/>
                    <a:pt x="865798" y="0"/>
                  </a:cubicBezTo>
                  <a:cubicBezTo>
                    <a:pt x="1081435" y="-6520"/>
                    <a:pt x="1172851" y="18403"/>
                    <a:pt x="1361494" y="0"/>
                  </a:cubicBezTo>
                  <a:cubicBezTo>
                    <a:pt x="1550137" y="-18403"/>
                    <a:pt x="1734511" y="7256"/>
                    <a:pt x="2002981" y="0"/>
                  </a:cubicBezTo>
                  <a:cubicBezTo>
                    <a:pt x="2271451" y="-7256"/>
                    <a:pt x="2386815" y="24175"/>
                    <a:pt x="2644469" y="0"/>
                  </a:cubicBezTo>
                  <a:cubicBezTo>
                    <a:pt x="2902123" y="-24175"/>
                    <a:pt x="2977696" y="59131"/>
                    <a:pt x="3169323" y="0"/>
                  </a:cubicBezTo>
                  <a:cubicBezTo>
                    <a:pt x="3294349" y="29873"/>
                    <a:pt x="3439005" y="117950"/>
                    <a:pt x="3422792" y="253469"/>
                  </a:cubicBezTo>
                  <a:cubicBezTo>
                    <a:pt x="3431616" y="462132"/>
                    <a:pt x="3375966" y="646368"/>
                    <a:pt x="3422792" y="760392"/>
                  </a:cubicBezTo>
                  <a:cubicBezTo>
                    <a:pt x="3469618" y="874416"/>
                    <a:pt x="3378193" y="1089768"/>
                    <a:pt x="3422792" y="1267315"/>
                  </a:cubicBezTo>
                  <a:cubicBezTo>
                    <a:pt x="3431909" y="1417168"/>
                    <a:pt x="3284513" y="1525784"/>
                    <a:pt x="3169323" y="1520784"/>
                  </a:cubicBezTo>
                  <a:cubicBezTo>
                    <a:pt x="2995872" y="1520838"/>
                    <a:pt x="2770115" y="1472583"/>
                    <a:pt x="2644469" y="1520784"/>
                  </a:cubicBezTo>
                  <a:cubicBezTo>
                    <a:pt x="2518823" y="1568985"/>
                    <a:pt x="2190662" y="1487631"/>
                    <a:pt x="2032140" y="1520784"/>
                  </a:cubicBezTo>
                  <a:cubicBezTo>
                    <a:pt x="1873618" y="1553937"/>
                    <a:pt x="1721486" y="1493231"/>
                    <a:pt x="1536445" y="1520784"/>
                  </a:cubicBezTo>
                  <a:cubicBezTo>
                    <a:pt x="1351405" y="1548337"/>
                    <a:pt x="1207459" y="1471750"/>
                    <a:pt x="1011591" y="1520784"/>
                  </a:cubicBezTo>
                  <a:cubicBezTo>
                    <a:pt x="815723" y="1569818"/>
                    <a:pt x="511871" y="1456776"/>
                    <a:pt x="253469" y="1520784"/>
                  </a:cubicBezTo>
                  <a:cubicBezTo>
                    <a:pt x="102926" y="1491153"/>
                    <a:pt x="-8166" y="1438795"/>
                    <a:pt x="0" y="1267315"/>
                  </a:cubicBezTo>
                  <a:cubicBezTo>
                    <a:pt x="-16375" y="1064200"/>
                    <a:pt x="1371" y="977745"/>
                    <a:pt x="0" y="780669"/>
                  </a:cubicBezTo>
                  <a:cubicBezTo>
                    <a:pt x="-1371" y="583593"/>
                    <a:pt x="34826" y="418061"/>
                    <a:pt x="0" y="253469"/>
                  </a:cubicBezTo>
                  <a:close/>
                </a:path>
                <a:path w="3422792" h="1520784" stroke="0" extrusionOk="0">
                  <a:moveTo>
                    <a:pt x="0" y="253469"/>
                  </a:moveTo>
                  <a:cubicBezTo>
                    <a:pt x="-10969" y="109262"/>
                    <a:pt x="78821" y="8445"/>
                    <a:pt x="253469" y="0"/>
                  </a:cubicBezTo>
                  <a:cubicBezTo>
                    <a:pt x="408920" y="-38416"/>
                    <a:pt x="531131" y="52371"/>
                    <a:pt x="807481" y="0"/>
                  </a:cubicBezTo>
                  <a:cubicBezTo>
                    <a:pt x="1083831" y="-52371"/>
                    <a:pt x="1264905" y="12916"/>
                    <a:pt x="1390652" y="0"/>
                  </a:cubicBezTo>
                  <a:cubicBezTo>
                    <a:pt x="1516399" y="-12916"/>
                    <a:pt x="1743209" y="2018"/>
                    <a:pt x="2002981" y="0"/>
                  </a:cubicBezTo>
                  <a:cubicBezTo>
                    <a:pt x="2262753" y="-2018"/>
                    <a:pt x="2412055" y="76655"/>
                    <a:pt x="2644469" y="0"/>
                  </a:cubicBezTo>
                  <a:cubicBezTo>
                    <a:pt x="2876883" y="-76655"/>
                    <a:pt x="2970404" y="37158"/>
                    <a:pt x="3169323" y="0"/>
                  </a:cubicBezTo>
                  <a:cubicBezTo>
                    <a:pt x="3305127" y="-23808"/>
                    <a:pt x="3384659" y="111902"/>
                    <a:pt x="3422792" y="253469"/>
                  </a:cubicBezTo>
                  <a:cubicBezTo>
                    <a:pt x="3426700" y="481662"/>
                    <a:pt x="3364368" y="666053"/>
                    <a:pt x="3422792" y="780669"/>
                  </a:cubicBezTo>
                  <a:cubicBezTo>
                    <a:pt x="3481216" y="895285"/>
                    <a:pt x="3407174" y="1103672"/>
                    <a:pt x="3422792" y="1267315"/>
                  </a:cubicBezTo>
                  <a:cubicBezTo>
                    <a:pt x="3417335" y="1399290"/>
                    <a:pt x="3298365" y="1524642"/>
                    <a:pt x="3169323" y="1520784"/>
                  </a:cubicBezTo>
                  <a:cubicBezTo>
                    <a:pt x="2928112" y="1560461"/>
                    <a:pt x="2819284" y="1466366"/>
                    <a:pt x="2644469" y="1520784"/>
                  </a:cubicBezTo>
                  <a:cubicBezTo>
                    <a:pt x="2469654" y="1575202"/>
                    <a:pt x="2250792" y="1445159"/>
                    <a:pt x="2002981" y="1520784"/>
                  </a:cubicBezTo>
                  <a:cubicBezTo>
                    <a:pt x="1755170" y="1596409"/>
                    <a:pt x="1543144" y="1449934"/>
                    <a:pt x="1390652" y="1520784"/>
                  </a:cubicBezTo>
                  <a:cubicBezTo>
                    <a:pt x="1238160" y="1591634"/>
                    <a:pt x="1055516" y="1463447"/>
                    <a:pt x="865798" y="1520784"/>
                  </a:cubicBezTo>
                  <a:cubicBezTo>
                    <a:pt x="676080" y="1578121"/>
                    <a:pt x="465031" y="1448892"/>
                    <a:pt x="253469" y="1520784"/>
                  </a:cubicBezTo>
                  <a:cubicBezTo>
                    <a:pt x="120911" y="1521280"/>
                    <a:pt x="33724" y="1393791"/>
                    <a:pt x="0" y="1267315"/>
                  </a:cubicBezTo>
                  <a:cubicBezTo>
                    <a:pt x="-58690" y="1024311"/>
                    <a:pt x="41985" y="896778"/>
                    <a:pt x="0" y="770530"/>
                  </a:cubicBezTo>
                  <a:cubicBezTo>
                    <a:pt x="-41985" y="644283"/>
                    <a:pt x="48248" y="387694"/>
                    <a:pt x="0" y="253469"/>
                  </a:cubicBezTo>
                  <a:close/>
                </a:path>
              </a:pathLst>
            </a:custGeom>
            <a:solidFill>
              <a:srgbClr val="D79D6D"/>
            </a:solidFill>
            <a:ln w="57150">
              <a:solidFill>
                <a:srgbClr val="632200"/>
              </a:solidFill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33116A-122B-489A-BC3D-6F4934870379}"/>
                </a:ext>
              </a:extLst>
            </p:cNvPr>
            <p:cNvSpPr/>
            <p:nvPr/>
          </p:nvSpPr>
          <p:spPr>
            <a:xfrm>
              <a:off x="1351792" y="1849895"/>
              <a:ext cx="800220" cy="923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 dirty="0">
                  <a:solidFill>
                    <a:prstClr val="black"/>
                  </a:solidFill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/>
                <p:nvPr/>
              </p:nvSpPr>
              <p:spPr>
                <a:xfrm>
                  <a:off x="2117291" y="1154605"/>
                  <a:ext cx="2201244" cy="19445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7291" y="1154605"/>
                  <a:ext cx="2201244" cy="1944507"/>
                </a:xfrm>
                <a:prstGeom prst="rect">
                  <a:avLst/>
                </a:prstGeom>
                <a:blipFill>
                  <a:blip r:embed="rId5"/>
                  <a:stretch>
                    <a:fillRect b="-1128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5C5BC2-3647-43AD-8CCC-6355F4DD09A0}"/>
              </a:ext>
            </a:extLst>
          </p:cNvPr>
          <p:cNvGrpSpPr/>
          <p:nvPr/>
        </p:nvGrpSpPr>
        <p:grpSpPr>
          <a:xfrm>
            <a:off x="8148712" y="4284393"/>
            <a:ext cx="3432473" cy="1944956"/>
            <a:chOff x="933539" y="1166260"/>
            <a:chExt cx="3432473" cy="19449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DC0378F-A5DB-413E-9C9B-E48A36471816}"/>
                </a:ext>
              </a:extLst>
            </p:cNvPr>
            <p:cNvSpPr/>
            <p:nvPr/>
          </p:nvSpPr>
          <p:spPr>
            <a:xfrm>
              <a:off x="933539" y="1589984"/>
              <a:ext cx="3422792" cy="1520784"/>
            </a:xfrm>
            <a:custGeom>
              <a:avLst/>
              <a:gdLst>
                <a:gd name="connsiteX0" fmla="*/ 0 w 3422792"/>
                <a:gd name="connsiteY0" fmla="*/ 253469 h 1520784"/>
                <a:gd name="connsiteX1" fmla="*/ 253469 w 3422792"/>
                <a:gd name="connsiteY1" fmla="*/ 0 h 1520784"/>
                <a:gd name="connsiteX2" fmla="*/ 865798 w 3422792"/>
                <a:gd name="connsiteY2" fmla="*/ 0 h 1520784"/>
                <a:gd name="connsiteX3" fmla="*/ 1361494 w 3422792"/>
                <a:gd name="connsiteY3" fmla="*/ 0 h 1520784"/>
                <a:gd name="connsiteX4" fmla="*/ 2002981 w 3422792"/>
                <a:gd name="connsiteY4" fmla="*/ 0 h 1520784"/>
                <a:gd name="connsiteX5" fmla="*/ 2644469 w 3422792"/>
                <a:gd name="connsiteY5" fmla="*/ 0 h 1520784"/>
                <a:gd name="connsiteX6" fmla="*/ 3169323 w 3422792"/>
                <a:gd name="connsiteY6" fmla="*/ 0 h 1520784"/>
                <a:gd name="connsiteX7" fmla="*/ 3422792 w 3422792"/>
                <a:gd name="connsiteY7" fmla="*/ 253469 h 1520784"/>
                <a:gd name="connsiteX8" fmla="*/ 3422792 w 3422792"/>
                <a:gd name="connsiteY8" fmla="*/ 760392 h 1520784"/>
                <a:gd name="connsiteX9" fmla="*/ 3422792 w 3422792"/>
                <a:gd name="connsiteY9" fmla="*/ 1267315 h 1520784"/>
                <a:gd name="connsiteX10" fmla="*/ 3169323 w 3422792"/>
                <a:gd name="connsiteY10" fmla="*/ 1520784 h 1520784"/>
                <a:gd name="connsiteX11" fmla="*/ 2644469 w 3422792"/>
                <a:gd name="connsiteY11" fmla="*/ 1520784 h 1520784"/>
                <a:gd name="connsiteX12" fmla="*/ 2032140 w 3422792"/>
                <a:gd name="connsiteY12" fmla="*/ 1520784 h 1520784"/>
                <a:gd name="connsiteX13" fmla="*/ 1536445 w 3422792"/>
                <a:gd name="connsiteY13" fmla="*/ 1520784 h 1520784"/>
                <a:gd name="connsiteX14" fmla="*/ 1011591 w 3422792"/>
                <a:gd name="connsiteY14" fmla="*/ 1520784 h 1520784"/>
                <a:gd name="connsiteX15" fmla="*/ 253469 w 3422792"/>
                <a:gd name="connsiteY15" fmla="*/ 1520784 h 1520784"/>
                <a:gd name="connsiteX16" fmla="*/ 0 w 3422792"/>
                <a:gd name="connsiteY16" fmla="*/ 1267315 h 1520784"/>
                <a:gd name="connsiteX17" fmla="*/ 0 w 3422792"/>
                <a:gd name="connsiteY17" fmla="*/ 780669 h 1520784"/>
                <a:gd name="connsiteX18" fmla="*/ 0 w 3422792"/>
                <a:gd name="connsiteY18" fmla="*/ 253469 h 15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2792" h="1520784" fill="none" extrusionOk="0">
                  <a:moveTo>
                    <a:pt x="0" y="253469"/>
                  </a:moveTo>
                  <a:cubicBezTo>
                    <a:pt x="5613" y="150898"/>
                    <a:pt x="95319" y="37106"/>
                    <a:pt x="253469" y="0"/>
                  </a:cubicBezTo>
                  <a:cubicBezTo>
                    <a:pt x="434301" y="-65688"/>
                    <a:pt x="650161" y="6520"/>
                    <a:pt x="865798" y="0"/>
                  </a:cubicBezTo>
                  <a:cubicBezTo>
                    <a:pt x="1081435" y="-6520"/>
                    <a:pt x="1172851" y="18403"/>
                    <a:pt x="1361494" y="0"/>
                  </a:cubicBezTo>
                  <a:cubicBezTo>
                    <a:pt x="1550137" y="-18403"/>
                    <a:pt x="1734511" y="7256"/>
                    <a:pt x="2002981" y="0"/>
                  </a:cubicBezTo>
                  <a:cubicBezTo>
                    <a:pt x="2271451" y="-7256"/>
                    <a:pt x="2386815" y="24175"/>
                    <a:pt x="2644469" y="0"/>
                  </a:cubicBezTo>
                  <a:cubicBezTo>
                    <a:pt x="2902123" y="-24175"/>
                    <a:pt x="2977696" y="59131"/>
                    <a:pt x="3169323" y="0"/>
                  </a:cubicBezTo>
                  <a:cubicBezTo>
                    <a:pt x="3294349" y="29873"/>
                    <a:pt x="3439005" y="117950"/>
                    <a:pt x="3422792" y="253469"/>
                  </a:cubicBezTo>
                  <a:cubicBezTo>
                    <a:pt x="3431616" y="462132"/>
                    <a:pt x="3375966" y="646368"/>
                    <a:pt x="3422792" y="760392"/>
                  </a:cubicBezTo>
                  <a:cubicBezTo>
                    <a:pt x="3469618" y="874416"/>
                    <a:pt x="3378193" y="1089768"/>
                    <a:pt x="3422792" y="1267315"/>
                  </a:cubicBezTo>
                  <a:cubicBezTo>
                    <a:pt x="3431909" y="1417168"/>
                    <a:pt x="3284513" y="1525784"/>
                    <a:pt x="3169323" y="1520784"/>
                  </a:cubicBezTo>
                  <a:cubicBezTo>
                    <a:pt x="2995872" y="1520838"/>
                    <a:pt x="2770115" y="1472583"/>
                    <a:pt x="2644469" y="1520784"/>
                  </a:cubicBezTo>
                  <a:cubicBezTo>
                    <a:pt x="2518823" y="1568985"/>
                    <a:pt x="2190662" y="1487631"/>
                    <a:pt x="2032140" y="1520784"/>
                  </a:cubicBezTo>
                  <a:cubicBezTo>
                    <a:pt x="1873618" y="1553937"/>
                    <a:pt x="1721486" y="1493231"/>
                    <a:pt x="1536445" y="1520784"/>
                  </a:cubicBezTo>
                  <a:cubicBezTo>
                    <a:pt x="1351405" y="1548337"/>
                    <a:pt x="1207459" y="1471750"/>
                    <a:pt x="1011591" y="1520784"/>
                  </a:cubicBezTo>
                  <a:cubicBezTo>
                    <a:pt x="815723" y="1569818"/>
                    <a:pt x="511871" y="1456776"/>
                    <a:pt x="253469" y="1520784"/>
                  </a:cubicBezTo>
                  <a:cubicBezTo>
                    <a:pt x="102926" y="1491153"/>
                    <a:pt x="-8166" y="1438795"/>
                    <a:pt x="0" y="1267315"/>
                  </a:cubicBezTo>
                  <a:cubicBezTo>
                    <a:pt x="-16375" y="1064200"/>
                    <a:pt x="1371" y="977745"/>
                    <a:pt x="0" y="780669"/>
                  </a:cubicBezTo>
                  <a:cubicBezTo>
                    <a:pt x="-1371" y="583593"/>
                    <a:pt x="34826" y="418061"/>
                    <a:pt x="0" y="253469"/>
                  </a:cubicBezTo>
                  <a:close/>
                </a:path>
                <a:path w="3422792" h="1520784" stroke="0" extrusionOk="0">
                  <a:moveTo>
                    <a:pt x="0" y="253469"/>
                  </a:moveTo>
                  <a:cubicBezTo>
                    <a:pt x="-10969" y="109262"/>
                    <a:pt x="78821" y="8445"/>
                    <a:pt x="253469" y="0"/>
                  </a:cubicBezTo>
                  <a:cubicBezTo>
                    <a:pt x="408920" y="-38416"/>
                    <a:pt x="531131" y="52371"/>
                    <a:pt x="807481" y="0"/>
                  </a:cubicBezTo>
                  <a:cubicBezTo>
                    <a:pt x="1083831" y="-52371"/>
                    <a:pt x="1264905" y="12916"/>
                    <a:pt x="1390652" y="0"/>
                  </a:cubicBezTo>
                  <a:cubicBezTo>
                    <a:pt x="1516399" y="-12916"/>
                    <a:pt x="1743209" y="2018"/>
                    <a:pt x="2002981" y="0"/>
                  </a:cubicBezTo>
                  <a:cubicBezTo>
                    <a:pt x="2262753" y="-2018"/>
                    <a:pt x="2412055" y="76655"/>
                    <a:pt x="2644469" y="0"/>
                  </a:cubicBezTo>
                  <a:cubicBezTo>
                    <a:pt x="2876883" y="-76655"/>
                    <a:pt x="2970404" y="37158"/>
                    <a:pt x="3169323" y="0"/>
                  </a:cubicBezTo>
                  <a:cubicBezTo>
                    <a:pt x="3305127" y="-23808"/>
                    <a:pt x="3384659" y="111902"/>
                    <a:pt x="3422792" y="253469"/>
                  </a:cubicBezTo>
                  <a:cubicBezTo>
                    <a:pt x="3426700" y="481662"/>
                    <a:pt x="3364368" y="666053"/>
                    <a:pt x="3422792" y="780669"/>
                  </a:cubicBezTo>
                  <a:cubicBezTo>
                    <a:pt x="3481216" y="895285"/>
                    <a:pt x="3407174" y="1103672"/>
                    <a:pt x="3422792" y="1267315"/>
                  </a:cubicBezTo>
                  <a:cubicBezTo>
                    <a:pt x="3417335" y="1399290"/>
                    <a:pt x="3298365" y="1524642"/>
                    <a:pt x="3169323" y="1520784"/>
                  </a:cubicBezTo>
                  <a:cubicBezTo>
                    <a:pt x="2928112" y="1560461"/>
                    <a:pt x="2819284" y="1466366"/>
                    <a:pt x="2644469" y="1520784"/>
                  </a:cubicBezTo>
                  <a:cubicBezTo>
                    <a:pt x="2469654" y="1575202"/>
                    <a:pt x="2250792" y="1445159"/>
                    <a:pt x="2002981" y="1520784"/>
                  </a:cubicBezTo>
                  <a:cubicBezTo>
                    <a:pt x="1755170" y="1596409"/>
                    <a:pt x="1543144" y="1449934"/>
                    <a:pt x="1390652" y="1520784"/>
                  </a:cubicBezTo>
                  <a:cubicBezTo>
                    <a:pt x="1238160" y="1591634"/>
                    <a:pt x="1055516" y="1463447"/>
                    <a:pt x="865798" y="1520784"/>
                  </a:cubicBezTo>
                  <a:cubicBezTo>
                    <a:pt x="676080" y="1578121"/>
                    <a:pt x="465031" y="1448892"/>
                    <a:pt x="253469" y="1520784"/>
                  </a:cubicBezTo>
                  <a:cubicBezTo>
                    <a:pt x="120911" y="1521280"/>
                    <a:pt x="33724" y="1393791"/>
                    <a:pt x="0" y="1267315"/>
                  </a:cubicBezTo>
                  <a:cubicBezTo>
                    <a:pt x="-58690" y="1024311"/>
                    <a:pt x="41985" y="896778"/>
                    <a:pt x="0" y="770530"/>
                  </a:cubicBezTo>
                  <a:cubicBezTo>
                    <a:pt x="-41985" y="644283"/>
                    <a:pt x="48248" y="387694"/>
                    <a:pt x="0" y="253469"/>
                  </a:cubicBezTo>
                  <a:close/>
                </a:path>
              </a:pathLst>
            </a:custGeom>
            <a:solidFill>
              <a:srgbClr val="D79D6D"/>
            </a:solidFill>
            <a:ln w="57150">
              <a:solidFill>
                <a:srgbClr val="632200"/>
              </a:solidFill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7F9B46-70DA-43CC-9CA8-84D10436312E}"/>
                </a:ext>
              </a:extLst>
            </p:cNvPr>
            <p:cNvSpPr/>
            <p:nvPr/>
          </p:nvSpPr>
          <p:spPr>
            <a:xfrm>
              <a:off x="1327817" y="1888711"/>
              <a:ext cx="838692" cy="923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5400" b="1" dirty="0">
                  <a:solidFill>
                    <a:prstClr val="black"/>
                  </a:solidFill>
                </a:rPr>
                <a:t>b</a:t>
              </a:r>
              <a:r>
                <a:rPr lang="vi-VN" sz="5400" b="1">
                  <a:solidFill>
                    <a:prstClr val="black"/>
                  </a:solidFill>
                </a:rPr>
                <a:t>)</a:t>
              </a:r>
              <a:endParaRPr lang="vi-VN" sz="5400" b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91B7BC-9D23-43AF-A3EF-0AE8B442B62F}"/>
                    </a:ext>
                  </a:extLst>
                </p:cNvPr>
                <p:cNvSpPr/>
                <p:nvPr/>
              </p:nvSpPr>
              <p:spPr>
                <a:xfrm>
                  <a:off x="2086221" y="1166260"/>
                  <a:ext cx="2279791" cy="194495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91B7BC-9D23-43AF-A3EF-0AE8B442B6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221" y="1166260"/>
                  <a:ext cx="2279791" cy="1944956"/>
                </a:xfrm>
                <a:prstGeom prst="rect">
                  <a:avLst/>
                </a:prstGeom>
                <a:blipFill>
                  <a:blip r:embed="rId6"/>
                  <a:stretch>
                    <a:fillRect b="-1128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197E35-29D2-4699-907F-D331BACA489E}"/>
              </a:ext>
            </a:extLst>
          </p:cNvPr>
          <p:cNvGrpSpPr/>
          <p:nvPr/>
        </p:nvGrpSpPr>
        <p:grpSpPr>
          <a:xfrm>
            <a:off x="1171641" y="-213556"/>
            <a:ext cx="11374579" cy="1818817"/>
            <a:chOff x="1204524" y="-31108"/>
            <a:chExt cx="10709563" cy="1818817"/>
          </a:xfrm>
        </p:grpSpPr>
        <p:pic>
          <p:nvPicPr>
            <p:cNvPr id="22" name="Picture 21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A9A5416E-255F-4AA7-A92D-2EE66C0E7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1204524" y="-31108"/>
              <a:ext cx="10709563" cy="181881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15B916-1679-4A0F-A85C-344769D428BD}"/>
                </a:ext>
              </a:extLst>
            </p:cNvPr>
            <p:cNvSpPr/>
            <p:nvPr/>
          </p:nvSpPr>
          <p:spPr>
            <a:xfrm>
              <a:off x="2727892" y="556514"/>
              <a:ext cx="7802137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</a:t>
              </a:r>
              <a:r>
                <a:rPr lang="en-US" sz="5400" b="1">
                  <a:solidFill>
                    <a:prstClr val="black"/>
                  </a:solidFill>
                </a:rPr>
                <a:t>3</a:t>
              </a:r>
              <a:r>
                <a:rPr lang="vi-VN" sz="5400" b="1">
                  <a:solidFill>
                    <a:prstClr val="black"/>
                  </a:solidFill>
                </a:rPr>
                <a:t>. </a:t>
              </a:r>
              <a:r>
                <a:rPr lang="en-US" sz="5400" b="1">
                  <a:solidFill>
                    <a:prstClr val="black"/>
                  </a:solidFill>
                </a:rPr>
                <a:t>Rút gọn rồi t</a:t>
              </a:r>
              <a:r>
                <a:rPr lang="vi-VN" sz="5400" b="1">
                  <a:solidFill>
                    <a:prstClr val="black"/>
                  </a:solidFill>
                </a:rPr>
                <a:t>ính</a:t>
              </a:r>
              <a:r>
                <a:rPr lang="vi-VN" sz="5400" b="1" dirty="0">
                  <a:solidFill>
                    <a:prstClr val="black"/>
                  </a:solidFill>
                </a:rPr>
                <a:t>: 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9F1623E-E30D-4EFC-A366-407AB5D7E6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86" y="2983754"/>
            <a:ext cx="1474182" cy="14741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989E41-EA7B-471E-8DD2-59F64CC4D3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38" y="5006395"/>
            <a:ext cx="1474182" cy="1474182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F8BE744F-704D-43E8-AA36-45792C50A0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09">
            <a:off x="704511" y="2486732"/>
            <a:ext cx="4300986" cy="43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8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255</Words>
  <Application>Microsoft Office PowerPoint</Application>
  <PresentationFormat>Widescreen</PresentationFormat>
  <Paragraphs>75</Paragraphs>
  <Slides>12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UTM Futura Extra</vt:lpstr>
      <vt:lpstr>UVN Bai Sau</vt:lpstr>
      <vt:lpstr>UVN Buc Thu</vt:lpstr>
      <vt:lpstr>UVN Hai Ba Trung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2022-02-15T10:42:29Z</dcterms:created>
  <dcterms:modified xsi:type="dcterms:W3CDTF">2022-02-15T10:47:09Z</dcterms:modified>
</cp:coreProperties>
</file>