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wav"/>
  <Override PartName="/ppt/notesSlides/notesSlide10.xml" ContentType="application/vnd.openxmlformats-officedocument.presentationml.notesSlide+xml"/>
  <Override PartName="/ppt/media/audio6.wav" ContentType="audio/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03" r:id="rId3"/>
    <p:sldId id="266" r:id="rId4"/>
    <p:sldId id="267" r:id="rId5"/>
    <p:sldId id="268" r:id="rId6"/>
    <p:sldId id="270" r:id="rId7"/>
    <p:sldId id="273" r:id="rId8"/>
    <p:sldId id="304" r:id="rId9"/>
    <p:sldId id="272" r:id="rId10"/>
    <p:sldId id="274" r:id="rId11"/>
    <p:sldId id="275" r:id="rId12"/>
    <p:sldId id="276" r:id="rId13"/>
    <p:sldId id="277" r:id="rId14"/>
    <p:sldId id="305" r:id="rId15"/>
    <p:sldId id="279" r:id="rId16"/>
    <p:sldId id="280" r:id="rId17"/>
    <p:sldId id="282" r:id="rId18"/>
    <p:sldId id="297" r:id="rId19"/>
    <p:sldId id="298" r:id="rId20"/>
    <p:sldId id="285" r:id="rId21"/>
    <p:sldId id="286" r:id="rId22"/>
    <p:sldId id="287" r:id="rId23"/>
    <p:sldId id="299" r:id="rId24"/>
    <p:sldId id="300" r:id="rId25"/>
    <p:sldId id="301" r:id="rId26"/>
    <p:sldId id="30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1638F-0C4E-4C6F-948A-80EA6BC73D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F2B88-AF0B-47A2-926B-36F1E5F0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8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D45EB-9A12-6047-863E-C04004F303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32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Violet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D45EB-9A12-6047-863E-C04004F303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09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D45EB-9A12-6047-863E-C04004F303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45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D45EB-9A12-6047-863E-C04004F303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310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34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92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73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D45EB-9A12-6047-863E-C04004F303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106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D45EB-9A12-6047-863E-C04004F303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4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D45EB-9A12-6047-863E-C04004F303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893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Violet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D45EB-9A12-6047-863E-C04004F303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7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90AE-9D8B-4CB5-8891-50914DEA0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3660C-5FCE-4CA5-93AD-022B08CB4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7BA0A-5702-4CF3-9D0A-A101EAE7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77DA3-601C-40D0-825C-638740203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401F0-9808-454F-8FE7-F9F077BB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9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2C80-109E-41D6-8B5E-565E898C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B388-62FA-4BEF-AFB1-E53050446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7E0A8-777C-456E-B3FE-697F4A1A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63C5D-EF88-4A67-9A3E-8E9CF009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2071-3EE5-440A-A12E-753C0AD9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2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F3FCB-0982-4EFA-ACC2-0CBF4E057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E4E6D-4F08-4810-B9CD-888A953D5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EBA75-DF8A-4D3E-8E83-189D5BC97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C63D9-F47D-4827-9992-7364F389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DC01D-4E1D-49B4-8B51-55BF0AAC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1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B4EAC-1FC5-442C-A537-AAC8D785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2211B-F38C-44FC-9314-78B70EC20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AF9BB-5EA4-4AA7-9F13-14393757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0B5FE-2EAC-4674-A924-4C4BD9C3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D2F64-CA1E-46B4-9C3D-C1931574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DFEA4-F282-4BF6-924B-E2B0398C2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29301-F782-4642-A5D9-2DFE9D75B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826F5-3361-4DDA-A4AF-77EA0B16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58537-0C33-4509-A1E9-742ECC52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2652A-691D-4D78-9B5A-8A2DF199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3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A51C2-9812-4C9D-BF68-CA1158BC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0AEBD-670A-4DA2-AB1A-DE0C97353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A81B7-D8D4-4FD0-A20D-9A45AEFE8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C968B-58CB-439E-8F3A-54F9470F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82A99-040D-4676-99AF-230C3B69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3FC61-5BBA-4339-80CA-A589B62F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9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13FAD-DAB5-4FE8-835F-D799C3D43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DB1C-1E1A-4C4D-BDA2-C71FDF06C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FCA4F-51B9-4D74-953F-538E9F585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FB1F04-C8A4-4102-9934-BA48204E1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B5F7F8-8FFD-4ADD-967D-8F853E349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4988C-F28C-44CE-AB43-47754523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19A43E-9279-474E-809E-466B1885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ABFD4D-4A40-484D-8215-078850B2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2275D-07F1-45BC-88CA-FAAA61FA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7CC45-1318-400B-B3E2-E93B24AC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68CF9-C0C2-4EBC-9F6A-9016BB84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41D27-2930-4BD9-86CD-E878801A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75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FB388-355E-4611-A415-28196756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52F88-AF08-4851-A6C2-7C278FBA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1C3F1-99EE-4916-8562-CEAB19C2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07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D77E0-1E63-4B3F-9B28-1830B4E0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89A5-A1E2-4EA7-A6F6-B75F73195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0F8A1-1A66-4FD2-ABEC-B565E3C5C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BB3D1-39AC-47A6-9F31-831C5029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81953-D61B-426E-B19C-88721AB4D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8BF57-6825-488A-854C-13D327A0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3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BA81-A8A9-4C2E-8EA7-79AD7C20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64A25-04F5-4127-93A4-EAB2C5356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B504D-91B9-4A33-AFC9-60C8401DC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74381-B283-429B-82D8-4F88B1EA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1C375-E481-426E-AB95-9AD59744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02203-464D-4EF5-9741-E34FF070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7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57E35-912A-426B-AFD7-94DA0939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CAA8B-4595-4631-8BE4-F289B4ED3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AEE0-BCCC-41CD-B50B-CBBCA98D0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24017-9384-4207-A8C0-A93FF8D6B58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3B452-E183-4505-84EA-ADE70C625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A35-ADAC-4EE2-B11E-B11D4D4F8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9AA85-A21A-4182-B9FC-4E37B6A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7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jpe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7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7.gif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7.gif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693673-0ECE-2B42-BFE5-990B9D32917D}"/>
              </a:ext>
            </a:extLst>
          </p:cNvPr>
          <p:cNvSpPr txBox="1"/>
          <p:nvPr/>
        </p:nvSpPr>
        <p:spPr>
          <a:xfrm>
            <a:off x="4465964" y="-48875"/>
            <a:ext cx="6885218" cy="206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z="38100" prstMaterial="softEdge"/>
          </a:bodyPr>
          <a:lstStyle/>
          <a:p>
            <a:r>
              <a:rPr lang="en-US" sz="12800" dirty="0">
                <a:ln w="25400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BÓNG TỐI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36F0D-17CB-9D40-9A9C-237AF4241152}"/>
              </a:ext>
            </a:extLst>
          </p:cNvPr>
          <p:cNvSpPr txBox="1"/>
          <p:nvPr/>
        </p:nvSpPr>
        <p:spPr>
          <a:xfrm rot="20087703">
            <a:off x="349541" y="3571762"/>
            <a:ext cx="440167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>
                <a:rot lat="600000" lon="600000" rev="0"/>
              </a:camera>
              <a:lightRig rig="threePt" dir="t"/>
            </a:scene3d>
            <a:sp3d z="38100" prstMaterial="softEdge"/>
          </a:bodyPr>
          <a:lstStyle/>
          <a:p>
            <a:r>
              <a:rPr lang="en-US" sz="9600" dirty="0">
                <a:ln w="25400" cap="rnd" cmpd="sng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Khoa </a:t>
            </a:r>
            <a:r>
              <a:rPr lang="en-US" sz="9600" dirty="0" err="1">
                <a:ln w="25400" cap="rnd" cmpd="sng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học</a:t>
            </a:r>
            <a:r>
              <a:rPr lang="en-US" sz="9600" dirty="0">
                <a:ln w="25400" cap="rnd" cmpd="sng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 4</a:t>
            </a:r>
          </a:p>
        </p:txBody>
      </p:sp>
      <p:pic>
        <p:nvPicPr>
          <p:cNvPr id="1026" name="Picture 2" descr="✓ scientist little girl free vector eps, cdr, ai, svg vector illustration  graphic art">
            <a:extLst>
              <a:ext uri="{FF2B5EF4-FFF2-40B4-BE49-F238E27FC236}">
                <a16:creationId xmlns:a16="http://schemas.microsoft.com/office/drawing/2014/main" id="{22304305-AFDE-2648-84E9-880A5530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7632" l="5672" r="94627">
                        <a14:foregroundMark x1="40000" y1="68158" x2="28358" y2="75263"/>
                        <a14:foregroundMark x1="28358" y1="75263" x2="21194" y2="83947"/>
                        <a14:foregroundMark x1="21194" y1="83947" x2="31642" y2="93947"/>
                        <a14:foregroundMark x1="31642" y1="93947" x2="44776" y2="94211"/>
                        <a14:foregroundMark x1="44776" y1="94211" x2="59104" y2="91842"/>
                        <a14:foregroundMark x1="59104" y1="91842" x2="68060" y2="81316"/>
                        <a14:foregroundMark x1="68060" y1="81316" x2="64179" y2="70526"/>
                        <a14:foregroundMark x1="64179" y1="70526" x2="42090" y2="67368"/>
                        <a14:foregroundMark x1="42090" y1="67368" x2="32537" y2="70263"/>
                        <a14:foregroundMark x1="45970" y1="44211" x2="34925" y2="46316"/>
                        <a14:foregroundMark x1="34925" y1="46316" x2="37910" y2="46316"/>
                        <a14:foregroundMark x1="73433" y1="38421" x2="52239" y2="42632"/>
                        <a14:foregroundMark x1="52239" y1="42632" x2="48657" y2="55263"/>
                        <a14:foregroundMark x1="48657" y1="55263" x2="67164" y2="56579"/>
                        <a14:foregroundMark x1="67164" y1="56579" x2="64776" y2="41579"/>
                        <a14:foregroundMark x1="64776" y1="41579" x2="64478" y2="41316"/>
                        <a14:foregroundMark x1="72836" y1="39737" x2="59701" y2="42105"/>
                        <a14:foregroundMark x1="59701" y1="42105" x2="56418" y2="38947"/>
                        <a14:foregroundMark x1="64478" y1="37368" x2="25373" y2="40526"/>
                        <a14:foregroundMark x1="25373" y1="40526" x2="36716" y2="40263"/>
                        <a14:foregroundMark x1="36716" y1="40263" x2="37313" y2="40789"/>
                        <a14:foregroundMark x1="42687" y1="12895" x2="31343" y2="17105"/>
                        <a14:foregroundMark x1="31343" y1="17105" x2="32239" y2="17632"/>
                        <a14:foregroundMark x1="64478" y1="15526" x2="81791" y2="29211"/>
                        <a14:foregroundMark x1="81791" y1="29211" x2="87761" y2="38684"/>
                        <a14:foregroundMark x1="87761" y1="38684" x2="90149" y2="52632"/>
                        <a14:foregroundMark x1="90149" y1="52632" x2="87463" y2="55000"/>
                        <a14:foregroundMark x1="65373" y1="8421" x2="35522" y2="10789"/>
                        <a14:foregroundMark x1="35522" y1="10789" x2="12836" y2="31579"/>
                        <a14:foregroundMark x1="12836" y1="31579" x2="10448" y2="64474"/>
                        <a14:foregroundMark x1="10448" y1="64474" x2="17015" y2="49211"/>
                        <a14:foregroundMark x1="17015" y1="49211" x2="15522" y2="35526"/>
                        <a14:foregroundMark x1="15522" y1="35526" x2="19403" y2="26053"/>
                        <a14:foregroundMark x1="19403" y1="26053" x2="31045" y2="21842"/>
                        <a14:foregroundMark x1="31045" y1="21842" x2="63881" y2="18684"/>
                        <a14:foregroundMark x1="63881" y1="18684" x2="77612" y2="25263"/>
                        <a14:foregroundMark x1="77612" y1="25263" x2="85373" y2="36842"/>
                        <a14:foregroundMark x1="85373" y1="36842" x2="82090" y2="67105"/>
                        <a14:foregroundMark x1="82090" y1="67105" x2="90746" y2="59211"/>
                        <a14:foregroundMark x1="90746" y1="59211" x2="93731" y2="47895"/>
                        <a14:foregroundMark x1="93731" y1="47895" x2="80000" y2="13158"/>
                        <a14:foregroundMark x1="80000" y1="13158" x2="65672" y2="8158"/>
                        <a14:foregroundMark x1="65672" y1="8158" x2="61493" y2="8158"/>
                        <a14:foregroundMark x1="67463" y1="5789" x2="56716" y2="2368"/>
                        <a14:foregroundMark x1="56716" y1="2368" x2="43284" y2="3684"/>
                        <a14:foregroundMark x1="43284" y1="3684" x2="29851" y2="9474"/>
                        <a14:foregroundMark x1="29851" y1="9474" x2="5373" y2="33947"/>
                        <a14:foregroundMark x1="5373" y1="33947" x2="5672" y2="50526"/>
                        <a14:foregroundMark x1="5672" y1="50526" x2="9552" y2="59211"/>
                        <a14:foregroundMark x1="34030" y1="40263" x2="31343" y2="50263"/>
                        <a14:foregroundMark x1="31343" y1="50263" x2="32239" y2="50000"/>
                        <a14:foregroundMark x1="59403" y1="43684" x2="57313" y2="51579"/>
                        <a14:foregroundMark x1="91642" y1="28421" x2="96418" y2="37895"/>
                        <a14:foregroundMark x1="96418" y1="37895" x2="94925" y2="58421"/>
                        <a14:foregroundMark x1="94925" y1="58421" x2="92537" y2="60263"/>
                        <a14:foregroundMark x1="38507" y1="73947" x2="23582" y2="86579"/>
                        <a14:foregroundMark x1="23582" y1="86579" x2="37612" y2="89211"/>
                        <a14:foregroundMark x1="37612" y1="89211" x2="40000" y2="79474"/>
                        <a14:foregroundMark x1="40000" y1="79474" x2="40000" y2="79474"/>
                        <a14:foregroundMark x1="54030" y1="74737" x2="39403" y2="86842"/>
                        <a14:foregroundMark x1="39403" y1="86842" x2="38806" y2="97368"/>
                        <a14:foregroundMark x1="38806" y1="97368" x2="53731" y2="91053"/>
                        <a14:foregroundMark x1="53731" y1="91053" x2="51940" y2="83947"/>
                        <a14:foregroundMark x1="44776" y1="72895" x2="40000" y2="82105"/>
                        <a14:foregroundMark x1="40000" y1="82105" x2="41493" y2="70526"/>
                        <a14:foregroundMark x1="41493" y1="70526" x2="39403" y2="70000"/>
                        <a14:foregroundMark x1="56119" y1="73947" x2="47164" y2="81053"/>
                        <a14:foregroundMark x1="47164" y1="81053" x2="45970" y2="93684"/>
                        <a14:foregroundMark x1="45970" y1="93684" x2="58806" y2="92632"/>
                        <a14:foregroundMark x1="58806" y1="92632" x2="58806" y2="86579"/>
                        <a14:foregroundMark x1="58806" y1="75000" x2="47164" y2="82105"/>
                        <a14:foregroundMark x1="47164" y1="82105" x2="53731" y2="90526"/>
                        <a14:foregroundMark x1="53731" y1="90526" x2="63284" y2="84211"/>
                        <a14:foregroundMark x1="63284" y1="84211" x2="60896" y2="74211"/>
                        <a14:foregroundMark x1="60896" y1="74211" x2="56418" y2="73421"/>
                        <a14:foregroundMark x1="53731" y1="66316" x2="63284" y2="72368"/>
                        <a14:foregroundMark x1="63284" y1="72368" x2="71940" y2="82368"/>
                        <a14:foregroundMark x1="71940" y1="82368" x2="74627" y2="94474"/>
                        <a14:foregroundMark x1="74627" y1="94474" x2="63582" y2="97632"/>
                        <a14:foregroundMark x1="63582" y1="97632" x2="57313" y2="93947"/>
                        <a14:foregroundMark x1="63284" y1="70263" x2="70149" y2="78684"/>
                        <a14:foregroundMark x1="70149" y1="78684" x2="70746" y2="78684"/>
                        <a14:foregroundMark x1="25075" y1="85526" x2="25672" y2="95526"/>
                        <a14:foregroundMark x1="25672" y1="95526" x2="31343" y2="96316"/>
                        <a14:foregroundMark x1="39403" y1="6316" x2="50149" y2="3421"/>
                        <a14:foregroundMark x1="50149" y1="3421" x2="61493" y2="5000"/>
                        <a14:foregroundMark x1="61493" y1="5000" x2="39104" y2="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376">
            <a:off x="1182369" y="316468"/>
            <a:ext cx="2522951" cy="28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0F7FDE28-8E02-144B-B92F-D45C22ECD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429">
            <a:off x="6771523" y="3032039"/>
            <a:ext cx="1964718" cy="2893671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E926C5E4-8CE0-A84B-A6A0-E57E003621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914" flipH="1">
            <a:off x="8103845" y="3601143"/>
            <a:ext cx="1625381" cy="2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15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tor 3">
            <a:extLst>
              <a:ext uri="{FF2B5EF4-FFF2-40B4-BE49-F238E27FC236}">
                <a16:creationId xmlns:a16="http://schemas.microsoft.com/office/drawing/2014/main" id="{B5B5B526-8C89-0543-A2AB-F43FAB00026C}"/>
              </a:ext>
            </a:extLst>
          </p:cNvPr>
          <p:cNvSpPr/>
          <p:nvPr/>
        </p:nvSpPr>
        <p:spPr>
          <a:xfrm>
            <a:off x="-490198" y="195944"/>
            <a:ext cx="5127512" cy="97971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05"/>
              <a:gd name="connsiteY0" fmla="*/ 0 h 21600"/>
              <a:gd name="connsiteX1" fmla="*/ 18697 w 21605"/>
              <a:gd name="connsiteY1" fmla="*/ 4896 h 21600"/>
              <a:gd name="connsiteX2" fmla="*/ 21600 w 21605"/>
              <a:gd name="connsiteY2" fmla="*/ 10800 h 21600"/>
              <a:gd name="connsiteX3" fmla="*/ 18125 w 21605"/>
              <a:gd name="connsiteY3" fmla="*/ 21600 h 21600"/>
              <a:gd name="connsiteX4" fmla="*/ 3475 w 21605"/>
              <a:gd name="connsiteY4" fmla="*/ 21600 h 21600"/>
              <a:gd name="connsiteX5" fmla="*/ 0 w 21605"/>
              <a:gd name="connsiteY5" fmla="*/ 10800 h 21600"/>
              <a:gd name="connsiteX6" fmla="*/ 3475 w 21605"/>
              <a:gd name="connsiteY6" fmla="*/ 0 h 21600"/>
              <a:gd name="connsiteX0" fmla="*/ 3475 w 21602"/>
              <a:gd name="connsiteY0" fmla="*/ 0 h 21600"/>
              <a:gd name="connsiteX1" fmla="*/ 18697 w 21602"/>
              <a:gd name="connsiteY1" fmla="*/ 4896 h 21600"/>
              <a:gd name="connsiteX2" fmla="*/ 21600 w 21602"/>
              <a:gd name="connsiteY2" fmla="*/ 10800 h 21600"/>
              <a:gd name="connsiteX3" fmla="*/ 18363 w 21602"/>
              <a:gd name="connsiteY3" fmla="*/ 16128 h 21600"/>
              <a:gd name="connsiteX4" fmla="*/ 3475 w 21602"/>
              <a:gd name="connsiteY4" fmla="*/ 21600 h 21600"/>
              <a:gd name="connsiteX5" fmla="*/ 0 w 21602"/>
              <a:gd name="connsiteY5" fmla="*/ 10800 h 21600"/>
              <a:gd name="connsiteX6" fmla="*/ 3475 w 21602"/>
              <a:gd name="connsiteY6" fmla="*/ 0 h 21600"/>
              <a:gd name="connsiteX0" fmla="*/ 3475 w 21603"/>
              <a:gd name="connsiteY0" fmla="*/ 0 h 21600"/>
              <a:gd name="connsiteX1" fmla="*/ 18792 w 21603"/>
              <a:gd name="connsiteY1" fmla="*/ 2016 h 21600"/>
              <a:gd name="connsiteX2" fmla="*/ 21600 w 21603"/>
              <a:gd name="connsiteY2" fmla="*/ 10800 h 21600"/>
              <a:gd name="connsiteX3" fmla="*/ 18363 w 21603"/>
              <a:gd name="connsiteY3" fmla="*/ 16128 h 21600"/>
              <a:gd name="connsiteX4" fmla="*/ 3475 w 21603"/>
              <a:gd name="connsiteY4" fmla="*/ 21600 h 21600"/>
              <a:gd name="connsiteX5" fmla="*/ 0 w 21603"/>
              <a:gd name="connsiteY5" fmla="*/ 10800 h 21600"/>
              <a:gd name="connsiteX6" fmla="*/ 3475 w 21603"/>
              <a:gd name="connsiteY6" fmla="*/ 0 h 21600"/>
              <a:gd name="connsiteX0" fmla="*/ 3475 w 21601"/>
              <a:gd name="connsiteY0" fmla="*/ 0 h 21600"/>
              <a:gd name="connsiteX1" fmla="*/ 18792 w 21601"/>
              <a:gd name="connsiteY1" fmla="*/ 2016 h 21600"/>
              <a:gd name="connsiteX2" fmla="*/ 21600 w 21601"/>
              <a:gd name="connsiteY2" fmla="*/ 10800 h 21600"/>
              <a:gd name="connsiteX3" fmla="*/ 18506 w 21601"/>
              <a:gd name="connsiteY3" fmla="*/ 19296 h 21600"/>
              <a:gd name="connsiteX4" fmla="*/ 3475 w 21601"/>
              <a:gd name="connsiteY4" fmla="*/ 21600 h 21600"/>
              <a:gd name="connsiteX5" fmla="*/ 0 w 21601"/>
              <a:gd name="connsiteY5" fmla="*/ 10800 h 21600"/>
              <a:gd name="connsiteX6" fmla="*/ 3475 w 21601"/>
              <a:gd name="connsiteY6" fmla="*/ 0 h 21600"/>
              <a:gd name="connsiteX0" fmla="*/ 3478 w 21604"/>
              <a:gd name="connsiteY0" fmla="*/ 0 h 19296"/>
              <a:gd name="connsiteX1" fmla="*/ 18795 w 21604"/>
              <a:gd name="connsiteY1" fmla="*/ 2016 h 19296"/>
              <a:gd name="connsiteX2" fmla="*/ 21603 w 21604"/>
              <a:gd name="connsiteY2" fmla="*/ 10800 h 19296"/>
              <a:gd name="connsiteX3" fmla="*/ 18509 w 21604"/>
              <a:gd name="connsiteY3" fmla="*/ 19296 h 19296"/>
              <a:gd name="connsiteX4" fmla="*/ 4050 w 21604"/>
              <a:gd name="connsiteY4" fmla="*/ 17280 h 19296"/>
              <a:gd name="connsiteX5" fmla="*/ 3 w 21604"/>
              <a:gd name="connsiteY5" fmla="*/ 10800 h 19296"/>
              <a:gd name="connsiteX6" fmla="*/ 3478 w 21604"/>
              <a:gd name="connsiteY6" fmla="*/ 0 h 19296"/>
              <a:gd name="connsiteX0" fmla="*/ 3762 w 21602"/>
              <a:gd name="connsiteY0" fmla="*/ 1152 h 17280"/>
              <a:gd name="connsiteX1" fmla="*/ 18793 w 21602"/>
              <a:gd name="connsiteY1" fmla="*/ 0 h 17280"/>
              <a:gd name="connsiteX2" fmla="*/ 21601 w 21602"/>
              <a:gd name="connsiteY2" fmla="*/ 8784 h 17280"/>
              <a:gd name="connsiteX3" fmla="*/ 18507 w 21602"/>
              <a:gd name="connsiteY3" fmla="*/ 17280 h 17280"/>
              <a:gd name="connsiteX4" fmla="*/ 4048 w 21602"/>
              <a:gd name="connsiteY4" fmla="*/ 15264 h 17280"/>
              <a:gd name="connsiteX5" fmla="*/ 1 w 21602"/>
              <a:gd name="connsiteY5" fmla="*/ 8784 h 17280"/>
              <a:gd name="connsiteX6" fmla="*/ 3762 w 21602"/>
              <a:gd name="connsiteY6" fmla="*/ 1152 h 1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" h="17280">
                <a:moveTo>
                  <a:pt x="3762" y="1152"/>
                </a:moveTo>
                <a:cubicBezTo>
                  <a:pt x="8645" y="1152"/>
                  <a:pt x="13910" y="0"/>
                  <a:pt x="18793" y="0"/>
                </a:cubicBezTo>
                <a:cubicBezTo>
                  <a:pt x="20712" y="0"/>
                  <a:pt x="21649" y="5904"/>
                  <a:pt x="21601" y="8784"/>
                </a:cubicBezTo>
                <a:cubicBezTo>
                  <a:pt x="21553" y="11664"/>
                  <a:pt x="20426" y="17280"/>
                  <a:pt x="18507" y="17280"/>
                </a:cubicBezTo>
                <a:lnTo>
                  <a:pt x="4048" y="15264"/>
                </a:lnTo>
                <a:cubicBezTo>
                  <a:pt x="2129" y="15264"/>
                  <a:pt x="49" y="11136"/>
                  <a:pt x="1" y="8784"/>
                </a:cubicBezTo>
                <a:cubicBezTo>
                  <a:pt x="-47" y="6432"/>
                  <a:pt x="1843" y="1152"/>
                  <a:pt x="3762" y="115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Candombe" panose="02040603050506020204" pitchFamily="18"/>
              </a:rPr>
              <a:t>02 – KHÁM PHÁ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5414775" y="1175658"/>
            <a:ext cx="6588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Thảo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luận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nhóm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4:</a:t>
            </a:r>
            <a:endParaRPr kumimoji="0" lang="en-US" sz="6000" b="0" i="1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ysDash"/>
              </a:ln>
              <a:solidFill>
                <a:srgbClr val="D4487D"/>
              </a:solidFill>
              <a:effectLst/>
              <a:uLnTx/>
              <a:uFillTx/>
              <a:latin typeface="SVN-Poky's" panose="020B0606040200020203" pitchFamily="34" charset="0"/>
              <a:cs typeface="#9Slide03 Arima Madurai ExtraBo" panose="00000900000000000000" pitchFamily="2" charset="0"/>
            </a:endParaRPr>
          </a:p>
        </p:txBody>
      </p:sp>
      <p:pic>
        <p:nvPicPr>
          <p:cNvPr id="7" name="Picture 2" descr="Giải bài tập Khoa học Lớp 4 bài Bài 46: Bóng tối - Lib24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" y="1728073"/>
            <a:ext cx="4927106" cy="32878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516000" y="2456520"/>
            <a:ext cx="6386214" cy="1076792"/>
          </a:xfrm>
          <a:prstGeom prst="rect">
            <a:avLst/>
          </a:prstGeom>
          <a:solidFill>
            <a:schemeClr val="bg1"/>
          </a:solidFill>
          <a:ln w="19050">
            <a:solidFill>
              <a:srgbClr val="D4487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panose="020206030504050203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5999" y="3778117"/>
            <a:ext cx="6411314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D4487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431" y="5346361"/>
            <a:ext cx="11740882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D4487D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3.Hãy tìm vật chiếu sáng, vật được chiếu sáng? 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5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tor 3">
            <a:extLst>
              <a:ext uri="{FF2B5EF4-FFF2-40B4-BE49-F238E27FC236}">
                <a16:creationId xmlns:a16="http://schemas.microsoft.com/office/drawing/2014/main" id="{B5B5B526-8C89-0543-A2AB-F43FAB00026C}"/>
              </a:ext>
            </a:extLst>
          </p:cNvPr>
          <p:cNvSpPr/>
          <p:nvPr/>
        </p:nvSpPr>
        <p:spPr>
          <a:xfrm>
            <a:off x="-490198" y="195944"/>
            <a:ext cx="5127512" cy="97971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05"/>
              <a:gd name="connsiteY0" fmla="*/ 0 h 21600"/>
              <a:gd name="connsiteX1" fmla="*/ 18697 w 21605"/>
              <a:gd name="connsiteY1" fmla="*/ 4896 h 21600"/>
              <a:gd name="connsiteX2" fmla="*/ 21600 w 21605"/>
              <a:gd name="connsiteY2" fmla="*/ 10800 h 21600"/>
              <a:gd name="connsiteX3" fmla="*/ 18125 w 21605"/>
              <a:gd name="connsiteY3" fmla="*/ 21600 h 21600"/>
              <a:gd name="connsiteX4" fmla="*/ 3475 w 21605"/>
              <a:gd name="connsiteY4" fmla="*/ 21600 h 21600"/>
              <a:gd name="connsiteX5" fmla="*/ 0 w 21605"/>
              <a:gd name="connsiteY5" fmla="*/ 10800 h 21600"/>
              <a:gd name="connsiteX6" fmla="*/ 3475 w 21605"/>
              <a:gd name="connsiteY6" fmla="*/ 0 h 21600"/>
              <a:gd name="connsiteX0" fmla="*/ 3475 w 21602"/>
              <a:gd name="connsiteY0" fmla="*/ 0 h 21600"/>
              <a:gd name="connsiteX1" fmla="*/ 18697 w 21602"/>
              <a:gd name="connsiteY1" fmla="*/ 4896 h 21600"/>
              <a:gd name="connsiteX2" fmla="*/ 21600 w 21602"/>
              <a:gd name="connsiteY2" fmla="*/ 10800 h 21600"/>
              <a:gd name="connsiteX3" fmla="*/ 18363 w 21602"/>
              <a:gd name="connsiteY3" fmla="*/ 16128 h 21600"/>
              <a:gd name="connsiteX4" fmla="*/ 3475 w 21602"/>
              <a:gd name="connsiteY4" fmla="*/ 21600 h 21600"/>
              <a:gd name="connsiteX5" fmla="*/ 0 w 21602"/>
              <a:gd name="connsiteY5" fmla="*/ 10800 h 21600"/>
              <a:gd name="connsiteX6" fmla="*/ 3475 w 21602"/>
              <a:gd name="connsiteY6" fmla="*/ 0 h 21600"/>
              <a:gd name="connsiteX0" fmla="*/ 3475 w 21603"/>
              <a:gd name="connsiteY0" fmla="*/ 0 h 21600"/>
              <a:gd name="connsiteX1" fmla="*/ 18792 w 21603"/>
              <a:gd name="connsiteY1" fmla="*/ 2016 h 21600"/>
              <a:gd name="connsiteX2" fmla="*/ 21600 w 21603"/>
              <a:gd name="connsiteY2" fmla="*/ 10800 h 21600"/>
              <a:gd name="connsiteX3" fmla="*/ 18363 w 21603"/>
              <a:gd name="connsiteY3" fmla="*/ 16128 h 21600"/>
              <a:gd name="connsiteX4" fmla="*/ 3475 w 21603"/>
              <a:gd name="connsiteY4" fmla="*/ 21600 h 21600"/>
              <a:gd name="connsiteX5" fmla="*/ 0 w 21603"/>
              <a:gd name="connsiteY5" fmla="*/ 10800 h 21600"/>
              <a:gd name="connsiteX6" fmla="*/ 3475 w 21603"/>
              <a:gd name="connsiteY6" fmla="*/ 0 h 21600"/>
              <a:gd name="connsiteX0" fmla="*/ 3475 w 21601"/>
              <a:gd name="connsiteY0" fmla="*/ 0 h 21600"/>
              <a:gd name="connsiteX1" fmla="*/ 18792 w 21601"/>
              <a:gd name="connsiteY1" fmla="*/ 2016 h 21600"/>
              <a:gd name="connsiteX2" fmla="*/ 21600 w 21601"/>
              <a:gd name="connsiteY2" fmla="*/ 10800 h 21600"/>
              <a:gd name="connsiteX3" fmla="*/ 18506 w 21601"/>
              <a:gd name="connsiteY3" fmla="*/ 19296 h 21600"/>
              <a:gd name="connsiteX4" fmla="*/ 3475 w 21601"/>
              <a:gd name="connsiteY4" fmla="*/ 21600 h 21600"/>
              <a:gd name="connsiteX5" fmla="*/ 0 w 21601"/>
              <a:gd name="connsiteY5" fmla="*/ 10800 h 21600"/>
              <a:gd name="connsiteX6" fmla="*/ 3475 w 21601"/>
              <a:gd name="connsiteY6" fmla="*/ 0 h 21600"/>
              <a:gd name="connsiteX0" fmla="*/ 3478 w 21604"/>
              <a:gd name="connsiteY0" fmla="*/ 0 h 19296"/>
              <a:gd name="connsiteX1" fmla="*/ 18795 w 21604"/>
              <a:gd name="connsiteY1" fmla="*/ 2016 h 19296"/>
              <a:gd name="connsiteX2" fmla="*/ 21603 w 21604"/>
              <a:gd name="connsiteY2" fmla="*/ 10800 h 19296"/>
              <a:gd name="connsiteX3" fmla="*/ 18509 w 21604"/>
              <a:gd name="connsiteY3" fmla="*/ 19296 h 19296"/>
              <a:gd name="connsiteX4" fmla="*/ 4050 w 21604"/>
              <a:gd name="connsiteY4" fmla="*/ 17280 h 19296"/>
              <a:gd name="connsiteX5" fmla="*/ 3 w 21604"/>
              <a:gd name="connsiteY5" fmla="*/ 10800 h 19296"/>
              <a:gd name="connsiteX6" fmla="*/ 3478 w 21604"/>
              <a:gd name="connsiteY6" fmla="*/ 0 h 19296"/>
              <a:gd name="connsiteX0" fmla="*/ 3762 w 21602"/>
              <a:gd name="connsiteY0" fmla="*/ 1152 h 17280"/>
              <a:gd name="connsiteX1" fmla="*/ 18793 w 21602"/>
              <a:gd name="connsiteY1" fmla="*/ 0 h 17280"/>
              <a:gd name="connsiteX2" fmla="*/ 21601 w 21602"/>
              <a:gd name="connsiteY2" fmla="*/ 8784 h 17280"/>
              <a:gd name="connsiteX3" fmla="*/ 18507 w 21602"/>
              <a:gd name="connsiteY3" fmla="*/ 17280 h 17280"/>
              <a:gd name="connsiteX4" fmla="*/ 4048 w 21602"/>
              <a:gd name="connsiteY4" fmla="*/ 15264 h 17280"/>
              <a:gd name="connsiteX5" fmla="*/ 1 w 21602"/>
              <a:gd name="connsiteY5" fmla="*/ 8784 h 17280"/>
              <a:gd name="connsiteX6" fmla="*/ 3762 w 21602"/>
              <a:gd name="connsiteY6" fmla="*/ 1152 h 1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" h="17280">
                <a:moveTo>
                  <a:pt x="3762" y="1152"/>
                </a:moveTo>
                <a:cubicBezTo>
                  <a:pt x="8645" y="1152"/>
                  <a:pt x="13910" y="0"/>
                  <a:pt x="18793" y="0"/>
                </a:cubicBezTo>
                <a:cubicBezTo>
                  <a:pt x="20712" y="0"/>
                  <a:pt x="21649" y="5904"/>
                  <a:pt x="21601" y="8784"/>
                </a:cubicBezTo>
                <a:cubicBezTo>
                  <a:pt x="21553" y="11664"/>
                  <a:pt x="20426" y="17280"/>
                  <a:pt x="18507" y="17280"/>
                </a:cubicBezTo>
                <a:lnTo>
                  <a:pt x="4048" y="15264"/>
                </a:lnTo>
                <a:cubicBezTo>
                  <a:pt x="2129" y="15264"/>
                  <a:pt x="49" y="11136"/>
                  <a:pt x="1" y="8784"/>
                </a:cubicBezTo>
                <a:cubicBezTo>
                  <a:pt x="-47" y="6432"/>
                  <a:pt x="1843" y="1152"/>
                  <a:pt x="3762" y="115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Candombe" panose="02040603050506020204" pitchFamily="18"/>
              </a:rPr>
              <a:t>02 – KHÁM PHÁ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5414775" y="1175658"/>
            <a:ext cx="6588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Thảo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luận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nhóm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4:</a:t>
            </a:r>
            <a:endParaRPr kumimoji="0" lang="en-US" sz="6000" b="0" i="1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ysDash"/>
              </a:ln>
              <a:solidFill>
                <a:srgbClr val="D4487D"/>
              </a:solidFill>
              <a:effectLst/>
              <a:uLnTx/>
              <a:uFillTx/>
              <a:latin typeface="SVN-Poky's" panose="020B0606040200020203" pitchFamily="34" charset="0"/>
              <a:cs typeface="#9Slide03 Arima Madurai ExtraBo" panose="00000900000000000000" pitchFamily="2" charset="0"/>
            </a:endParaRPr>
          </a:p>
        </p:txBody>
      </p:sp>
      <p:pic>
        <p:nvPicPr>
          <p:cNvPr id="7" name="Picture 2" descr="Giải bài tập Khoa học Lớp 4 bài Bài 46: Bóng tối - Lib24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" y="1728073"/>
            <a:ext cx="4927106" cy="45395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516000" y="2456520"/>
            <a:ext cx="6386214" cy="1076792"/>
          </a:xfrm>
          <a:prstGeom prst="rect">
            <a:avLst/>
          </a:prstGeom>
          <a:solidFill>
            <a:schemeClr val="bg1"/>
          </a:solidFill>
          <a:ln w="19050">
            <a:solidFill>
              <a:srgbClr val="D4487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panose="020206030504050203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5516000" y="3677054"/>
            <a:ext cx="64874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kern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20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kern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kern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20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kern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râm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2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tor 3">
            <a:extLst>
              <a:ext uri="{FF2B5EF4-FFF2-40B4-BE49-F238E27FC236}">
                <a16:creationId xmlns:a16="http://schemas.microsoft.com/office/drawing/2014/main" id="{B5B5B526-8C89-0543-A2AB-F43FAB00026C}"/>
              </a:ext>
            </a:extLst>
          </p:cNvPr>
          <p:cNvSpPr/>
          <p:nvPr/>
        </p:nvSpPr>
        <p:spPr>
          <a:xfrm>
            <a:off x="-490198" y="195944"/>
            <a:ext cx="5127512" cy="97971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05"/>
              <a:gd name="connsiteY0" fmla="*/ 0 h 21600"/>
              <a:gd name="connsiteX1" fmla="*/ 18697 w 21605"/>
              <a:gd name="connsiteY1" fmla="*/ 4896 h 21600"/>
              <a:gd name="connsiteX2" fmla="*/ 21600 w 21605"/>
              <a:gd name="connsiteY2" fmla="*/ 10800 h 21600"/>
              <a:gd name="connsiteX3" fmla="*/ 18125 w 21605"/>
              <a:gd name="connsiteY3" fmla="*/ 21600 h 21600"/>
              <a:gd name="connsiteX4" fmla="*/ 3475 w 21605"/>
              <a:gd name="connsiteY4" fmla="*/ 21600 h 21600"/>
              <a:gd name="connsiteX5" fmla="*/ 0 w 21605"/>
              <a:gd name="connsiteY5" fmla="*/ 10800 h 21600"/>
              <a:gd name="connsiteX6" fmla="*/ 3475 w 21605"/>
              <a:gd name="connsiteY6" fmla="*/ 0 h 21600"/>
              <a:gd name="connsiteX0" fmla="*/ 3475 w 21602"/>
              <a:gd name="connsiteY0" fmla="*/ 0 h 21600"/>
              <a:gd name="connsiteX1" fmla="*/ 18697 w 21602"/>
              <a:gd name="connsiteY1" fmla="*/ 4896 h 21600"/>
              <a:gd name="connsiteX2" fmla="*/ 21600 w 21602"/>
              <a:gd name="connsiteY2" fmla="*/ 10800 h 21600"/>
              <a:gd name="connsiteX3" fmla="*/ 18363 w 21602"/>
              <a:gd name="connsiteY3" fmla="*/ 16128 h 21600"/>
              <a:gd name="connsiteX4" fmla="*/ 3475 w 21602"/>
              <a:gd name="connsiteY4" fmla="*/ 21600 h 21600"/>
              <a:gd name="connsiteX5" fmla="*/ 0 w 21602"/>
              <a:gd name="connsiteY5" fmla="*/ 10800 h 21600"/>
              <a:gd name="connsiteX6" fmla="*/ 3475 w 21602"/>
              <a:gd name="connsiteY6" fmla="*/ 0 h 21600"/>
              <a:gd name="connsiteX0" fmla="*/ 3475 w 21603"/>
              <a:gd name="connsiteY0" fmla="*/ 0 h 21600"/>
              <a:gd name="connsiteX1" fmla="*/ 18792 w 21603"/>
              <a:gd name="connsiteY1" fmla="*/ 2016 h 21600"/>
              <a:gd name="connsiteX2" fmla="*/ 21600 w 21603"/>
              <a:gd name="connsiteY2" fmla="*/ 10800 h 21600"/>
              <a:gd name="connsiteX3" fmla="*/ 18363 w 21603"/>
              <a:gd name="connsiteY3" fmla="*/ 16128 h 21600"/>
              <a:gd name="connsiteX4" fmla="*/ 3475 w 21603"/>
              <a:gd name="connsiteY4" fmla="*/ 21600 h 21600"/>
              <a:gd name="connsiteX5" fmla="*/ 0 w 21603"/>
              <a:gd name="connsiteY5" fmla="*/ 10800 h 21600"/>
              <a:gd name="connsiteX6" fmla="*/ 3475 w 21603"/>
              <a:gd name="connsiteY6" fmla="*/ 0 h 21600"/>
              <a:gd name="connsiteX0" fmla="*/ 3475 w 21601"/>
              <a:gd name="connsiteY0" fmla="*/ 0 h 21600"/>
              <a:gd name="connsiteX1" fmla="*/ 18792 w 21601"/>
              <a:gd name="connsiteY1" fmla="*/ 2016 h 21600"/>
              <a:gd name="connsiteX2" fmla="*/ 21600 w 21601"/>
              <a:gd name="connsiteY2" fmla="*/ 10800 h 21600"/>
              <a:gd name="connsiteX3" fmla="*/ 18506 w 21601"/>
              <a:gd name="connsiteY3" fmla="*/ 19296 h 21600"/>
              <a:gd name="connsiteX4" fmla="*/ 3475 w 21601"/>
              <a:gd name="connsiteY4" fmla="*/ 21600 h 21600"/>
              <a:gd name="connsiteX5" fmla="*/ 0 w 21601"/>
              <a:gd name="connsiteY5" fmla="*/ 10800 h 21600"/>
              <a:gd name="connsiteX6" fmla="*/ 3475 w 21601"/>
              <a:gd name="connsiteY6" fmla="*/ 0 h 21600"/>
              <a:gd name="connsiteX0" fmla="*/ 3478 w 21604"/>
              <a:gd name="connsiteY0" fmla="*/ 0 h 19296"/>
              <a:gd name="connsiteX1" fmla="*/ 18795 w 21604"/>
              <a:gd name="connsiteY1" fmla="*/ 2016 h 19296"/>
              <a:gd name="connsiteX2" fmla="*/ 21603 w 21604"/>
              <a:gd name="connsiteY2" fmla="*/ 10800 h 19296"/>
              <a:gd name="connsiteX3" fmla="*/ 18509 w 21604"/>
              <a:gd name="connsiteY3" fmla="*/ 19296 h 19296"/>
              <a:gd name="connsiteX4" fmla="*/ 4050 w 21604"/>
              <a:gd name="connsiteY4" fmla="*/ 17280 h 19296"/>
              <a:gd name="connsiteX5" fmla="*/ 3 w 21604"/>
              <a:gd name="connsiteY5" fmla="*/ 10800 h 19296"/>
              <a:gd name="connsiteX6" fmla="*/ 3478 w 21604"/>
              <a:gd name="connsiteY6" fmla="*/ 0 h 19296"/>
              <a:gd name="connsiteX0" fmla="*/ 3762 w 21602"/>
              <a:gd name="connsiteY0" fmla="*/ 1152 h 17280"/>
              <a:gd name="connsiteX1" fmla="*/ 18793 w 21602"/>
              <a:gd name="connsiteY1" fmla="*/ 0 h 17280"/>
              <a:gd name="connsiteX2" fmla="*/ 21601 w 21602"/>
              <a:gd name="connsiteY2" fmla="*/ 8784 h 17280"/>
              <a:gd name="connsiteX3" fmla="*/ 18507 w 21602"/>
              <a:gd name="connsiteY3" fmla="*/ 17280 h 17280"/>
              <a:gd name="connsiteX4" fmla="*/ 4048 w 21602"/>
              <a:gd name="connsiteY4" fmla="*/ 15264 h 17280"/>
              <a:gd name="connsiteX5" fmla="*/ 1 w 21602"/>
              <a:gd name="connsiteY5" fmla="*/ 8784 h 17280"/>
              <a:gd name="connsiteX6" fmla="*/ 3762 w 21602"/>
              <a:gd name="connsiteY6" fmla="*/ 1152 h 1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" h="17280">
                <a:moveTo>
                  <a:pt x="3762" y="1152"/>
                </a:moveTo>
                <a:cubicBezTo>
                  <a:pt x="8645" y="1152"/>
                  <a:pt x="13910" y="0"/>
                  <a:pt x="18793" y="0"/>
                </a:cubicBezTo>
                <a:cubicBezTo>
                  <a:pt x="20712" y="0"/>
                  <a:pt x="21649" y="5904"/>
                  <a:pt x="21601" y="8784"/>
                </a:cubicBezTo>
                <a:cubicBezTo>
                  <a:pt x="21553" y="11664"/>
                  <a:pt x="20426" y="17280"/>
                  <a:pt x="18507" y="17280"/>
                </a:cubicBezTo>
                <a:lnTo>
                  <a:pt x="4048" y="15264"/>
                </a:lnTo>
                <a:cubicBezTo>
                  <a:pt x="2129" y="15264"/>
                  <a:pt x="49" y="11136"/>
                  <a:pt x="1" y="8784"/>
                </a:cubicBezTo>
                <a:cubicBezTo>
                  <a:pt x="-47" y="6432"/>
                  <a:pt x="1843" y="1152"/>
                  <a:pt x="3762" y="115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Candombe" panose="02040603050506020204" pitchFamily="18"/>
              </a:rPr>
              <a:t>02 – KHÁM PHÁ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5326100" y="571977"/>
            <a:ext cx="6588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Thảo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luận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nhóm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4:</a:t>
            </a:r>
            <a:endParaRPr kumimoji="0" lang="en-US" sz="6000" b="0" i="1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ysDash"/>
              </a:ln>
              <a:solidFill>
                <a:srgbClr val="D4487D"/>
              </a:solidFill>
              <a:effectLst/>
              <a:uLnTx/>
              <a:uFillTx/>
              <a:latin typeface="SVN-Poky's" panose="020B0606040200020203" pitchFamily="34" charset="0"/>
              <a:cs typeface="#9Slide03 Arima Madurai ExtraBo" panose="00000900000000000000" pitchFamily="2" charset="0"/>
            </a:endParaRPr>
          </a:p>
        </p:txBody>
      </p:sp>
      <p:pic>
        <p:nvPicPr>
          <p:cNvPr id="7" name="Picture 2" descr="Giải bài tập Khoa học Lớp 4 bài Bài 46: Bóng tối - Lib24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" y="1728073"/>
            <a:ext cx="4927106" cy="45395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39877" y="3348580"/>
            <a:ext cx="64874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Bóng của người xuất hiện </a:t>
            </a:r>
            <a:r>
              <a:rPr lang="nl-NL" sz="4000" b="1" i="1" dirty="0">
                <a:solidFill>
                  <a:srgbClr val="FFC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ở phía sau người 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vì có ánh sáng mặt trời chiếu xiên từ bên phải xuống.</a:t>
            </a:r>
            <a:endParaRPr lang="vi-VN" sz="4000" b="1" dirty="0">
              <a:solidFill>
                <a:schemeClr val="bg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6000" y="1718980"/>
            <a:ext cx="6411314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D4487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6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tor 3">
            <a:extLst>
              <a:ext uri="{FF2B5EF4-FFF2-40B4-BE49-F238E27FC236}">
                <a16:creationId xmlns:a16="http://schemas.microsoft.com/office/drawing/2014/main" id="{B5B5B526-8C89-0543-A2AB-F43FAB00026C}"/>
              </a:ext>
            </a:extLst>
          </p:cNvPr>
          <p:cNvSpPr/>
          <p:nvPr/>
        </p:nvSpPr>
        <p:spPr>
          <a:xfrm>
            <a:off x="-490198" y="195944"/>
            <a:ext cx="5127512" cy="97971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05"/>
              <a:gd name="connsiteY0" fmla="*/ 0 h 21600"/>
              <a:gd name="connsiteX1" fmla="*/ 18697 w 21605"/>
              <a:gd name="connsiteY1" fmla="*/ 4896 h 21600"/>
              <a:gd name="connsiteX2" fmla="*/ 21600 w 21605"/>
              <a:gd name="connsiteY2" fmla="*/ 10800 h 21600"/>
              <a:gd name="connsiteX3" fmla="*/ 18125 w 21605"/>
              <a:gd name="connsiteY3" fmla="*/ 21600 h 21600"/>
              <a:gd name="connsiteX4" fmla="*/ 3475 w 21605"/>
              <a:gd name="connsiteY4" fmla="*/ 21600 h 21600"/>
              <a:gd name="connsiteX5" fmla="*/ 0 w 21605"/>
              <a:gd name="connsiteY5" fmla="*/ 10800 h 21600"/>
              <a:gd name="connsiteX6" fmla="*/ 3475 w 21605"/>
              <a:gd name="connsiteY6" fmla="*/ 0 h 21600"/>
              <a:gd name="connsiteX0" fmla="*/ 3475 w 21602"/>
              <a:gd name="connsiteY0" fmla="*/ 0 h 21600"/>
              <a:gd name="connsiteX1" fmla="*/ 18697 w 21602"/>
              <a:gd name="connsiteY1" fmla="*/ 4896 h 21600"/>
              <a:gd name="connsiteX2" fmla="*/ 21600 w 21602"/>
              <a:gd name="connsiteY2" fmla="*/ 10800 h 21600"/>
              <a:gd name="connsiteX3" fmla="*/ 18363 w 21602"/>
              <a:gd name="connsiteY3" fmla="*/ 16128 h 21600"/>
              <a:gd name="connsiteX4" fmla="*/ 3475 w 21602"/>
              <a:gd name="connsiteY4" fmla="*/ 21600 h 21600"/>
              <a:gd name="connsiteX5" fmla="*/ 0 w 21602"/>
              <a:gd name="connsiteY5" fmla="*/ 10800 h 21600"/>
              <a:gd name="connsiteX6" fmla="*/ 3475 w 21602"/>
              <a:gd name="connsiteY6" fmla="*/ 0 h 21600"/>
              <a:gd name="connsiteX0" fmla="*/ 3475 w 21603"/>
              <a:gd name="connsiteY0" fmla="*/ 0 h 21600"/>
              <a:gd name="connsiteX1" fmla="*/ 18792 w 21603"/>
              <a:gd name="connsiteY1" fmla="*/ 2016 h 21600"/>
              <a:gd name="connsiteX2" fmla="*/ 21600 w 21603"/>
              <a:gd name="connsiteY2" fmla="*/ 10800 h 21600"/>
              <a:gd name="connsiteX3" fmla="*/ 18363 w 21603"/>
              <a:gd name="connsiteY3" fmla="*/ 16128 h 21600"/>
              <a:gd name="connsiteX4" fmla="*/ 3475 w 21603"/>
              <a:gd name="connsiteY4" fmla="*/ 21600 h 21600"/>
              <a:gd name="connsiteX5" fmla="*/ 0 w 21603"/>
              <a:gd name="connsiteY5" fmla="*/ 10800 h 21600"/>
              <a:gd name="connsiteX6" fmla="*/ 3475 w 21603"/>
              <a:gd name="connsiteY6" fmla="*/ 0 h 21600"/>
              <a:gd name="connsiteX0" fmla="*/ 3475 w 21601"/>
              <a:gd name="connsiteY0" fmla="*/ 0 h 21600"/>
              <a:gd name="connsiteX1" fmla="*/ 18792 w 21601"/>
              <a:gd name="connsiteY1" fmla="*/ 2016 h 21600"/>
              <a:gd name="connsiteX2" fmla="*/ 21600 w 21601"/>
              <a:gd name="connsiteY2" fmla="*/ 10800 h 21600"/>
              <a:gd name="connsiteX3" fmla="*/ 18506 w 21601"/>
              <a:gd name="connsiteY3" fmla="*/ 19296 h 21600"/>
              <a:gd name="connsiteX4" fmla="*/ 3475 w 21601"/>
              <a:gd name="connsiteY4" fmla="*/ 21600 h 21600"/>
              <a:gd name="connsiteX5" fmla="*/ 0 w 21601"/>
              <a:gd name="connsiteY5" fmla="*/ 10800 h 21600"/>
              <a:gd name="connsiteX6" fmla="*/ 3475 w 21601"/>
              <a:gd name="connsiteY6" fmla="*/ 0 h 21600"/>
              <a:gd name="connsiteX0" fmla="*/ 3478 w 21604"/>
              <a:gd name="connsiteY0" fmla="*/ 0 h 19296"/>
              <a:gd name="connsiteX1" fmla="*/ 18795 w 21604"/>
              <a:gd name="connsiteY1" fmla="*/ 2016 h 19296"/>
              <a:gd name="connsiteX2" fmla="*/ 21603 w 21604"/>
              <a:gd name="connsiteY2" fmla="*/ 10800 h 19296"/>
              <a:gd name="connsiteX3" fmla="*/ 18509 w 21604"/>
              <a:gd name="connsiteY3" fmla="*/ 19296 h 19296"/>
              <a:gd name="connsiteX4" fmla="*/ 4050 w 21604"/>
              <a:gd name="connsiteY4" fmla="*/ 17280 h 19296"/>
              <a:gd name="connsiteX5" fmla="*/ 3 w 21604"/>
              <a:gd name="connsiteY5" fmla="*/ 10800 h 19296"/>
              <a:gd name="connsiteX6" fmla="*/ 3478 w 21604"/>
              <a:gd name="connsiteY6" fmla="*/ 0 h 19296"/>
              <a:gd name="connsiteX0" fmla="*/ 3762 w 21602"/>
              <a:gd name="connsiteY0" fmla="*/ 1152 h 17280"/>
              <a:gd name="connsiteX1" fmla="*/ 18793 w 21602"/>
              <a:gd name="connsiteY1" fmla="*/ 0 h 17280"/>
              <a:gd name="connsiteX2" fmla="*/ 21601 w 21602"/>
              <a:gd name="connsiteY2" fmla="*/ 8784 h 17280"/>
              <a:gd name="connsiteX3" fmla="*/ 18507 w 21602"/>
              <a:gd name="connsiteY3" fmla="*/ 17280 h 17280"/>
              <a:gd name="connsiteX4" fmla="*/ 4048 w 21602"/>
              <a:gd name="connsiteY4" fmla="*/ 15264 h 17280"/>
              <a:gd name="connsiteX5" fmla="*/ 1 w 21602"/>
              <a:gd name="connsiteY5" fmla="*/ 8784 h 17280"/>
              <a:gd name="connsiteX6" fmla="*/ 3762 w 21602"/>
              <a:gd name="connsiteY6" fmla="*/ 1152 h 1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" h="17280">
                <a:moveTo>
                  <a:pt x="3762" y="1152"/>
                </a:moveTo>
                <a:cubicBezTo>
                  <a:pt x="8645" y="1152"/>
                  <a:pt x="13910" y="0"/>
                  <a:pt x="18793" y="0"/>
                </a:cubicBezTo>
                <a:cubicBezTo>
                  <a:pt x="20712" y="0"/>
                  <a:pt x="21649" y="5904"/>
                  <a:pt x="21601" y="8784"/>
                </a:cubicBezTo>
                <a:cubicBezTo>
                  <a:pt x="21553" y="11664"/>
                  <a:pt x="20426" y="17280"/>
                  <a:pt x="18507" y="17280"/>
                </a:cubicBezTo>
                <a:lnTo>
                  <a:pt x="4048" y="15264"/>
                </a:lnTo>
                <a:cubicBezTo>
                  <a:pt x="2129" y="15264"/>
                  <a:pt x="49" y="11136"/>
                  <a:pt x="1" y="8784"/>
                </a:cubicBezTo>
                <a:cubicBezTo>
                  <a:pt x="-47" y="6432"/>
                  <a:pt x="1843" y="1152"/>
                  <a:pt x="3762" y="115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Candombe" panose="02040603050506020204" pitchFamily="18"/>
              </a:rPr>
              <a:t>02 – KHÁM PHÁ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5326100" y="571977"/>
            <a:ext cx="6588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Thảo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luận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nhóm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4:</a:t>
            </a:r>
            <a:endParaRPr kumimoji="0" lang="en-US" sz="6000" b="0" i="1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ysDash"/>
              </a:ln>
              <a:solidFill>
                <a:srgbClr val="D4487D"/>
              </a:solidFill>
              <a:effectLst/>
              <a:uLnTx/>
              <a:uFillTx/>
              <a:latin typeface="SVN-Poky's" panose="020B0606040200020203" pitchFamily="34" charset="0"/>
              <a:cs typeface="#9Slide03 Arima Madurai ExtraBo" panose="00000900000000000000" pitchFamily="2" charset="0"/>
            </a:endParaRPr>
          </a:p>
        </p:txBody>
      </p:sp>
      <p:pic>
        <p:nvPicPr>
          <p:cNvPr id="7" name="Picture 2" descr="Giải bài tập Khoa học Lớp 4 bài Bài 46: Bóng tối - Lib24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" y="1728073"/>
            <a:ext cx="4927106" cy="45395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39877" y="3348580"/>
            <a:ext cx="64874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7326" y="1825427"/>
            <a:ext cx="6487437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D4487D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3.Hãy tìm vật chiếu sáng, vật được chiếu sáng? 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5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693673-0ECE-2B42-BFE5-990B9D32917D}"/>
              </a:ext>
            </a:extLst>
          </p:cNvPr>
          <p:cNvSpPr txBox="1"/>
          <p:nvPr/>
        </p:nvSpPr>
        <p:spPr>
          <a:xfrm>
            <a:off x="716459" y="2667450"/>
            <a:ext cx="10995318" cy="206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z="38100" prstMaterial="softEdge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800" dirty="0">
                <a:ln w="25400" cap="rnd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rgbClr val="5B9BD5">
                      <a:lumMod val="20000"/>
                      <a:lumOff val="80000"/>
                    </a:srgbClr>
                  </a:glow>
                  <a:reflection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</a:t>
            </a:r>
            <a:endParaRPr kumimoji="0" lang="en-US" sz="12800" b="0" i="0" u="none" strike="noStrike" kern="1200" cap="none" spc="0" normalizeH="0" baseline="0" noProof="0" dirty="0">
              <a:ln w="25400" cap="rnd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  <a:round/>
              </a:ln>
              <a:blipFill>
                <a:blip r:embed="rId3"/>
                <a:stretch>
                  <a:fillRect/>
                </a:stretch>
              </a:blipFill>
              <a:effectLst>
                <a:glow rad="288882">
                  <a:srgbClr val="5B9BD5">
                    <a:lumMod val="20000"/>
                    <a:lumOff val="80000"/>
                  </a:srgbClr>
                </a:glow>
                <a:reflection endPos="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✓ scientist little girl free vector eps, cdr, ai, svg vector illustration  graphic art">
            <a:extLst>
              <a:ext uri="{FF2B5EF4-FFF2-40B4-BE49-F238E27FC236}">
                <a16:creationId xmlns:a16="http://schemas.microsoft.com/office/drawing/2014/main" id="{22304305-AFDE-2648-84E9-880A5530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7632" l="5672" r="94627">
                        <a14:foregroundMark x1="40000" y1="68158" x2="28358" y2="75263"/>
                        <a14:foregroundMark x1="28358" y1="75263" x2="21194" y2="83947"/>
                        <a14:foregroundMark x1="21194" y1="83947" x2="31642" y2="93947"/>
                        <a14:foregroundMark x1="31642" y1="93947" x2="44776" y2="94211"/>
                        <a14:foregroundMark x1="44776" y1="94211" x2="59104" y2="91842"/>
                        <a14:foregroundMark x1="59104" y1="91842" x2="68060" y2="81316"/>
                        <a14:foregroundMark x1="68060" y1="81316" x2="64179" y2="70526"/>
                        <a14:foregroundMark x1="64179" y1="70526" x2="42090" y2="67368"/>
                        <a14:foregroundMark x1="42090" y1="67368" x2="32537" y2="70263"/>
                        <a14:foregroundMark x1="45970" y1="44211" x2="34925" y2="46316"/>
                        <a14:foregroundMark x1="34925" y1="46316" x2="37910" y2="46316"/>
                        <a14:foregroundMark x1="73433" y1="38421" x2="52239" y2="42632"/>
                        <a14:foregroundMark x1="52239" y1="42632" x2="48657" y2="55263"/>
                        <a14:foregroundMark x1="48657" y1="55263" x2="67164" y2="56579"/>
                        <a14:foregroundMark x1="67164" y1="56579" x2="64776" y2="41579"/>
                        <a14:foregroundMark x1="64776" y1="41579" x2="64478" y2="41316"/>
                        <a14:foregroundMark x1="72836" y1="39737" x2="59701" y2="42105"/>
                        <a14:foregroundMark x1="59701" y1="42105" x2="56418" y2="38947"/>
                        <a14:foregroundMark x1="64478" y1="37368" x2="25373" y2="40526"/>
                        <a14:foregroundMark x1="25373" y1="40526" x2="36716" y2="40263"/>
                        <a14:foregroundMark x1="36716" y1="40263" x2="37313" y2="40789"/>
                        <a14:foregroundMark x1="42687" y1="12895" x2="31343" y2="17105"/>
                        <a14:foregroundMark x1="31343" y1="17105" x2="32239" y2="17632"/>
                        <a14:foregroundMark x1="64478" y1="15526" x2="81791" y2="29211"/>
                        <a14:foregroundMark x1="81791" y1="29211" x2="87761" y2="38684"/>
                        <a14:foregroundMark x1="87761" y1="38684" x2="90149" y2="52632"/>
                        <a14:foregroundMark x1="90149" y1="52632" x2="87463" y2="55000"/>
                        <a14:foregroundMark x1="65373" y1="8421" x2="35522" y2="10789"/>
                        <a14:foregroundMark x1="35522" y1="10789" x2="12836" y2="31579"/>
                        <a14:foregroundMark x1="12836" y1="31579" x2="10448" y2="64474"/>
                        <a14:foregroundMark x1="10448" y1="64474" x2="17015" y2="49211"/>
                        <a14:foregroundMark x1="17015" y1="49211" x2="15522" y2="35526"/>
                        <a14:foregroundMark x1="15522" y1="35526" x2="19403" y2="26053"/>
                        <a14:foregroundMark x1="19403" y1="26053" x2="31045" y2="21842"/>
                        <a14:foregroundMark x1="31045" y1="21842" x2="63881" y2="18684"/>
                        <a14:foregroundMark x1="63881" y1="18684" x2="77612" y2="25263"/>
                        <a14:foregroundMark x1="77612" y1="25263" x2="85373" y2="36842"/>
                        <a14:foregroundMark x1="85373" y1="36842" x2="82090" y2="67105"/>
                        <a14:foregroundMark x1="82090" y1="67105" x2="90746" y2="59211"/>
                        <a14:foregroundMark x1="90746" y1="59211" x2="93731" y2="47895"/>
                        <a14:foregroundMark x1="93731" y1="47895" x2="80000" y2="13158"/>
                        <a14:foregroundMark x1="80000" y1="13158" x2="65672" y2="8158"/>
                        <a14:foregroundMark x1="65672" y1="8158" x2="61493" y2="8158"/>
                        <a14:foregroundMark x1="67463" y1="5789" x2="56716" y2="2368"/>
                        <a14:foregroundMark x1="56716" y1="2368" x2="43284" y2="3684"/>
                        <a14:foregroundMark x1="43284" y1="3684" x2="29851" y2="9474"/>
                        <a14:foregroundMark x1="29851" y1="9474" x2="5373" y2="33947"/>
                        <a14:foregroundMark x1="5373" y1="33947" x2="5672" y2="50526"/>
                        <a14:foregroundMark x1="5672" y1="50526" x2="9552" y2="59211"/>
                        <a14:foregroundMark x1="34030" y1="40263" x2="31343" y2="50263"/>
                        <a14:foregroundMark x1="31343" y1="50263" x2="32239" y2="50000"/>
                        <a14:foregroundMark x1="59403" y1="43684" x2="57313" y2="51579"/>
                        <a14:foregroundMark x1="91642" y1="28421" x2="96418" y2="37895"/>
                        <a14:foregroundMark x1="96418" y1="37895" x2="94925" y2="58421"/>
                        <a14:foregroundMark x1="94925" y1="58421" x2="92537" y2="60263"/>
                        <a14:foregroundMark x1="38507" y1="73947" x2="23582" y2="86579"/>
                        <a14:foregroundMark x1="23582" y1="86579" x2="37612" y2="89211"/>
                        <a14:foregroundMark x1="37612" y1="89211" x2="40000" y2="79474"/>
                        <a14:foregroundMark x1="40000" y1="79474" x2="40000" y2="79474"/>
                        <a14:foregroundMark x1="54030" y1="74737" x2="39403" y2="86842"/>
                        <a14:foregroundMark x1="39403" y1="86842" x2="38806" y2="97368"/>
                        <a14:foregroundMark x1="38806" y1="97368" x2="53731" y2="91053"/>
                        <a14:foregroundMark x1="53731" y1="91053" x2="51940" y2="83947"/>
                        <a14:foregroundMark x1="44776" y1="72895" x2="40000" y2="82105"/>
                        <a14:foregroundMark x1="40000" y1="82105" x2="41493" y2="70526"/>
                        <a14:foregroundMark x1="41493" y1="70526" x2="39403" y2="70000"/>
                        <a14:foregroundMark x1="56119" y1="73947" x2="47164" y2="81053"/>
                        <a14:foregroundMark x1="47164" y1="81053" x2="45970" y2="93684"/>
                        <a14:foregroundMark x1="45970" y1="93684" x2="58806" y2="92632"/>
                        <a14:foregroundMark x1="58806" y1="92632" x2="58806" y2="86579"/>
                        <a14:foregroundMark x1="58806" y1="75000" x2="47164" y2="82105"/>
                        <a14:foregroundMark x1="47164" y1="82105" x2="53731" y2="90526"/>
                        <a14:foregroundMark x1="53731" y1="90526" x2="63284" y2="84211"/>
                        <a14:foregroundMark x1="63284" y1="84211" x2="60896" y2="74211"/>
                        <a14:foregroundMark x1="60896" y1="74211" x2="56418" y2="73421"/>
                        <a14:foregroundMark x1="53731" y1="66316" x2="63284" y2="72368"/>
                        <a14:foregroundMark x1="63284" y1="72368" x2="71940" y2="82368"/>
                        <a14:foregroundMark x1="71940" y1="82368" x2="74627" y2="94474"/>
                        <a14:foregroundMark x1="74627" y1="94474" x2="63582" y2="97632"/>
                        <a14:foregroundMark x1="63582" y1="97632" x2="57313" y2="93947"/>
                        <a14:foregroundMark x1="63284" y1="70263" x2="70149" y2="78684"/>
                        <a14:foregroundMark x1="70149" y1="78684" x2="70746" y2="78684"/>
                        <a14:foregroundMark x1="25075" y1="85526" x2="25672" y2="95526"/>
                        <a14:foregroundMark x1="25672" y1="95526" x2="31343" y2="96316"/>
                        <a14:foregroundMark x1="39403" y1="6316" x2="50149" y2="3421"/>
                        <a14:foregroundMark x1="50149" y1="3421" x2="61493" y2="5000"/>
                        <a14:foregroundMark x1="61493" y1="5000" x2="39104" y2="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376">
            <a:off x="418971" y="247263"/>
            <a:ext cx="2522951" cy="28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0F7FDE28-8E02-144B-B92F-D45C22ECD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429">
            <a:off x="10107908" y="3886099"/>
            <a:ext cx="1964718" cy="2893671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E926C5E4-8CE0-A84B-A6A0-E57E003621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914" flipH="1">
            <a:off x="75734" y="3987217"/>
            <a:ext cx="1625381" cy="2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84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 descr="Bong t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" y="686010"/>
            <a:ext cx="5410200" cy="54102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Bong toi"/>
          <p:cNvPicPr>
            <a:picLocks noChangeAspect="1" noChangeArrowheads="1"/>
          </p:cNvPicPr>
          <p:nvPr/>
        </p:nvPicPr>
        <p:blipFill>
          <a:blip r:embed="rId5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0" y="694881"/>
            <a:ext cx="5334000" cy="54102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04464" y="6215717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2800" b="1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altLang="en-US" sz="2800" b="1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2800" b="1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oán</a:t>
            </a:r>
            <a:endParaRPr lang="en-US" altLang="en-US" sz="2800" b="1" dirty="0">
              <a:solidFill>
                <a:srgbClr val="0832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543800" y="910330"/>
            <a:ext cx="2579146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SVN-Poky's" panose="020B0606040200020203" pitchFamily="34" charset="0"/>
                <a:cs typeface="Arial" panose="020B0604020202020204" pitchFamily="34" charset="0"/>
              </a:rPr>
              <a:t>DỰ ĐOÁN</a:t>
            </a:r>
          </a:p>
        </p:txBody>
      </p:sp>
      <p:pic>
        <p:nvPicPr>
          <p:cNvPr id="10" name="Picture 14" descr="s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15" y="4496011"/>
            <a:ext cx="4429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780076" y="5636850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800" b="1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800" b="1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2800" b="1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altLang="en-US" sz="2800" b="1" dirty="0">
              <a:solidFill>
                <a:srgbClr val="0832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7593807" y="1598236"/>
            <a:ext cx="4291669" cy="22467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alt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oán</a:t>
            </a:r>
            <a:r>
              <a:rPr lang="en-US" alt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Freeform 22"/>
          <p:cNvSpPr>
            <a:spLocks/>
          </p:cNvSpPr>
          <p:nvPr/>
        </p:nvSpPr>
        <p:spPr bwMode="auto">
          <a:xfrm>
            <a:off x="2294964" y="2152860"/>
            <a:ext cx="1371600" cy="2514600"/>
          </a:xfrm>
          <a:custGeom>
            <a:avLst/>
            <a:gdLst>
              <a:gd name="T0" fmla="*/ 76200 w 864"/>
              <a:gd name="T1" fmla="*/ 381000 h 1584"/>
              <a:gd name="T2" fmla="*/ 1371600 w 864"/>
              <a:gd name="T3" fmla="*/ 0 h 1584"/>
              <a:gd name="T4" fmla="*/ 1371600 w 864"/>
              <a:gd name="T5" fmla="*/ 1295400 h 1584"/>
              <a:gd name="T6" fmla="*/ 1371600 w 864"/>
              <a:gd name="T7" fmla="*/ 1981200 h 1584"/>
              <a:gd name="T8" fmla="*/ 0 w 864"/>
              <a:gd name="T9" fmla="*/ 2514600 h 1584"/>
              <a:gd name="T10" fmla="*/ 0 w 864"/>
              <a:gd name="T11" fmla="*/ 381000 h 1584"/>
              <a:gd name="T12" fmla="*/ 152400 w 864"/>
              <a:gd name="T13" fmla="*/ 381000 h 1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64" h="1584">
                <a:moveTo>
                  <a:pt x="48" y="240"/>
                </a:moveTo>
                <a:lnTo>
                  <a:pt x="864" y="0"/>
                </a:lnTo>
                <a:lnTo>
                  <a:pt x="864" y="816"/>
                </a:lnTo>
                <a:lnTo>
                  <a:pt x="864" y="1248"/>
                </a:lnTo>
                <a:lnTo>
                  <a:pt x="0" y="1584"/>
                </a:lnTo>
                <a:lnTo>
                  <a:pt x="0" y="240"/>
                </a:lnTo>
                <a:lnTo>
                  <a:pt x="96" y="240"/>
                </a:lnTo>
              </a:path>
            </a:pathLst>
          </a:custGeom>
          <a:noFill/>
          <a:ln w="28575" cap="flat" cmpd="sng">
            <a:solidFill>
              <a:srgbClr val="00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23"/>
          <p:cNvSpPr>
            <a:spLocks/>
          </p:cNvSpPr>
          <p:nvPr/>
        </p:nvSpPr>
        <p:spPr bwMode="auto">
          <a:xfrm>
            <a:off x="2749932" y="3410160"/>
            <a:ext cx="990600" cy="1295400"/>
          </a:xfrm>
          <a:custGeom>
            <a:avLst/>
            <a:gdLst>
              <a:gd name="T0" fmla="*/ 0 w 624"/>
              <a:gd name="T1" fmla="*/ 304800 h 816"/>
              <a:gd name="T2" fmla="*/ 990600 w 624"/>
              <a:gd name="T3" fmla="*/ 0 h 816"/>
              <a:gd name="T4" fmla="*/ 990600 w 624"/>
              <a:gd name="T5" fmla="*/ 990600 h 816"/>
              <a:gd name="T6" fmla="*/ 0 w 624"/>
              <a:gd name="T7" fmla="*/ 1295400 h 816"/>
              <a:gd name="T8" fmla="*/ 0 w 624"/>
              <a:gd name="T9" fmla="*/ 30480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24" h="816">
                <a:moveTo>
                  <a:pt x="0" y="192"/>
                </a:moveTo>
                <a:lnTo>
                  <a:pt x="624" y="0"/>
                </a:lnTo>
                <a:lnTo>
                  <a:pt x="624" y="624"/>
                </a:lnTo>
                <a:lnTo>
                  <a:pt x="0" y="816"/>
                </a:lnTo>
                <a:lnTo>
                  <a:pt x="0" y="192"/>
                </a:ln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24"/>
          <p:cNvSpPr>
            <a:spLocks/>
          </p:cNvSpPr>
          <p:nvPr/>
        </p:nvSpPr>
        <p:spPr bwMode="auto">
          <a:xfrm>
            <a:off x="4123764" y="4743660"/>
            <a:ext cx="533400" cy="381000"/>
          </a:xfrm>
          <a:custGeom>
            <a:avLst/>
            <a:gdLst>
              <a:gd name="T0" fmla="*/ 533400 w 336"/>
              <a:gd name="T1" fmla="*/ 228600 h 240"/>
              <a:gd name="T2" fmla="*/ 76200 w 336"/>
              <a:gd name="T3" fmla="*/ 0 h 240"/>
              <a:gd name="T4" fmla="*/ 0 w 336"/>
              <a:gd name="T5" fmla="*/ 152400 h 240"/>
              <a:gd name="T6" fmla="*/ 457200 w 336"/>
              <a:gd name="T7" fmla="*/ 381000 h 240"/>
              <a:gd name="T8" fmla="*/ 533400 w 336"/>
              <a:gd name="T9" fmla="*/ 22860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6" h="240">
                <a:moveTo>
                  <a:pt x="336" y="144"/>
                </a:moveTo>
                <a:lnTo>
                  <a:pt x="48" y="0"/>
                </a:lnTo>
                <a:lnTo>
                  <a:pt x="0" y="96"/>
                </a:lnTo>
                <a:lnTo>
                  <a:pt x="288" y="240"/>
                </a:lnTo>
                <a:lnTo>
                  <a:pt x="336" y="144"/>
                </a:lnTo>
                <a:close/>
              </a:path>
            </a:pathLst>
          </a:custGeom>
          <a:noFill/>
          <a:ln w="28575" cap="flat" cmpd="sng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6" name="Object 26"/>
          <p:cNvGraphicFramePr>
            <a:graphicFrameLocks noChangeAspect="1"/>
          </p:cNvGraphicFramePr>
          <p:nvPr/>
        </p:nvGraphicFramePr>
        <p:xfrm>
          <a:off x="4097571" y="3120564"/>
          <a:ext cx="1162050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7" imgW="2878126" imgH="2759488" progId="CorelDRAW.Graphic.13">
                  <p:embed/>
                </p:oleObj>
              </mc:Choice>
              <mc:Fallback>
                <p:oleObj name="CorelDRAW" r:id="rId7" imgW="2878126" imgH="2759488" progId="CorelDRAW.Graphic.13">
                  <p:embed/>
                  <p:pic>
                    <p:nvPicPr>
                      <p:cNvPr id="1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571" y="3120564"/>
                        <a:ext cx="1162050" cy="139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33360" dir="13778128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18204" y="52155"/>
            <a:ext cx="6796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462644" y="3140518"/>
            <a:ext cx="1182126" cy="3077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62644" y="3439876"/>
            <a:ext cx="0" cy="1227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19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4852" y="1108038"/>
            <a:ext cx="11187953" cy="5400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45528" y="1246835"/>
            <a:ext cx="7086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1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78417" y="283143"/>
            <a:ext cx="731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73"/>
          <p:cNvSpPr txBox="1">
            <a:spLocks noChangeArrowheads="1"/>
          </p:cNvSpPr>
          <p:nvPr/>
        </p:nvSpPr>
        <p:spPr bwMode="auto">
          <a:xfrm>
            <a:off x="1981200" y="4953001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b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Group 137"/>
          <p:cNvGraphicFramePr>
            <a:graphicFrameLocks/>
          </p:cNvGraphicFramePr>
          <p:nvPr/>
        </p:nvGraphicFramePr>
        <p:xfrm>
          <a:off x="1054249" y="2079742"/>
          <a:ext cx="10327341" cy="4191966"/>
        </p:xfrm>
        <a:graphic>
          <a:graphicData uri="http://schemas.openxmlformats.org/drawingml/2006/table">
            <a:tbl>
              <a:tblPr/>
              <a:tblGrid>
                <a:gridCol w="2868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9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42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 NGHIỆM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HỎI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 QUẢ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478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pin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quyển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đâu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just"/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296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Thay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quyển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vỏ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hộp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131"/>
          <p:cNvSpPr txBox="1">
            <a:spLocks noChangeArrowheads="1"/>
          </p:cNvSpPr>
          <p:nvPr/>
        </p:nvSpPr>
        <p:spPr bwMode="auto">
          <a:xfrm>
            <a:off x="7677857" y="2631042"/>
            <a:ext cx="372928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7703406" y="4451375"/>
            <a:ext cx="367818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41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4852" y="806363"/>
            <a:ext cx="11187953" cy="5702013"/>
          </a:xfrm>
          <a:prstGeom prst="roundRect">
            <a:avLst>
              <a:gd name="adj" fmla="val 96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78417" y="283143"/>
            <a:ext cx="731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6740" y="1987826"/>
            <a:ext cx="81509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713720" y="2974171"/>
            <a:ext cx="8452718" cy="2808312"/>
          </a:xfrm>
          <a:prstGeom prst="cloudCallout">
            <a:avLst>
              <a:gd name="adj1" fmla="val 34668"/>
              <a:gd name="adj2" fmla="val -72676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7" b="97411" l="6643" r="89963">
                        <a14:foregroundMark x1="33651" y1="46724" x2="40687" y2="48038"/>
                        <a14:foregroundMark x1="53415" y1="47489" x2="63680" y2="48352"/>
                        <a14:foregroundMark x1="36589" y1="67654" x2="64052" y2="71518"/>
                        <a14:foregroundMark x1="33361" y1="84366" x2="59727" y2="79973"/>
                        <a14:foregroundMark x1="33423" y1="67674" x2="25476" y2="82523"/>
                        <a14:foregroundMark x1="60058" y1="64594" x2="72475" y2="82424"/>
                        <a14:foregroundMark x1="55733" y1="85896" x2="69909" y2="84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952">
            <a:off x="1147435" y="1663217"/>
            <a:ext cx="2402196" cy="25344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58570" y="3853975"/>
            <a:ext cx="7387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36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0832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4852" y="861628"/>
            <a:ext cx="11187953" cy="5702013"/>
          </a:xfrm>
          <a:prstGeom prst="roundRect">
            <a:avLst>
              <a:gd name="adj" fmla="val 96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78417" y="283143"/>
            <a:ext cx="731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713720" y="2974171"/>
            <a:ext cx="8452718" cy="2808312"/>
          </a:xfrm>
          <a:prstGeom prst="cloudCallout">
            <a:avLst>
              <a:gd name="adj1" fmla="val 34668"/>
              <a:gd name="adj2" fmla="val -72676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7" b="97411" l="6643" r="89963">
                        <a14:foregroundMark x1="33651" y1="46724" x2="40687" y2="48038"/>
                        <a14:foregroundMark x1="53415" y1="47489" x2="63680" y2="48352"/>
                        <a14:foregroundMark x1="36589" y1="67654" x2="64052" y2="71518"/>
                        <a14:foregroundMark x1="33361" y1="84366" x2="59727" y2="79973"/>
                        <a14:foregroundMark x1="33423" y1="67674" x2="25476" y2="82523"/>
                        <a14:foregroundMark x1="60058" y1="64594" x2="72475" y2="82424"/>
                        <a14:foregroundMark x1="55733" y1="85896" x2="69909" y2="84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952">
            <a:off x="706126" y="1542881"/>
            <a:ext cx="2402196" cy="2534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3815" y="1841670"/>
            <a:ext cx="8503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48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0654" y="3747899"/>
            <a:ext cx="9078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3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8A59-16BA-C347-918A-8186037F7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039"/>
            <a:ext cx="10515600" cy="1551214"/>
          </a:xfrm>
        </p:spPr>
        <p:txBody>
          <a:bodyPr>
            <a:no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latin typeface="UTM Candombe" panose="02040603050506020204" pitchFamily="18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536E48-921F-E849-9C52-5D9CFBA88168}"/>
              </a:ext>
            </a:extLst>
          </p:cNvPr>
          <p:cNvSpPr/>
          <p:nvPr/>
        </p:nvSpPr>
        <p:spPr>
          <a:xfrm>
            <a:off x="527957" y="2124924"/>
            <a:ext cx="11136086" cy="3108384"/>
          </a:xfrm>
          <a:prstGeom prst="rect">
            <a:avLst/>
          </a:prstGeom>
          <a:ln>
            <a:solidFill>
              <a:srgbClr val="08325E"/>
            </a:solidFill>
            <a:extLst>
              <a:ext uri="{C807C97D-BFC1-408E-A445-0C87EB9F89A2}">
                <ask:lineSketchStyleProps xmlns:ask="http://schemas.microsoft.com/office/drawing/2018/sketchyshapes" sd="2636963687">
                  <a:custGeom>
                    <a:avLst/>
                    <a:gdLst>
                      <a:gd name="connsiteX0" fmla="*/ 0 w 11136086"/>
                      <a:gd name="connsiteY0" fmla="*/ 0 h 4947557"/>
                      <a:gd name="connsiteX1" fmla="*/ 252027 w 11136086"/>
                      <a:gd name="connsiteY1" fmla="*/ 0 h 4947557"/>
                      <a:gd name="connsiteX2" fmla="*/ 726776 w 11136086"/>
                      <a:gd name="connsiteY2" fmla="*/ 0 h 4947557"/>
                      <a:gd name="connsiteX3" fmla="*/ 1424247 w 11136086"/>
                      <a:gd name="connsiteY3" fmla="*/ 0 h 4947557"/>
                      <a:gd name="connsiteX4" fmla="*/ 1676274 w 11136086"/>
                      <a:gd name="connsiteY4" fmla="*/ 0 h 4947557"/>
                      <a:gd name="connsiteX5" fmla="*/ 2485106 w 11136086"/>
                      <a:gd name="connsiteY5" fmla="*/ 0 h 4947557"/>
                      <a:gd name="connsiteX6" fmla="*/ 2959854 w 11136086"/>
                      <a:gd name="connsiteY6" fmla="*/ 0 h 4947557"/>
                      <a:gd name="connsiteX7" fmla="*/ 3323243 w 11136086"/>
                      <a:gd name="connsiteY7" fmla="*/ 0 h 4947557"/>
                      <a:gd name="connsiteX8" fmla="*/ 4020713 w 11136086"/>
                      <a:gd name="connsiteY8" fmla="*/ 0 h 4947557"/>
                      <a:gd name="connsiteX9" fmla="*/ 4606823 w 11136086"/>
                      <a:gd name="connsiteY9" fmla="*/ 0 h 4947557"/>
                      <a:gd name="connsiteX10" fmla="*/ 5192933 w 11136086"/>
                      <a:gd name="connsiteY10" fmla="*/ 0 h 4947557"/>
                      <a:gd name="connsiteX11" fmla="*/ 5667682 w 11136086"/>
                      <a:gd name="connsiteY11" fmla="*/ 0 h 4947557"/>
                      <a:gd name="connsiteX12" fmla="*/ 6253791 w 11136086"/>
                      <a:gd name="connsiteY12" fmla="*/ 0 h 4947557"/>
                      <a:gd name="connsiteX13" fmla="*/ 6617180 w 11136086"/>
                      <a:gd name="connsiteY13" fmla="*/ 0 h 4947557"/>
                      <a:gd name="connsiteX14" fmla="*/ 6869207 w 11136086"/>
                      <a:gd name="connsiteY14" fmla="*/ 0 h 4947557"/>
                      <a:gd name="connsiteX15" fmla="*/ 7455317 w 11136086"/>
                      <a:gd name="connsiteY15" fmla="*/ 0 h 4947557"/>
                      <a:gd name="connsiteX16" fmla="*/ 7707344 w 11136086"/>
                      <a:gd name="connsiteY16" fmla="*/ 0 h 4947557"/>
                      <a:gd name="connsiteX17" fmla="*/ 8182093 w 11136086"/>
                      <a:gd name="connsiteY17" fmla="*/ 0 h 4947557"/>
                      <a:gd name="connsiteX18" fmla="*/ 8879563 w 11136086"/>
                      <a:gd name="connsiteY18" fmla="*/ 0 h 4947557"/>
                      <a:gd name="connsiteX19" fmla="*/ 9465673 w 11136086"/>
                      <a:gd name="connsiteY19" fmla="*/ 0 h 4947557"/>
                      <a:gd name="connsiteX20" fmla="*/ 9940422 w 11136086"/>
                      <a:gd name="connsiteY20" fmla="*/ 0 h 4947557"/>
                      <a:gd name="connsiteX21" fmla="*/ 10637893 w 11136086"/>
                      <a:gd name="connsiteY21" fmla="*/ 0 h 4947557"/>
                      <a:gd name="connsiteX22" fmla="*/ 11136086 w 11136086"/>
                      <a:gd name="connsiteY22" fmla="*/ 0 h 4947557"/>
                      <a:gd name="connsiteX23" fmla="*/ 11136086 w 11136086"/>
                      <a:gd name="connsiteY23" fmla="*/ 500253 h 4947557"/>
                      <a:gd name="connsiteX24" fmla="*/ 11136086 w 11136086"/>
                      <a:gd name="connsiteY24" fmla="*/ 1148933 h 4947557"/>
                      <a:gd name="connsiteX25" fmla="*/ 11136086 w 11136086"/>
                      <a:gd name="connsiteY25" fmla="*/ 1649186 h 4947557"/>
                      <a:gd name="connsiteX26" fmla="*/ 11136086 w 11136086"/>
                      <a:gd name="connsiteY26" fmla="*/ 2099963 h 4947557"/>
                      <a:gd name="connsiteX27" fmla="*/ 11136086 w 11136086"/>
                      <a:gd name="connsiteY27" fmla="*/ 2649692 h 4947557"/>
                      <a:gd name="connsiteX28" fmla="*/ 11136086 w 11136086"/>
                      <a:gd name="connsiteY28" fmla="*/ 3298371 h 4947557"/>
                      <a:gd name="connsiteX29" fmla="*/ 11136086 w 11136086"/>
                      <a:gd name="connsiteY29" fmla="*/ 3947051 h 4947557"/>
                      <a:gd name="connsiteX30" fmla="*/ 11136086 w 11136086"/>
                      <a:gd name="connsiteY30" fmla="*/ 4397828 h 4947557"/>
                      <a:gd name="connsiteX31" fmla="*/ 11136086 w 11136086"/>
                      <a:gd name="connsiteY31" fmla="*/ 4947557 h 4947557"/>
                      <a:gd name="connsiteX32" fmla="*/ 10884059 w 11136086"/>
                      <a:gd name="connsiteY32" fmla="*/ 4947557 h 4947557"/>
                      <a:gd name="connsiteX33" fmla="*/ 10520671 w 11136086"/>
                      <a:gd name="connsiteY33" fmla="*/ 4947557 h 4947557"/>
                      <a:gd name="connsiteX34" fmla="*/ 10157283 w 11136086"/>
                      <a:gd name="connsiteY34" fmla="*/ 4947557 h 4947557"/>
                      <a:gd name="connsiteX35" fmla="*/ 9459812 w 11136086"/>
                      <a:gd name="connsiteY35" fmla="*/ 4947557 h 4947557"/>
                      <a:gd name="connsiteX36" fmla="*/ 8985063 w 11136086"/>
                      <a:gd name="connsiteY36" fmla="*/ 4947557 h 4947557"/>
                      <a:gd name="connsiteX37" fmla="*/ 8621675 w 11136086"/>
                      <a:gd name="connsiteY37" fmla="*/ 4947557 h 4947557"/>
                      <a:gd name="connsiteX38" fmla="*/ 8035565 w 11136086"/>
                      <a:gd name="connsiteY38" fmla="*/ 4947557 h 4947557"/>
                      <a:gd name="connsiteX39" fmla="*/ 7783538 w 11136086"/>
                      <a:gd name="connsiteY39" fmla="*/ 4947557 h 4947557"/>
                      <a:gd name="connsiteX40" fmla="*/ 7531511 w 11136086"/>
                      <a:gd name="connsiteY40" fmla="*/ 4947557 h 4947557"/>
                      <a:gd name="connsiteX41" fmla="*/ 6834040 w 11136086"/>
                      <a:gd name="connsiteY41" fmla="*/ 4947557 h 4947557"/>
                      <a:gd name="connsiteX42" fmla="*/ 6136569 w 11136086"/>
                      <a:gd name="connsiteY42" fmla="*/ 4947557 h 4947557"/>
                      <a:gd name="connsiteX43" fmla="*/ 5550460 w 11136086"/>
                      <a:gd name="connsiteY43" fmla="*/ 4947557 h 4947557"/>
                      <a:gd name="connsiteX44" fmla="*/ 5187072 w 11136086"/>
                      <a:gd name="connsiteY44" fmla="*/ 4947557 h 4947557"/>
                      <a:gd name="connsiteX45" fmla="*/ 4712323 w 11136086"/>
                      <a:gd name="connsiteY45" fmla="*/ 4947557 h 4947557"/>
                      <a:gd name="connsiteX46" fmla="*/ 4348935 w 11136086"/>
                      <a:gd name="connsiteY46" fmla="*/ 4947557 h 4947557"/>
                      <a:gd name="connsiteX47" fmla="*/ 3874186 w 11136086"/>
                      <a:gd name="connsiteY47" fmla="*/ 4947557 h 4947557"/>
                      <a:gd name="connsiteX48" fmla="*/ 3288076 w 11136086"/>
                      <a:gd name="connsiteY48" fmla="*/ 4947557 h 4947557"/>
                      <a:gd name="connsiteX49" fmla="*/ 2701966 w 11136086"/>
                      <a:gd name="connsiteY49" fmla="*/ 4947557 h 4947557"/>
                      <a:gd name="connsiteX50" fmla="*/ 2227217 w 11136086"/>
                      <a:gd name="connsiteY50" fmla="*/ 4947557 h 4947557"/>
                      <a:gd name="connsiteX51" fmla="*/ 1641107 w 11136086"/>
                      <a:gd name="connsiteY51" fmla="*/ 4947557 h 4947557"/>
                      <a:gd name="connsiteX52" fmla="*/ 1389080 w 11136086"/>
                      <a:gd name="connsiteY52" fmla="*/ 4947557 h 4947557"/>
                      <a:gd name="connsiteX53" fmla="*/ 914331 w 11136086"/>
                      <a:gd name="connsiteY53" fmla="*/ 4947557 h 4947557"/>
                      <a:gd name="connsiteX54" fmla="*/ 550943 w 11136086"/>
                      <a:gd name="connsiteY54" fmla="*/ 4947557 h 4947557"/>
                      <a:gd name="connsiteX55" fmla="*/ 0 w 11136086"/>
                      <a:gd name="connsiteY55" fmla="*/ 4947557 h 4947557"/>
                      <a:gd name="connsiteX56" fmla="*/ 0 w 11136086"/>
                      <a:gd name="connsiteY56" fmla="*/ 4397828 h 4947557"/>
                      <a:gd name="connsiteX57" fmla="*/ 0 w 11136086"/>
                      <a:gd name="connsiteY57" fmla="*/ 3947051 h 4947557"/>
                      <a:gd name="connsiteX58" fmla="*/ 0 w 11136086"/>
                      <a:gd name="connsiteY58" fmla="*/ 3397322 h 4947557"/>
                      <a:gd name="connsiteX59" fmla="*/ 0 w 11136086"/>
                      <a:gd name="connsiteY59" fmla="*/ 2897069 h 4947557"/>
                      <a:gd name="connsiteX60" fmla="*/ 0 w 11136086"/>
                      <a:gd name="connsiteY60" fmla="*/ 2248390 h 4947557"/>
                      <a:gd name="connsiteX61" fmla="*/ 0 w 11136086"/>
                      <a:gd name="connsiteY61" fmla="*/ 1649186 h 4947557"/>
                      <a:gd name="connsiteX62" fmla="*/ 0 w 11136086"/>
                      <a:gd name="connsiteY62" fmla="*/ 1049982 h 4947557"/>
                      <a:gd name="connsiteX63" fmla="*/ 0 w 11136086"/>
                      <a:gd name="connsiteY63" fmla="*/ 500253 h 4947557"/>
                      <a:gd name="connsiteX64" fmla="*/ 0 w 11136086"/>
                      <a:gd name="connsiteY64" fmla="*/ 0 h 4947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136086" h="4947557" fill="none" extrusionOk="0">
                        <a:moveTo>
                          <a:pt x="0" y="0"/>
                        </a:moveTo>
                        <a:cubicBezTo>
                          <a:pt x="71259" y="-23779"/>
                          <a:pt x="201426" y="2299"/>
                          <a:pt x="252027" y="0"/>
                        </a:cubicBezTo>
                        <a:cubicBezTo>
                          <a:pt x="302628" y="-2299"/>
                          <a:pt x="585632" y="1679"/>
                          <a:pt x="726776" y="0"/>
                        </a:cubicBezTo>
                        <a:cubicBezTo>
                          <a:pt x="867920" y="-1679"/>
                          <a:pt x="1273181" y="83024"/>
                          <a:pt x="1424247" y="0"/>
                        </a:cubicBezTo>
                        <a:cubicBezTo>
                          <a:pt x="1575313" y="-83024"/>
                          <a:pt x="1562665" y="22702"/>
                          <a:pt x="1676274" y="0"/>
                        </a:cubicBezTo>
                        <a:cubicBezTo>
                          <a:pt x="1789883" y="-22702"/>
                          <a:pt x="2220105" y="12251"/>
                          <a:pt x="2485106" y="0"/>
                        </a:cubicBezTo>
                        <a:cubicBezTo>
                          <a:pt x="2750107" y="-12251"/>
                          <a:pt x="2817955" y="14363"/>
                          <a:pt x="2959854" y="0"/>
                        </a:cubicBezTo>
                        <a:cubicBezTo>
                          <a:pt x="3101753" y="-14363"/>
                          <a:pt x="3142883" y="20467"/>
                          <a:pt x="3323243" y="0"/>
                        </a:cubicBezTo>
                        <a:cubicBezTo>
                          <a:pt x="3503603" y="-20467"/>
                          <a:pt x="3748942" y="69391"/>
                          <a:pt x="4020713" y="0"/>
                        </a:cubicBezTo>
                        <a:cubicBezTo>
                          <a:pt x="4292484" y="-69391"/>
                          <a:pt x="4442251" y="38862"/>
                          <a:pt x="4606823" y="0"/>
                        </a:cubicBezTo>
                        <a:cubicBezTo>
                          <a:pt x="4771395" y="-38862"/>
                          <a:pt x="5026801" y="55144"/>
                          <a:pt x="5192933" y="0"/>
                        </a:cubicBezTo>
                        <a:cubicBezTo>
                          <a:pt x="5359065" y="-55144"/>
                          <a:pt x="5546466" y="52518"/>
                          <a:pt x="5667682" y="0"/>
                        </a:cubicBezTo>
                        <a:cubicBezTo>
                          <a:pt x="5788898" y="-52518"/>
                          <a:pt x="6028424" y="24318"/>
                          <a:pt x="6253791" y="0"/>
                        </a:cubicBezTo>
                        <a:cubicBezTo>
                          <a:pt x="6479158" y="-24318"/>
                          <a:pt x="6525642" y="29774"/>
                          <a:pt x="6617180" y="0"/>
                        </a:cubicBezTo>
                        <a:cubicBezTo>
                          <a:pt x="6708718" y="-29774"/>
                          <a:pt x="6774023" y="9662"/>
                          <a:pt x="6869207" y="0"/>
                        </a:cubicBezTo>
                        <a:cubicBezTo>
                          <a:pt x="6964391" y="-9662"/>
                          <a:pt x="7287949" y="38842"/>
                          <a:pt x="7455317" y="0"/>
                        </a:cubicBezTo>
                        <a:cubicBezTo>
                          <a:pt x="7622685" y="-38842"/>
                          <a:pt x="7622371" y="2767"/>
                          <a:pt x="7707344" y="0"/>
                        </a:cubicBezTo>
                        <a:cubicBezTo>
                          <a:pt x="7792317" y="-2767"/>
                          <a:pt x="7954915" y="49176"/>
                          <a:pt x="8182093" y="0"/>
                        </a:cubicBezTo>
                        <a:cubicBezTo>
                          <a:pt x="8409271" y="-49176"/>
                          <a:pt x="8680977" y="56163"/>
                          <a:pt x="8879563" y="0"/>
                        </a:cubicBezTo>
                        <a:cubicBezTo>
                          <a:pt x="9078149" y="-56163"/>
                          <a:pt x="9307674" y="30312"/>
                          <a:pt x="9465673" y="0"/>
                        </a:cubicBezTo>
                        <a:cubicBezTo>
                          <a:pt x="9623672" y="-30312"/>
                          <a:pt x="9833116" y="32111"/>
                          <a:pt x="9940422" y="0"/>
                        </a:cubicBezTo>
                        <a:cubicBezTo>
                          <a:pt x="10047728" y="-32111"/>
                          <a:pt x="10414794" y="2466"/>
                          <a:pt x="10637893" y="0"/>
                        </a:cubicBezTo>
                        <a:cubicBezTo>
                          <a:pt x="10860992" y="-2466"/>
                          <a:pt x="10981911" y="24097"/>
                          <a:pt x="11136086" y="0"/>
                        </a:cubicBezTo>
                        <a:cubicBezTo>
                          <a:pt x="11193757" y="143398"/>
                          <a:pt x="11132498" y="398515"/>
                          <a:pt x="11136086" y="500253"/>
                        </a:cubicBezTo>
                        <a:cubicBezTo>
                          <a:pt x="11139674" y="601991"/>
                          <a:pt x="11125175" y="876628"/>
                          <a:pt x="11136086" y="1148933"/>
                        </a:cubicBezTo>
                        <a:cubicBezTo>
                          <a:pt x="11146997" y="1421238"/>
                          <a:pt x="11122653" y="1422456"/>
                          <a:pt x="11136086" y="1649186"/>
                        </a:cubicBezTo>
                        <a:cubicBezTo>
                          <a:pt x="11149519" y="1875916"/>
                          <a:pt x="11091731" y="1998323"/>
                          <a:pt x="11136086" y="2099963"/>
                        </a:cubicBezTo>
                        <a:cubicBezTo>
                          <a:pt x="11180441" y="2201603"/>
                          <a:pt x="11131554" y="2482720"/>
                          <a:pt x="11136086" y="2649692"/>
                        </a:cubicBezTo>
                        <a:cubicBezTo>
                          <a:pt x="11140618" y="2816664"/>
                          <a:pt x="11067937" y="3017418"/>
                          <a:pt x="11136086" y="3298371"/>
                        </a:cubicBezTo>
                        <a:cubicBezTo>
                          <a:pt x="11204235" y="3579324"/>
                          <a:pt x="11073565" y="3804023"/>
                          <a:pt x="11136086" y="3947051"/>
                        </a:cubicBezTo>
                        <a:cubicBezTo>
                          <a:pt x="11198607" y="4090079"/>
                          <a:pt x="11108654" y="4303245"/>
                          <a:pt x="11136086" y="4397828"/>
                        </a:cubicBezTo>
                        <a:cubicBezTo>
                          <a:pt x="11163518" y="4492411"/>
                          <a:pt x="11117473" y="4686551"/>
                          <a:pt x="11136086" y="4947557"/>
                        </a:cubicBezTo>
                        <a:cubicBezTo>
                          <a:pt x="11055658" y="4969101"/>
                          <a:pt x="10985817" y="4920756"/>
                          <a:pt x="10884059" y="4947557"/>
                        </a:cubicBezTo>
                        <a:cubicBezTo>
                          <a:pt x="10782301" y="4974358"/>
                          <a:pt x="10694953" y="4936354"/>
                          <a:pt x="10520671" y="4947557"/>
                        </a:cubicBezTo>
                        <a:cubicBezTo>
                          <a:pt x="10346389" y="4958760"/>
                          <a:pt x="10237375" y="4913910"/>
                          <a:pt x="10157283" y="4947557"/>
                        </a:cubicBezTo>
                        <a:cubicBezTo>
                          <a:pt x="10077191" y="4981204"/>
                          <a:pt x="9772668" y="4910262"/>
                          <a:pt x="9459812" y="4947557"/>
                        </a:cubicBezTo>
                        <a:cubicBezTo>
                          <a:pt x="9146956" y="4984852"/>
                          <a:pt x="9155100" y="4911645"/>
                          <a:pt x="8985063" y="4947557"/>
                        </a:cubicBezTo>
                        <a:cubicBezTo>
                          <a:pt x="8815026" y="4983469"/>
                          <a:pt x="8739351" y="4935411"/>
                          <a:pt x="8621675" y="4947557"/>
                        </a:cubicBezTo>
                        <a:cubicBezTo>
                          <a:pt x="8503999" y="4959703"/>
                          <a:pt x="8266972" y="4914794"/>
                          <a:pt x="8035565" y="4947557"/>
                        </a:cubicBezTo>
                        <a:cubicBezTo>
                          <a:pt x="7804158" y="4980320"/>
                          <a:pt x="7833989" y="4941046"/>
                          <a:pt x="7783538" y="4947557"/>
                        </a:cubicBezTo>
                        <a:cubicBezTo>
                          <a:pt x="7733087" y="4954068"/>
                          <a:pt x="7622306" y="4939147"/>
                          <a:pt x="7531511" y="4947557"/>
                        </a:cubicBezTo>
                        <a:cubicBezTo>
                          <a:pt x="7440716" y="4955967"/>
                          <a:pt x="7068691" y="4889284"/>
                          <a:pt x="6834040" y="4947557"/>
                        </a:cubicBezTo>
                        <a:cubicBezTo>
                          <a:pt x="6599389" y="5005830"/>
                          <a:pt x="6371767" y="4886033"/>
                          <a:pt x="6136569" y="4947557"/>
                        </a:cubicBezTo>
                        <a:cubicBezTo>
                          <a:pt x="5901371" y="5009081"/>
                          <a:pt x="5744696" y="4908628"/>
                          <a:pt x="5550460" y="4947557"/>
                        </a:cubicBezTo>
                        <a:cubicBezTo>
                          <a:pt x="5356224" y="4986486"/>
                          <a:pt x="5330144" y="4910247"/>
                          <a:pt x="5187072" y="4947557"/>
                        </a:cubicBezTo>
                        <a:cubicBezTo>
                          <a:pt x="5044000" y="4984867"/>
                          <a:pt x="4872453" y="4901599"/>
                          <a:pt x="4712323" y="4947557"/>
                        </a:cubicBezTo>
                        <a:cubicBezTo>
                          <a:pt x="4552193" y="4993515"/>
                          <a:pt x="4449241" y="4927463"/>
                          <a:pt x="4348935" y="4947557"/>
                        </a:cubicBezTo>
                        <a:cubicBezTo>
                          <a:pt x="4248629" y="4967651"/>
                          <a:pt x="4084107" y="4916916"/>
                          <a:pt x="3874186" y="4947557"/>
                        </a:cubicBezTo>
                        <a:cubicBezTo>
                          <a:pt x="3664265" y="4978198"/>
                          <a:pt x="3464584" y="4899500"/>
                          <a:pt x="3288076" y="4947557"/>
                        </a:cubicBezTo>
                        <a:cubicBezTo>
                          <a:pt x="3111568" y="4995614"/>
                          <a:pt x="2943312" y="4910653"/>
                          <a:pt x="2701966" y="4947557"/>
                        </a:cubicBezTo>
                        <a:cubicBezTo>
                          <a:pt x="2460620" y="4984461"/>
                          <a:pt x="2421972" y="4915671"/>
                          <a:pt x="2227217" y="4947557"/>
                        </a:cubicBezTo>
                        <a:cubicBezTo>
                          <a:pt x="2032462" y="4979443"/>
                          <a:pt x="1885049" y="4909595"/>
                          <a:pt x="1641107" y="4947557"/>
                        </a:cubicBezTo>
                        <a:cubicBezTo>
                          <a:pt x="1397165" y="4985519"/>
                          <a:pt x="1498050" y="4936760"/>
                          <a:pt x="1389080" y="4947557"/>
                        </a:cubicBezTo>
                        <a:cubicBezTo>
                          <a:pt x="1280110" y="4958354"/>
                          <a:pt x="1107081" y="4903522"/>
                          <a:pt x="914331" y="4947557"/>
                        </a:cubicBezTo>
                        <a:cubicBezTo>
                          <a:pt x="721581" y="4991592"/>
                          <a:pt x="630058" y="4922757"/>
                          <a:pt x="550943" y="4947557"/>
                        </a:cubicBezTo>
                        <a:cubicBezTo>
                          <a:pt x="471828" y="4972357"/>
                          <a:pt x="189232" y="4944499"/>
                          <a:pt x="0" y="4947557"/>
                        </a:cubicBezTo>
                        <a:cubicBezTo>
                          <a:pt x="-5662" y="4760951"/>
                          <a:pt x="6404" y="4568051"/>
                          <a:pt x="0" y="4397828"/>
                        </a:cubicBezTo>
                        <a:cubicBezTo>
                          <a:pt x="-6404" y="4227605"/>
                          <a:pt x="35683" y="4133851"/>
                          <a:pt x="0" y="3947051"/>
                        </a:cubicBezTo>
                        <a:cubicBezTo>
                          <a:pt x="-35683" y="3760251"/>
                          <a:pt x="37354" y="3526069"/>
                          <a:pt x="0" y="3397322"/>
                        </a:cubicBezTo>
                        <a:cubicBezTo>
                          <a:pt x="-37354" y="3268575"/>
                          <a:pt x="26286" y="2998801"/>
                          <a:pt x="0" y="2897069"/>
                        </a:cubicBezTo>
                        <a:cubicBezTo>
                          <a:pt x="-26286" y="2795337"/>
                          <a:pt x="11439" y="2563732"/>
                          <a:pt x="0" y="2248390"/>
                        </a:cubicBezTo>
                        <a:cubicBezTo>
                          <a:pt x="-11439" y="1933048"/>
                          <a:pt x="59182" y="1903916"/>
                          <a:pt x="0" y="1649186"/>
                        </a:cubicBezTo>
                        <a:cubicBezTo>
                          <a:pt x="-59182" y="1394456"/>
                          <a:pt x="40806" y="1176699"/>
                          <a:pt x="0" y="1049982"/>
                        </a:cubicBezTo>
                        <a:cubicBezTo>
                          <a:pt x="-40806" y="923265"/>
                          <a:pt x="33401" y="735106"/>
                          <a:pt x="0" y="500253"/>
                        </a:cubicBezTo>
                        <a:cubicBezTo>
                          <a:pt x="-33401" y="265400"/>
                          <a:pt x="27530" y="196536"/>
                          <a:pt x="0" y="0"/>
                        </a:cubicBezTo>
                        <a:close/>
                      </a:path>
                      <a:path w="11136086" h="4947557" stroke="0" extrusionOk="0">
                        <a:moveTo>
                          <a:pt x="0" y="0"/>
                        </a:moveTo>
                        <a:cubicBezTo>
                          <a:pt x="236724" y="-6522"/>
                          <a:pt x="395782" y="61105"/>
                          <a:pt x="697471" y="0"/>
                        </a:cubicBezTo>
                        <a:cubicBezTo>
                          <a:pt x="999160" y="-61105"/>
                          <a:pt x="1159345" y="53360"/>
                          <a:pt x="1394941" y="0"/>
                        </a:cubicBezTo>
                        <a:cubicBezTo>
                          <a:pt x="1630537" y="-53360"/>
                          <a:pt x="1789568" y="30349"/>
                          <a:pt x="1981051" y="0"/>
                        </a:cubicBezTo>
                        <a:cubicBezTo>
                          <a:pt x="2172534" y="-30349"/>
                          <a:pt x="2235184" y="37896"/>
                          <a:pt x="2344439" y="0"/>
                        </a:cubicBezTo>
                        <a:cubicBezTo>
                          <a:pt x="2453694" y="-37896"/>
                          <a:pt x="2716047" y="29700"/>
                          <a:pt x="2819188" y="0"/>
                        </a:cubicBezTo>
                        <a:cubicBezTo>
                          <a:pt x="2922329" y="-29700"/>
                          <a:pt x="3180587" y="147"/>
                          <a:pt x="3293937" y="0"/>
                        </a:cubicBezTo>
                        <a:cubicBezTo>
                          <a:pt x="3407287" y="-147"/>
                          <a:pt x="3440520" y="24056"/>
                          <a:pt x="3545964" y="0"/>
                        </a:cubicBezTo>
                        <a:cubicBezTo>
                          <a:pt x="3651408" y="-24056"/>
                          <a:pt x="4100178" y="47104"/>
                          <a:pt x="4243435" y="0"/>
                        </a:cubicBezTo>
                        <a:cubicBezTo>
                          <a:pt x="4386692" y="-47104"/>
                          <a:pt x="4689116" y="4924"/>
                          <a:pt x="4829545" y="0"/>
                        </a:cubicBezTo>
                        <a:cubicBezTo>
                          <a:pt x="4969974" y="-4924"/>
                          <a:pt x="5343285" y="12740"/>
                          <a:pt x="5527015" y="0"/>
                        </a:cubicBezTo>
                        <a:cubicBezTo>
                          <a:pt x="5710745" y="-12740"/>
                          <a:pt x="5964989" y="76383"/>
                          <a:pt x="6335847" y="0"/>
                        </a:cubicBezTo>
                        <a:cubicBezTo>
                          <a:pt x="6706705" y="-76383"/>
                          <a:pt x="6749592" y="1944"/>
                          <a:pt x="7033317" y="0"/>
                        </a:cubicBezTo>
                        <a:cubicBezTo>
                          <a:pt x="7317042" y="-1944"/>
                          <a:pt x="7241701" y="120"/>
                          <a:pt x="7396706" y="0"/>
                        </a:cubicBezTo>
                        <a:cubicBezTo>
                          <a:pt x="7551711" y="-120"/>
                          <a:pt x="7578557" y="198"/>
                          <a:pt x="7760094" y="0"/>
                        </a:cubicBezTo>
                        <a:cubicBezTo>
                          <a:pt x="7941631" y="-198"/>
                          <a:pt x="8030049" y="44934"/>
                          <a:pt x="8234843" y="0"/>
                        </a:cubicBezTo>
                        <a:cubicBezTo>
                          <a:pt x="8439637" y="-44934"/>
                          <a:pt x="8522246" y="23528"/>
                          <a:pt x="8709591" y="0"/>
                        </a:cubicBezTo>
                        <a:cubicBezTo>
                          <a:pt x="8896936" y="-23528"/>
                          <a:pt x="9271860" y="64515"/>
                          <a:pt x="9518423" y="0"/>
                        </a:cubicBezTo>
                        <a:cubicBezTo>
                          <a:pt x="9764986" y="-64515"/>
                          <a:pt x="9887836" y="6511"/>
                          <a:pt x="9993172" y="0"/>
                        </a:cubicBezTo>
                        <a:cubicBezTo>
                          <a:pt x="10098508" y="-6511"/>
                          <a:pt x="10569473" y="72420"/>
                          <a:pt x="11136086" y="0"/>
                        </a:cubicBezTo>
                        <a:cubicBezTo>
                          <a:pt x="11189675" y="203689"/>
                          <a:pt x="11122246" y="250802"/>
                          <a:pt x="11136086" y="500253"/>
                        </a:cubicBezTo>
                        <a:cubicBezTo>
                          <a:pt x="11149926" y="749704"/>
                          <a:pt x="11118168" y="817308"/>
                          <a:pt x="11136086" y="951030"/>
                        </a:cubicBezTo>
                        <a:cubicBezTo>
                          <a:pt x="11154004" y="1084752"/>
                          <a:pt x="11111134" y="1206146"/>
                          <a:pt x="11136086" y="1352332"/>
                        </a:cubicBezTo>
                        <a:cubicBezTo>
                          <a:pt x="11161038" y="1498518"/>
                          <a:pt x="11104835" y="1695217"/>
                          <a:pt x="11136086" y="1902061"/>
                        </a:cubicBezTo>
                        <a:cubicBezTo>
                          <a:pt x="11167337" y="2108905"/>
                          <a:pt x="11068971" y="2354268"/>
                          <a:pt x="11136086" y="2501265"/>
                        </a:cubicBezTo>
                        <a:cubicBezTo>
                          <a:pt x="11203201" y="2648262"/>
                          <a:pt x="11133457" y="2753321"/>
                          <a:pt x="11136086" y="3001518"/>
                        </a:cubicBezTo>
                        <a:cubicBezTo>
                          <a:pt x="11138715" y="3249715"/>
                          <a:pt x="11102718" y="3395149"/>
                          <a:pt x="11136086" y="3650198"/>
                        </a:cubicBezTo>
                        <a:cubicBezTo>
                          <a:pt x="11169454" y="3905247"/>
                          <a:pt x="11094958" y="3948635"/>
                          <a:pt x="11136086" y="4051499"/>
                        </a:cubicBezTo>
                        <a:cubicBezTo>
                          <a:pt x="11177214" y="4154363"/>
                          <a:pt x="11081907" y="4660134"/>
                          <a:pt x="11136086" y="4947557"/>
                        </a:cubicBezTo>
                        <a:cubicBezTo>
                          <a:pt x="11014956" y="4978560"/>
                          <a:pt x="10947882" y="4913959"/>
                          <a:pt x="10772698" y="4947557"/>
                        </a:cubicBezTo>
                        <a:cubicBezTo>
                          <a:pt x="10597514" y="4981155"/>
                          <a:pt x="10502394" y="4921631"/>
                          <a:pt x="10409310" y="4947557"/>
                        </a:cubicBezTo>
                        <a:cubicBezTo>
                          <a:pt x="10316226" y="4973483"/>
                          <a:pt x="10230517" y="4926693"/>
                          <a:pt x="10157283" y="4947557"/>
                        </a:cubicBezTo>
                        <a:cubicBezTo>
                          <a:pt x="10084049" y="4968421"/>
                          <a:pt x="9659876" y="4925571"/>
                          <a:pt x="9348451" y="4947557"/>
                        </a:cubicBezTo>
                        <a:cubicBezTo>
                          <a:pt x="9037026" y="4969543"/>
                          <a:pt x="9051173" y="4927620"/>
                          <a:pt x="8873702" y="4947557"/>
                        </a:cubicBezTo>
                        <a:cubicBezTo>
                          <a:pt x="8696231" y="4967494"/>
                          <a:pt x="8337374" y="4903622"/>
                          <a:pt x="8176232" y="4947557"/>
                        </a:cubicBezTo>
                        <a:cubicBezTo>
                          <a:pt x="8015090" y="4991492"/>
                          <a:pt x="7762467" y="4877244"/>
                          <a:pt x="7367400" y="4947557"/>
                        </a:cubicBezTo>
                        <a:cubicBezTo>
                          <a:pt x="6972333" y="5017870"/>
                          <a:pt x="7210393" y="4939382"/>
                          <a:pt x="7115373" y="4947557"/>
                        </a:cubicBezTo>
                        <a:cubicBezTo>
                          <a:pt x="7020353" y="4955732"/>
                          <a:pt x="6668193" y="4929960"/>
                          <a:pt x="6529263" y="4947557"/>
                        </a:cubicBezTo>
                        <a:cubicBezTo>
                          <a:pt x="6390333" y="4965154"/>
                          <a:pt x="5994746" y="4938908"/>
                          <a:pt x="5831792" y="4947557"/>
                        </a:cubicBezTo>
                        <a:cubicBezTo>
                          <a:pt x="5668838" y="4956206"/>
                          <a:pt x="5354683" y="4900968"/>
                          <a:pt x="5134322" y="4947557"/>
                        </a:cubicBezTo>
                        <a:cubicBezTo>
                          <a:pt x="4913961" y="4994146"/>
                          <a:pt x="4909167" y="4919059"/>
                          <a:pt x="4770934" y="4947557"/>
                        </a:cubicBezTo>
                        <a:cubicBezTo>
                          <a:pt x="4632701" y="4976055"/>
                          <a:pt x="4376246" y="4907283"/>
                          <a:pt x="4184824" y="4947557"/>
                        </a:cubicBezTo>
                        <a:cubicBezTo>
                          <a:pt x="3993402" y="4987831"/>
                          <a:pt x="3908835" y="4918816"/>
                          <a:pt x="3821436" y="4947557"/>
                        </a:cubicBezTo>
                        <a:cubicBezTo>
                          <a:pt x="3734037" y="4976298"/>
                          <a:pt x="3387035" y="4888599"/>
                          <a:pt x="3235326" y="4947557"/>
                        </a:cubicBezTo>
                        <a:cubicBezTo>
                          <a:pt x="3083617" y="5006515"/>
                          <a:pt x="2795995" y="4938708"/>
                          <a:pt x="2537855" y="4947557"/>
                        </a:cubicBezTo>
                        <a:cubicBezTo>
                          <a:pt x="2279715" y="4956406"/>
                          <a:pt x="2095097" y="4911987"/>
                          <a:pt x="1951746" y="4947557"/>
                        </a:cubicBezTo>
                        <a:cubicBezTo>
                          <a:pt x="1808395" y="4983127"/>
                          <a:pt x="1533856" y="4942109"/>
                          <a:pt x="1142914" y="4947557"/>
                        </a:cubicBezTo>
                        <a:cubicBezTo>
                          <a:pt x="751972" y="4953005"/>
                          <a:pt x="380899" y="4942403"/>
                          <a:pt x="0" y="4947557"/>
                        </a:cubicBezTo>
                        <a:cubicBezTo>
                          <a:pt x="-50738" y="4780980"/>
                          <a:pt x="46838" y="4574432"/>
                          <a:pt x="0" y="4298877"/>
                        </a:cubicBezTo>
                        <a:cubicBezTo>
                          <a:pt x="-46838" y="4023322"/>
                          <a:pt x="23489" y="3898169"/>
                          <a:pt x="0" y="3749149"/>
                        </a:cubicBezTo>
                        <a:cubicBezTo>
                          <a:pt x="-23489" y="3600129"/>
                          <a:pt x="5354" y="3474247"/>
                          <a:pt x="0" y="3248896"/>
                        </a:cubicBezTo>
                        <a:cubicBezTo>
                          <a:pt x="-5354" y="3023545"/>
                          <a:pt x="6905" y="2739312"/>
                          <a:pt x="0" y="2600216"/>
                        </a:cubicBezTo>
                        <a:cubicBezTo>
                          <a:pt x="-6905" y="2461120"/>
                          <a:pt x="25401" y="2340623"/>
                          <a:pt x="0" y="2198914"/>
                        </a:cubicBezTo>
                        <a:cubicBezTo>
                          <a:pt x="-25401" y="2057205"/>
                          <a:pt x="46208" y="1922160"/>
                          <a:pt x="0" y="1797612"/>
                        </a:cubicBezTo>
                        <a:cubicBezTo>
                          <a:pt x="-46208" y="1673064"/>
                          <a:pt x="19601" y="1378132"/>
                          <a:pt x="0" y="1247884"/>
                        </a:cubicBezTo>
                        <a:cubicBezTo>
                          <a:pt x="-19601" y="1117636"/>
                          <a:pt x="23976" y="845464"/>
                          <a:pt x="0" y="599204"/>
                        </a:cubicBezTo>
                        <a:cubicBezTo>
                          <a:pt x="-23976" y="352944"/>
                          <a:pt x="51577" y="1979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nl-NL" sz="4400" b="1" i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Khi gặp </a:t>
            </a:r>
            <a:r>
              <a:rPr lang="nl-NL" sz="4400" b="1" i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vật cản sáng, </a:t>
            </a:r>
            <a:r>
              <a:rPr lang="nl-NL" sz="4400" b="1" i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ánh sáng không truyền qua được nên phía sau vật có một vùng </a:t>
            </a:r>
            <a:r>
              <a:rPr lang="nl-NL" sz="4400" b="1" i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không nhận được ánh sáng </a:t>
            </a:r>
            <a:r>
              <a:rPr lang="nl-NL" sz="4400" b="1" i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truyền tới, đó chính là </a:t>
            </a:r>
            <a:r>
              <a:rPr lang="nl-NL" sz="4400" b="1" i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vùng bóng tối.</a:t>
            </a:r>
            <a:endParaRPr lang="vi-VN" sz="4400" b="1" dirty="0">
              <a:solidFill>
                <a:srgbClr val="70AD47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4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693673-0ECE-2B42-BFE5-990B9D32917D}"/>
              </a:ext>
            </a:extLst>
          </p:cNvPr>
          <p:cNvSpPr txBox="1"/>
          <p:nvPr/>
        </p:nvSpPr>
        <p:spPr>
          <a:xfrm>
            <a:off x="2606219" y="2467153"/>
            <a:ext cx="8198078" cy="206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z="38100" prstMaterial="softEdge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800" dirty="0">
                <a:ln w="25400" cap="rnd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rgbClr val="5B9BD5">
                      <a:lumMod val="20000"/>
                      <a:lumOff val="80000"/>
                    </a:srgb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KHỞI ĐỘNG</a:t>
            </a:r>
            <a:endParaRPr kumimoji="0" lang="en-US" sz="12800" b="0" i="0" u="none" strike="noStrike" kern="1200" cap="none" spc="0" normalizeH="0" baseline="0" noProof="0" dirty="0">
              <a:ln w="25400" cap="rnd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  <a:round/>
              </a:ln>
              <a:blipFill>
                <a:blip r:embed="rId3"/>
                <a:stretch>
                  <a:fillRect/>
                </a:stretch>
              </a:blipFill>
              <a:effectLst>
                <a:glow rad="288882">
                  <a:srgbClr val="5B9BD5">
                    <a:lumMod val="20000"/>
                    <a:lumOff val="80000"/>
                  </a:srgbClr>
                </a:glow>
                <a:reflection endPos="0" dir="5400000" sy="-100000" algn="bl" rotWithShape="0"/>
              </a:effectLst>
              <a:uLnTx/>
              <a:uFillTx/>
              <a:latin typeface="UTM Candombe" panose="02040603050506020204" pitchFamily="18"/>
              <a:ea typeface="+mn-ea"/>
              <a:cs typeface="+mn-cs"/>
            </a:endParaRPr>
          </a:p>
        </p:txBody>
      </p:sp>
      <p:pic>
        <p:nvPicPr>
          <p:cNvPr id="1026" name="Picture 2" descr="✓ scientist little girl free vector eps, cdr, ai, svg vector illustration  graphic art">
            <a:extLst>
              <a:ext uri="{FF2B5EF4-FFF2-40B4-BE49-F238E27FC236}">
                <a16:creationId xmlns:a16="http://schemas.microsoft.com/office/drawing/2014/main" id="{22304305-AFDE-2648-84E9-880A5530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7632" l="5672" r="94627">
                        <a14:foregroundMark x1="40000" y1="68158" x2="28358" y2="75263"/>
                        <a14:foregroundMark x1="28358" y1="75263" x2="21194" y2="83947"/>
                        <a14:foregroundMark x1="21194" y1="83947" x2="31642" y2="93947"/>
                        <a14:foregroundMark x1="31642" y1="93947" x2="44776" y2="94211"/>
                        <a14:foregroundMark x1="44776" y1="94211" x2="59104" y2="91842"/>
                        <a14:foregroundMark x1="59104" y1="91842" x2="68060" y2="81316"/>
                        <a14:foregroundMark x1="68060" y1="81316" x2="64179" y2="70526"/>
                        <a14:foregroundMark x1="64179" y1="70526" x2="42090" y2="67368"/>
                        <a14:foregroundMark x1="42090" y1="67368" x2="32537" y2="70263"/>
                        <a14:foregroundMark x1="45970" y1="44211" x2="34925" y2="46316"/>
                        <a14:foregroundMark x1="34925" y1="46316" x2="37910" y2="46316"/>
                        <a14:foregroundMark x1="73433" y1="38421" x2="52239" y2="42632"/>
                        <a14:foregroundMark x1="52239" y1="42632" x2="48657" y2="55263"/>
                        <a14:foregroundMark x1="48657" y1="55263" x2="67164" y2="56579"/>
                        <a14:foregroundMark x1="67164" y1="56579" x2="64776" y2="41579"/>
                        <a14:foregroundMark x1="64776" y1="41579" x2="64478" y2="41316"/>
                        <a14:foregroundMark x1="72836" y1="39737" x2="59701" y2="42105"/>
                        <a14:foregroundMark x1="59701" y1="42105" x2="56418" y2="38947"/>
                        <a14:foregroundMark x1="64478" y1="37368" x2="25373" y2="40526"/>
                        <a14:foregroundMark x1="25373" y1="40526" x2="36716" y2="40263"/>
                        <a14:foregroundMark x1="36716" y1="40263" x2="37313" y2="40789"/>
                        <a14:foregroundMark x1="42687" y1="12895" x2="31343" y2="17105"/>
                        <a14:foregroundMark x1="31343" y1="17105" x2="32239" y2="17632"/>
                        <a14:foregroundMark x1="64478" y1="15526" x2="81791" y2="29211"/>
                        <a14:foregroundMark x1="81791" y1="29211" x2="87761" y2="38684"/>
                        <a14:foregroundMark x1="87761" y1="38684" x2="90149" y2="52632"/>
                        <a14:foregroundMark x1="90149" y1="52632" x2="87463" y2="55000"/>
                        <a14:foregroundMark x1="65373" y1="8421" x2="35522" y2="10789"/>
                        <a14:foregroundMark x1="35522" y1="10789" x2="12836" y2="31579"/>
                        <a14:foregroundMark x1="12836" y1="31579" x2="10448" y2="64474"/>
                        <a14:foregroundMark x1="10448" y1="64474" x2="17015" y2="49211"/>
                        <a14:foregroundMark x1="17015" y1="49211" x2="15522" y2="35526"/>
                        <a14:foregroundMark x1="15522" y1="35526" x2="19403" y2="26053"/>
                        <a14:foregroundMark x1="19403" y1="26053" x2="31045" y2="21842"/>
                        <a14:foregroundMark x1="31045" y1="21842" x2="63881" y2="18684"/>
                        <a14:foregroundMark x1="63881" y1="18684" x2="77612" y2="25263"/>
                        <a14:foregroundMark x1="77612" y1="25263" x2="85373" y2="36842"/>
                        <a14:foregroundMark x1="85373" y1="36842" x2="82090" y2="67105"/>
                        <a14:foregroundMark x1="82090" y1="67105" x2="90746" y2="59211"/>
                        <a14:foregroundMark x1="90746" y1="59211" x2="93731" y2="47895"/>
                        <a14:foregroundMark x1="93731" y1="47895" x2="80000" y2="13158"/>
                        <a14:foregroundMark x1="80000" y1="13158" x2="65672" y2="8158"/>
                        <a14:foregroundMark x1="65672" y1="8158" x2="61493" y2="8158"/>
                        <a14:foregroundMark x1="67463" y1="5789" x2="56716" y2="2368"/>
                        <a14:foregroundMark x1="56716" y1="2368" x2="43284" y2="3684"/>
                        <a14:foregroundMark x1="43284" y1="3684" x2="29851" y2="9474"/>
                        <a14:foregroundMark x1="29851" y1="9474" x2="5373" y2="33947"/>
                        <a14:foregroundMark x1="5373" y1="33947" x2="5672" y2="50526"/>
                        <a14:foregroundMark x1="5672" y1="50526" x2="9552" y2="59211"/>
                        <a14:foregroundMark x1="34030" y1="40263" x2="31343" y2="50263"/>
                        <a14:foregroundMark x1="31343" y1="50263" x2="32239" y2="50000"/>
                        <a14:foregroundMark x1="59403" y1="43684" x2="57313" y2="51579"/>
                        <a14:foregroundMark x1="91642" y1="28421" x2="96418" y2="37895"/>
                        <a14:foregroundMark x1="96418" y1="37895" x2="94925" y2="58421"/>
                        <a14:foregroundMark x1="94925" y1="58421" x2="92537" y2="60263"/>
                        <a14:foregroundMark x1="38507" y1="73947" x2="23582" y2="86579"/>
                        <a14:foregroundMark x1="23582" y1="86579" x2="37612" y2="89211"/>
                        <a14:foregroundMark x1="37612" y1="89211" x2="40000" y2="79474"/>
                        <a14:foregroundMark x1="40000" y1="79474" x2="40000" y2="79474"/>
                        <a14:foregroundMark x1="54030" y1="74737" x2="39403" y2="86842"/>
                        <a14:foregroundMark x1="39403" y1="86842" x2="38806" y2="97368"/>
                        <a14:foregroundMark x1="38806" y1="97368" x2="53731" y2="91053"/>
                        <a14:foregroundMark x1="53731" y1="91053" x2="51940" y2="83947"/>
                        <a14:foregroundMark x1="44776" y1="72895" x2="40000" y2="82105"/>
                        <a14:foregroundMark x1="40000" y1="82105" x2="41493" y2="70526"/>
                        <a14:foregroundMark x1="41493" y1="70526" x2="39403" y2="70000"/>
                        <a14:foregroundMark x1="56119" y1="73947" x2="47164" y2="81053"/>
                        <a14:foregroundMark x1="47164" y1="81053" x2="45970" y2="93684"/>
                        <a14:foregroundMark x1="45970" y1="93684" x2="58806" y2="92632"/>
                        <a14:foregroundMark x1="58806" y1="92632" x2="58806" y2="86579"/>
                        <a14:foregroundMark x1="58806" y1="75000" x2="47164" y2="82105"/>
                        <a14:foregroundMark x1="47164" y1="82105" x2="53731" y2="90526"/>
                        <a14:foregroundMark x1="53731" y1="90526" x2="63284" y2="84211"/>
                        <a14:foregroundMark x1="63284" y1="84211" x2="60896" y2="74211"/>
                        <a14:foregroundMark x1="60896" y1="74211" x2="56418" y2="73421"/>
                        <a14:foregroundMark x1="53731" y1="66316" x2="63284" y2="72368"/>
                        <a14:foregroundMark x1="63284" y1="72368" x2="71940" y2="82368"/>
                        <a14:foregroundMark x1="71940" y1="82368" x2="74627" y2="94474"/>
                        <a14:foregroundMark x1="74627" y1="94474" x2="63582" y2="97632"/>
                        <a14:foregroundMark x1="63582" y1="97632" x2="57313" y2="93947"/>
                        <a14:foregroundMark x1="63284" y1="70263" x2="70149" y2="78684"/>
                        <a14:foregroundMark x1="70149" y1="78684" x2="70746" y2="78684"/>
                        <a14:foregroundMark x1="25075" y1="85526" x2="25672" y2="95526"/>
                        <a14:foregroundMark x1="25672" y1="95526" x2="31343" y2="96316"/>
                        <a14:foregroundMark x1="39403" y1="6316" x2="50149" y2="3421"/>
                        <a14:foregroundMark x1="50149" y1="3421" x2="61493" y2="5000"/>
                        <a14:foregroundMark x1="61493" y1="5000" x2="39104" y2="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376">
            <a:off x="418971" y="247263"/>
            <a:ext cx="2522951" cy="28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0F7FDE28-8E02-144B-B92F-D45C22ECD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429">
            <a:off x="10107908" y="3886099"/>
            <a:ext cx="1964718" cy="2893671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E926C5E4-8CE0-A84B-A6A0-E57E003621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914" flipH="1">
            <a:off x="75734" y="3987217"/>
            <a:ext cx="1625381" cy="2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40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tac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2" y="2022437"/>
            <a:ext cx="5450197" cy="61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268941" y="245764"/>
            <a:ext cx="11112650" cy="10772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6689" y="1575692"/>
            <a:ext cx="10085809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6688" y="3131271"/>
            <a:ext cx="10085809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71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82"/>
          <p:cNvGraphicFramePr>
            <a:graphicFrameLocks/>
          </p:cNvGraphicFramePr>
          <p:nvPr/>
        </p:nvGraphicFramePr>
        <p:xfrm>
          <a:off x="905432" y="2414416"/>
          <a:ext cx="10529946" cy="3622721"/>
        </p:xfrm>
        <a:graphic>
          <a:graphicData uri="http://schemas.openxmlformats.org/drawingml/2006/table">
            <a:tbl>
              <a:tblPr/>
              <a:tblGrid>
                <a:gridCol w="5054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5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20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pin ở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bi.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01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pin ở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bi.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4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pin ở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bi.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Box 84"/>
          <p:cNvSpPr txBox="1">
            <a:spLocks noChangeArrowheads="1"/>
          </p:cNvSpPr>
          <p:nvPr/>
        </p:nvSpPr>
        <p:spPr bwMode="auto">
          <a:xfrm>
            <a:off x="3840479" y="1528073"/>
            <a:ext cx="411445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SVN-Poky's" panose="020B0606040200020203" pitchFamily="34" charset="0"/>
                <a:cs typeface="Arial" panose="020B0604020202020204" pitchFamily="34" charset="0"/>
              </a:rPr>
              <a:t>PHIẾU HỌC TẬP 2</a:t>
            </a:r>
          </a:p>
        </p:txBody>
      </p:sp>
      <p:pic>
        <p:nvPicPr>
          <p:cNvPr id="9" name="Picture 2" descr="Contac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600" y="2302135"/>
            <a:ext cx="5450197" cy="61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68940" y="291386"/>
            <a:ext cx="11542955" cy="10772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24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 rot="-527118">
            <a:off x="5610225" y="4722813"/>
            <a:ext cx="609600" cy="228600"/>
            <a:chOff x="3552" y="528"/>
            <a:chExt cx="1467" cy="462"/>
          </a:xfrm>
        </p:grpSpPr>
        <p:sp>
          <p:nvSpPr>
            <p:cNvPr id="3" name="Oval 34"/>
            <p:cNvSpPr>
              <a:spLocks noChangeArrowheads="1"/>
            </p:cNvSpPr>
            <p:nvPr/>
          </p:nvSpPr>
          <p:spPr bwMode="auto">
            <a:xfrm rot="618644" flipH="1">
              <a:off x="3600" y="528"/>
              <a:ext cx="1419" cy="4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Rectangle 35"/>
            <p:cNvSpPr>
              <a:spLocks noChangeArrowheads="1"/>
            </p:cNvSpPr>
            <p:nvPr/>
          </p:nvSpPr>
          <p:spPr bwMode="auto">
            <a:xfrm rot="618644" flipH="1">
              <a:off x="3552" y="864"/>
              <a:ext cx="1419" cy="74"/>
            </a:xfrm>
            <a:prstGeom prst="rect">
              <a:avLst/>
            </a:prstGeom>
            <a:solidFill>
              <a:srgbClr val="C0C0C0"/>
            </a:solidFill>
            <a:ln w="38100" cmpd="dbl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715000" y="1139897"/>
            <a:ext cx="457200" cy="3851202"/>
            <a:chOff x="7200" y="360"/>
            <a:chExt cx="1800" cy="10620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7200" y="360"/>
              <a:ext cx="1800" cy="90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7200" y="1260"/>
              <a:ext cx="1800" cy="9720"/>
            </a:xfrm>
            <a:prstGeom prst="downArrow">
              <a:avLst>
                <a:gd name="adj1" fmla="val 50000"/>
                <a:gd name="adj2" fmla="val 135000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7740" y="7200"/>
              <a:ext cx="720" cy="3750"/>
            </a:xfrm>
            <a:prstGeom prst="downArrow">
              <a:avLst>
                <a:gd name="adj1" fmla="val 50000"/>
                <a:gd name="adj2" fmla="val 130208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Rectangle 8" descr="Dark vertical"/>
            <p:cNvSpPr>
              <a:spLocks noChangeArrowheads="1"/>
            </p:cNvSpPr>
            <p:nvPr/>
          </p:nvSpPr>
          <p:spPr bwMode="auto">
            <a:xfrm>
              <a:off x="7200" y="1260"/>
              <a:ext cx="1800" cy="7290"/>
            </a:xfrm>
            <a:prstGeom prst="rect">
              <a:avLst/>
            </a:prstGeom>
            <a:pattFill prst="dkVert">
              <a:fgClr>
                <a:srgbClr val="FFFF00"/>
              </a:fgClr>
              <a:bgClr>
                <a:srgbClr val="FF00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8100" y="8640"/>
              <a:ext cx="0" cy="23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Rectangle 10" descr="Bouquet"/>
            <p:cNvSpPr>
              <a:spLocks noChangeArrowheads="1"/>
            </p:cNvSpPr>
            <p:nvPr/>
          </p:nvSpPr>
          <p:spPr bwMode="auto">
            <a:xfrm>
              <a:off x="7200" y="975"/>
              <a:ext cx="1800" cy="540"/>
            </a:xfrm>
            <a:prstGeom prst="rect">
              <a:avLst/>
            </a:prstGeom>
            <a:blipFill dpi="0"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/>
              <a:tile tx="0" ty="0" sx="100000" sy="100000" flip="none" algn="tl"/>
            </a:blip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40"/>
          <p:cNvGrpSpPr>
            <a:grpSpLocks/>
          </p:cNvGrpSpPr>
          <p:nvPr/>
        </p:nvGrpSpPr>
        <p:grpSpPr bwMode="auto">
          <a:xfrm rot="2385927">
            <a:off x="6076950" y="4724400"/>
            <a:ext cx="4216400" cy="1512888"/>
            <a:chOff x="2617" y="2245"/>
            <a:chExt cx="2656" cy="953"/>
          </a:xfrm>
        </p:grpSpPr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 rot="4138661" flipH="1">
              <a:off x="3878" y="1570"/>
              <a:ext cx="120" cy="2641"/>
            </a:xfrm>
            <a:prstGeom prst="downArrow">
              <a:avLst>
                <a:gd name="adj1" fmla="val 50000"/>
                <a:gd name="adj2" fmla="val 550208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 rot="4138661" flipH="1">
              <a:off x="3233" y="2645"/>
              <a:ext cx="48" cy="1019"/>
            </a:xfrm>
            <a:prstGeom prst="downArrow">
              <a:avLst>
                <a:gd name="adj1" fmla="val 50000"/>
                <a:gd name="adj2" fmla="val 530729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4138661" flipH="1">
              <a:off x="4172" y="1786"/>
              <a:ext cx="120" cy="198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rot="4138661" flipH="1">
              <a:off x="3097" y="2880"/>
              <a:ext cx="0" cy="6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" name="Group 18"/>
            <p:cNvGrpSpPr>
              <a:grpSpLocks/>
            </p:cNvGrpSpPr>
            <p:nvPr/>
          </p:nvGrpSpPr>
          <p:grpSpPr bwMode="auto">
            <a:xfrm rot="2559232">
              <a:off x="5107" y="2245"/>
              <a:ext cx="166" cy="302"/>
              <a:chOff x="3987" y="605"/>
              <a:chExt cx="241" cy="383"/>
            </a:xfrm>
          </p:grpSpPr>
          <p:sp>
            <p:nvSpPr>
              <p:cNvPr id="18" name="Oval 12"/>
              <p:cNvSpPr>
                <a:spLocks noChangeArrowheads="1"/>
              </p:cNvSpPr>
              <p:nvPr/>
            </p:nvSpPr>
            <p:spPr bwMode="auto">
              <a:xfrm rot="1579428" flipH="1">
                <a:off x="4054" y="605"/>
                <a:ext cx="174" cy="31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kern="0">
                  <a:solidFill>
                    <a:sysClr val="windowText" lastClr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 rot="1579428" flipH="1">
                <a:off x="3987" y="802"/>
                <a:ext cx="174" cy="186"/>
              </a:xfrm>
              <a:prstGeom prst="rect">
                <a:avLst/>
              </a:prstGeom>
              <a:solidFill>
                <a:srgbClr val="C0C0C0"/>
              </a:solidFill>
              <a:ln w="38100" cmpd="dbl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kern="0">
                  <a:solidFill>
                    <a:sysClr val="windowText" lastClr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Group 20"/>
          <p:cNvGrpSpPr>
            <a:grpSpLocks/>
          </p:cNvGrpSpPr>
          <p:nvPr/>
        </p:nvGrpSpPr>
        <p:grpSpPr bwMode="auto">
          <a:xfrm rot="-8103296">
            <a:off x="2962275" y="3476625"/>
            <a:ext cx="1752600" cy="4057650"/>
            <a:chOff x="2766" y="605"/>
            <a:chExt cx="1462" cy="3468"/>
          </a:xfrm>
        </p:grpSpPr>
        <p:sp>
          <p:nvSpPr>
            <p:cNvPr id="21" name="AutoShape 21"/>
            <p:cNvSpPr>
              <a:spLocks noChangeArrowheads="1"/>
            </p:cNvSpPr>
            <p:nvPr/>
          </p:nvSpPr>
          <p:spPr bwMode="auto">
            <a:xfrm rot="1579428" flipH="1">
              <a:off x="3243" y="725"/>
              <a:ext cx="174" cy="3348"/>
            </a:xfrm>
            <a:prstGeom prst="downArrow">
              <a:avLst>
                <a:gd name="adj1" fmla="val 50000"/>
                <a:gd name="adj2" fmla="val 481034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AutoShape 22"/>
            <p:cNvSpPr>
              <a:spLocks noChangeArrowheads="1"/>
            </p:cNvSpPr>
            <p:nvPr/>
          </p:nvSpPr>
          <p:spPr bwMode="auto">
            <a:xfrm rot="1579428" flipH="1">
              <a:off x="2843" y="2666"/>
              <a:ext cx="70" cy="1292"/>
            </a:xfrm>
            <a:prstGeom prst="downArrow">
              <a:avLst>
                <a:gd name="adj1" fmla="val 50000"/>
                <a:gd name="adj2" fmla="val 461429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 rot="1579428" flipH="1">
              <a:off x="3428" y="769"/>
              <a:ext cx="174" cy="251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rot="1579428" flipH="1">
              <a:off x="2766" y="3136"/>
              <a:ext cx="0" cy="80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5" name="Group 25"/>
            <p:cNvGrpSpPr>
              <a:grpSpLocks/>
            </p:cNvGrpSpPr>
            <p:nvPr/>
          </p:nvGrpSpPr>
          <p:grpSpPr bwMode="auto">
            <a:xfrm>
              <a:off x="3987" y="605"/>
              <a:ext cx="241" cy="383"/>
              <a:chOff x="3987" y="605"/>
              <a:chExt cx="241" cy="383"/>
            </a:xfrm>
          </p:grpSpPr>
          <p:sp>
            <p:nvSpPr>
              <p:cNvPr id="26" name="Oval 26"/>
              <p:cNvSpPr>
                <a:spLocks noChangeArrowheads="1"/>
              </p:cNvSpPr>
              <p:nvPr/>
            </p:nvSpPr>
            <p:spPr bwMode="auto">
              <a:xfrm rot="1579428" flipH="1">
                <a:off x="4054" y="605"/>
                <a:ext cx="174" cy="31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kern="0">
                  <a:solidFill>
                    <a:sysClr val="windowText" lastClr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ectangle 27"/>
              <p:cNvSpPr>
                <a:spLocks noChangeArrowheads="1"/>
              </p:cNvSpPr>
              <p:nvPr/>
            </p:nvSpPr>
            <p:spPr bwMode="auto">
              <a:xfrm rot="1579428" flipH="1">
                <a:off x="3987" y="802"/>
                <a:ext cx="174" cy="186"/>
              </a:xfrm>
              <a:prstGeom prst="rect">
                <a:avLst/>
              </a:prstGeom>
              <a:solidFill>
                <a:srgbClr val="C0C0C0"/>
              </a:solidFill>
              <a:ln w="38100" cmpd="dbl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kern="0">
                  <a:solidFill>
                    <a:sysClr val="windowText" lastClr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Group 41"/>
          <p:cNvGrpSpPr>
            <a:grpSpLocks/>
          </p:cNvGrpSpPr>
          <p:nvPr/>
        </p:nvGrpSpPr>
        <p:grpSpPr bwMode="auto">
          <a:xfrm>
            <a:off x="5562600" y="-73496"/>
            <a:ext cx="762000" cy="838200"/>
            <a:chOff x="3312" y="1574"/>
            <a:chExt cx="1152" cy="1010"/>
          </a:xfrm>
        </p:grpSpPr>
        <p:pic>
          <p:nvPicPr>
            <p:cNvPr id="29" name="Picture 42" descr="sun16[1]">
              <a:hlinkClick r:id="rId6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574"/>
              <a:ext cx="1152" cy="1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Oval 43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th-TH" altLang="en-US">
                <a:solidFill>
                  <a:prstClr val="black"/>
                </a:solidFill>
                <a:latin typeface="VNI-Times" pitchFamily="2" charset="0"/>
                <a:cs typeface="Cordia New" panose="020B0304020202020204" pitchFamily="34" charset="-34"/>
              </a:endParaRPr>
            </a:p>
          </p:txBody>
        </p:sp>
      </p:grp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226498" y="1829189"/>
            <a:ext cx="510439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kern="0" dirty="0" err="1">
                <a:solidFill>
                  <a:srgbClr val="C00000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Thí</a:t>
            </a:r>
            <a:r>
              <a:rPr lang="en-US" altLang="en-US" sz="3200" b="1" kern="0" dirty="0">
                <a:solidFill>
                  <a:srgbClr val="C00000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nghiệm</a:t>
            </a:r>
            <a:r>
              <a:rPr lang="en-US" altLang="en-US" sz="3200" b="1" kern="0" dirty="0">
                <a:solidFill>
                  <a:srgbClr val="C00000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115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" dur="1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11019 C 0.10886 0.05671 0.17605 0.0037 0.23125 0.00185 C 0.28646 0 0.34931 0.08287 0.37292 0.09884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625 C -0.12934 0.02893 -0.2085 -0.00417 -0.26788 0.00833 C -0.3276 0.02106 -0.38507 0.11805 -0.40833 0.14027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0" dur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82"/>
          <p:cNvGraphicFramePr>
            <a:graphicFrameLocks/>
          </p:cNvGraphicFramePr>
          <p:nvPr/>
        </p:nvGraphicFramePr>
        <p:xfrm>
          <a:off x="905432" y="2266780"/>
          <a:ext cx="10529946" cy="3622721"/>
        </p:xfrm>
        <a:graphic>
          <a:graphicData uri="http://schemas.openxmlformats.org/drawingml/2006/table">
            <a:tbl>
              <a:tblPr/>
              <a:tblGrid>
                <a:gridCol w="5054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5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20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pin ở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bi.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01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pin ở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bi.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4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pin ở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bi.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Box 84"/>
          <p:cNvSpPr txBox="1">
            <a:spLocks noChangeArrowheads="1"/>
          </p:cNvSpPr>
          <p:nvPr/>
        </p:nvSpPr>
        <p:spPr bwMode="auto">
          <a:xfrm>
            <a:off x="3917898" y="1416924"/>
            <a:ext cx="411445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SVN-Poky's" panose="020B0606040200020203" pitchFamily="34" charset="0"/>
                <a:cs typeface="Arial" panose="020B0604020202020204" pitchFamily="34" charset="0"/>
              </a:rPr>
              <a:t>PHIẾU HỌC TẬP 2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68940" y="259031"/>
            <a:ext cx="11542955" cy="10772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Text Box 77"/>
          <p:cNvSpPr txBox="1">
            <a:spLocks noChangeArrowheads="1"/>
          </p:cNvSpPr>
          <p:nvPr/>
        </p:nvSpPr>
        <p:spPr bwMode="auto">
          <a:xfrm>
            <a:off x="5977665" y="2921325"/>
            <a:ext cx="52210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2800" b="1" u="sng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800" b="1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</a:t>
            </a:r>
          </a:p>
        </p:txBody>
      </p:sp>
      <p:sp>
        <p:nvSpPr>
          <p:cNvPr id="8" name="Text Box 79"/>
          <p:cNvSpPr txBox="1">
            <a:spLocks noChangeArrowheads="1"/>
          </p:cNvSpPr>
          <p:nvPr/>
        </p:nvSpPr>
        <p:spPr bwMode="auto">
          <a:xfrm>
            <a:off x="5975126" y="3859811"/>
            <a:ext cx="52243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2800" b="1" u="sng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ngả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Box 81"/>
          <p:cNvSpPr txBox="1">
            <a:spLocks noChangeArrowheads="1"/>
          </p:cNvSpPr>
          <p:nvPr/>
        </p:nvSpPr>
        <p:spPr bwMode="auto">
          <a:xfrm>
            <a:off x="5994508" y="4935394"/>
            <a:ext cx="52210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2800" b="1" u="sng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ngả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453184" y="5946952"/>
            <a:ext cx="11358711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*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u="sng" dirty="0" err="1">
                <a:solidFill>
                  <a:srgbClr val="D4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i="1" u="sng" dirty="0">
                <a:solidFill>
                  <a:srgbClr val="D4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u="sng" dirty="0" err="1">
                <a:solidFill>
                  <a:srgbClr val="D4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i="1" u="sng" dirty="0">
                <a:solidFill>
                  <a:srgbClr val="D4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u="sng" dirty="0" err="1">
                <a:solidFill>
                  <a:srgbClr val="D4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i="1" u="sng" dirty="0">
                <a:solidFill>
                  <a:srgbClr val="D4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u="sng" dirty="0" err="1">
                <a:solidFill>
                  <a:srgbClr val="D4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solidFill>
                  <a:srgbClr val="D4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83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07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8" grpId="0"/>
      <p:bldP spid="11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4852" y="861628"/>
            <a:ext cx="11187953" cy="5702013"/>
          </a:xfrm>
          <a:prstGeom prst="roundRect">
            <a:avLst>
              <a:gd name="adj" fmla="val 96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78417" y="283143"/>
            <a:ext cx="731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713720" y="2974171"/>
            <a:ext cx="8452718" cy="2808312"/>
          </a:xfrm>
          <a:prstGeom prst="cloudCallout">
            <a:avLst>
              <a:gd name="adj1" fmla="val 34668"/>
              <a:gd name="adj2" fmla="val -72676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7" b="97411" l="6643" r="89963">
                        <a14:foregroundMark x1="33651" y1="46724" x2="40687" y2="48038"/>
                        <a14:foregroundMark x1="53415" y1="47489" x2="63680" y2="48352"/>
                        <a14:foregroundMark x1="36589" y1="67654" x2="64052" y2="71518"/>
                        <a14:foregroundMark x1="33361" y1="84366" x2="59727" y2="79973"/>
                        <a14:foregroundMark x1="33423" y1="67674" x2="25476" y2="82523"/>
                        <a14:foregroundMark x1="60058" y1="64594" x2="72475" y2="82424"/>
                        <a14:foregroundMark x1="55733" y1="85896" x2="69909" y2="84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952">
            <a:off x="706126" y="1542881"/>
            <a:ext cx="2402196" cy="2534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7447" y="2025269"/>
            <a:ext cx="7000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1525" y="3738387"/>
            <a:ext cx="100379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8A59-16BA-C347-918A-8186037F7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039"/>
            <a:ext cx="10515600" cy="1551214"/>
          </a:xfrm>
        </p:spPr>
        <p:txBody>
          <a:bodyPr>
            <a:no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latin typeface="UTM Candombe" panose="02040603050506020204" pitchFamily="18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536E48-921F-E849-9C52-5D9CFBA88168}"/>
              </a:ext>
            </a:extLst>
          </p:cNvPr>
          <p:cNvSpPr/>
          <p:nvPr/>
        </p:nvSpPr>
        <p:spPr>
          <a:xfrm>
            <a:off x="527957" y="2090762"/>
            <a:ext cx="11136086" cy="3108384"/>
          </a:xfrm>
          <a:prstGeom prst="rect">
            <a:avLst/>
          </a:prstGeom>
          <a:ln w="57150">
            <a:solidFill>
              <a:srgbClr val="08325E"/>
            </a:solidFill>
            <a:extLst>
              <a:ext uri="{C807C97D-BFC1-408E-A445-0C87EB9F89A2}">
                <ask:lineSketchStyleProps xmlns:ask="http://schemas.microsoft.com/office/drawing/2018/sketchyshapes" sd="2636963687">
                  <a:custGeom>
                    <a:avLst/>
                    <a:gdLst>
                      <a:gd name="connsiteX0" fmla="*/ 0 w 11136086"/>
                      <a:gd name="connsiteY0" fmla="*/ 0 h 4947557"/>
                      <a:gd name="connsiteX1" fmla="*/ 252027 w 11136086"/>
                      <a:gd name="connsiteY1" fmla="*/ 0 h 4947557"/>
                      <a:gd name="connsiteX2" fmla="*/ 726776 w 11136086"/>
                      <a:gd name="connsiteY2" fmla="*/ 0 h 4947557"/>
                      <a:gd name="connsiteX3" fmla="*/ 1424247 w 11136086"/>
                      <a:gd name="connsiteY3" fmla="*/ 0 h 4947557"/>
                      <a:gd name="connsiteX4" fmla="*/ 1676274 w 11136086"/>
                      <a:gd name="connsiteY4" fmla="*/ 0 h 4947557"/>
                      <a:gd name="connsiteX5" fmla="*/ 2485106 w 11136086"/>
                      <a:gd name="connsiteY5" fmla="*/ 0 h 4947557"/>
                      <a:gd name="connsiteX6" fmla="*/ 2959854 w 11136086"/>
                      <a:gd name="connsiteY6" fmla="*/ 0 h 4947557"/>
                      <a:gd name="connsiteX7" fmla="*/ 3323243 w 11136086"/>
                      <a:gd name="connsiteY7" fmla="*/ 0 h 4947557"/>
                      <a:gd name="connsiteX8" fmla="*/ 4020713 w 11136086"/>
                      <a:gd name="connsiteY8" fmla="*/ 0 h 4947557"/>
                      <a:gd name="connsiteX9" fmla="*/ 4606823 w 11136086"/>
                      <a:gd name="connsiteY9" fmla="*/ 0 h 4947557"/>
                      <a:gd name="connsiteX10" fmla="*/ 5192933 w 11136086"/>
                      <a:gd name="connsiteY10" fmla="*/ 0 h 4947557"/>
                      <a:gd name="connsiteX11" fmla="*/ 5667682 w 11136086"/>
                      <a:gd name="connsiteY11" fmla="*/ 0 h 4947557"/>
                      <a:gd name="connsiteX12" fmla="*/ 6253791 w 11136086"/>
                      <a:gd name="connsiteY12" fmla="*/ 0 h 4947557"/>
                      <a:gd name="connsiteX13" fmla="*/ 6617180 w 11136086"/>
                      <a:gd name="connsiteY13" fmla="*/ 0 h 4947557"/>
                      <a:gd name="connsiteX14" fmla="*/ 6869207 w 11136086"/>
                      <a:gd name="connsiteY14" fmla="*/ 0 h 4947557"/>
                      <a:gd name="connsiteX15" fmla="*/ 7455317 w 11136086"/>
                      <a:gd name="connsiteY15" fmla="*/ 0 h 4947557"/>
                      <a:gd name="connsiteX16" fmla="*/ 7707344 w 11136086"/>
                      <a:gd name="connsiteY16" fmla="*/ 0 h 4947557"/>
                      <a:gd name="connsiteX17" fmla="*/ 8182093 w 11136086"/>
                      <a:gd name="connsiteY17" fmla="*/ 0 h 4947557"/>
                      <a:gd name="connsiteX18" fmla="*/ 8879563 w 11136086"/>
                      <a:gd name="connsiteY18" fmla="*/ 0 h 4947557"/>
                      <a:gd name="connsiteX19" fmla="*/ 9465673 w 11136086"/>
                      <a:gd name="connsiteY19" fmla="*/ 0 h 4947557"/>
                      <a:gd name="connsiteX20" fmla="*/ 9940422 w 11136086"/>
                      <a:gd name="connsiteY20" fmla="*/ 0 h 4947557"/>
                      <a:gd name="connsiteX21" fmla="*/ 10637893 w 11136086"/>
                      <a:gd name="connsiteY21" fmla="*/ 0 h 4947557"/>
                      <a:gd name="connsiteX22" fmla="*/ 11136086 w 11136086"/>
                      <a:gd name="connsiteY22" fmla="*/ 0 h 4947557"/>
                      <a:gd name="connsiteX23" fmla="*/ 11136086 w 11136086"/>
                      <a:gd name="connsiteY23" fmla="*/ 500253 h 4947557"/>
                      <a:gd name="connsiteX24" fmla="*/ 11136086 w 11136086"/>
                      <a:gd name="connsiteY24" fmla="*/ 1148933 h 4947557"/>
                      <a:gd name="connsiteX25" fmla="*/ 11136086 w 11136086"/>
                      <a:gd name="connsiteY25" fmla="*/ 1649186 h 4947557"/>
                      <a:gd name="connsiteX26" fmla="*/ 11136086 w 11136086"/>
                      <a:gd name="connsiteY26" fmla="*/ 2099963 h 4947557"/>
                      <a:gd name="connsiteX27" fmla="*/ 11136086 w 11136086"/>
                      <a:gd name="connsiteY27" fmla="*/ 2649692 h 4947557"/>
                      <a:gd name="connsiteX28" fmla="*/ 11136086 w 11136086"/>
                      <a:gd name="connsiteY28" fmla="*/ 3298371 h 4947557"/>
                      <a:gd name="connsiteX29" fmla="*/ 11136086 w 11136086"/>
                      <a:gd name="connsiteY29" fmla="*/ 3947051 h 4947557"/>
                      <a:gd name="connsiteX30" fmla="*/ 11136086 w 11136086"/>
                      <a:gd name="connsiteY30" fmla="*/ 4397828 h 4947557"/>
                      <a:gd name="connsiteX31" fmla="*/ 11136086 w 11136086"/>
                      <a:gd name="connsiteY31" fmla="*/ 4947557 h 4947557"/>
                      <a:gd name="connsiteX32" fmla="*/ 10884059 w 11136086"/>
                      <a:gd name="connsiteY32" fmla="*/ 4947557 h 4947557"/>
                      <a:gd name="connsiteX33" fmla="*/ 10520671 w 11136086"/>
                      <a:gd name="connsiteY33" fmla="*/ 4947557 h 4947557"/>
                      <a:gd name="connsiteX34" fmla="*/ 10157283 w 11136086"/>
                      <a:gd name="connsiteY34" fmla="*/ 4947557 h 4947557"/>
                      <a:gd name="connsiteX35" fmla="*/ 9459812 w 11136086"/>
                      <a:gd name="connsiteY35" fmla="*/ 4947557 h 4947557"/>
                      <a:gd name="connsiteX36" fmla="*/ 8985063 w 11136086"/>
                      <a:gd name="connsiteY36" fmla="*/ 4947557 h 4947557"/>
                      <a:gd name="connsiteX37" fmla="*/ 8621675 w 11136086"/>
                      <a:gd name="connsiteY37" fmla="*/ 4947557 h 4947557"/>
                      <a:gd name="connsiteX38" fmla="*/ 8035565 w 11136086"/>
                      <a:gd name="connsiteY38" fmla="*/ 4947557 h 4947557"/>
                      <a:gd name="connsiteX39" fmla="*/ 7783538 w 11136086"/>
                      <a:gd name="connsiteY39" fmla="*/ 4947557 h 4947557"/>
                      <a:gd name="connsiteX40" fmla="*/ 7531511 w 11136086"/>
                      <a:gd name="connsiteY40" fmla="*/ 4947557 h 4947557"/>
                      <a:gd name="connsiteX41" fmla="*/ 6834040 w 11136086"/>
                      <a:gd name="connsiteY41" fmla="*/ 4947557 h 4947557"/>
                      <a:gd name="connsiteX42" fmla="*/ 6136569 w 11136086"/>
                      <a:gd name="connsiteY42" fmla="*/ 4947557 h 4947557"/>
                      <a:gd name="connsiteX43" fmla="*/ 5550460 w 11136086"/>
                      <a:gd name="connsiteY43" fmla="*/ 4947557 h 4947557"/>
                      <a:gd name="connsiteX44" fmla="*/ 5187072 w 11136086"/>
                      <a:gd name="connsiteY44" fmla="*/ 4947557 h 4947557"/>
                      <a:gd name="connsiteX45" fmla="*/ 4712323 w 11136086"/>
                      <a:gd name="connsiteY45" fmla="*/ 4947557 h 4947557"/>
                      <a:gd name="connsiteX46" fmla="*/ 4348935 w 11136086"/>
                      <a:gd name="connsiteY46" fmla="*/ 4947557 h 4947557"/>
                      <a:gd name="connsiteX47" fmla="*/ 3874186 w 11136086"/>
                      <a:gd name="connsiteY47" fmla="*/ 4947557 h 4947557"/>
                      <a:gd name="connsiteX48" fmla="*/ 3288076 w 11136086"/>
                      <a:gd name="connsiteY48" fmla="*/ 4947557 h 4947557"/>
                      <a:gd name="connsiteX49" fmla="*/ 2701966 w 11136086"/>
                      <a:gd name="connsiteY49" fmla="*/ 4947557 h 4947557"/>
                      <a:gd name="connsiteX50" fmla="*/ 2227217 w 11136086"/>
                      <a:gd name="connsiteY50" fmla="*/ 4947557 h 4947557"/>
                      <a:gd name="connsiteX51" fmla="*/ 1641107 w 11136086"/>
                      <a:gd name="connsiteY51" fmla="*/ 4947557 h 4947557"/>
                      <a:gd name="connsiteX52" fmla="*/ 1389080 w 11136086"/>
                      <a:gd name="connsiteY52" fmla="*/ 4947557 h 4947557"/>
                      <a:gd name="connsiteX53" fmla="*/ 914331 w 11136086"/>
                      <a:gd name="connsiteY53" fmla="*/ 4947557 h 4947557"/>
                      <a:gd name="connsiteX54" fmla="*/ 550943 w 11136086"/>
                      <a:gd name="connsiteY54" fmla="*/ 4947557 h 4947557"/>
                      <a:gd name="connsiteX55" fmla="*/ 0 w 11136086"/>
                      <a:gd name="connsiteY55" fmla="*/ 4947557 h 4947557"/>
                      <a:gd name="connsiteX56" fmla="*/ 0 w 11136086"/>
                      <a:gd name="connsiteY56" fmla="*/ 4397828 h 4947557"/>
                      <a:gd name="connsiteX57" fmla="*/ 0 w 11136086"/>
                      <a:gd name="connsiteY57" fmla="*/ 3947051 h 4947557"/>
                      <a:gd name="connsiteX58" fmla="*/ 0 w 11136086"/>
                      <a:gd name="connsiteY58" fmla="*/ 3397322 h 4947557"/>
                      <a:gd name="connsiteX59" fmla="*/ 0 w 11136086"/>
                      <a:gd name="connsiteY59" fmla="*/ 2897069 h 4947557"/>
                      <a:gd name="connsiteX60" fmla="*/ 0 w 11136086"/>
                      <a:gd name="connsiteY60" fmla="*/ 2248390 h 4947557"/>
                      <a:gd name="connsiteX61" fmla="*/ 0 w 11136086"/>
                      <a:gd name="connsiteY61" fmla="*/ 1649186 h 4947557"/>
                      <a:gd name="connsiteX62" fmla="*/ 0 w 11136086"/>
                      <a:gd name="connsiteY62" fmla="*/ 1049982 h 4947557"/>
                      <a:gd name="connsiteX63" fmla="*/ 0 w 11136086"/>
                      <a:gd name="connsiteY63" fmla="*/ 500253 h 4947557"/>
                      <a:gd name="connsiteX64" fmla="*/ 0 w 11136086"/>
                      <a:gd name="connsiteY64" fmla="*/ 0 h 4947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136086" h="4947557" fill="none" extrusionOk="0">
                        <a:moveTo>
                          <a:pt x="0" y="0"/>
                        </a:moveTo>
                        <a:cubicBezTo>
                          <a:pt x="71259" y="-23779"/>
                          <a:pt x="201426" y="2299"/>
                          <a:pt x="252027" y="0"/>
                        </a:cubicBezTo>
                        <a:cubicBezTo>
                          <a:pt x="302628" y="-2299"/>
                          <a:pt x="585632" y="1679"/>
                          <a:pt x="726776" y="0"/>
                        </a:cubicBezTo>
                        <a:cubicBezTo>
                          <a:pt x="867920" y="-1679"/>
                          <a:pt x="1273181" y="83024"/>
                          <a:pt x="1424247" y="0"/>
                        </a:cubicBezTo>
                        <a:cubicBezTo>
                          <a:pt x="1575313" y="-83024"/>
                          <a:pt x="1562665" y="22702"/>
                          <a:pt x="1676274" y="0"/>
                        </a:cubicBezTo>
                        <a:cubicBezTo>
                          <a:pt x="1789883" y="-22702"/>
                          <a:pt x="2220105" y="12251"/>
                          <a:pt x="2485106" y="0"/>
                        </a:cubicBezTo>
                        <a:cubicBezTo>
                          <a:pt x="2750107" y="-12251"/>
                          <a:pt x="2817955" y="14363"/>
                          <a:pt x="2959854" y="0"/>
                        </a:cubicBezTo>
                        <a:cubicBezTo>
                          <a:pt x="3101753" y="-14363"/>
                          <a:pt x="3142883" y="20467"/>
                          <a:pt x="3323243" y="0"/>
                        </a:cubicBezTo>
                        <a:cubicBezTo>
                          <a:pt x="3503603" y="-20467"/>
                          <a:pt x="3748942" y="69391"/>
                          <a:pt x="4020713" y="0"/>
                        </a:cubicBezTo>
                        <a:cubicBezTo>
                          <a:pt x="4292484" y="-69391"/>
                          <a:pt x="4442251" y="38862"/>
                          <a:pt x="4606823" y="0"/>
                        </a:cubicBezTo>
                        <a:cubicBezTo>
                          <a:pt x="4771395" y="-38862"/>
                          <a:pt x="5026801" y="55144"/>
                          <a:pt x="5192933" y="0"/>
                        </a:cubicBezTo>
                        <a:cubicBezTo>
                          <a:pt x="5359065" y="-55144"/>
                          <a:pt x="5546466" y="52518"/>
                          <a:pt x="5667682" y="0"/>
                        </a:cubicBezTo>
                        <a:cubicBezTo>
                          <a:pt x="5788898" y="-52518"/>
                          <a:pt x="6028424" y="24318"/>
                          <a:pt x="6253791" y="0"/>
                        </a:cubicBezTo>
                        <a:cubicBezTo>
                          <a:pt x="6479158" y="-24318"/>
                          <a:pt x="6525642" y="29774"/>
                          <a:pt x="6617180" y="0"/>
                        </a:cubicBezTo>
                        <a:cubicBezTo>
                          <a:pt x="6708718" y="-29774"/>
                          <a:pt x="6774023" y="9662"/>
                          <a:pt x="6869207" y="0"/>
                        </a:cubicBezTo>
                        <a:cubicBezTo>
                          <a:pt x="6964391" y="-9662"/>
                          <a:pt x="7287949" y="38842"/>
                          <a:pt x="7455317" y="0"/>
                        </a:cubicBezTo>
                        <a:cubicBezTo>
                          <a:pt x="7622685" y="-38842"/>
                          <a:pt x="7622371" y="2767"/>
                          <a:pt x="7707344" y="0"/>
                        </a:cubicBezTo>
                        <a:cubicBezTo>
                          <a:pt x="7792317" y="-2767"/>
                          <a:pt x="7954915" y="49176"/>
                          <a:pt x="8182093" y="0"/>
                        </a:cubicBezTo>
                        <a:cubicBezTo>
                          <a:pt x="8409271" y="-49176"/>
                          <a:pt x="8680977" y="56163"/>
                          <a:pt x="8879563" y="0"/>
                        </a:cubicBezTo>
                        <a:cubicBezTo>
                          <a:pt x="9078149" y="-56163"/>
                          <a:pt x="9307674" y="30312"/>
                          <a:pt x="9465673" y="0"/>
                        </a:cubicBezTo>
                        <a:cubicBezTo>
                          <a:pt x="9623672" y="-30312"/>
                          <a:pt x="9833116" y="32111"/>
                          <a:pt x="9940422" y="0"/>
                        </a:cubicBezTo>
                        <a:cubicBezTo>
                          <a:pt x="10047728" y="-32111"/>
                          <a:pt x="10414794" y="2466"/>
                          <a:pt x="10637893" y="0"/>
                        </a:cubicBezTo>
                        <a:cubicBezTo>
                          <a:pt x="10860992" y="-2466"/>
                          <a:pt x="10981911" y="24097"/>
                          <a:pt x="11136086" y="0"/>
                        </a:cubicBezTo>
                        <a:cubicBezTo>
                          <a:pt x="11193757" y="143398"/>
                          <a:pt x="11132498" y="398515"/>
                          <a:pt x="11136086" y="500253"/>
                        </a:cubicBezTo>
                        <a:cubicBezTo>
                          <a:pt x="11139674" y="601991"/>
                          <a:pt x="11125175" y="876628"/>
                          <a:pt x="11136086" y="1148933"/>
                        </a:cubicBezTo>
                        <a:cubicBezTo>
                          <a:pt x="11146997" y="1421238"/>
                          <a:pt x="11122653" y="1422456"/>
                          <a:pt x="11136086" y="1649186"/>
                        </a:cubicBezTo>
                        <a:cubicBezTo>
                          <a:pt x="11149519" y="1875916"/>
                          <a:pt x="11091731" y="1998323"/>
                          <a:pt x="11136086" y="2099963"/>
                        </a:cubicBezTo>
                        <a:cubicBezTo>
                          <a:pt x="11180441" y="2201603"/>
                          <a:pt x="11131554" y="2482720"/>
                          <a:pt x="11136086" y="2649692"/>
                        </a:cubicBezTo>
                        <a:cubicBezTo>
                          <a:pt x="11140618" y="2816664"/>
                          <a:pt x="11067937" y="3017418"/>
                          <a:pt x="11136086" y="3298371"/>
                        </a:cubicBezTo>
                        <a:cubicBezTo>
                          <a:pt x="11204235" y="3579324"/>
                          <a:pt x="11073565" y="3804023"/>
                          <a:pt x="11136086" y="3947051"/>
                        </a:cubicBezTo>
                        <a:cubicBezTo>
                          <a:pt x="11198607" y="4090079"/>
                          <a:pt x="11108654" y="4303245"/>
                          <a:pt x="11136086" y="4397828"/>
                        </a:cubicBezTo>
                        <a:cubicBezTo>
                          <a:pt x="11163518" y="4492411"/>
                          <a:pt x="11117473" y="4686551"/>
                          <a:pt x="11136086" y="4947557"/>
                        </a:cubicBezTo>
                        <a:cubicBezTo>
                          <a:pt x="11055658" y="4969101"/>
                          <a:pt x="10985817" y="4920756"/>
                          <a:pt x="10884059" y="4947557"/>
                        </a:cubicBezTo>
                        <a:cubicBezTo>
                          <a:pt x="10782301" y="4974358"/>
                          <a:pt x="10694953" y="4936354"/>
                          <a:pt x="10520671" y="4947557"/>
                        </a:cubicBezTo>
                        <a:cubicBezTo>
                          <a:pt x="10346389" y="4958760"/>
                          <a:pt x="10237375" y="4913910"/>
                          <a:pt x="10157283" y="4947557"/>
                        </a:cubicBezTo>
                        <a:cubicBezTo>
                          <a:pt x="10077191" y="4981204"/>
                          <a:pt x="9772668" y="4910262"/>
                          <a:pt x="9459812" y="4947557"/>
                        </a:cubicBezTo>
                        <a:cubicBezTo>
                          <a:pt x="9146956" y="4984852"/>
                          <a:pt x="9155100" y="4911645"/>
                          <a:pt x="8985063" y="4947557"/>
                        </a:cubicBezTo>
                        <a:cubicBezTo>
                          <a:pt x="8815026" y="4983469"/>
                          <a:pt x="8739351" y="4935411"/>
                          <a:pt x="8621675" y="4947557"/>
                        </a:cubicBezTo>
                        <a:cubicBezTo>
                          <a:pt x="8503999" y="4959703"/>
                          <a:pt x="8266972" y="4914794"/>
                          <a:pt x="8035565" y="4947557"/>
                        </a:cubicBezTo>
                        <a:cubicBezTo>
                          <a:pt x="7804158" y="4980320"/>
                          <a:pt x="7833989" y="4941046"/>
                          <a:pt x="7783538" y="4947557"/>
                        </a:cubicBezTo>
                        <a:cubicBezTo>
                          <a:pt x="7733087" y="4954068"/>
                          <a:pt x="7622306" y="4939147"/>
                          <a:pt x="7531511" y="4947557"/>
                        </a:cubicBezTo>
                        <a:cubicBezTo>
                          <a:pt x="7440716" y="4955967"/>
                          <a:pt x="7068691" y="4889284"/>
                          <a:pt x="6834040" y="4947557"/>
                        </a:cubicBezTo>
                        <a:cubicBezTo>
                          <a:pt x="6599389" y="5005830"/>
                          <a:pt x="6371767" y="4886033"/>
                          <a:pt x="6136569" y="4947557"/>
                        </a:cubicBezTo>
                        <a:cubicBezTo>
                          <a:pt x="5901371" y="5009081"/>
                          <a:pt x="5744696" y="4908628"/>
                          <a:pt x="5550460" y="4947557"/>
                        </a:cubicBezTo>
                        <a:cubicBezTo>
                          <a:pt x="5356224" y="4986486"/>
                          <a:pt x="5330144" y="4910247"/>
                          <a:pt x="5187072" y="4947557"/>
                        </a:cubicBezTo>
                        <a:cubicBezTo>
                          <a:pt x="5044000" y="4984867"/>
                          <a:pt x="4872453" y="4901599"/>
                          <a:pt x="4712323" y="4947557"/>
                        </a:cubicBezTo>
                        <a:cubicBezTo>
                          <a:pt x="4552193" y="4993515"/>
                          <a:pt x="4449241" y="4927463"/>
                          <a:pt x="4348935" y="4947557"/>
                        </a:cubicBezTo>
                        <a:cubicBezTo>
                          <a:pt x="4248629" y="4967651"/>
                          <a:pt x="4084107" y="4916916"/>
                          <a:pt x="3874186" y="4947557"/>
                        </a:cubicBezTo>
                        <a:cubicBezTo>
                          <a:pt x="3664265" y="4978198"/>
                          <a:pt x="3464584" y="4899500"/>
                          <a:pt x="3288076" y="4947557"/>
                        </a:cubicBezTo>
                        <a:cubicBezTo>
                          <a:pt x="3111568" y="4995614"/>
                          <a:pt x="2943312" y="4910653"/>
                          <a:pt x="2701966" y="4947557"/>
                        </a:cubicBezTo>
                        <a:cubicBezTo>
                          <a:pt x="2460620" y="4984461"/>
                          <a:pt x="2421972" y="4915671"/>
                          <a:pt x="2227217" y="4947557"/>
                        </a:cubicBezTo>
                        <a:cubicBezTo>
                          <a:pt x="2032462" y="4979443"/>
                          <a:pt x="1885049" y="4909595"/>
                          <a:pt x="1641107" y="4947557"/>
                        </a:cubicBezTo>
                        <a:cubicBezTo>
                          <a:pt x="1397165" y="4985519"/>
                          <a:pt x="1498050" y="4936760"/>
                          <a:pt x="1389080" y="4947557"/>
                        </a:cubicBezTo>
                        <a:cubicBezTo>
                          <a:pt x="1280110" y="4958354"/>
                          <a:pt x="1107081" y="4903522"/>
                          <a:pt x="914331" y="4947557"/>
                        </a:cubicBezTo>
                        <a:cubicBezTo>
                          <a:pt x="721581" y="4991592"/>
                          <a:pt x="630058" y="4922757"/>
                          <a:pt x="550943" y="4947557"/>
                        </a:cubicBezTo>
                        <a:cubicBezTo>
                          <a:pt x="471828" y="4972357"/>
                          <a:pt x="189232" y="4944499"/>
                          <a:pt x="0" y="4947557"/>
                        </a:cubicBezTo>
                        <a:cubicBezTo>
                          <a:pt x="-5662" y="4760951"/>
                          <a:pt x="6404" y="4568051"/>
                          <a:pt x="0" y="4397828"/>
                        </a:cubicBezTo>
                        <a:cubicBezTo>
                          <a:pt x="-6404" y="4227605"/>
                          <a:pt x="35683" y="4133851"/>
                          <a:pt x="0" y="3947051"/>
                        </a:cubicBezTo>
                        <a:cubicBezTo>
                          <a:pt x="-35683" y="3760251"/>
                          <a:pt x="37354" y="3526069"/>
                          <a:pt x="0" y="3397322"/>
                        </a:cubicBezTo>
                        <a:cubicBezTo>
                          <a:pt x="-37354" y="3268575"/>
                          <a:pt x="26286" y="2998801"/>
                          <a:pt x="0" y="2897069"/>
                        </a:cubicBezTo>
                        <a:cubicBezTo>
                          <a:pt x="-26286" y="2795337"/>
                          <a:pt x="11439" y="2563732"/>
                          <a:pt x="0" y="2248390"/>
                        </a:cubicBezTo>
                        <a:cubicBezTo>
                          <a:pt x="-11439" y="1933048"/>
                          <a:pt x="59182" y="1903916"/>
                          <a:pt x="0" y="1649186"/>
                        </a:cubicBezTo>
                        <a:cubicBezTo>
                          <a:pt x="-59182" y="1394456"/>
                          <a:pt x="40806" y="1176699"/>
                          <a:pt x="0" y="1049982"/>
                        </a:cubicBezTo>
                        <a:cubicBezTo>
                          <a:pt x="-40806" y="923265"/>
                          <a:pt x="33401" y="735106"/>
                          <a:pt x="0" y="500253"/>
                        </a:cubicBezTo>
                        <a:cubicBezTo>
                          <a:pt x="-33401" y="265400"/>
                          <a:pt x="27530" y="196536"/>
                          <a:pt x="0" y="0"/>
                        </a:cubicBezTo>
                        <a:close/>
                      </a:path>
                      <a:path w="11136086" h="4947557" stroke="0" extrusionOk="0">
                        <a:moveTo>
                          <a:pt x="0" y="0"/>
                        </a:moveTo>
                        <a:cubicBezTo>
                          <a:pt x="236724" y="-6522"/>
                          <a:pt x="395782" y="61105"/>
                          <a:pt x="697471" y="0"/>
                        </a:cubicBezTo>
                        <a:cubicBezTo>
                          <a:pt x="999160" y="-61105"/>
                          <a:pt x="1159345" y="53360"/>
                          <a:pt x="1394941" y="0"/>
                        </a:cubicBezTo>
                        <a:cubicBezTo>
                          <a:pt x="1630537" y="-53360"/>
                          <a:pt x="1789568" y="30349"/>
                          <a:pt x="1981051" y="0"/>
                        </a:cubicBezTo>
                        <a:cubicBezTo>
                          <a:pt x="2172534" y="-30349"/>
                          <a:pt x="2235184" y="37896"/>
                          <a:pt x="2344439" y="0"/>
                        </a:cubicBezTo>
                        <a:cubicBezTo>
                          <a:pt x="2453694" y="-37896"/>
                          <a:pt x="2716047" y="29700"/>
                          <a:pt x="2819188" y="0"/>
                        </a:cubicBezTo>
                        <a:cubicBezTo>
                          <a:pt x="2922329" y="-29700"/>
                          <a:pt x="3180587" y="147"/>
                          <a:pt x="3293937" y="0"/>
                        </a:cubicBezTo>
                        <a:cubicBezTo>
                          <a:pt x="3407287" y="-147"/>
                          <a:pt x="3440520" y="24056"/>
                          <a:pt x="3545964" y="0"/>
                        </a:cubicBezTo>
                        <a:cubicBezTo>
                          <a:pt x="3651408" y="-24056"/>
                          <a:pt x="4100178" y="47104"/>
                          <a:pt x="4243435" y="0"/>
                        </a:cubicBezTo>
                        <a:cubicBezTo>
                          <a:pt x="4386692" y="-47104"/>
                          <a:pt x="4689116" y="4924"/>
                          <a:pt x="4829545" y="0"/>
                        </a:cubicBezTo>
                        <a:cubicBezTo>
                          <a:pt x="4969974" y="-4924"/>
                          <a:pt x="5343285" y="12740"/>
                          <a:pt x="5527015" y="0"/>
                        </a:cubicBezTo>
                        <a:cubicBezTo>
                          <a:pt x="5710745" y="-12740"/>
                          <a:pt x="5964989" y="76383"/>
                          <a:pt x="6335847" y="0"/>
                        </a:cubicBezTo>
                        <a:cubicBezTo>
                          <a:pt x="6706705" y="-76383"/>
                          <a:pt x="6749592" y="1944"/>
                          <a:pt x="7033317" y="0"/>
                        </a:cubicBezTo>
                        <a:cubicBezTo>
                          <a:pt x="7317042" y="-1944"/>
                          <a:pt x="7241701" y="120"/>
                          <a:pt x="7396706" y="0"/>
                        </a:cubicBezTo>
                        <a:cubicBezTo>
                          <a:pt x="7551711" y="-120"/>
                          <a:pt x="7578557" y="198"/>
                          <a:pt x="7760094" y="0"/>
                        </a:cubicBezTo>
                        <a:cubicBezTo>
                          <a:pt x="7941631" y="-198"/>
                          <a:pt x="8030049" y="44934"/>
                          <a:pt x="8234843" y="0"/>
                        </a:cubicBezTo>
                        <a:cubicBezTo>
                          <a:pt x="8439637" y="-44934"/>
                          <a:pt x="8522246" y="23528"/>
                          <a:pt x="8709591" y="0"/>
                        </a:cubicBezTo>
                        <a:cubicBezTo>
                          <a:pt x="8896936" y="-23528"/>
                          <a:pt x="9271860" y="64515"/>
                          <a:pt x="9518423" y="0"/>
                        </a:cubicBezTo>
                        <a:cubicBezTo>
                          <a:pt x="9764986" y="-64515"/>
                          <a:pt x="9887836" y="6511"/>
                          <a:pt x="9993172" y="0"/>
                        </a:cubicBezTo>
                        <a:cubicBezTo>
                          <a:pt x="10098508" y="-6511"/>
                          <a:pt x="10569473" y="72420"/>
                          <a:pt x="11136086" y="0"/>
                        </a:cubicBezTo>
                        <a:cubicBezTo>
                          <a:pt x="11189675" y="203689"/>
                          <a:pt x="11122246" y="250802"/>
                          <a:pt x="11136086" y="500253"/>
                        </a:cubicBezTo>
                        <a:cubicBezTo>
                          <a:pt x="11149926" y="749704"/>
                          <a:pt x="11118168" y="817308"/>
                          <a:pt x="11136086" y="951030"/>
                        </a:cubicBezTo>
                        <a:cubicBezTo>
                          <a:pt x="11154004" y="1084752"/>
                          <a:pt x="11111134" y="1206146"/>
                          <a:pt x="11136086" y="1352332"/>
                        </a:cubicBezTo>
                        <a:cubicBezTo>
                          <a:pt x="11161038" y="1498518"/>
                          <a:pt x="11104835" y="1695217"/>
                          <a:pt x="11136086" y="1902061"/>
                        </a:cubicBezTo>
                        <a:cubicBezTo>
                          <a:pt x="11167337" y="2108905"/>
                          <a:pt x="11068971" y="2354268"/>
                          <a:pt x="11136086" y="2501265"/>
                        </a:cubicBezTo>
                        <a:cubicBezTo>
                          <a:pt x="11203201" y="2648262"/>
                          <a:pt x="11133457" y="2753321"/>
                          <a:pt x="11136086" y="3001518"/>
                        </a:cubicBezTo>
                        <a:cubicBezTo>
                          <a:pt x="11138715" y="3249715"/>
                          <a:pt x="11102718" y="3395149"/>
                          <a:pt x="11136086" y="3650198"/>
                        </a:cubicBezTo>
                        <a:cubicBezTo>
                          <a:pt x="11169454" y="3905247"/>
                          <a:pt x="11094958" y="3948635"/>
                          <a:pt x="11136086" y="4051499"/>
                        </a:cubicBezTo>
                        <a:cubicBezTo>
                          <a:pt x="11177214" y="4154363"/>
                          <a:pt x="11081907" y="4660134"/>
                          <a:pt x="11136086" y="4947557"/>
                        </a:cubicBezTo>
                        <a:cubicBezTo>
                          <a:pt x="11014956" y="4978560"/>
                          <a:pt x="10947882" y="4913959"/>
                          <a:pt x="10772698" y="4947557"/>
                        </a:cubicBezTo>
                        <a:cubicBezTo>
                          <a:pt x="10597514" y="4981155"/>
                          <a:pt x="10502394" y="4921631"/>
                          <a:pt x="10409310" y="4947557"/>
                        </a:cubicBezTo>
                        <a:cubicBezTo>
                          <a:pt x="10316226" y="4973483"/>
                          <a:pt x="10230517" y="4926693"/>
                          <a:pt x="10157283" y="4947557"/>
                        </a:cubicBezTo>
                        <a:cubicBezTo>
                          <a:pt x="10084049" y="4968421"/>
                          <a:pt x="9659876" y="4925571"/>
                          <a:pt x="9348451" y="4947557"/>
                        </a:cubicBezTo>
                        <a:cubicBezTo>
                          <a:pt x="9037026" y="4969543"/>
                          <a:pt x="9051173" y="4927620"/>
                          <a:pt x="8873702" y="4947557"/>
                        </a:cubicBezTo>
                        <a:cubicBezTo>
                          <a:pt x="8696231" y="4967494"/>
                          <a:pt x="8337374" y="4903622"/>
                          <a:pt x="8176232" y="4947557"/>
                        </a:cubicBezTo>
                        <a:cubicBezTo>
                          <a:pt x="8015090" y="4991492"/>
                          <a:pt x="7762467" y="4877244"/>
                          <a:pt x="7367400" y="4947557"/>
                        </a:cubicBezTo>
                        <a:cubicBezTo>
                          <a:pt x="6972333" y="5017870"/>
                          <a:pt x="7210393" y="4939382"/>
                          <a:pt x="7115373" y="4947557"/>
                        </a:cubicBezTo>
                        <a:cubicBezTo>
                          <a:pt x="7020353" y="4955732"/>
                          <a:pt x="6668193" y="4929960"/>
                          <a:pt x="6529263" y="4947557"/>
                        </a:cubicBezTo>
                        <a:cubicBezTo>
                          <a:pt x="6390333" y="4965154"/>
                          <a:pt x="5994746" y="4938908"/>
                          <a:pt x="5831792" y="4947557"/>
                        </a:cubicBezTo>
                        <a:cubicBezTo>
                          <a:pt x="5668838" y="4956206"/>
                          <a:pt x="5354683" y="4900968"/>
                          <a:pt x="5134322" y="4947557"/>
                        </a:cubicBezTo>
                        <a:cubicBezTo>
                          <a:pt x="4913961" y="4994146"/>
                          <a:pt x="4909167" y="4919059"/>
                          <a:pt x="4770934" y="4947557"/>
                        </a:cubicBezTo>
                        <a:cubicBezTo>
                          <a:pt x="4632701" y="4976055"/>
                          <a:pt x="4376246" y="4907283"/>
                          <a:pt x="4184824" y="4947557"/>
                        </a:cubicBezTo>
                        <a:cubicBezTo>
                          <a:pt x="3993402" y="4987831"/>
                          <a:pt x="3908835" y="4918816"/>
                          <a:pt x="3821436" y="4947557"/>
                        </a:cubicBezTo>
                        <a:cubicBezTo>
                          <a:pt x="3734037" y="4976298"/>
                          <a:pt x="3387035" y="4888599"/>
                          <a:pt x="3235326" y="4947557"/>
                        </a:cubicBezTo>
                        <a:cubicBezTo>
                          <a:pt x="3083617" y="5006515"/>
                          <a:pt x="2795995" y="4938708"/>
                          <a:pt x="2537855" y="4947557"/>
                        </a:cubicBezTo>
                        <a:cubicBezTo>
                          <a:pt x="2279715" y="4956406"/>
                          <a:pt x="2095097" y="4911987"/>
                          <a:pt x="1951746" y="4947557"/>
                        </a:cubicBezTo>
                        <a:cubicBezTo>
                          <a:pt x="1808395" y="4983127"/>
                          <a:pt x="1533856" y="4942109"/>
                          <a:pt x="1142914" y="4947557"/>
                        </a:cubicBezTo>
                        <a:cubicBezTo>
                          <a:pt x="751972" y="4953005"/>
                          <a:pt x="380899" y="4942403"/>
                          <a:pt x="0" y="4947557"/>
                        </a:cubicBezTo>
                        <a:cubicBezTo>
                          <a:pt x="-50738" y="4780980"/>
                          <a:pt x="46838" y="4574432"/>
                          <a:pt x="0" y="4298877"/>
                        </a:cubicBezTo>
                        <a:cubicBezTo>
                          <a:pt x="-46838" y="4023322"/>
                          <a:pt x="23489" y="3898169"/>
                          <a:pt x="0" y="3749149"/>
                        </a:cubicBezTo>
                        <a:cubicBezTo>
                          <a:pt x="-23489" y="3600129"/>
                          <a:pt x="5354" y="3474247"/>
                          <a:pt x="0" y="3248896"/>
                        </a:cubicBezTo>
                        <a:cubicBezTo>
                          <a:pt x="-5354" y="3023545"/>
                          <a:pt x="6905" y="2739312"/>
                          <a:pt x="0" y="2600216"/>
                        </a:cubicBezTo>
                        <a:cubicBezTo>
                          <a:pt x="-6905" y="2461120"/>
                          <a:pt x="25401" y="2340623"/>
                          <a:pt x="0" y="2198914"/>
                        </a:cubicBezTo>
                        <a:cubicBezTo>
                          <a:pt x="-25401" y="2057205"/>
                          <a:pt x="46208" y="1922160"/>
                          <a:pt x="0" y="1797612"/>
                        </a:cubicBezTo>
                        <a:cubicBezTo>
                          <a:pt x="-46208" y="1673064"/>
                          <a:pt x="19601" y="1378132"/>
                          <a:pt x="0" y="1247884"/>
                        </a:cubicBezTo>
                        <a:cubicBezTo>
                          <a:pt x="-19601" y="1117636"/>
                          <a:pt x="23976" y="845464"/>
                          <a:pt x="0" y="599204"/>
                        </a:cubicBezTo>
                        <a:cubicBezTo>
                          <a:pt x="-23976" y="352944"/>
                          <a:pt x="51577" y="1979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800" b="1" i="1" dirty="0">
                <a:solidFill>
                  <a:srgbClr val="D4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ánh sáng truyền theo đường thẳng nên bóng của vật phụ thuộc vào vật chiếu sáng hay vị trí của vật chiếu sáng.</a:t>
            </a:r>
            <a:endParaRPr lang="vi-VN" sz="4800" b="1" dirty="0">
              <a:solidFill>
                <a:srgbClr val="D4487D"/>
              </a:solidFill>
              <a:cs typeface="Arial" panose="020B0604020202020204" pitchFamily="34" charset="0"/>
            </a:endParaRPr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64050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693673-0ECE-2B42-BFE5-990B9D32917D}"/>
              </a:ext>
            </a:extLst>
          </p:cNvPr>
          <p:cNvSpPr txBox="1"/>
          <p:nvPr/>
        </p:nvSpPr>
        <p:spPr>
          <a:xfrm>
            <a:off x="2430906" y="349158"/>
            <a:ext cx="844248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z="38100" prstMaterial="softEdge"/>
          </a:bodyPr>
          <a:lstStyle/>
          <a:p>
            <a:r>
              <a:rPr lang="en-US" sz="12800" dirty="0" err="1">
                <a:ln w="25400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Tạm</a:t>
            </a:r>
            <a:r>
              <a:rPr lang="en-US" sz="12800" dirty="0">
                <a:ln w="25400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 </a:t>
            </a:r>
            <a:r>
              <a:rPr lang="en-US" sz="12800" dirty="0" err="1">
                <a:ln w="25400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biệt</a:t>
            </a:r>
            <a:r>
              <a:rPr lang="en-US" sz="12800" dirty="0">
                <a:ln w="25400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, </a:t>
            </a:r>
            <a:r>
              <a:rPr lang="en-US" sz="12800" dirty="0" err="1">
                <a:ln w="25400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hẹn</a:t>
            </a:r>
            <a:r>
              <a:rPr lang="en-US" sz="12800" dirty="0">
                <a:ln w="25400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 </a:t>
            </a:r>
            <a:r>
              <a:rPr lang="en-US" sz="12800" dirty="0" err="1">
                <a:ln w="25400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gặp</a:t>
            </a:r>
            <a:r>
              <a:rPr lang="en-US" sz="12800" dirty="0">
                <a:ln w="25400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 </a:t>
            </a:r>
            <a:r>
              <a:rPr lang="en-US" sz="12800" dirty="0" err="1">
                <a:ln w="25400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chemeClr val="accent5">
                      <a:lumMod val="20000"/>
                      <a:lumOff val="80000"/>
                    </a:scheme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lại</a:t>
            </a:r>
            <a:endParaRPr lang="en-US" sz="12800" dirty="0">
              <a:ln w="25400" cap="rnd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blipFill>
                <a:blip r:embed="rId3"/>
                <a:stretch>
                  <a:fillRect/>
                </a:stretch>
              </a:blipFill>
              <a:effectLst>
                <a:glow rad="288882">
                  <a:schemeClr val="accent5">
                    <a:lumMod val="20000"/>
                    <a:lumOff val="80000"/>
                  </a:schemeClr>
                </a:glow>
                <a:reflection endPos="0" dir="5400000" sy="-100000" algn="bl" rotWithShape="0"/>
              </a:effectLst>
              <a:latin typeface="UTM Candombe" panose="02040603050506020204" pitchFamily="18"/>
            </a:endParaRPr>
          </a:p>
        </p:txBody>
      </p:sp>
      <p:pic>
        <p:nvPicPr>
          <p:cNvPr id="21" name="图片 5">
            <a:extLst>
              <a:ext uri="{FF2B5EF4-FFF2-40B4-BE49-F238E27FC236}">
                <a16:creationId xmlns:a16="http://schemas.microsoft.com/office/drawing/2014/main" id="{0F7FDE28-8E02-144B-B92F-D45C22ECD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429">
            <a:off x="6771523" y="3032039"/>
            <a:ext cx="1964718" cy="2893671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E926C5E4-8CE0-A84B-A6A0-E57E003621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914" flipH="1">
            <a:off x="8103845" y="3601143"/>
            <a:ext cx="1625381" cy="2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0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961728" y="5137102"/>
            <a:ext cx="46009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effectLst/>
                <a:uLnTx/>
                <a:uFillTx/>
                <a:latin typeface="SVN-Poky's" panose="020B0606040200020203" pitchFamily="34" charset="0"/>
                <a:cs typeface="#9Slide03 Arima Madurai ExtraBo" panose="00000900000000000000" pitchFamily="2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7722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2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03" y="2765106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12081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98" y="276510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544376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93" y="2765106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376671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2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39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891834" y="5746905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30" y="278972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059539" y="5746906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032F495-ABAE-4C23-BC2D-3A3479D4EEA9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9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693673-0ECE-2B42-BFE5-990B9D32917D}"/>
              </a:ext>
            </a:extLst>
          </p:cNvPr>
          <p:cNvSpPr txBox="1"/>
          <p:nvPr/>
        </p:nvSpPr>
        <p:spPr>
          <a:xfrm>
            <a:off x="4465964" y="-48875"/>
            <a:ext cx="6885218" cy="206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z="38100" prstMaterial="softEdge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 w="25400" cap="rnd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rgbClr val="5B9BD5">
                      <a:lumMod val="20000"/>
                      <a:lumOff val="80000"/>
                    </a:srgbClr>
                  </a:glow>
                  <a:reflection endPos="0" dir="5400000" sy="-100000" algn="bl" rotWithShape="0"/>
                </a:effectLst>
                <a:uLnTx/>
                <a:uFillTx/>
                <a:latin typeface="UTM Candombe" panose="02040603050506020204" pitchFamily="18"/>
                <a:ea typeface="+mn-ea"/>
                <a:cs typeface="+mn-cs"/>
              </a:rPr>
              <a:t>BÓNG TỐI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36F0D-17CB-9D40-9A9C-237AF4241152}"/>
              </a:ext>
            </a:extLst>
          </p:cNvPr>
          <p:cNvSpPr txBox="1"/>
          <p:nvPr/>
        </p:nvSpPr>
        <p:spPr>
          <a:xfrm rot="20087703">
            <a:off x="349541" y="3571762"/>
            <a:ext cx="440167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>
                <a:rot lat="600000" lon="600000" rev="0"/>
              </a:camera>
              <a:lightRig rig="threePt" dir="t"/>
            </a:scene3d>
            <a:sp3d z="38100" prstMaterial="softEdge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5400" cap="rnd" cmpd="sng">
                  <a:solidFill>
                    <a:prstClr val="black"/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glow rad="288882">
                    <a:srgbClr val="5B9BD5">
                      <a:lumMod val="20000"/>
                      <a:lumOff val="80000"/>
                    </a:srgbClr>
                  </a:glow>
                  <a:reflection endPos="0" dir="5400000" sy="-100000" algn="bl" rotWithShape="0"/>
                </a:effectLst>
                <a:uLnTx/>
                <a:uFillTx/>
                <a:latin typeface="UTM Candombe" panose="02040603050506020204" pitchFamily="18"/>
                <a:ea typeface="+mn-ea"/>
                <a:cs typeface="+mn-cs"/>
              </a:rPr>
              <a:t>Khoa </a:t>
            </a:r>
            <a:r>
              <a:rPr kumimoji="0" lang="en-US" sz="9600" b="0" i="0" u="none" strike="noStrike" kern="1200" cap="none" spc="0" normalizeH="0" baseline="0" noProof="0" dirty="0" err="1">
                <a:ln w="25400" cap="rnd" cmpd="sng">
                  <a:solidFill>
                    <a:prstClr val="black"/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glow rad="288882">
                    <a:srgbClr val="5B9BD5">
                      <a:lumMod val="20000"/>
                      <a:lumOff val="80000"/>
                    </a:srgbClr>
                  </a:glow>
                  <a:reflection endPos="0" dir="5400000" sy="-100000" algn="bl" rotWithShape="0"/>
                </a:effectLst>
                <a:uLnTx/>
                <a:uFillTx/>
                <a:latin typeface="UTM Candombe" panose="02040603050506020204" pitchFamily="18"/>
                <a:ea typeface="+mn-ea"/>
                <a:cs typeface="+mn-cs"/>
              </a:rPr>
              <a:t>học</a:t>
            </a:r>
            <a:r>
              <a:rPr kumimoji="0" lang="en-US" sz="9600" b="0" i="0" u="none" strike="noStrike" kern="1200" cap="none" spc="0" normalizeH="0" baseline="0" noProof="0" dirty="0">
                <a:ln w="25400" cap="rnd" cmpd="sng">
                  <a:solidFill>
                    <a:prstClr val="black"/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glow rad="288882">
                    <a:srgbClr val="5B9BD5">
                      <a:lumMod val="20000"/>
                      <a:lumOff val="80000"/>
                    </a:srgbClr>
                  </a:glow>
                  <a:reflection endPos="0" dir="5400000" sy="-100000" algn="bl" rotWithShape="0"/>
                </a:effectLst>
                <a:uLnTx/>
                <a:uFillTx/>
                <a:latin typeface="UTM Candombe" panose="02040603050506020204" pitchFamily="18"/>
                <a:ea typeface="+mn-ea"/>
                <a:cs typeface="+mn-cs"/>
              </a:rPr>
              <a:t> 4</a:t>
            </a:r>
          </a:p>
        </p:txBody>
      </p:sp>
      <p:pic>
        <p:nvPicPr>
          <p:cNvPr id="1026" name="Picture 2" descr="✓ scientist little girl free vector eps, cdr, ai, svg vector illustration  graphic art">
            <a:extLst>
              <a:ext uri="{FF2B5EF4-FFF2-40B4-BE49-F238E27FC236}">
                <a16:creationId xmlns:a16="http://schemas.microsoft.com/office/drawing/2014/main" id="{22304305-AFDE-2648-84E9-880A5530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7632" l="5672" r="94627">
                        <a14:foregroundMark x1="40000" y1="68158" x2="28358" y2="75263"/>
                        <a14:foregroundMark x1="28358" y1="75263" x2="21194" y2="83947"/>
                        <a14:foregroundMark x1="21194" y1="83947" x2="31642" y2="93947"/>
                        <a14:foregroundMark x1="31642" y1="93947" x2="44776" y2="94211"/>
                        <a14:foregroundMark x1="44776" y1="94211" x2="59104" y2="91842"/>
                        <a14:foregroundMark x1="59104" y1="91842" x2="68060" y2="81316"/>
                        <a14:foregroundMark x1="68060" y1="81316" x2="64179" y2="70526"/>
                        <a14:foregroundMark x1="64179" y1="70526" x2="42090" y2="67368"/>
                        <a14:foregroundMark x1="42090" y1="67368" x2="32537" y2="70263"/>
                        <a14:foregroundMark x1="45970" y1="44211" x2="34925" y2="46316"/>
                        <a14:foregroundMark x1="34925" y1="46316" x2="37910" y2="46316"/>
                        <a14:foregroundMark x1="73433" y1="38421" x2="52239" y2="42632"/>
                        <a14:foregroundMark x1="52239" y1="42632" x2="48657" y2="55263"/>
                        <a14:foregroundMark x1="48657" y1="55263" x2="67164" y2="56579"/>
                        <a14:foregroundMark x1="67164" y1="56579" x2="64776" y2="41579"/>
                        <a14:foregroundMark x1="64776" y1="41579" x2="64478" y2="41316"/>
                        <a14:foregroundMark x1="72836" y1="39737" x2="59701" y2="42105"/>
                        <a14:foregroundMark x1="59701" y1="42105" x2="56418" y2="38947"/>
                        <a14:foregroundMark x1="64478" y1="37368" x2="25373" y2="40526"/>
                        <a14:foregroundMark x1="25373" y1="40526" x2="36716" y2="40263"/>
                        <a14:foregroundMark x1="36716" y1="40263" x2="37313" y2="40789"/>
                        <a14:foregroundMark x1="42687" y1="12895" x2="31343" y2="17105"/>
                        <a14:foregroundMark x1="31343" y1="17105" x2="32239" y2="17632"/>
                        <a14:foregroundMark x1="64478" y1="15526" x2="81791" y2="29211"/>
                        <a14:foregroundMark x1="81791" y1="29211" x2="87761" y2="38684"/>
                        <a14:foregroundMark x1="87761" y1="38684" x2="90149" y2="52632"/>
                        <a14:foregroundMark x1="90149" y1="52632" x2="87463" y2="55000"/>
                        <a14:foregroundMark x1="65373" y1="8421" x2="35522" y2="10789"/>
                        <a14:foregroundMark x1="35522" y1="10789" x2="12836" y2="31579"/>
                        <a14:foregroundMark x1="12836" y1="31579" x2="10448" y2="64474"/>
                        <a14:foregroundMark x1="10448" y1="64474" x2="17015" y2="49211"/>
                        <a14:foregroundMark x1="17015" y1="49211" x2="15522" y2="35526"/>
                        <a14:foregroundMark x1="15522" y1="35526" x2="19403" y2="26053"/>
                        <a14:foregroundMark x1="19403" y1="26053" x2="31045" y2="21842"/>
                        <a14:foregroundMark x1="31045" y1="21842" x2="63881" y2="18684"/>
                        <a14:foregroundMark x1="63881" y1="18684" x2="77612" y2="25263"/>
                        <a14:foregroundMark x1="77612" y1="25263" x2="85373" y2="36842"/>
                        <a14:foregroundMark x1="85373" y1="36842" x2="82090" y2="67105"/>
                        <a14:foregroundMark x1="82090" y1="67105" x2="90746" y2="59211"/>
                        <a14:foregroundMark x1="90746" y1="59211" x2="93731" y2="47895"/>
                        <a14:foregroundMark x1="93731" y1="47895" x2="80000" y2="13158"/>
                        <a14:foregroundMark x1="80000" y1="13158" x2="65672" y2="8158"/>
                        <a14:foregroundMark x1="65672" y1="8158" x2="61493" y2="8158"/>
                        <a14:foregroundMark x1="67463" y1="5789" x2="56716" y2="2368"/>
                        <a14:foregroundMark x1="56716" y1="2368" x2="43284" y2="3684"/>
                        <a14:foregroundMark x1="43284" y1="3684" x2="29851" y2="9474"/>
                        <a14:foregroundMark x1="29851" y1="9474" x2="5373" y2="33947"/>
                        <a14:foregroundMark x1="5373" y1="33947" x2="5672" y2="50526"/>
                        <a14:foregroundMark x1="5672" y1="50526" x2="9552" y2="59211"/>
                        <a14:foregroundMark x1="34030" y1="40263" x2="31343" y2="50263"/>
                        <a14:foregroundMark x1="31343" y1="50263" x2="32239" y2="50000"/>
                        <a14:foregroundMark x1="59403" y1="43684" x2="57313" y2="51579"/>
                        <a14:foregroundMark x1="91642" y1="28421" x2="96418" y2="37895"/>
                        <a14:foregroundMark x1="96418" y1="37895" x2="94925" y2="58421"/>
                        <a14:foregroundMark x1="94925" y1="58421" x2="92537" y2="60263"/>
                        <a14:foregroundMark x1="38507" y1="73947" x2="23582" y2="86579"/>
                        <a14:foregroundMark x1="23582" y1="86579" x2="37612" y2="89211"/>
                        <a14:foregroundMark x1="37612" y1="89211" x2="40000" y2="79474"/>
                        <a14:foregroundMark x1="40000" y1="79474" x2="40000" y2="79474"/>
                        <a14:foregroundMark x1="54030" y1="74737" x2="39403" y2="86842"/>
                        <a14:foregroundMark x1="39403" y1="86842" x2="38806" y2="97368"/>
                        <a14:foregroundMark x1="38806" y1="97368" x2="53731" y2="91053"/>
                        <a14:foregroundMark x1="53731" y1="91053" x2="51940" y2="83947"/>
                        <a14:foregroundMark x1="44776" y1="72895" x2="40000" y2="82105"/>
                        <a14:foregroundMark x1="40000" y1="82105" x2="41493" y2="70526"/>
                        <a14:foregroundMark x1="41493" y1="70526" x2="39403" y2="70000"/>
                        <a14:foregroundMark x1="56119" y1="73947" x2="47164" y2="81053"/>
                        <a14:foregroundMark x1="47164" y1="81053" x2="45970" y2="93684"/>
                        <a14:foregroundMark x1="45970" y1="93684" x2="58806" y2="92632"/>
                        <a14:foregroundMark x1="58806" y1="92632" x2="58806" y2="86579"/>
                        <a14:foregroundMark x1="58806" y1="75000" x2="47164" y2="82105"/>
                        <a14:foregroundMark x1="47164" y1="82105" x2="53731" y2="90526"/>
                        <a14:foregroundMark x1="53731" y1="90526" x2="63284" y2="84211"/>
                        <a14:foregroundMark x1="63284" y1="84211" x2="60896" y2="74211"/>
                        <a14:foregroundMark x1="60896" y1="74211" x2="56418" y2="73421"/>
                        <a14:foregroundMark x1="53731" y1="66316" x2="63284" y2="72368"/>
                        <a14:foregroundMark x1="63284" y1="72368" x2="71940" y2="82368"/>
                        <a14:foregroundMark x1="71940" y1="82368" x2="74627" y2="94474"/>
                        <a14:foregroundMark x1="74627" y1="94474" x2="63582" y2="97632"/>
                        <a14:foregroundMark x1="63582" y1="97632" x2="57313" y2="93947"/>
                        <a14:foregroundMark x1="63284" y1="70263" x2="70149" y2="78684"/>
                        <a14:foregroundMark x1="70149" y1="78684" x2="70746" y2="78684"/>
                        <a14:foregroundMark x1="25075" y1="85526" x2="25672" y2="95526"/>
                        <a14:foregroundMark x1="25672" y1="95526" x2="31343" y2="96316"/>
                        <a14:foregroundMark x1="39403" y1="6316" x2="50149" y2="3421"/>
                        <a14:foregroundMark x1="50149" y1="3421" x2="61493" y2="5000"/>
                        <a14:foregroundMark x1="61493" y1="5000" x2="39104" y2="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376">
            <a:off x="1182369" y="316468"/>
            <a:ext cx="2522951" cy="28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0F7FDE28-8E02-144B-B92F-D45C22ECD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429">
            <a:off x="6771523" y="3032039"/>
            <a:ext cx="1964718" cy="2893671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E926C5E4-8CE0-A84B-A6A0-E57E003621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914" flipH="1">
            <a:off x="8103845" y="3601143"/>
            <a:ext cx="1625381" cy="2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7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693673-0ECE-2B42-BFE5-990B9D32917D}"/>
              </a:ext>
            </a:extLst>
          </p:cNvPr>
          <p:cNvSpPr txBox="1"/>
          <p:nvPr/>
        </p:nvSpPr>
        <p:spPr>
          <a:xfrm>
            <a:off x="2606219" y="2467153"/>
            <a:ext cx="7608173" cy="206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z="38100" prstMaterial="softEdge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800" dirty="0">
                <a:ln w="25400" cap="rnd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  <a:round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88882">
                    <a:srgbClr val="5B9BD5">
                      <a:lumMod val="20000"/>
                      <a:lumOff val="80000"/>
                    </a:srgbClr>
                  </a:glow>
                  <a:reflection endPos="0" dir="5400000" sy="-100000" algn="bl" rotWithShape="0"/>
                </a:effectLst>
                <a:latin typeface="UTM Candombe" panose="02040603050506020204" pitchFamily="18"/>
              </a:rPr>
              <a:t>KHÁM PHÁ</a:t>
            </a:r>
            <a:endParaRPr kumimoji="0" lang="en-US" sz="12800" b="0" i="0" u="none" strike="noStrike" kern="1200" cap="none" spc="0" normalizeH="0" baseline="0" noProof="0" dirty="0">
              <a:ln w="25400" cap="rnd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  <a:round/>
              </a:ln>
              <a:blipFill>
                <a:blip r:embed="rId3"/>
                <a:stretch>
                  <a:fillRect/>
                </a:stretch>
              </a:blipFill>
              <a:effectLst>
                <a:glow rad="288882">
                  <a:srgbClr val="5B9BD5">
                    <a:lumMod val="20000"/>
                    <a:lumOff val="80000"/>
                  </a:srgbClr>
                </a:glow>
                <a:reflection endPos="0" dir="5400000" sy="-100000" algn="bl" rotWithShape="0"/>
              </a:effectLst>
              <a:uLnTx/>
              <a:uFillTx/>
              <a:latin typeface="UTM Candombe" panose="02040603050506020204" pitchFamily="18"/>
              <a:ea typeface="+mn-ea"/>
              <a:cs typeface="+mn-cs"/>
            </a:endParaRPr>
          </a:p>
        </p:txBody>
      </p:sp>
      <p:pic>
        <p:nvPicPr>
          <p:cNvPr id="1026" name="Picture 2" descr="✓ scientist little girl free vector eps, cdr, ai, svg vector illustration  graphic art">
            <a:extLst>
              <a:ext uri="{FF2B5EF4-FFF2-40B4-BE49-F238E27FC236}">
                <a16:creationId xmlns:a16="http://schemas.microsoft.com/office/drawing/2014/main" id="{22304305-AFDE-2648-84E9-880A5530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7632" l="5672" r="94627">
                        <a14:foregroundMark x1="40000" y1="68158" x2="28358" y2="75263"/>
                        <a14:foregroundMark x1="28358" y1="75263" x2="21194" y2="83947"/>
                        <a14:foregroundMark x1="21194" y1="83947" x2="31642" y2="93947"/>
                        <a14:foregroundMark x1="31642" y1="93947" x2="44776" y2="94211"/>
                        <a14:foregroundMark x1="44776" y1="94211" x2="59104" y2="91842"/>
                        <a14:foregroundMark x1="59104" y1="91842" x2="68060" y2="81316"/>
                        <a14:foregroundMark x1="68060" y1="81316" x2="64179" y2="70526"/>
                        <a14:foregroundMark x1="64179" y1="70526" x2="42090" y2="67368"/>
                        <a14:foregroundMark x1="42090" y1="67368" x2="32537" y2="70263"/>
                        <a14:foregroundMark x1="45970" y1="44211" x2="34925" y2="46316"/>
                        <a14:foregroundMark x1="34925" y1="46316" x2="37910" y2="46316"/>
                        <a14:foregroundMark x1="73433" y1="38421" x2="52239" y2="42632"/>
                        <a14:foregroundMark x1="52239" y1="42632" x2="48657" y2="55263"/>
                        <a14:foregroundMark x1="48657" y1="55263" x2="67164" y2="56579"/>
                        <a14:foregroundMark x1="67164" y1="56579" x2="64776" y2="41579"/>
                        <a14:foregroundMark x1="64776" y1="41579" x2="64478" y2="41316"/>
                        <a14:foregroundMark x1="72836" y1="39737" x2="59701" y2="42105"/>
                        <a14:foregroundMark x1="59701" y1="42105" x2="56418" y2="38947"/>
                        <a14:foregroundMark x1="64478" y1="37368" x2="25373" y2="40526"/>
                        <a14:foregroundMark x1="25373" y1="40526" x2="36716" y2="40263"/>
                        <a14:foregroundMark x1="36716" y1="40263" x2="37313" y2="40789"/>
                        <a14:foregroundMark x1="42687" y1="12895" x2="31343" y2="17105"/>
                        <a14:foregroundMark x1="31343" y1="17105" x2="32239" y2="17632"/>
                        <a14:foregroundMark x1="64478" y1="15526" x2="81791" y2="29211"/>
                        <a14:foregroundMark x1="81791" y1="29211" x2="87761" y2="38684"/>
                        <a14:foregroundMark x1="87761" y1="38684" x2="90149" y2="52632"/>
                        <a14:foregroundMark x1="90149" y1="52632" x2="87463" y2="55000"/>
                        <a14:foregroundMark x1="65373" y1="8421" x2="35522" y2="10789"/>
                        <a14:foregroundMark x1="35522" y1="10789" x2="12836" y2="31579"/>
                        <a14:foregroundMark x1="12836" y1="31579" x2="10448" y2="64474"/>
                        <a14:foregroundMark x1="10448" y1="64474" x2="17015" y2="49211"/>
                        <a14:foregroundMark x1="17015" y1="49211" x2="15522" y2="35526"/>
                        <a14:foregroundMark x1="15522" y1="35526" x2="19403" y2="26053"/>
                        <a14:foregroundMark x1="19403" y1="26053" x2="31045" y2="21842"/>
                        <a14:foregroundMark x1="31045" y1="21842" x2="63881" y2="18684"/>
                        <a14:foregroundMark x1="63881" y1="18684" x2="77612" y2="25263"/>
                        <a14:foregroundMark x1="77612" y1="25263" x2="85373" y2="36842"/>
                        <a14:foregroundMark x1="85373" y1="36842" x2="82090" y2="67105"/>
                        <a14:foregroundMark x1="82090" y1="67105" x2="90746" y2="59211"/>
                        <a14:foregroundMark x1="90746" y1="59211" x2="93731" y2="47895"/>
                        <a14:foregroundMark x1="93731" y1="47895" x2="80000" y2="13158"/>
                        <a14:foregroundMark x1="80000" y1="13158" x2="65672" y2="8158"/>
                        <a14:foregroundMark x1="65672" y1="8158" x2="61493" y2="8158"/>
                        <a14:foregroundMark x1="67463" y1="5789" x2="56716" y2="2368"/>
                        <a14:foregroundMark x1="56716" y1="2368" x2="43284" y2="3684"/>
                        <a14:foregroundMark x1="43284" y1="3684" x2="29851" y2="9474"/>
                        <a14:foregroundMark x1="29851" y1="9474" x2="5373" y2="33947"/>
                        <a14:foregroundMark x1="5373" y1="33947" x2="5672" y2="50526"/>
                        <a14:foregroundMark x1="5672" y1="50526" x2="9552" y2="59211"/>
                        <a14:foregroundMark x1="34030" y1="40263" x2="31343" y2="50263"/>
                        <a14:foregroundMark x1="31343" y1="50263" x2="32239" y2="50000"/>
                        <a14:foregroundMark x1="59403" y1="43684" x2="57313" y2="51579"/>
                        <a14:foregroundMark x1="91642" y1="28421" x2="96418" y2="37895"/>
                        <a14:foregroundMark x1="96418" y1="37895" x2="94925" y2="58421"/>
                        <a14:foregroundMark x1="94925" y1="58421" x2="92537" y2="60263"/>
                        <a14:foregroundMark x1="38507" y1="73947" x2="23582" y2="86579"/>
                        <a14:foregroundMark x1="23582" y1="86579" x2="37612" y2="89211"/>
                        <a14:foregroundMark x1="37612" y1="89211" x2="40000" y2="79474"/>
                        <a14:foregroundMark x1="40000" y1="79474" x2="40000" y2="79474"/>
                        <a14:foregroundMark x1="54030" y1="74737" x2="39403" y2="86842"/>
                        <a14:foregroundMark x1="39403" y1="86842" x2="38806" y2="97368"/>
                        <a14:foregroundMark x1="38806" y1="97368" x2="53731" y2="91053"/>
                        <a14:foregroundMark x1="53731" y1="91053" x2="51940" y2="83947"/>
                        <a14:foregroundMark x1="44776" y1="72895" x2="40000" y2="82105"/>
                        <a14:foregroundMark x1="40000" y1="82105" x2="41493" y2="70526"/>
                        <a14:foregroundMark x1="41493" y1="70526" x2="39403" y2="70000"/>
                        <a14:foregroundMark x1="56119" y1="73947" x2="47164" y2="81053"/>
                        <a14:foregroundMark x1="47164" y1="81053" x2="45970" y2="93684"/>
                        <a14:foregroundMark x1="45970" y1="93684" x2="58806" y2="92632"/>
                        <a14:foregroundMark x1="58806" y1="92632" x2="58806" y2="86579"/>
                        <a14:foregroundMark x1="58806" y1="75000" x2="47164" y2="82105"/>
                        <a14:foregroundMark x1="47164" y1="82105" x2="53731" y2="90526"/>
                        <a14:foregroundMark x1="53731" y1="90526" x2="63284" y2="84211"/>
                        <a14:foregroundMark x1="63284" y1="84211" x2="60896" y2="74211"/>
                        <a14:foregroundMark x1="60896" y1="74211" x2="56418" y2="73421"/>
                        <a14:foregroundMark x1="53731" y1="66316" x2="63284" y2="72368"/>
                        <a14:foregroundMark x1="63284" y1="72368" x2="71940" y2="82368"/>
                        <a14:foregroundMark x1="71940" y1="82368" x2="74627" y2="94474"/>
                        <a14:foregroundMark x1="74627" y1="94474" x2="63582" y2="97632"/>
                        <a14:foregroundMark x1="63582" y1="97632" x2="57313" y2="93947"/>
                        <a14:foregroundMark x1="63284" y1="70263" x2="70149" y2="78684"/>
                        <a14:foregroundMark x1="70149" y1="78684" x2="70746" y2="78684"/>
                        <a14:foregroundMark x1="25075" y1="85526" x2="25672" y2="95526"/>
                        <a14:foregroundMark x1="25672" y1="95526" x2="31343" y2="96316"/>
                        <a14:foregroundMark x1="39403" y1="6316" x2="50149" y2="3421"/>
                        <a14:foregroundMark x1="50149" y1="3421" x2="61493" y2="5000"/>
                        <a14:foregroundMark x1="61493" y1="5000" x2="39104" y2="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376">
            <a:off x="418971" y="247263"/>
            <a:ext cx="2522951" cy="28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0F7FDE28-8E02-144B-B92F-D45C22ECD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429">
            <a:off x="10107908" y="3886099"/>
            <a:ext cx="1964718" cy="2893671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E926C5E4-8CE0-A84B-A6A0-E57E003621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914" flipH="1">
            <a:off x="75734" y="3987217"/>
            <a:ext cx="1625381" cy="2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9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tor 3">
            <a:extLst>
              <a:ext uri="{FF2B5EF4-FFF2-40B4-BE49-F238E27FC236}">
                <a16:creationId xmlns:a16="http://schemas.microsoft.com/office/drawing/2014/main" id="{B5B5B526-8C89-0543-A2AB-F43FAB00026C}"/>
              </a:ext>
            </a:extLst>
          </p:cNvPr>
          <p:cNvSpPr/>
          <p:nvPr/>
        </p:nvSpPr>
        <p:spPr>
          <a:xfrm>
            <a:off x="-490198" y="195944"/>
            <a:ext cx="5127512" cy="97971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05"/>
              <a:gd name="connsiteY0" fmla="*/ 0 h 21600"/>
              <a:gd name="connsiteX1" fmla="*/ 18697 w 21605"/>
              <a:gd name="connsiteY1" fmla="*/ 4896 h 21600"/>
              <a:gd name="connsiteX2" fmla="*/ 21600 w 21605"/>
              <a:gd name="connsiteY2" fmla="*/ 10800 h 21600"/>
              <a:gd name="connsiteX3" fmla="*/ 18125 w 21605"/>
              <a:gd name="connsiteY3" fmla="*/ 21600 h 21600"/>
              <a:gd name="connsiteX4" fmla="*/ 3475 w 21605"/>
              <a:gd name="connsiteY4" fmla="*/ 21600 h 21600"/>
              <a:gd name="connsiteX5" fmla="*/ 0 w 21605"/>
              <a:gd name="connsiteY5" fmla="*/ 10800 h 21600"/>
              <a:gd name="connsiteX6" fmla="*/ 3475 w 21605"/>
              <a:gd name="connsiteY6" fmla="*/ 0 h 21600"/>
              <a:gd name="connsiteX0" fmla="*/ 3475 w 21602"/>
              <a:gd name="connsiteY0" fmla="*/ 0 h 21600"/>
              <a:gd name="connsiteX1" fmla="*/ 18697 w 21602"/>
              <a:gd name="connsiteY1" fmla="*/ 4896 h 21600"/>
              <a:gd name="connsiteX2" fmla="*/ 21600 w 21602"/>
              <a:gd name="connsiteY2" fmla="*/ 10800 h 21600"/>
              <a:gd name="connsiteX3" fmla="*/ 18363 w 21602"/>
              <a:gd name="connsiteY3" fmla="*/ 16128 h 21600"/>
              <a:gd name="connsiteX4" fmla="*/ 3475 w 21602"/>
              <a:gd name="connsiteY4" fmla="*/ 21600 h 21600"/>
              <a:gd name="connsiteX5" fmla="*/ 0 w 21602"/>
              <a:gd name="connsiteY5" fmla="*/ 10800 h 21600"/>
              <a:gd name="connsiteX6" fmla="*/ 3475 w 21602"/>
              <a:gd name="connsiteY6" fmla="*/ 0 h 21600"/>
              <a:gd name="connsiteX0" fmla="*/ 3475 w 21603"/>
              <a:gd name="connsiteY0" fmla="*/ 0 h 21600"/>
              <a:gd name="connsiteX1" fmla="*/ 18792 w 21603"/>
              <a:gd name="connsiteY1" fmla="*/ 2016 h 21600"/>
              <a:gd name="connsiteX2" fmla="*/ 21600 w 21603"/>
              <a:gd name="connsiteY2" fmla="*/ 10800 h 21600"/>
              <a:gd name="connsiteX3" fmla="*/ 18363 w 21603"/>
              <a:gd name="connsiteY3" fmla="*/ 16128 h 21600"/>
              <a:gd name="connsiteX4" fmla="*/ 3475 w 21603"/>
              <a:gd name="connsiteY4" fmla="*/ 21600 h 21600"/>
              <a:gd name="connsiteX5" fmla="*/ 0 w 21603"/>
              <a:gd name="connsiteY5" fmla="*/ 10800 h 21600"/>
              <a:gd name="connsiteX6" fmla="*/ 3475 w 21603"/>
              <a:gd name="connsiteY6" fmla="*/ 0 h 21600"/>
              <a:gd name="connsiteX0" fmla="*/ 3475 w 21601"/>
              <a:gd name="connsiteY0" fmla="*/ 0 h 21600"/>
              <a:gd name="connsiteX1" fmla="*/ 18792 w 21601"/>
              <a:gd name="connsiteY1" fmla="*/ 2016 h 21600"/>
              <a:gd name="connsiteX2" fmla="*/ 21600 w 21601"/>
              <a:gd name="connsiteY2" fmla="*/ 10800 h 21600"/>
              <a:gd name="connsiteX3" fmla="*/ 18506 w 21601"/>
              <a:gd name="connsiteY3" fmla="*/ 19296 h 21600"/>
              <a:gd name="connsiteX4" fmla="*/ 3475 w 21601"/>
              <a:gd name="connsiteY4" fmla="*/ 21600 h 21600"/>
              <a:gd name="connsiteX5" fmla="*/ 0 w 21601"/>
              <a:gd name="connsiteY5" fmla="*/ 10800 h 21600"/>
              <a:gd name="connsiteX6" fmla="*/ 3475 w 21601"/>
              <a:gd name="connsiteY6" fmla="*/ 0 h 21600"/>
              <a:gd name="connsiteX0" fmla="*/ 3478 w 21604"/>
              <a:gd name="connsiteY0" fmla="*/ 0 h 19296"/>
              <a:gd name="connsiteX1" fmla="*/ 18795 w 21604"/>
              <a:gd name="connsiteY1" fmla="*/ 2016 h 19296"/>
              <a:gd name="connsiteX2" fmla="*/ 21603 w 21604"/>
              <a:gd name="connsiteY2" fmla="*/ 10800 h 19296"/>
              <a:gd name="connsiteX3" fmla="*/ 18509 w 21604"/>
              <a:gd name="connsiteY3" fmla="*/ 19296 h 19296"/>
              <a:gd name="connsiteX4" fmla="*/ 4050 w 21604"/>
              <a:gd name="connsiteY4" fmla="*/ 17280 h 19296"/>
              <a:gd name="connsiteX5" fmla="*/ 3 w 21604"/>
              <a:gd name="connsiteY5" fmla="*/ 10800 h 19296"/>
              <a:gd name="connsiteX6" fmla="*/ 3478 w 21604"/>
              <a:gd name="connsiteY6" fmla="*/ 0 h 19296"/>
              <a:gd name="connsiteX0" fmla="*/ 3762 w 21602"/>
              <a:gd name="connsiteY0" fmla="*/ 1152 h 17280"/>
              <a:gd name="connsiteX1" fmla="*/ 18793 w 21602"/>
              <a:gd name="connsiteY1" fmla="*/ 0 h 17280"/>
              <a:gd name="connsiteX2" fmla="*/ 21601 w 21602"/>
              <a:gd name="connsiteY2" fmla="*/ 8784 h 17280"/>
              <a:gd name="connsiteX3" fmla="*/ 18507 w 21602"/>
              <a:gd name="connsiteY3" fmla="*/ 17280 h 17280"/>
              <a:gd name="connsiteX4" fmla="*/ 4048 w 21602"/>
              <a:gd name="connsiteY4" fmla="*/ 15264 h 17280"/>
              <a:gd name="connsiteX5" fmla="*/ 1 w 21602"/>
              <a:gd name="connsiteY5" fmla="*/ 8784 h 17280"/>
              <a:gd name="connsiteX6" fmla="*/ 3762 w 21602"/>
              <a:gd name="connsiteY6" fmla="*/ 1152 h 1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" h="17280">
                <a:moveTo>
                  <a:pt x="3762" y="1152"/>
                </a:moveTo>
                <a:cubicBezTo>
                  <a:pt x="8645" y="1152"/>
                  <a:pt x="13910" y="0"/>
                  <a:pt x="18793" y="0"/>
                </a:cubicBezTo>
                <a:cubicBezTo>
                  <a:pt x="20712" y="0"/>
                  <a:pt x="21649" y="5904"/>
                  <a:pt x="21601" y="8784"/>
                </a:cubicBezTo>
                <a:cubicBezTo>
                  <a:pt x="21553" y="11664"/>
                  <a:pt x="20426" y="17280"/>
                  <a:pt x="18507" y="17280"/>
                </a:cubicBezTo>
                <a:lnTo>
                  <a:pt x="4048" y="15264"/>
                </a:lnTo>
                <a:cubicBezTo>
                  <a:pt x="2129" y="15264"/>
                  <a:pt x="49" y="11136"/>
                  <a:pt x="1" y="8784"/>
                </a:cubicBezTo>
                <a:cubicBezTo>
                  <a:pt x="-47" y="6432"/>
                  <a:pt x="1843" y="1152"/>
                  <a:pt x="3762" y="115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Candombe" panose="02040603050506020204" pitchFamily="18"/>
              </a:rPr>
              <a:t>02 – KHÁM PHÁ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637314" y="159995"/>
            <a:ext cx="71497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Quan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sát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tranh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6000" i="1" dirty="0" err="1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sau</a:t>
            </a:r>
            <a:r>
              <a:rPr lang="en-US" sz="6000" i="1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latin typeface="SVN-Poky's" panose="020B0606040200020203" pitchFamily="34" charset="0"/>
                <a:cs typeface="#9Slide03 Arima Madurai ExtraBo" panose="00000900000000000000" pitchFamily="2" charset="0"/>
              </a:rPr>
              <a:t>:</a:t>
            </a:r>
            <a:endParaRPr kumimoji="0" lang="en-US" sz="6000" b="0" i="1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ysDash"/>
              </a:ln>
              <a:solidFill>
                <a:srgbClr val="D4487D"/>
              </a:solidFill>
              <a:effectLst/>
              <a:uLnTx/>
              <a:uFillTx/>
              <a:latin typeface="SVN-Poky's" panose="020B0606040200020203" pitchFamily="34" charset="0"/>
              <a:cs typeface="#9Slide03 Arima Madurai ExtraBo" panose="00000900000000000000" pitchFamily="2" charset="0"/>
            </a:endParaRPr>
          </a:p>
        </p:txBody>
      </p:sp>
      <p:pic>
        <p:nvPicPr>
          <p:cNvPr id="7" name="Picture 2" descr="Giải bài tập Khoa học Lớp 4 bài Bài 46: Bóng tối - Lib24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66" y="1323439"/>
            <a:ext cx="10102788" cy="52637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018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953</Words>
  <Application>Microsoft Office PowerPoint</Application>
  <PresentationFormat>Widescreen</PresentationFormat>
  <Paragraphs>123</Paragraphs>
  <Slides>26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#9Slide03 AmpleSoft Bold</vt:lpstr>
      <vt:lpstr>Arial</vt:lpstr>
      <vt:lpstr>Calibri</vt:lpstr>
      <vt:lpstr>Calibri Light</vt:lpstr>
      <vt:lpstr>SVN-Poky's</vt:lpstr>
      <vt:lpstr>Times New Roman</vt:lpstr>
      <vt:lpstr>UTM Azuki</vt:lpstr>
      <vt:lpstr>UTM Candombe</vt:lpstr>
      <vt:lpstr>VNI-Times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2022-02-15T08:28:51Z</dcterms:created>
  <dcterms:modified xsi:type="dcterms:W3CDTF">2022-02-15T08:33:31Z</dcterms:modified>
</cp:coreProperties>
</file>