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9" r:id="rId2"/>
    <p:sldId id="260" r:id="rId3"/>
    <p:sldId id="263" r:id="rId4"/>
    <p:sldId id="281" r:id="rId5"/>
    <p:sldId id="265" r:id="rId6"/>
    <p:sldId id="282" r:id="rId7"/>
    <p:sldId id="272" r:id="rId8"/>
    <p:sldId id="271" r:id="rId9"/>
    <p:sldId id="273" r:id="rId10"/>
    <p:sldId id="275" r:id="rId11"/>
    <p:sldId id="274" r:id="rId12"/>
    <p:sldId id="276" r:id="rId13"/>
    <p:sldId id="277" r:id="rId14"/>
    <p:sldId id="283" r:id="rId15"/>
    <p:sldId id="267" r:id="rId16"/>
    <p:sldId id="268" r:id="rId17"/>
    <p:sldId id="284" r:id="rId18"/>
    <p:sldId id="269" r:id="rId19"/>
    <p:sldId id="270" r:id="rId20"/>
    <p:sldId id="285" r:id="rId21"/>
    <p:sldId id="286" r:id="rId22"/>
    <p:sldId id="287" r:id="rId23"/>
    <p:sldId id="288" r:id="rId24"/>
    <p:sldId id="289" r:id="rId25"/>
    <p:sldId id="290" r:id="rId26"/>
    <p:sldId id="29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C9353-E754-46AB-97F0-E27EFB22B10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6078C-BEE6-49A5-9316-D4692DDF2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7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FEEDB-9482-4925-903A-11F5634596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5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Tham khảo bản quyền của Nguyễn Công Thành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FEEDB-9482-4925-903A-11F5634596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6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64622-EBFF-4AD7-929E-599A46760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335778-A241-4C15-B1EA-177781E48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28A48-4618-4945-B4F8-807963A68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70CD-11F7-4BF3-8325-7CAC296605E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2AA36-0DF3-4C91-8EA8-B9C82C8EA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5B99A-6B43-4736-ADA2-6768D6BE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2794-EE25-4C63-910E-7E85016F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8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1F68E-90BC-4D9B-AFF1-81D85F14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6E523-90C7-4F06-B0DF-3D19C90C7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1F341-2A10-4A9B-B8C6-A12DFE54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70CD-11F7-4BF3-8325-7CAC296605E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AA891-F3C7-49D4-96F1-F76B35E67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AD72D-9A31-43C7-ABD7-CF78FE78C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2794-EE25-4C63-910E-7E85016F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27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9E1E21-A99E-4373-ABAB-26F64E16A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E4281-BD1D-4C75-BA8D-16DFECBAB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CFC57-2103-4736-A42A-3CFB3247C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70CD-11F7-4BF3-8325-7CAC296605E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62C59-4E65-436C-95BB-796A33D24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9DCC9-383C-41CE-B3D9-20772AFD3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2794-EE25-4C63-910E-7E85016F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3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A3413-EDDC-40F2-AB94-54270439C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C5754-44BB-47FE-A90E-3CC502F49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BA5D0-F018-4285-83C7-C97A19CFC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70CD-11F7-4BF3-8325-7CAC296605E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2356E-0C50-4DD6-9BBA-104E08AC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204A3-F0A5-4EF3-8EE2-A8478645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2794-EE25-4C63-910E-7E85016F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097A-DFE7-4C90-8E75-B681546D1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3EDA0-ED5B-47AA-933B-75323F974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B2DE8-045B-4D58-8737-B1087C9BF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70CD-11F7-4BF3-8325-7CAC296605E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370EB-A05D-44D0-8A2A-15FBC39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FD277-CFA7-4E71-BCC0-AF3377BD5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2794-EE25-4C63-910E-7E85016F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2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2F5B-F5AF-49FC-8676-71C2CC99B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A053C-43CE-4D2B-8983-AEA8DCD0E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8B85F1-7B32-4419-A070-0C87866D1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0BC82-130D-4FB5-985B-A2D4BEE1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70CD-11F7-4BF3-8325-7CAC296605E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A0220-F724-4FB5-8BE5-3A52AD2EF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CCD65-F27F-4750-BFDB-82CB42068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2794-EE25-4C63-910E-7E85016F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14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56F9B-BA56-498B-BE6E-267A61C9B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933B5-4BE7-4203-A21A-478D4726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5F54B-2551-42B9-A7B7-DEC9319C0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5A5BE-598B-4C8B-8FDE-A2A1CFA07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08913F-CE3D-4549-A682-0491B01B63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56C37C-3462-4ED2-8B49-0246103C6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70CD-11F7-4BF3-8325-7CAC296605E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BF1D1A-7416-49F6-9847-749349ED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F52D91-7666-4CF4-836C-4800DA45E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2794-EE25-4C63-910E-7E85016F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6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ACBC2-F8F2-4F33-9120-F84FB6109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59A034-28CE-4DC8-8432-CDBB990D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70CD-11F7-4BF3-8325-7CAC296605E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AC892-88EA-4CC7-A2EC-2EA76841D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93363-21D3-409D-9796-2462838C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2794-EE25-4C63-910E-7E85016F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3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CFB87-388C-4E45-9A29-6068BC056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70CD-11F7-4BF3-8325-7CAC296605E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B263D-3806-4916-BAEB-02310DED9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B7BA3-FE19-47F5-8578-EFD08CC5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2794-EE25-4C63-910E-7E85016F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5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F537E-9014-4B6E-9593-6216A6CC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FD251-987C-4125-A914-7A710E1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2160D-E090-49A0-9FB4-E91E8B57A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007D1-B77B-4E09-9A69-B68932BF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70CD-11F7-4BF3-8325-7CAC296605E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A3D9E-34AE-495B-949A-311CD08EF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CA1ED-FE99-4FDE-96D8-EFE8456E2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2794-EE25-4C63-910E-7E85016F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87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E7200-0564-4351-8477-E80D49872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28F83-F777-4A1B-8375-B07E5F0F13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12603-9E37-4E91-AA5B-34887B334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7F96F-857F-4917-8C09-9EB18DFF3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70CD-11F7-4BF3-8325-7CAC296605E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37029-E38D-44B7-9E1A-B21149521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D6B88-24DF-4CD8-9A87-0183FE3AA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2794-EE25-4C63-910E-7E85016F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2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C43093-74FC-4230-B4CD-34237A936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112A0-834B-4062-A4B5-2CABC4E9B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FE7B3-5B7F-48EB-B1DD-EB5E40594A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470CD-11F7-4BF3-8325-7CAC296605E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4D030-6672-41EA-AEF6-AD6F856EB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A8B7-8907-4DC8-BB1F-825FC95FC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62794-EE25-4C63-910E-7E85016F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6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5.wdp"/><Relationship Id="rId3" Type="http://schemas.microsoft.com/office/2007/relationships/hdphoto" Target="../media/hdphoto11.wdp"/><Relationship Id="rId7" Type="http://schemas.microsoft.com/office/2007/relationships/hdphoto" Target="../media/hdphoto12.wdp"/><Relationship Id="rId12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4.wdp"/><Relationship Id="rId5" Type="http://schemas.microsoft.com/office/2007/relationships/hdphoto" Target="../media/hdphoto7.wdp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5.wdp"/><Relationship Id="rId3" Type="http://schemas.microsoft.com/office/2007/relationships/hdphoto" Target="../media/hdphoto11.wdp"/><Relationship Id="rId7" Type="http://schemas.microsoft.com/office/2007/relationships/hdphoto" Target="../media/hdphoto12.wdp"/><Relationship Id="rId12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4.wdp"/><Relationship Id="rId5" Type="http://schemas.microsoft.com/office/2007/relationships/hdphoto" Target="../media/hdphoto7.wdp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microsoft.com/office/2007/relationships/hdphoto" Target="../media/hdphoto13.wdp"/><Relationship Id="rId1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5.wdp"/><Relationship Id="rId3" Type="http://schemas.microsoft.com/office/2007/relationships/hdphoto" Target="../media/hdphoto11.wdp"/><Relationship Id="rId7" Type="http://schemas.microsoft.com/office/2007/relationships/hdphoto" Target="../media/hdphoto12.wdp"/><Relationship Id="rId12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4.wdp"/><Relationship Id="rId5" Type="http://schemas.microsoft.com/office/2007/relationships/hdphoto" Target="../media/hdphoto7.wdp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5.wdp"/><Relationship Id="rId18" Type="http://schemas.microsoft.com/office/2007/relationships/hdphoto" Target="../media/hdphoto10.wdp"/><Relationship Id="rId3" Type="http://schemas.microsoft.com/office/2007/relationships/hdphoto" Target="../media/hdphoto11.wdp"/><Relationship Id="rId7" Type="http://schemas.microsoft.com/office/2007/relationships/hdphoto" Target="../media/hdphoto12.wdp"/><Relationship Id="rId12" Type="http://schemas.openxmlformats.org/officeDocument/2006/relationships/image" Target="../media/image22.png"/><Relationship Id="rId17" Type="http://schemas.openxmlformats.org/officeDocument/2006/relationships/image" Target="../media/image31.png"/><Relationship Id="rId2" Type="http://schemas.openxmlformats.org/officeDocument/2006/relationships/image" Target="../media/image18.png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4.wdp"/><Relationship Id="rId5" Type="http://schemas.microsoft.com/office/2007/relationships/hdphoto" Target="../media/hdphoto7.wdp"/><Relationship Id="rId15" Type="http://schemas.openxmlformats.org/officeDocument/2006/relationships/image" Target="../media/image29.gif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microsoft.com/office/2007/relationships/hdphoto" Target="../media/hdphoto13.wdp"/><Relationship Id="rId1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7.wdp"/><Relationship Id="rId18" Type="http://schemas.microsoft.com/office/2007/relationships/hdphoto" Target="../media/hdphoto13.wdp"/><Relationship Id="rId26" Type="http://schemas.microsoft.com/office/2007/relationships/hdphoto" Target="../media/hdphoto6.wdp"/><Relationship Id="rId3" Type="http://schemas.openxmlformats.org/officeDocument/2006/relationships/image" Target="../media/image33.png"/><Relationship Id="rId21" Type="http://schemas.openxmlformats.org/officeDocument/2006/relationships/image" Target="../media/image7.png"/><Relationship Id="rId34" Type="http://schemas.openxmlformats.org/officeDocument/2006/relationships/image" Target="../media/image38.png"/><Relationship Id="rId7" Type="http://schemas.microsoft.com/office/2007/relationships/hdphoto" Target="../media/hdphoto8.wdp"/><Relationship Id="rId12" Type="http://schemas.openxmlformats.org/officeDocument/2006/relationships/image" Target="../media/image9.png"/><Relationship Id="rId17" Type="http://schemas.openxmlformats.org/officeDocument/2006/relationships/image" Target="../media/image20.png"/><Relationship Id="rId25" Type="http://schemas.openxmlformats.org/officeDocument/2006/relationships/image" Target="../media/image8.png"/><Relationship Id="rId33" Type="http://schemas.microsoft.com/office/2007/relationships/hdphoto" Target="../media/hdphoto11.wdp"/><Relationship Id="rId2" Type="http://schemas.openxmlformats.org/officeDocument/2006/relationships/image" Target="../media/image32.jpg"/><Relationship Id="rId16" Type="http://schemas.openxmlformats.org/officeDocument/2006/relationships/image" Target="../media/image12.png"/><Relationship Id="rId20" Type="http://schemas.microsoft.com/office/2007/relationships/hdphoto" Target="../media/hdphoto1.wdp"/><Relationship Id="rId29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24" Type="http://schemas.microsoft.com/office/2007/relationships/hdphoto" Target="../media/hdphoto4.wdp"/><Relationship Id="rId32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11.png"/><Relationship Id="rId23" Type="http://schemas.openxmlformats.org/officeDocument/2006/relationships/image" Target="../media/image6.png"/><Relationship Id="rId28" Type="http://schemas.openxmlformats.org/officeDocument/2006/relationships/image" Target="../media/image19.png"/><Relationship Id="rId10" Type="http://schemas.openxmlformats.org/officeDocument/2006/relationships/image" Target="../media/image36.png"/><Relationship Id="rId19" Type="http://schemas.openxmlformats.org/officeDocument/2006/relationships/image" Target="../media/image2.png"/><Relationship Id="rId31" Type="http://schemas.microsoft.com/office/2007/relationships/hdphoto" Target="../media/hdphoto14.wdp"/><Relationship Id="rId4" Type="http://schemas.microsoft.com/office/2007/relationships/hdphoto" Target="../media/hdphoto17.wdp"/><Relationship Id="rId9" Type="http://schemas.microsoft.com/office/2007/relationships/hdphoto" Target="../media/hdphoto15.wdp"/><Relationship Id="rId14" Type="http://schemas.openxmlformats.org/officeDocument/2006/relationships/image" Target="../media/image10.png"/><Relationship Id="rId22" Type="http://schemas.microsoft.com/office/2007/relationships/hdphoto" Target="../media/hdphoto5.wdp"/><Relationship Id="rId27" Type="http://schemas.openxmlformats.org/officeDocument/2006/relationships/image" Target="../media/image1.png"/><Relationship Id="rId30" Type="http://schemas.openxmlformats.org/officeDocument/2006/relationships/image" Target="../media/image21.png"/><Relationship Id="rId35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7.wdp"/><Relationship Id="rId7" Type="http://schemas.openxmlformats.org/officeDocument/2006/relationships/image" Target="../media/image20.png"/><Relationship Id="rId12" Type="http://schemas.microsoft.com/office/2007/relationships/hdphoto" Target="../media/hdphoto1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9.png"/><Relationship Id="rId3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15.wdp"/><Relationship Id="rId2" Type="http://schemas.openxmlformats.org/officeDocument/2006/relationships/image" Target="../media/image31.png"/><Relationship Id="rId16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microsoft.com/office/2007/relationships/hdphoto" Target="../media/hdphoto7.wdp"/><Relationship Id="rId15" Type="http://schemas.openxmlformats.org/officeDocument/2006/relationships/image" Target="../media/image40.png"/><Relationship Id="rId10" Type="http://schemas.microsoft.com/office/2007/relationships/hdphoto" Target="../media/hdphoto13.wdp"/><Relationship Id="rId4" Type="http://schemas.openxmlformats.org/officeDocument/2006/relationships/image" Target="../media/image9.png"/><Relationship Id="rId9" Type="http://schemas.openxmlformats.org/officeDocument/2006/relationships/image" Target="../media/image20.png"/><Relationship Id="rId14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7.wdp"/><Relationship Id="rId18" Type="http://schemas.microsoft.com/office/2007/relationships/hdphoto" Target="../media/hdphoto13.wdp"/><Relationship Id="rId26" Type="http://schemas.openxmlformats.org/officeDocument/2006/relationships/image" Target="../media/image19.png"/><Relationship Id="rId3" Type="http://schemas.openxmlformats.org/officeDocument/2006/relationships/image" Target="../media/image33.png"/><Relationship Id="rId21" Type="http://schemas.openxmlformats.org/officeDocument/2006/relationships/image" Target="../media/image6.png"/><Relationship Id="rId34" Type="http://schemas.openxmlformats.org/officeDocument/2006/relationships/image" Target="../media/image38.png"/><Relationship Id="rId7" Type="http://schemas.microsoft.com/office/2007/relationships/hdphoto" Target="../media/hdphoto8.wdp"/><Relationship Id="rId12" Type="http://schemas.openxmlformats.org/officeDocument/2006/relationships/image" Target="../media/image9.png"/><Relationship Id="rId17" Type="http://schemas.openxmlformats.org/officeDocument/2006/relationships/image" Target="../media/image20.png"/><Relationship Id="rId25" Type="http://schemas.openxmlformats.org/officeDocument/2006/relationships/image" Target="../media/image1.png"/><Relationship Id="rId33" Type="http://schemas.microsoft.com/office/2007/relationships/hdphoto" Target="../media/hdphoto21.wdp"/><Relationship Id="rId2" Type="http://schemas.openxmlformats.org/officeDocument/2006/relationships/image" Target="../media/image32.jpg"/><Relationship Id="rId16" Type="http://schemas.openxmlformats.org/officeDocument/2006/relationships/image" Target="../media/image12.png"/><Relationship Id="rId20" Type="http://schemas.microsoft.com/office/2007/relationships/hdphoto" Target="../media/hdphoto1.wdp"/><Relationship Id="rId29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24" Type="http://schemas.microsoft.com/office/2007/relationships/hdphoto" Target="../media/hdphoto6.wdp"/><Relationship Id="rId32" Type="http://schemas.openxmlformats.org/officeDocument/2006/relationships/image" Target="../media/image41.png"/><Relationship Id="rId5" Type="http://schemas.openxmlformats.org/officeDocument/2006/relationships/image" Target="../media/image34.png"/><Relationship Id="rId15" Type="http://schemas.openxmlformats.org/officeDocument/2006/relationships/image" Target="../media/image11.png"/><Relationship Id="rId23" Type="http://schemas.openxmlformats.org/officeDocument/2006/relationships/image" Target="../media/image8.png"/><Relationship Id="rId28" Type="http://schemas.openxmlformats.org/officeDocument/2006/relationships/image" Target="../media/image21.png"/><Relationship Id="rId10" Type="http://schemas.openxmlformats.org/officeDocument/2006/relationships/image" Target="../media/image36.png"/><Relationship Id="rId19" Type="http://schemas.openxmlformats.org/officeDocument/2006/relationships/image" Target="../media/image2.png"/><Relationship Id="rId31" Type="http://schemas.microsoft.com/office/2007/relationships/hdphoto" Target="../media/hdphoto11.wdp"/><Relationship Id="rId4" Type="http://schemas.microsoft.com/office/2007/relationships/hdphoto" Target="../media/hdphoto17.wdp"/><Relationship Id="rId9" Type="http://schemas.microsoft.com/office/2007/relationships/hdphoto" Target="../media/hdphoto15.wdp"/><Relationship Id="rId14" Type="http://schemas.openxmlformats.org/officeDocument/2006/relationships/image" Target="../media/image10.png"/><Relationship Id="rId22" Type="http://schemas.microsoft.com/office/2007/relationships/hdphoto" Target="../media/hdphoto4.wdp"/><Relationship Id="rId27" Type="http://schemas.microsoft.com/office/2007/relationships/hdphoto" Target="../media/hdphoto12.wdp"/><Relationship Id="rId30" Type="http://schemas.openxmlformats.org/officeDocument/2006/relationships/image" Target="../media/image37.png"/><Relationship Id="rId35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46.png"/><Relationship Id="rId5" Type="http://schemas.openxmlformats.org/officeDocument/2006/relationships/image" Target="../media/image15.pn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18" Type="http://schemas.microsoft.com/office/2007/relationships/hdphoto" Target="../media/hdphoto7.wdp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microsoft.com/office/2007/relationships/hdphoto" Target="../media/hdphoto4.wdp"/><Relationship Id="rId12" Type="http://schemas.openxmlformats.org/officeDocument/2006/relationships/image" Target="../media/image8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5" Type="http://schemas.microsoft.com/office/2007/relationships/hdphoto" Target="../media/hdphoto3.wdp"/><Relationship Id="rId10" Type="http://schemas.openxmlformats.org/officeDocument/2006/relationships/image" Target="../media/image3.png"/><Relationship Id="rId19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5.wdp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46.png"/><Relationship Id="rId5" Type="http://schemas.openxmlformats.org/officeDocument/2006/relationships/image" Target="../media/image15.pn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7.wdp"/><Relationship Id="rId18" Type="http://schemas.microsoft.com/office/2007/relationships/hdphoto" Target="../media/hdphoto13.wdp"/><Relationship Id="rId26" Type="http://schemas.microsoft.com/office/2007/relationships/hdphoto" Target="../media/hdphoto6.wdp"/><Relationship Id="rId3" Type="http://schemas.openxmlformats.org/officeDocument/2006/relationships/image" Target="../media/image33.png"/><Relationship Id="rId21" Type="http://schemas.openxmlformats.org/officeDocument/2006/relationships/image" Target="../media/image7.png"/><Relationship Id="rId34" Type="http://schemas.openxmlformats.org/officeDocument/2006/relationships/image" Target="../media/image13.png"/><Relationship Id="rId7" Type="http://schemas.microsoft.com/office/2007/relationships/hdphoto" Target="../media/hdphoto8.wdp"/><Relationship Id="rId12" Type="http://schemas.openxmlformats.org/officeDocument/2006/relationships/image" Target="../media/image9.png"/><Relationship Id="rId17" Type="http://schemas.openxmlformats.org/officeDocument/2006/relationships/image" Target="../media/image20.png"/><Relationship Id="rId25" Type="http://schemas.openxmlformats.org/officeDocument/2006/relationships/image" Target="../media/image8.png"/><Relationship Id="rId33" Type="http://schemas.microsoft.com/office/2007/relationships/hdphoto" Target="../media/hdphoto18.wdp"/><Relationship Id="rId2" Type="http://schemas.openxmlformats.org/officeDocument/2006/relationships/image" Target="../media/image32.jpg"/><Relationship Id="rId16" Type="http://schemas.openxmlformats.org/officeDocument/2006/relationships/image" Target="../media/image12.png"/><Relationship Id="rId20" Type="http://schemas.microsoft.com/office/2007/relationships/hdphoto" Target="../media/hdphoto1.wdp"/><Relationship Id="rId29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24" Type="http://schemas.microsoft.com/office/2007/relationships/hdphoto" Target="../media/hdphoto4.wdp"/><Relationship Id="rId32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11.png"/><Relationship Id="rId23" Type="http://schemas.openxmlformats.org/officeDocument/2006/relationships/image" Target="../media/image6.png"/><Relationship Id="rId28" Type="http://schemas.openxmlformats.org/officeDocument/2006/relationships/image" Target="../media/image21.png"/><Relationship Id="rId36" Type="http://schemas.microsoft.com/office/2007/relationships/hdphoto" Target="../media/hdphoto21.wdp"/><Relationship Id="rId10" Type="http://schemas.openxmlformats.org/officeDocument/2006/relationships/image" Target="../media/image36.png"/><Relationship Id="rId19" Type="http://schemas.openxmlformats.org/officeDocument/2006/relationships/image" Target="../media/image2.png"/><Relationship Id="rId31" Type="http://schemas.microsoft.com/office/2007/relationships/hdphoto" Target="../media/hdphoto11.wdp"/><Relationship Id="rId4" Type="http://schemas.microsoft.com/office/2007/relationships/hdphoto" Target="../media/hdphoto17.wdp"/><Relationship Id="rId9" Type="http://schemas.microsoft.com/office/2007/relationships/hdphoto" Target="../media/hdphoto15.wdp"/><Relationship Id="rId14" Type="http://schemas.openxmlformats.org/officeDocument/2006/relationships/image" Target="../media/image10.png"/><Relationship Id="rId22" Type="http://schemas.microsoft.com/office/2007/relationships/hdphoto" Target="../media/hdphoto5.wdp"/><Relationship Id="rId27" Type="http://schemas.openxmlformats.org/officeDocument/2006/relationships/image" Target="../media/image1.png"/><Relationship Id="rId30" Type="http://schemas.openxmlformats.org/officeDocument/2006/relationships/image" Target="../media/image37.png"/><Relationship Id="rId35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5.wdp"/><Relationship Id="rId3" Type="http://schemas.microsoft.com/office/2007/relationships/hdphoto" Target="../media/hdphoto11.wdp"/><Relationship Id="rId7" Type="http://schemas.microsoft.com/office/2007/relationships/hdphoto" Target="../media/hdphoto12.wdp"/><Relationship Id="rId12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4.wdp"/><Relationship Id="rId5" Type="http://schemas.microsoft.com/office/2007/relationships/hdphoto" Target="../media/hdphoto7.wdp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7.wdp"/><Relationship Id="rId7" Type="http://schemas.microsoft.com/office/2007/relationships/hdphoto" Target="../media/hdphoto1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7.wdp"/><Relationship Id="rId18" Type="http://schemas.microsoft.com/office/2007/relationships/hdphoto" Target="../media/hdphoto13.wdp"/><Relationship Id="rId26" Type="http://schemas.microsoft.com/office/2007/relationships/hdphoto" Target="../media/hdphoto6.wdp"/><Relationship Id="rId3" Type="http://schemas.openxmlformats.org/officeDocument/2006/relationships/image" Target="../media/image33.png"/><Relationship Id="rId21" Type="http://schemas.openxmlformats.org/officeDocument/2006/relationships/image" Target="../media/image7.png"/><Relationship Id="rId34" Type="http://schemas.openxmlformats.org/officeDocument/2006/relationships/image" Target="../media/image13.png"/><Relationship Id="rId7" Type="http://schemas.microsoft.com/office/2007/relationships/hdphoto" Target="../media/hdphoto8.wdp"/><Relationship Id="rId12" Type="http://schemas.openxmlformats.org/officeDocument/2006/relationships/image" Target="../media/image9.png"/><Relationship Id="rId17" Type="http://schemas.openxmlformats.org/officeDocument/2006/relationships/image" Target="../media/image20.png"/><Relationship Id="rId25" Type="http://schemas.openxmlformats.org/officeDocument/2006/relationships/image" Target="../media/image8.png"/><Relationship Id="rId33" Type="http://schemas.microsoft.com/office/2007/relationships/hdphoto" Target="../media/hdphoto18.wdp"/><Relationship Id="rId2" Type="http://schemas.openxmlformats.org/officeDocument/2006/relationships/image" Target="../media/image32.jpg"/><Relationship Id="rId16" Type="http://schemas.openxmlformats.org/officeDocument/2006/relationships/image" Target="../media/image12.png"/><Relationship Id="rId20" Type="http://schemas.microsoft.com/office/2007/relationships/hdphoto" Target="../media/hdphoto1.wdp"/><Relationship Id="rId29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24" Type="http://schemas.microsoft.com/office/2007/relationships/hdphoto" Target="../media/hdphoto4.wdp"/><Relationship Id="rId32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11.png"/><Relationship Id="rId23" Type="http://schemas.openxmlformats.org/officeDocument/2006/relationships/image" Target="../media/image6.png"/><Relationship Id="rId28" Type="http://schemas.openxmlformats.org/officeDocument/2006/relationships/image" Target="../media/image21.png"/><Relationship Id="rId36" Type="http://schemas.microsoft.com/office/2007/relationships/hdphoto" Target="../media/hdphoto21.wdp"/><Relationship Id="rId10" Type="http://schemas.openxmlformats.org/officeDocument/2006/relationships/image" Target="../media/image36.png"/><Relationship Id="rId19" Type="http://schemas.openxmlformats.org/officeDocument/2006/relationships/image" Target="../media/image2.png"/><Relationship Id="rId31" Type="http://schemas.microsoft.com/office/2007/relationships/hdphoto" Target="../media/hdphoto11.wdp"/><Relationship Id="rId4" Type="http://schemas.microsoft.com/office/2007/relationships/hdphoto" Target="../media/hdphoto17.wdp"/><Relationship Id="rId9" Type="http://schemas.microsoft.com/office/2007/relationships/hdphoto" Target="../media/hdphoto15.wdp"/><Relationship Id="rId14" Type="http://schemas.openxmlformats.org/officeDocument/2006/relationships/image" Target="../media/image10.png"/><Relationship Id="rId22" Type="http://schemas.microsoft.com/office/2007/relationships/hdphoto" Target="../media/hdphoto5.wdp"/><Relationship Id="rId27" Type="http://schemas.openxmlformats.org/officeDocument/2006/relationships/image" Target="../media/image1.png"/><Relationship Id="rId30" Type="http://schemas.openxmlformats.org/officeDocument/2006/relationships/image" Target="../media/image37.png"/><Relationship Id="rId35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7.wdp"/><Relationship Id="rId7" Type="http://schemas.openxmlformats.org/officeDocument/2006/relationships/image" Target="../media/image20.png"/><Relationship Id="rId12" Type="http://schemas.microsoft.com/office/2007/relationships/hdphoto" Target="../media/hdphoto1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7.png"/><Relationship Id="rId5" Type="http://schemas.openxmlformats.org/officeDocument/2006/relationships/image" Target="../media/image11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4.wdp"/><Relationship Id="rId3" Type="http://schemas.microsoft.com/office/2007/relationships/hdphoto" Target="../media/hdphoto10.wdp"/><Relationship Id="rId7" Type="http://schemas.microsoft.com/office/2007/relationships/hdphoto" Target="../media/hdphoto7.wdp"/><Relationship Id="rId12" Type="http://schemas.openxmlformats.org/officeDocument/2006/relationships/image" Target="../media/image21.png"/><Relationship Id="rId2" Type="http://schemas.openxmlformats.org/officeDocument/2006/relationships/image" Target="../media/image17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13.wdp"/><Relationship Id="rId5" Type="http://schemas.microsoft.com/office/2007/relationships/hdphoto" Target="../media/hdphoto11.wdp"/><Relationship Id="rId15" Type="http://schemas.microsoft.com/office/2007/relationships/hdphoto" Target="../media/hdphoto15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12.wdp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5.wdp"/><Relationship Id="rId3" Type="http://schemas.microsoft.com/office/2007/relationships/hdphoto" Target="../media/hdphoto11.wdp"/><Relationship Id="rId7" Type="http://schemas.microsoft.com/office/2007/relationships/hdphoto" Target="../media/hdphoto12.wdp"/><Relationship Id="rId12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4.wdp"/><Relationship Id="rId5" Type="http://schemas.microsoft.com/office/2007/relationships/hdphoto" Target="../media/hdphoto7.wdp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5.wdp"/><Relationship Id="rId3" Type="http://schemas.microsoft.com/office/2007/relationships/hdphoto" Target="../media/hdphoto11.wdp"/><Relationship Id="rId7" Type="http://schemas.microsoft.com/office/2007/relationships/hdphoto" Target="../media/hdphoto12.wdp"/><Relationship Id="rId12" Type="http://schemas.openxmlformats.org/officeDocument/2006/relationships/image" Target="../media/image22.png"/><Relationship Id="rId17" Type="http://schemas.microsoft.com/office/2007/relationships/hdphoto" Target="../media/hdphoto16.wdp"/><Relationship Id="rId2" Type="http://schemas.openxmlformats.org/officeDocument/2006/relationships/image" Target="../media/image18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4.wdp"/><Relationship Id="rId5" Type="http://schemas.microsoft.com/office/2007/relationships/hdphoto" Target="../media/hdphoto7.wdp"/><Relationship Id="rId15" Type="http://schemas.openxmlformats.org/officeDocument/2006/relationships/image" Target="../media/image25.gif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microsoft.com/office/2007/relationships/hdphoto" Target="../media/hdphoto13.wdp"/><Relationship Id="rId1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4722EE5-9D31-451B-9512-6F794AF8DCF0}"/>
              </a:ext>
            </a:extLst>
          </p:cNvPr>
          <p:cNvSpPr/>
          <p:nvPr/>
        </p:nvSpPr>
        <p:spPr>
          <a:xfrm>
            <a:off x="-25401" y="4801448"/>
            <a:ext cx="6096001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E155252-DB8A-49A8-82B4-55153A8A6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734815" y="2374095"/>
            <a:ext cx="2808286" cy="30423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8E132B8-DEC7-4E77-928B-C9E21B530130}"/>
              </a:ext>
            </a:extLst>
          </p:cNvPr>
          <p:cNvGrpSpPr/>
          <p:nvPr/>
        </p:nvGrpSpPr>
        <p:grpSpPr>
          <a:xfrm>
            <a:off x="2252089" y="-717641"/>
            <a:ext cx="2865120" cy="4037658"/>
            <a:chOff x="1815291" y="-39347"/>
            <a:chExt cx="2865120" cy="2654054"/>
          </a:xfrm>
        </p:grpSpPr>
        <p:pic>
          <p:nvPicPr>
            <p:cNvPr id="18" name="Picture 1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1CB5AF6-4363-419C-A8F6-22270450C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3C30715-E3D2-4C71-9594-6528232B86B2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0999EA-82B2-46DC-B271-0B58B247EAFF}"/>
              </a:ext>
            </a:extLst>
          </p:cNvPr>
          <p:cNvGrpSpPr/>
          <p:nvPr/>
        </p:nvGrpSpPr>
        <p:grpSpPr>
          <a:xfrm>
            <a:off x="3006477" y="-437512"/>
            <a:ext cx="2865120" cy="3086952"/>
            <a:chOff x="1815291" y="342048"/>
            <a:chExt cx="2865120" cy="3086952"/>
          </a:xfrm>
        </p:grpSpPr>
        <p:pic>
          <p:nvPicPr>
            <p:cNvPr id="11" name="Picture 1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5E1DAA89-6A10-4F37-8DB1-26B31CF2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1568A72-CF17-405E-9A4D-DFB75CE8560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D19F815-8335-49F7-B86A-B77BAA5CF2E4}"/>
              </a:ext>
            </a:extLst>
          </p:cNvPr>
          <p:cNvSpPr/>
          <p:nvPr/>
        </p:nvSpPr>
        <p:spPr>
          <a:xfrm>
            <a:off x="7011613" y="2347415"/>
            <a:ext cx="5353259" cy="3448795"/>
          </a:xfrm>
          <a:custGeom>
            <a:avLst/>
            <a:gdLst>
              <a:gd name="connsiteX0" fmla="*/ 4272761 w 5170887"/>
              <a:gd name="connsiteY0" fmla="*/ 40 h 3903962"/>
              <a:gd name="connsiteX1" fmla="*/ 5136404 w 5170887"/>
              <a:gd name="connsiteY1" fmla="*/ 89666 h 3903962"/>
              <a:gd name="connsiteX2" fmla="*/ 5170887 w 5170887"/>
              <a:gd name="connsiteY2" fmla="*/ 98715 h 3903962"/>
              <a:gd name="connsiteX3" fmla="*/ 5170887 w 5170887"/>
              <a:gd name="connsiteY3" fmla="*/ 2845179 h 3903962"/>
              <a:gd name="connsiteX4" fmla="*/ 84204 w 5170887"/>
              <a:gd name="connsiteY4" fmla="*/ 3903962 h 3903962"/>
              <a:gd name="connsiteX5" fmla="*/ 69163 w 5170887"/>
              <a:gd name="connsiteY5" fmla="*/ 3851642 h 3903962"/>
              <a:gd name="connsiteX6" fmla="*/ 38184 w 5170887"/>
              <a:gd name="connsiteY6" fmla="*/ 3708063 h 3903962"/>
              <a:gd name="connsiteX7" fmla="*/ 3016514 w 5170887"/>
              <a:gd name="connsiteY7" fmla="*/ 135741 h 3903962"/>
              <a:gd name="connsiteX8" fmla="*/ 4272761 w 5170887"/>
              <a:gd name="connsiteY8" fmla="*/ 40 h 390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0887" h="3903962">
                <a:moveTo>
                  <a:pt x="4272761" y="40"/>
                </a:moveTo>
                <a:cubicBezTo>
                  <a:pt x="4574343" y="1242"/>
                  <a:pt x="4864085" y="30120"/>
                  <a:pt x="5136404" y="89666"/>
                </a:cubicBezTo>
                <a:lnTo>
                  <a:pt x="5170887" y="98715"/>
                </a:lnTo>
                <a:lnTo>
                  <a:pt x="5170887" y="2845179"/>
                </a:lnTo>
                <a:lnTo>
                  <a:pt x="84204" y="3903962"/>
                </a:lnTo>
                <a:lnTo>
                  <a:pt x="69163" y="3851642"/>
                </a:lnTo>
                <a:cubicBezTo>
                  <a:pt x="57281" y="3804387"/>
                  <a:pt x="46939" y="3756519"/>
                  <a:pt x="38184" y="3708063"/>
                </a:cubicBezTo>
                <a:cubicBezTo>
                  <a:pt x="-241957" y="2157445"/>
                  <a:pt x="1046324" y="545833"/>
                  <a:pt x="3016514" y="135741"/>
                </a:cubicBezTo>
                <a:cubicBezTo>
                  <a:pt x="3447493" y="46034"/>
                  <a:pt x="3870652" y="-1564"/>
                  <a:pt x="4272761" y="4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712430-454E-44C9-A432-A6A3185747CF}"/>
              </a:ext>
            </a:extLst>
          </p:cNvPr>
          <p:cNvSpPr/>
          <p:nvPr/>
        </p:nvSpPr>
        <p:spPr>
          <a:xfrm>
            <a:off x="6717604" y="5003800"/>
            <a:ext cx="5647268" cy="1854200"/>
          </a:xfrm>
          <a:custGeom>
            <a:avLst/>
            <a:gdLst>
              <a:gd name="connsiteX0" fmla="*/ 3328097 w 5474396"/>
              <a:gd name="connsiteY0" fmla="*/ 0 h 1854200"/>
              <a:gd name="connsiteX1" fmla="*/ 5456938 w 5474396"/>
              <a:gd name="connsiteY1" fmla="*/ 305613 h 1854200"/>
              <a:gd name="connsiteX2" fmla="*/ 5474396 w 5474396"/>
              <a:gd name="connsiteY2" fmla="*/ 312746 h 1854200"/>
              <a:gd name="connsiteX3" fmla="*/ 5474396 w 5474396"/>
              <a:gd name="connsiteY3" fmla="*/ 1854200 h 1854200"/>
              <a:gd name="connsiteX4" fmla="*/ 5385 w 5474396"/>
              <a:gd name="connsiteY4" fmla="*/ 1854200 h 1854200"/>
              <a:gd name="connsiteX5" fmla="*/ 1674 w 5474396"/>
              <a:gd name="connsiteY5" fmla="*/ 1821641 h 1854200"/>
              <a:gd name="connsiteX6" fmla="*/ 697 w 5474396"/>
              <a:gd name="connsiteY6" fmla="*/ 1733550 h 1854200"/>
              <a:gd name="connsiteX7" fmla="*/ 3328097 w 5474396"/>
              <a:gd name="connsiteY7" fmla="*/ 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4396" h="1854200">
                <a:moveTo>
                  <a:pt x="3328097" y="0"/>
                </a:moveTo>
                <a:cubicBezTo>
                  <a:pt x="4132078" y="0"/>
                  <a:pt x="4876754" y="95079"/>
                  <a:pt x="5456938" y="305613"/>
                </a:cubicBezTo>
                <a:lnTo>
                  <a:pt x="5474396" y="312746"/>
                </a:lnTo>
                <a:lnTo>
                  <a:pt x="5474396" y="1854200"/>
                </a:lnTo>
                <a:lnTo>
                  <a:pt x="5385" y="1854200"/>
                </a:lnTo>
                <a:lnTo>
                  <a:pt x="1674" y="1821641"/>
                </a:lnTo>
                <a:cubicBezTo>
                  <a:pt x="-155" y="1792442"/>
                  <a:pt x="-493" y="1763072"/>
                  <a:pt x="697" y="1733550"/>
                </a:cubicBezTo>
                <a:cubicBezTo>
                  <a:pt x="38797" y="788837"/>
                  <a:pt x="1490425" y="0"/>
                  <a:pt x="3328097" y="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5E1415-03DC-4ADE-B5AF-DF0FE14CFBF4}"/>
              </a:ext>
            </a:extLst>
          </p:cNvPr>
          <p:cNvSpPr/>
          <p:nvPr/>
        </p:nvSpPr>
        <p:spPr>
          <a:xfrm>
            <a:off x="3620910" y="4839503"/>
            <a:ext cx="6096001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63000">
                <a:srgbClr val="879307"/>
              </a:gs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7D4A3DC6-5D78-45B0-BF01-3EEA9B1693B5}"/>
              </a:ext>
            </a:extLst>
          </p:cNvPr>
          <p:cNvSpPr/>
          <p:nvPr/>
        </p:nvSpPr>
        <p:spPr>
          <a:xfrm>
            <a:off x="6430483" y="256189"/>
            <a:ext cx="2718360" cy="1027954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9D0AF9B8-D69E-4E44-86A9-0341D4373A74}"/>
              </a:ext>
            </a:extLst>
          </p:cNvPr>
          <p:cNvSpPr/>
          <p:nvPr/>
        </p:nvSpPr>
        <p:spPr>
          <a:xfrm rot="10800000">
            <a:off x="363741" y="623327"/>
            <a:ext cx="2718360" cy="1027954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3F2B114-EABC-412E-90F0-9505830383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7604" y1="87870" x2="67969" y2="88241"/>
                        <a14:foregroundMark x1="69063" y1="89074" x2="69844" y2="88704"/>
                        <a14:foregroundMark x1="64323" y1="85648" x2="64323" y2="856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>
            <a:off x="7035917" y="5427982"/>
            <a:ext cx="1654900" cy="1593619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62FF1AF-E7FD-40ED-8B92-4772FE9F7094}"/>
              </a:ext>
            </a:extLst>
          </p:cNvPr>
          <p:cNvGrpSpPr/>
          <p:nvPr/>
        </p:nvGrpSpPr>
        <p:grpSpPr>
          <a:xfrm>
            <a:off x="4135282" y="1264542"/>
            <a:ext cx="6432480" cy="3137953"/>
            <a:chOff x="4553814" y="951594"/>
            <a:chExt cx="6432480" cy="313795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634CE05-6272-4D6C-90E7-077FAFE9C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8576" b="54601" l="56131" r="65654">
                          <a14:foregroundMark x1="57500" y1="22778" x2="57500" y2="22778"/>
                          <a14:foregroundMark x1="59479" y1="21296" x2="59740" y2="21296"/>
                          <a14:foregroundMark x1="60260" y1="21389" x2="60469" y2="21481"/>
                          <a14:foregroundMark x1="61042" y1="21481" x2="61302" y2="21667"/>
                          <a14:foregroundMark x1="59844" y1="23056" x2="59844" y2="23056"/>
                          <a14:foregroundMark x1="58229" y1="21389" x2="58229" y2="21389"/>
                          <a14:foregroundMark x1="57969" y1="22130" x2="57969" y2="22130"/>
                          <a14:foregroundMark x1="58958" y1="21389" x2="58958" y2="21389"/>
                          <a14:foregroundMark x1="61771" y1="21481" x2="61771" y2="21481"/>
                          <a14:foregroundMark x1="62344" y1="22037" x2="62500" y2="22130"/>
                          <a14:foregroundMark x1="63438" y1="24907" x2="63438" y2="24907"/>
                          <a14:foregroundMark x1="63021" y1="23056" x2="63021" y2="23056"/>
                          <a14:foregroundMark x1="63281" y1="23981" x2="63281" y2="23981"/>
                          <a14:foregroundMark x1="56979" y1="51667" x2="56979" y2="51667"/>
                          <a14:foregroundMark x1="58177" y1="53333" x2="58177" y2="53333"/>
                          <a14:foregroundMark x1="63646" y1="52593" x2="63646" y2="52593"/>
                          <a14:foregroundMark x1="63594" y1="50741" x2="63594" y2="50741"/>
                          <a14:foregroundMark x1="63750" y1="52870" x2="63750" y2="52870"/>
                          <a14:foregroundMark x1="63906" y1="52778" x2="63906" y2="52778"/>
                          <a14:foregroundMark x1="63854" y1="51852" x2="63854" y2="51852"/>
                          <a14:foregroundMark x1="63646" y1="50278" x2="63646" y2="50278"/>
                          <a14:foregroundMark x1="63385" y1="48611" x2="63385" y2="48611"/>
                          <a14:foregroundMark x1="63542" y1="35278" x2="63542" y2="35278"/>
                          <a14:foregroundMark x1="63490" y1="32778" x2="63490" y2="32778"/>
                          <a14:foregroundMark x1="63490" y1="29537" x2="63490" y2="29537"/>
                          <a14:foregroundMark x1="63490" y1="27963" x2="63438" y2="29167"/>
                          <a14:foregroundMark x1="63281" y1="26389" x2="63333" y2="26759"/>
                          <a14:backgroundMark x1="57188" y1="20000" x2="57865" y2="20370"/>
                          <a14:backgroundMark x1="60938" y1="20556" x2="62083" y2="20648"/>
                          <a14:backgroundMark x1="57396" y1="20463" x2="57969" y2="19722"/>
                          <a14:backgroundMark x1="57396" y1="21204" x2="57396" y2="21204"/>
                          <a14:backgroundMark x1="57240" y1="21759" x2="57240" y2="21759"/>
                          <a14:backgroundMark x1="57083" y1="22315" x2="57083" y2="22315"/>
                          <a14:backgroundMark x1="56875" y1="22963" x2="56875" y2="22963"/>
                          <a14:backgroundMark x1="62500" y1="20556" x2="62500" y2="20556"/>
                          <a14:backgroundMark x1="58490" y1="20000" x2="58542" y2="20000"/>
                          <a14:backgroundMark x1="58698" y1="20093" x2="59844" y2="20093"/>
                          <a14:backgroundMark x1="63854" y1="22407" x2="64375" y2="23241"/>
                          <a14:backgroundMark x1="64286" y1="26345" x2="64323" y2="27037"/>
                          <a14:backgroundMark x1="64219" y1="25093" x2="64265" y2="25960"/>
                          <a14:backgroundMark x1="64167" y1="29167" x2="64271" y2="30926"/>
                          <a14:backgroundMark x1="64291" y1="32778" x2="64323" y2="34352"/>
                          <a14:backgroundMark x1="64271" y1="31759" x2="64291" y2="32778"/>
                          <a14:backgroundMark x1="64271" y1="35463" x2="64323" y2="40185"/>
                          <a14:backgroundMark x1="64373" y1="48611" x2="64427" y2="50093"/>
                          <a14:backgroundMark x1="64271" y1="45833" x2="64373" y2="48611"/>
                          <a14:backgroundMark x1="63854" y1="40463" x2="64063" y2="45000"/>
                        </a14:backgroundRemoval>
                      </a14:imgEffect>
                    </a14:imgLayer>
                  </a14:imgProps>
                </a:ext>
              </a:extLst>
            </a:blip>
            <a:srcRect l="54941" t="14073" r="33156" b="40896"/>
            <a:stretch/>
          </p:blipFill>
          <p:spPr>
            <a:xfrm>
              <a:off x="8925067" y="1001342"/>
              <a:ext cx="1451186" cy="3088205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48526C0-D589-4293-B1EC-941B0197CE41}"/>
                </a:ext>
              </a:extLst>
            </p:cNvPr>
            <p:cNvGrpSpPr/>
            <p:nvPr/>
          </p:nvGrpSpPr>
          <p:grpSpPr>
            <a:xfrm>
              <a:off x="4553814" y="1018449"/>
              <a:ext cx="6432480" cy="2602529"/>
              <a:chOff x="5214410" y="1524663"/>
              <a:chExt cx="6432480" cy="2602529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E141E76-F3E1-4A37-AFB5-87ED07989EB8}"/>
                  </a:ext>
                </a:extLst>
              </p:cNvPr>
              <p:cNvGrpSpPr/>
              <p:nvPr/>
            </p:nvGrpSpPr>
            <p:grpSpPr>
              <a:xfrm>
                <a:off x="5214410" y="1593257"/>
                <a:ext cx="6432480" cy="2533935"/>
                <a:chOff x="5509824" y="1413909"/>
                <a:chExt cx="4620046" cy="2533935"/>
              </a:xfrm>
              <a:noFill/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1185AB7-A6E9-4261-8E07-ECEAE65ACCDD}"/>
                    </a:ext>
                  </a:extLst>
                </p:cNvPr>
                <p:cNvSpPr txBox="1"/>
                <p:nvPr/>
              </p:nvSpPr>
              <p:spPr>
                <a:xfrm>
                  <a:off x="5509824" y="1413909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noFill/>
                      </a:ln>
                      <a:solidFill>
                        <a:srgbClr val="FBECC6"/>
                      </a:solidFill>
                      <a:latin typeface="#9Slide05 SVNUT Triumph" panose="00000500000000000000" pitchFamily="2" charset="0"/>
                    </a:rPr>
                    <a:t>Khoa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2444A08-3269-413F-BDC8-1E43989FFD40}"/>
                    </a:ext>
                  </a:extLst>
                </p:cNvPr>
                <p:cNvSpPr txBox="1"/>
                <p:nvPr/>
              </p:nvSpPr>
              <p:spPr>
                <a:xfrm>
                  <a:off x="5689153" y="2378184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noFill/>
                      </a:ln>
                      <a:solidFill>
                        <a:srgbClr val="FBECC6"/>
                      </a:solidFill>
                      <a:latin typeface="#9Slide05 SVNUT Triumph" panose="00000500000000000000" pitchFamily="2" charset="0"/>
                    </a:rPr>
                    <a:t>Học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AF284B4-BC0E-4741-B304-876C3C716185}"/>
                  </a:ext>
                </a:extLst>
              </p:cNvPr>
              <p:cNvGrpSpPr/>
              <p:nvPr/>
            </p:nvGrpSpPr>
            <p:grpSpPr>
              <a:xfrm>
                <a:off x="6065886" y="1524663"/>
                <a:ext cx="4666834" cy="2550116"/>
                <a:chOff x="6602099" y="2114759"/>
                <a:chExt cx="4666834" cy="2550116"/>
              </a:xfrm>
              <a:noFill/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5216584-A1A6-4CD9-ADF3-DCC3628C6BA9}"/>
                    </a:ext>
                  </a:extLst>
                </p:cNvPr>
                <p:cNvSpPr txBox="1"/>
                <p:nvPr/>
              </p:nvSpPr>
              <p:spPr>
                <a:xfrm>
                  <a:off x="6602099" y="2114759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latin typeface="#9Slide05 SVNUT Triumph" panose="00000500000000000000" pitchFamily="2" charset="0"/>
                    </a:rPr>
                    <a:t>Khoa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13396DC-9E9F-4731-A745-5CD9F6ABFDF4}"/>
                    </a:ext>
                  </a:extLst>
                </p:cNvPr>
                <p:cNvSpPr txBox="1"/>
                <p:nvPr/>
              </p:nvSpPr>
              <p:spPr>
                <a:xfrm>
                  <a:off x="6828216" y="3095215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latin typeface="#9Slide05 SVNUT Triumph" panose="00000500000000000000" pitchFamily="2" charset="0"/>
                    </a:rPr>
                    <a:t>Học</a:t>
                  </a:r>
                </a:p>
              </p:txBody>
            </p:sp>
          </p:grp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A348642-FE3F-4696-BCC2-FEA4C10EFCB8}"/>
                </a:ext>
              </a:extLst>
            </p:cNvPr>
            <p:cNvSpPr/>
            <p:nvPr/>
          </p:nvSpPr>
          <p:spPr>
            <a:xfrm>
              <a:off x="8728228" y="951594"/>
              <a:ext cx="830746" cy="708127"/>
            </a:xfrm>
            <a:custGeom>
              <a:avLst/>
              <a:gdLst>
                <a:gd name="connsiteX0" fmla="*/ 0 w 845574"/>
                <a:gd name="connsiteY0" fmla="*/ 572859 h 572859"/>
                <a:gd name="connsiteX1" fmla="*/ 186813 w 845574"/>
                <a:gd name="connsiteY1" fmla="*/ 71414 h 572859"/>
                <a:gd name="connsiteX2" fmla="*/ 344129 w 845574"/>
                <a:gd name="connsiteY2" fmla="*/ 2588 h 572859"/>
                <a:gd name="connsiteX3" fmla="*/ 629265 w 845574"/>
                <a:gd name="connsiteY3" fmla="*/ 61582 h 572859"/>
                <a:gd name="connsiteX4" fmla="*/ 786581 w 845574"/>
                <a:gd name="connsiteY4" fmla="*/ 336885 h 572859"/>
                <a:gd name="connsiteX5" fmla="*/ 845574 w 845574"/>
                <a:gd name="connsiteY5" fmla="*/ 435207 h 572859"/>
                <a:gd name="connsiteX0" fmla="*/ 0 w 845574"/>
                <a:gd name="connsiteY0" fmla="*/ 698107 h 698107"/>
                <a:gd name="connsiteX1" fmla="*/ 186813 w 845574"/>
                <a:gd name="connsiteY1" fmla="*/ 196662 h 698107"/>
                <a:gd name="connsiteX2" fmla="*/ 353961 w 845574"/>
                <a:gd name="connsiteY2" fmla="*/ 17 h 698107"/>
                <a:gd name="connsiteX3" fmla="*/ 629265 w 845574"/>
                <a:gd name="connsiteY3" fmla="*/ 186830 h 698107"/>
                <a:gd name="connsiteX4" fmla="*/ 786581 w 845574"/>
                <a:gd name="connsiteY4" fmla="*/ 462133 h 698107"/>
                <a:gd name="connsiteX5" fmla="*/ 845574 w 845574"/>
                <a:gd name="connsiteY5" fmla="*/ 560455 h 698107"/>
                <a:gd name="connsiteX0" fmla="*/ 0 w 845574"/>
                <a:gd name="connsiteY0" fmla="*/ 629301 h 629301"/>
                <a:gd name="connsiteX1" fmla="*/ 186813 w 845574"/>
                <a:gd name="connsiteY1" fmla="*/ 127856 h 629301"/>
                <a:gd name="connsiteX2" fmla="*/ 344129 w 845574"/>
                <a:gd name="connsiteY2" fmla="*/ 37 h 629301"/>
                <a:gd name="connsiteX3" fmla="*/ 629265 w 845574"/>
                <a:gd name="connsiteY3" fmla="*/ 118024 h 629301"/>
                <a:gd name="connsiteX4" fmla="*/ 786581 w 845574"/>
                <a:gd name="connsiteY4" fmla="*/ 393327 h 629301"/>
                <a:gd name="connsiteX5" fmla="*/ 845574 w 845574"/>
                <a:gd name="connsiteY5" fmla="*/ 491649 h 629301"/>
                <a:gd name="connsiteX0" fmla="*/ 0 w 845574"/>
                <a:gd name="connsiteY0" fmla="*/ 630130 h 630130"/>
                <a:gd name="connsiteX1" fmla="*/ 186813 w 845574"/>
                <a:gd name="connsiteY1" fmla="*/ 128685 h 630130"/>
                <a:gd name="connsiteX2" fmla="*/ 344129 w 845574"/>
                <a:gd name="connsiteY2" fmla="*/ 866 h 630130"/>
                <a:gd name="connsiteX3" fmla="*/ 609601 w 845574"/>
                <a:gd name="connsiteY3" fmla="*/ 168014 h 630130"/>
                <a:gd name="connsiteX4" fmla="*/ 786581 w 845574"/>
                <a:gd name="connsiteY4" fmla="*/ 394156 h 630130"/>
                <a:gd name="connsiteX5" fmla="*/ 845574 w 845574"/>
                <a:gd name="connsiteY5" fmla="*/ 492478 h 630130"/>
                <a:gd name="connsiteX0" fmla="*/ 0 w 845574"/>
                <a:gd name="connsiteY0" fmla="*/ 630933 h 630933"/>
                <a:gd name="connsiteX1" fmla="*/ 186813 w 845574"/>
                <a:gd name="connsiteY1" fmla="*/ 129488 h 630933"/>
                <a:gd name="connsiteX2" fmla="*/ 344129 w 845574"/>
                <a:gd name="connsiteY2" fmla="*/ 1669 h 630933"/>
                <a:gd name="connsiteX3" fmla="*/ 688259 w 845574"/>
                <a:gd name="connsiteY3" fmla="*/ 80326 h 630933"/>
                <a:gd name="connsiteX4" fmla="*/ 786581 w 845574"/>
                <a:gd name="connsiteY4" fmla="*/ 394959 h 630933"/>
                <a:gd name="connsiteX5" fmla="*/ 845574 w 845574"/>
                <a:gd name="connsiteY5" fmla="*/ 493281 h 630933"/>
                <a:gd name="connsiteX0" fmla="*/ 0 w 845574"/>
                <a:gd name="connsiteY0" fmla="*/ 708460 h 708460"/>
                <a:gd name="connsiteX1" fmla="*/ 186813 w 845574"/>
                <a:gd name="connsiteY1" fmla="*/ 207015 h 708460"/>
                <a:gd name="connsiteX2" fmla="*/ 344129 w 845574"/>
                <a:gd name="connsiteY2" fmla="*/ 538 h 708460"/>
                <a:gd name="connsiteX3" fmla="*/ 688259 w 845574"/>
                <a:gd name="connsiteY3" fmla="*/ 157853 h 708460"/>
                <a:gd name="connsiteX4" fmla="*/ 786581 w 845574"/>
                <a:gd name="connsiteY4" fmla="*/ 472486 h 708460"/>
                <a:gd name="connsiteX5" fmla="*/ 845574 w 845574"/>
                <a:gd name="connsiteY5" fmla="*/ 570808 h 708460"/>
                <a:gd name="connsiteX0" fmla="*/ 0 w 845574"/>
                <a:gd name="connsiteY0" fmla="*/ 708129 h 708129"/>
                <a:gd name="connsiteX1" fmla="*/ 127820 w 845574"/>
                <a:gd name="connsiteY1" fmla="*/ 187019 h 708129"/>
                <a:gd name="connsiteX2" fmla="*/ 344129 w 845574"/>
                <a:gd name="connsiteY2" fmla="*/ 207 h 708129"/>
                <a:gd name="connsiteX3" fmla="*/ 688259 w 845574"/>
                <a:gd name="connsiteY3" fmla="*/ 157522 h 708129"/>
                <a:gd name="connsiteX4" fmla="*/ 786581 w 845574"/>
                <a:gd name="connsiteY4" fmla="*/ 472155 h 708129"/>
                <a:gd name="connsiteX5" fmla="*/ 845574 w 845574"/>
                <a:gd name="connsiteY5" fmla="*/ 570477 h 708129"/>
                <a:gd name="connsiteX0" fmla="*/ 0 w 845574"/>
                <a:gd name="connsiteY0" fmla="*/ 708287 h 708287"/>
                <a:gd name="connsiteX1" fmla="*/ 127820 w 845574"/>
                <a:gd name="connsiteY1" fmla="*/ 187177 h 708287"/>
                <a:gd name="connsiteX2" fmla="*/ 344129 w 845574"/>
                <a:gd name="connsiteY2" fmla="*/ 365 h 708287"/>
                <a:gd name="connsiteX3" fmla="*/ 688259 w 845574"/>
                <a:gd name="connsiteY3" fmla="*/ 157680 h 708287"/>
                <a:gd name="connsiteX4" fmla="*/ 786581 w 845574"/>
                <a:gd name="connsiteY4" fmla="*/ 472313 h 708287"/>
                <a:gd name="connsiteX5" fmla="*/ 845574 w 845574"/>
                <a:gd name="connsiteY5" fmla="*/ 570635 h 708287"/>
                <a:gd name="connsiteX0" fmla="*/ 0 w 830746"/>
                <a:gd name="connsiteY0" fmla="*/ 708287 h 708287"/>
                <a:gd name="connsiteX1" fmla="*/ 127820 w 830746"/>
                <a:gd name="connsiteY1" fmla="*/ 187177 h 708287"/>
                <a:gd name="connsiteX2" fmla="*/ 344129 w 830746"/>
                <a:gd name="connsiteY2" fmla="*/ 365 h 708287"/>
                <a:gd name="connsiteX3" fmla="*/ 688259 w 830746"/>
                <a:gd name="connsiteY3" fmla="*/ 157680 h 708287"/>
                <a:gd name="connsiteX4" fmla="*/ 786581 w 830746"/>
                <a:gd name="connsiteY4" fmla="*/ 472313 h 708287"/>
                <a:gd name="connsiteX5" fmla="*/ 830746 w 830746"/>
                <a:gd name="connsiteY5" fmla="*/ 575578 h 70828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0746" h="708127">
                  <a:moveTo>
                    <a:pt x="0" y="708127"/>
                  </a:moveTo>
                  <a:cubicBezTo>
                    <a:pt x="64729" y="504927"/>
                    <a:pt x="70465" y="305004"/>
                    <a:pt x="127820" y="187017"/>
                  </a:cubicBezTo>
                  <a:cubicBezTo>
                    <a:pt x="185175" y="69030"/>
                    <a:pt x="250723" y="5121"/>
                    <a:pt x="344129" y="205"/>
                  </a:cubicBezTo>
                  <a:cubicBezTo>
                    <a:pt x="437535" y="-4711"/>
                    <a:pt x="611634" y="79686"/>
                    <a:pt x="688259" y="157520"/>
                  </a:cubicBezTo>
                  <a:cubicBezTo>
                    <a:pt x="764884" y="235354"/>
                    <a:pt x="787600" y="387640"/>
                    <a:pt x="803880" y="467210"/>
                  </a:cubicBezTo>
                  <a:cubicBezTo>
                    <a:pt x="825103" y="541837"/>
                    <a:pt x="824191" y="557392"/>
                    <a:pt x="830746" y="575418"/>
                  </a:cubicBezTo>
                </a:path>
              </a:pathLst>
            </a:custGeom>
            <a:noFill/>
            <a:ln w="28575">
              <a:solidFill>
                <a:srgbClr val="4B24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136FEEA-8099-4580-97D2-9F025F931D95}"/>
              </a:ext>
            </a:extLst>
          </p:cNvPr>
          <p:cNvSpPr/>
          <p:nvPr/>
        </p:nvSpPr>
        <p:spPr>
          <a:xfrm>
            <a:off x="6258016" y="4506495"/>
            <a:ext cx="4187246" cy="904532"/>
          </a:xfrm>
          <a:prstGeom prst="roundRect">
            <a:avLst>
              <a:gd name="adj" fmla="val 37798"/>
            </a:avLst>
          </a:prstGeom>
          <a:gradFill>
            <a:gsLst>
              <a:gs pos="0">
                <a:srgbClr val="28C9FE"/>
              </a:gs>
              <a:gs pos="100000">
                <a:srgbClr val="008CF8"/>
              </a:gs>
            </a:gsLst>
            <a:lin ang="5400000" scaled="1"/>
          </a:gradFill>
          <a:ln w="28575">
            <a:solidFill>
              <a:srgbClr val="008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31C172-172C-4D46-87EA-91CC1699A0EC}"/>
              </a:ext>
            </a:extLst>
          </p:cNvPr>
          <p:cNvGrpSpPr/>
          <p:nvPr/>
        </p:nvGrpSpPr>
        <p:grpSpPr>
          <a:xfrm>
            <a:off x="5611394" y="4359431"/>
            <a:ext cx="1204617" cy="1173524"/>
            <a:chOff x="5611394" y="4359431"/>
            <a:chExt cx="1204617" cy="117352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1BEDDA93-2C72-4ED4-9657-09C7785B34DC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chemeClr val="tx1"/>
                  </a:solidFill>
                  <a:latin typeface="#9Slide05 SVNUT Triumph" panose="00000500000000000000" pitchFamily="2" charset="0"/>
                </a:rPr>
                <a:t>Bài 45</a:t>
              </a:r>
              <a:endParaRPr lang="vi-VN" sz="3000" dirty="0">
                <a:solidFill>
                  <a:schemeClr val="tx1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F4ED887-B4BE-4422-9129-63E471B5F8EC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8AB6BF4-7051-4A68-A1A8-595AA4E8898A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BA29158-DAF9-410E-A3EE-15F1A2890F12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80D0490-C4DF-4460-98DF-644277E6802A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7CCECA9-1A6A-4953-A9A0-2C0C690AFDA2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DEC0114-5F0A-46AC-994B-C1AC605450DE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A14D25-2160-46FC-9433-A0A748207238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7EDF2D-C281-4F1A-8C02-B20ABB03CE83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C287194-1D43-465F-B017-A06A7D6A1A89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D2DC1A8-A923-4B61-A7FE-8CC5B39B8EC0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E9B3A18-166A-43AE-9841-187E72135B2B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D297E04-4995-4C87-A30D-CFC85C61263E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7D70301-7C5A-48DD-B630-328F3E92CAFA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8FEBC49-8BEA-4BA7-A3A4-C80286A1217D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4DF8316-7FB4-4AA0-B0FF-A479A88FD784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DA5D35C-80B1-4D8A-955B-B9350AC35CB9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369CED3-21F6-47C4-8A44-D385592ABB31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64ABF71-8DBE-44EC-8B87-66848A9D34F3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593E1D0-DF14-43FA-9B23-5CC3B306F879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F0E5171-B194-457F-A9FF-D70DED2AB0E1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D1DC80E-8A5D-4EB3-8977-5C090F388CCA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4187CBC-5979-4B25-A53C-7F4DC94B2D31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49CB76A-FD3C-4564-8FD1-94FD2634FD05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ADDDE20-8D2C-43FC-9751-D48A1EA72920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3271320-6AC6-49AF-A317-1C5C0ADD47B0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0894807-7311-4EBE-AA29-555159C4F526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5F16D16-A213-4651-BF01-B0133B9BE97E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834B8BA-7781-43DB-8AE9-1054C4D20F12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BB41673-2534-4450-910F-A8FD0BE2968C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B555A70-D5A9-44BC-AE49-F7B0F302EB11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719F363-CF75-4A25-8D43-150896209C06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290E5B7-0B63-42C9-80A0-020D2A93E439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4600AF6-B55B-4811-8FCF-94C4D26AB458}"/>
              </a:ext>
            </a:extLst>
          </p:cNvPr>
          <p:cNvGrpSpPr/>
          <p:nvPr/>
        </p:nvGrpSpPr>
        <p:grpSpPr>
          <a:xfrm>
            <a:off x="6975873" y="4547407"/>
            <a:ext cx="3451831" cy="858649"/>
            <a:chOff x="1924415" y="397173"/>
            <a:chExt cx="2291216" cy="858649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C165387-F4A9-43D1-95E2-8A0A6E606297}"/>
                </a:ext>
              </a:extLst>
            </p:cNvPr>
            <p:cNvSpPr txBox="1"/>
            <p:nvPr/>
          </p:nvSpPr>
          <p:spPr>
            <a:xfrm>
              <a:off x="1924415" y="397173"/>
              <a:ext cx="229121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>
                  <a:solidFill>
                    <a:schemeClr val="bg1"/>
                  </a:solidFill>
                  <a:latin typeface="#9Slide07 Stormtrooper" panose="020B0500000000000000" pitchFamily="34" charset="0"/>
                </a:rPr>
                <a:t>ÁNH SÁNG</a:t>
              </a:r>
              <a:endParaRPr lang="vi-VN" sz="4500">
                <a:solidFill>
                  <a:schemeClr val="bg1"/>
                </a:solidFill>
                <a:latin typeface="#9Slide07 Stormtrooper" panose="020B0500000000000000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412825B-FA7C-4772-B507-8B6234815458}"/>
                </a:ext>
              </a:extLst>
            </p:cNvPr>
            <p:cNvSpPr txBox="1"/>
            <p:nvPr/>
          </p:nvSpPr>
          <p:spPr>
            <a:xfrm>
              <a:off x="1927348" y="470992"/>
              <a:ext cx="201742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4500">
                <a:latin typeface="#9Slide07 Stormtrooper" panose="020B0500000000000000" pitchFamily="34" charset="0"/>
              </a:endParaRP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1FCBE86C-04AD-4D76-ABF8-F995BF6FF5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4323" y1="85648" x2="64323" y2="85648"/>
                        <a14:backgroundMark x1="66094" y1="86852" x2="66250" y2="87222"/>
                        <a14:backgroundMark x1="69323" y1="89167" x2="70521" y2="89074"/>
                        <a14:backgroundMark x1="66094" y1="87593" x2="66563" y2="88333"/>
                        <a14:backgroundMark x1="66042" y1="86204" x2="66823" y2="87593"/>
                        <a14:backgroundMark x1="67604" y1="88056" x2="67865" y2="881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 rot="6678844">
            <a:off x="11229463" y="126313"/>
            <a:ext cx="851581" cy="820047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3511791A-AF9C-44A5-99EC-A25E462F09B1}"/>
              </a:ext>
            </a:extLst>
          </p:cNvPr>
          <p:cNvGrpSpPr/>
          <p:nvPr/>
        </p:nvGrpSpPr>
        <p:grpSpPr>
          <a:xfrm>
            <a:off x="825646" y="9353383"/>
            <a:ext cx="4071549" cy="1307362"/>
            <a:chOff x="1009661" y="2035197"/>
            <a:chExt cx="4071549" cy="1307362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570D057-6BD0-4729-9729-C535483A164D}"/>
                </a:ext>
              </a:extLst>
            </p:cNvPr>
            <p:cNvGrpSpPr/>
            <p:nvPr/>
          </p:nvGrpSpPr>
          <p:grpSpPr>
            <a:xfrm>
              <a:off x="1009661" y="2035197"/>
              <a:ext cx="1301832" cy="1307362"/>
              <a:chOff x="1418899" y="1821327"/>
              <a:chExt cx="1301832" cy="1307362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1B32EC84-AA82-4AD8-BBF1-83607B981E2F}"/>
                  </a:ext>
                </a:extLst>
              </p:cNvPr>
              <p:cNvGrpSpPr/>
              <p:nvPr/>
            </p:nvGrpSpPr>
            <p:grpSpPr>
              <a:xfrm>
                <a:off x="1418899" y="1821327"/>
                <a:ext cx="1301832" cy="1307362"/>
                <a:chOff x="1682592" y="1817834"/>
                <a:chExt cx="1301832" cy="1307362"/>
              </a:xfrm>
            </p:grpSpPr>
            <p:sp>
              <p:nvSpPr>
                <p:cNvPr id="108" name="Rectangle: Rounded Corners 107">
                  <a:extLst>
                    <a:ext uri="{FF2B5EF4-FFF2-40B4-BE49-F238E27FC236}">
                      <a16:creationId xmlns:a16="http://schemas.microsoft.com/office/drawing/2014/main" id="{B07C9179-9EC7-4C42-B7BE-E2BD82AC880C}"/>
                    </a:ext>
                  </a:extLst>
                </p:cNvPr>
                <p:cNvSpPr/>
                <p:nvPr/>
              </p:nvSpPr>
              <p:spPr>
                <a:xfrm>
                  <a:off x="1682592" y="1817834"/>
                  <a:ext cx="1301832" cy="1307362"/>
                </a:xfrm>
                <a:prstGeom prst="roundRect">
                  <a:avLst>
                    <a:gd name="adj" fmla="val 15545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solidFill>
                    <a:srgbClr val="0055A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9" name="Rectangle: Rounded Corners 108">
                  <a:extLst>
                    <a:ext uri="{FF2B5EF4-FFF2-40B4-BE49-F238E27FC236}">
                      <a16:creationId xmlns:a16="http://schemas.microsoft.com/office/drawing/2014/main" id="{B9FCD748-029B-496E-ADA6-A0AC2D91656D}"/>
                    </a:ext>
                  </a:extLst>
                </p:cNvPr>
                <p:cNvSpPr/>
                <p:nvPr/>
              </p:nvSpPr>
              <p:spPr>
                <a:xfrm>
                  <a:off x="1739199" y="1877984"/>
                  <a:ext cx="1198689" cy="1184034"/>
                </a:xfrm>
                <a:prstGeom prst="roundRect">
                  <a:avLst>
                    <a:gd name="adj" fmla="val 12825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dirty="0"/>
                </a:p>
              </p:txBody>
            </p:sp>
          </p:grp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8912C157-E94B-45B0-97AE-E81B0C3EAE11}"/>
                  </a:ext>
                </a:extLst>
              </p:cNvPr>
              <p:cNvSpPr/>
              <p:nvPr/>
            </p:nvSpPr>
            <p:spPr>
              <a:xfrm>
                <a:off x="1496044" y="1894710"/>
                <a:ext cx="1157449" cy="1150664"/>
              </a:xfrm>
              <a:prstGeom prst="roundRect">
                <a:avLst>
                  <a:gd name="adj" fmla="val 1282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01ED200-55D7-4E76-97E2-A6BDB30300E8}"/>
                </a:ext>
              </a:extLst>
            </p:cNvPr>
            <p:cNvGrpSpPr/>
            <p:nvPr/>
          </p:nvGrpSpPr>
          <p:grpSpPr>
            <a:xfrm>
              <a:off x="2400499" y="2093835"/>
              <a:ext cx="2680711" cy="676436"/>
              <a:chOff x="2427546" y="2020823"/>
              <a:chExt cx="2038781" cy="676436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3B92067-3E10-430B-9180-AF31E84436CE}"/>
                  </a:ext>
                </a:extLst>
              </p:cNvPr>
              <p:cNvSpPr txBox="1"/>
              <p:nvPr/>
            </p:nvSpPr>
            <p:spPr>
              <a:xfrm>
                <a:off x="2448906" y="2050928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ECDDE8D-9EC7-4404-8567-DE0879518E89}"/>
                  </a:ext>
                </a:extLst>
              </p:cNvPr>
              <p:cNvSpPr txBox="1"/>
              <p:nvPr/>
            </p:nvSpPr>
            <p:spPr>
              <a:xfrm>
                <a:off x="2427546" y="2020823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801D3F5-95A7-4667-A761-7EC3EDA2ED9B}"/>
                </a:ext>
              </a:extLst>
            </p:cNvPr>
            <p:cNvGrpSpPr/>
            <p:nvPr/>
          </p:nvGrpSpPr>
          <p:grpSpPr>
            <a:xfrm>
              <a:off x="2411700" y="2718936"/>
              <a:ext cx="2669510" cy="476191"/>
              <a:chOff x="2411700" y="2718936"/>
              <a:chExt cx="2669510" cy="476191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C018D4A-F3CE-4793-97A5-D040ABBB4D6B}"/>
                  </a:ext>
                </a:extLst>
              </p:cNvPr>
              <p:cNvSpPr txBox="1"/>
              <p:nvPr/>
            </p:nvSpPr>
            <p:spPr>
              <a:xfrm>
                <a:off x="2428584" y="2733462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4FD1319-C7B3-4CD8-8BC0-ECB942BACB3F}"/>
                  </a:ext>
                </a:extLst>
              </p:cNvPr>
              <p:cNvSpPr txBox="1"/>
              <p:nvPr/>
            </p:nvSpPr>
            <p:spPr>
              <a:xfrm>
                <a:off x="2411700" y="2718936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62DC7BA-7AA7-4437-BB54-32B636CF5982}"/>
              </a:ext>
            </a:extLst>
          </p:cNvPr>
          <p:cNvGrpSpPr/>
          <p:nvPr/>
        </p:nvGrpSpPr>
        <p:grpSpPr>
          <a:xfrm>
            <a:off x="4665975" y="12254140"/>
            <a:ext cx="4071549" cy="1307362"/>
            <a:chOff x="1009661" y="2035197"/>
            <a:chExt cx="4071549" cy="1307362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978081E-BE1A-4C72-AAD9-E6DCEFD69A5B}"/>
                </a:ext>
              </a:extLst>
            </p:cNvPr>
            <p:cNvGrpSpPr/>
            <p:nvPr/>
          </p:nvGrpSpPr>
          <p:grpSpPr>
            <a:xfrm>
              <a:off x="1009661" y="2035197"/>
              <a:ext cx="1301832" cy="1307362"/>
              <a:chOff x="1418899" y="1821327"/>
              <a:chExt cx="1301832" cy="1307362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E41D8039-EFCA-446D-A1AB-1E36EB0C1D5D}"/>
                  </a:ext>
                </a:extLst>
              </p:cNvPr>
              <p:cNvGrpSpPr/>
              <p:nvPr/>
            </p:nvGrpSpPr>
            <p:grpSpPr>
              <a:xfrm>
                <a:off x="1418899" y="1821327"/>
                <a:ext cx="1301832" cy="1307362"/>
                <a:chOff x="1682592" y="1817834"/>
                <a:chExt cx="1301832" cy="1307362"/>
              </a:xfrm>
            </p:grpSpPr>
            <p:sp>
              <p:nvSpPr>
                <p:cNvPr id="120" name="Rectangle: Rounded Corners 119">
                  <a:extLst>
                    <a:ext uri="{FF2B5EF4-FFF2-40B4-BE49-F238E27FC236}">
                      <a16:creationId xmlns:a16="http://schemas.microsoft.com/office/drawing/2014/main" id="{E99613ED-8FBC-4E61-B362-7A47664046D3}"/>
                    </a:ext>
                  </a:extLst>
                </p:cNvPr>
                <p:cNvSpPr/>
                <p:nvPr/>
              </p:nvSpPr>
              <p:spPr>
                <a:xfrm>
                  <a:off x="1682592" y="1817834"/>
                  <a:ext cx="1301832" cy="1307362"/>
                </a:xfrm>
                <a:prstGeom prst="roundRect">
                  <a:avLst>
                    <a:gd name="adj" fmla="val 15545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solidFill>
                    <a:srgbClr val="0055A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21" name="Rectangle: Rounded Corners 120">
                  <a:extLst>
                    <a:ext uri="{FF2B5EF4-FFF2-40B4-BE49-F238E27FC236}">
                      <a16:creationId xmlns:a16="http://schemas.microsoft.com/office/drawing/2014/main" id="{5E5FA71E-0556-4FF8-BC5A-509DA1198CF1}"/>
                    </a:ext>
                  </a:extLst>
                </p:cNvPr>
                <p:cNvSpPr/>
                <p:nvPr/>
              </p:nvSpPr>
              <p:spPr>
                <a:xfrm>
                  <a:off x="1739199" y="1877984"/>
                  <a:ext cx="1198689" cy="1184034"/>
                </a:xfrm>
                <a:prstGeom prst="roundRect">
                  <a:avLst>
                    <a:gd name="adj" fmla="val 12825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dirty="0"/>
                </a:p>
              </p:txBody>
            </p:sp>
          </p:grpSp>
          <p:sp>
            <p:nvSpPr>
              <p:cNvPr id="119" name="Rectangle: Rounded Corners 118">
                <a:extLst>
                  <a:ext uri="{FF2B5EF4-FFF2-40B4-BE49-F238E27FC236}">
                    <a16:creationId xmlns:a16="http://schemas.microsoft.com/office/drawing/2014/main" id="{6E4C1DD4-9EFB-4811-A1CC-B69DE53BE2CD}"/>
                  </a:ext>
                </a:extLst>
              </p:cNvPr>
              <p:cNvSpPr/>
              <p:nvPr/>
            </p:nvSpPr>
            <p:spPr>
              <a:xfrm>
                <a:off x="1496044" y="1894710"/>
                <a:ext cx="1157449" cy="1150664"/>
              </a:xfrm>
              <a:prstGeom prst="roundRect">
                <a:avLst>
                  <a:gd name="adj" fmla="val 1282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3AFE72CB-838F-40E5-9AF8-CE700BF4350B}"/>
                </a:ext>
              </a:extLst>
            </p:cNvPr>
            <p:cNvGrpSpPr/>
            <p:nvPr/>
          </p:nvGrpSpPr>
          <p:grpSpPr>
            <a:xfrm>
              <a:off x="2400499" y="2093835"/>
              <a:ext cx="2680711" cy="676436"/>
              <a:chOff x="2427546" y="2020823"/>
              <a:chExt cx="2038781" cy="67643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F0BCB48-645C-478A-997E-40056033ECEE}"/>
                  </a:ext>
                </a:extLst>
              </p:cNvPr>
              <p:cNvSpPr txBox="1"/>
              <p:nvPr/>
            </p:nvSpPr>
            <p:spPr>
              <a:xfrm>
                <a:off x="2448906" y="2050928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948603ED-7840-4358-B5B7-24A4C2F9A052}"/>
                  </a:ext>
                </a:extLst>
              </p:cNvPr>
              <p:cNvSpPr txBox="1"/>
              <p:nvPr/>
            </p:nvSpPr>
            <p:spPr>
              <a:xfrm>
                <a:off x="2427546" y="2020823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E4DF871C-5A98-4939-A6F7-F8841DCB5618}"/>
                </a:ext>
              </a:extLst>
            </p:cNvPr>
            <p:cNvGrpSpPr/>
            <p:nvPr/>
          </p:nvGrpSpPr>
          <p:grpSpPr>
            <a:xfrm>
              <a:off x="2411700" y="2718936"/>
              <a:ext cx="2669510" cy="476191"/>
              <a:chOff x="2411700" y="2718936"/>
              <a:chExt cx="2669510" cy="476191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568E9EA1-47FC-4B39-A029-0D7D12F8A9D4}"/>
                  </a:ext>
                </a:extLst>
              </p:cNvPr>
              <p:cNvSpPr txBox="1"/>
              <p:nvPr/>
            </p:nvSpPr>
            <p:spPr>
              <a:xfrm>
                <a:off x="2428584" y="2733462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C38EB15-4021-4837-8DF9-C4607D966CCA}"/>
                  </a:ext>
                </a:extLst>
              </p:cNvPr>
              <p:cNvSpPr txBox="1"/>
              <p:nvPr/>
            </p:nvSpPr>
            <p:spPr>
              <a:xfrm>
                <a:off x="2411700" y="2718936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BFF1647-0D43-4C7E-AF39-2BBA4D5255A7}"/>
              </a:ext>
            </a:extLst>
          </p:cNvPr>
          <p:cNvGrpSpPr/>
          <p:nvPr/>
        </p:nvGrpSpPr>
        <p:grpSpPr>
          <a:xfrm>
            <a:off x="847625" y="16235023"/>
            <a:ext cx="4071549" cy="1307362"/>
            <a:chOff x="1009661" y="2035197"/>
            <a:chExt cx="4071549" cy="1307362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B79C21AC-9655-448F-A33F-BF9514C35706}"/>
                </a:ext>
              </a:extLst>
            </p:cNvPr>
            <p:cNvGrpSpPr/>
            <p:nvPr/>
          </p:nvGrpSpPr>
          <p:grpSpPr>
            <a:xfrm>
              <a:off x="1009661" y="2035197"/>
              <a:ext cx="1301832" cy="1307362"/>
              <a:chOff x="1418899" y="1821327"/>
              <a:chExt cx="1301832" cy="1307362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BA5924CE-98E1-4947-9719-589C4380048B}"/>
                  </a:ext>
                </a:extLst>
              </p:cNvPr>
              <p:cNvGrpSpPr/>
              <p:nvPr/>
            </p:nvGrpSpPr>
            <p:grpSpPr>
              <a:xfrm>
                <a:off x="1418899" y="1821327"/>
                <a:ext cx="1301832" cy="1307362"/>
                <a:chOff x="1682592" y="1817834"/>
                <a:chExt cx="1301832" cy="1307362"/>
              </a:xfrm>
            </p:grpSpPr>
            <p:sp>
              <p:nvSpPr>
                <p:cNvPr id="132" name="Rectangle: Rounded Corners 131">
                  <a:extLst>
                    <a:ext uri="{FF2B5EF4-FFF2-40B4-BE49-F238E27FC236}">
                      <a16:creationId xmlns:a16="http://schemas.microsoft.com/office/drawing/2014/main" id="{6C97D445-C772-4C15-8D8E-7213AAABCC0B}"/>
                    </a:ext>
                  </a:extLst>
                </p:cNvPr>
                <p:cNvSpPr/>
                <p:nvPr/>
              </p:nvSpPr>
              <p:spPr>
                <a:xfrm>
                  <a:off x="1682592" y="1817834"/>
                  <a:ext cx="1301832" cy="1307362"/>
                </a:xfrm>
                <a:prstGeom prst="roundRect">
                  <a:avLst>
                    <a:gd name="adj" fmla="val 15545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solidFill>
                    <a:srgbClr val="0055A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33" name="Rectangle: Rounded Corners 132">
                  <a:extLst>
                    <a:ext uri="{FF2B5EF4-FFF2-40B4-BE49-F238E27FC236}">
                      <a16:creationId xmlns:a16="http://schemas.microsoft.com/office/drawing/2014/main" id="{5D8C9DD1-50FF-4A44-AF64-EEF931B2B975}"/>
                    </a:ext>
                  </a:extLst>
                </p:cNvPr>
                <p:cNvSpPr/>
                <p:nvPr/>
              </p:nvSpPr>
              <p:spPr>
                <a:xfrm>
                  <a:off x="1739199" y="1877984"/>
                  <a:ext cx="1198689" cy="1184034"/>
                </a:xfrm>
                <a:prstGeom prst="roundRect">
                  <a:avLst>
                    <a:gd name="adj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08CE7A0D-989B-4DA0-924B-A84A89444420}"/>
                  </a:ext>
                </a:extLst>
              </p:cNvPr>
              <p:cNvSpPr/>
              <p:nvPr/>
            </p:nvSpPr>
            <p:spPr>
              <a:xfrm>
                <a:off x="1496044" y="1894710"/>
                <a:ext cx="1157449" cy="1150664"/>
              </a:xfrm>
              <a:prstGeom prst="roundRect">
                <a:avLst>
                  <a:gd name="adj" fmla="val 12825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DC0FD359-8F22-46E9-A739-EBFAFE6DCEFF}"/>
                </a:ext>
              </a:extLst>
            </p:cNvPr>
            <p:cNvGrpSpPr/>
            <p:nvPr/>
          </p:nvGrpSpPr>
          <p:grpSpPr>
            <a:xfrm>
              <a:off x="2400499" y="2093835"/>
              <a:ext cx="2680711" cy="676436"/>
              <a:chOff x="2427546" y="2020823"/>
              <a:chExt cx="2038781" cy="676436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6216D90-DEEF-43EC-BDB5-BFC05161047F}"/>
                  </a:ext>
                </a:extLst>
              </p:cNvPr>
              <p:cNvSpPr txBox="1"/>
              <p:nvPr/>
            </p:nvSpPr>
            <p:spPr>
              <a:xfrm>
                <a:off x="2448906" y="2050928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A105A55C-1900-4B54-A9F7-14B7978F6402}"/>
                  </a:ext>
                </a:extLst>
              </p:cNvPr>
              <p:cNvSpPr txBox="1"/>
              <p:nvPr/>
            </p:nvSpPr>
            <p:spPr>
              <a:xfrm>
                <a:off x="2427546" y="2020823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3618CBD-1ECF-48DC-A118-09AC5DEF1DCD}"/>
                </a:ext>
              </a:extLst>
            </p:cNvPr>
            <p:cNvGrpSpPr/>
            <p:nvPr/>
          </p:nvGrpSpPr>
          <p:grpSpPr>
            <a:xfrm>
              <a:off x="2411700" y="2718936"/>
              <a:ext cx="2669510" cy="476191"/>
              <a:chOff x="2411700" y="2718936"/>
              <a:chExt cx="2669510" cy="476191"/>
            </a:xfrm>
          </p:grpSpPr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C54A3FC-A7A5-4472-9521-1F5A8D27A14B}"/>
                  </a:ext>
                </a:extLst>
              </p:cNvPr>
              <p:cNvSpPr txBox="1"/>
              <p:nvPr/>
            </p:nvSpPr>
            <p:spPr>
              <a:xfrm>
                <a:off x="2428584" y="2733462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5EDB518-FB9E-46D0-B3D0-67D241CAF1FE}"/>
                  </a:ext>
                </a:extLst>
              </p:cNvPr>
              <p:cNvSpPr txBox="1"/>
              <p:nvPr/>
            </p:nvSpPr>
            <p:spPr>
              <a:xfrm>
                <a:off x="2411700" y="2718936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1AFDE796-3FF7-4051-A765-CF1CB6F1BAE5}"/>
              </a:ext>
            </a:extLst>
          </p:cNvPr>
          <p:cNvGrpSpPr/>
          <p:nvPr/>
        </p:nvGrpSpPr>
        <p:grpSpPr>
          <a:xfrm>
            <a:off x="8469884" y="14660235"/>
            <a:ext cx="4071549" cy="1307362"/>
            <a:chOff x="1009661" y="2035197"/>
            <a:chExt cx="4071549" cy="1307362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901E5BD5-13E6-4DAE-90EC-D22FF28F2D45}"/>
                </a:ext>
              </a:extLst>
            </p:cNvPr>
            <p:cNvGrpSpPr/>
            <p:nvPr/>
          </p:nvGrpSpPr>
          <p:grpSpPr>
            <a:xfrm>
              <a:off x="1009661" y="2035197"/>
              <a:ext cx="1301832" cy="1307362"/>
              <a:chOff x="1418899" y="1821327"/>
              <a:chExt cx="1301832" cy="1307362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E904108B-27A9-4882-9537-880E45ED9F21}"/>
                  </a:ext>
                </a:extLst>
              </p:cNvPr>
              <p:cNvGrpSpPr/>
              <p:nvPr/>
            </p:nvGrpSpPr>
            <p:grpSpPr>
              <a:xfrm>
                <a:off x="1418899" y="1821327"/>
                <a:ext cx="1301832" cy="1307362"/>
                <a:chOff x="1682592" y="1817834"/>
                <a:chExt cx="1301832" cy="1307362"/>
              </a:xfrm>
            </p:grpSpPr>
            <p:sp>
              <p:nvSpPr>
                <p:cNvPr id="144" name="Rectangle: Rounded Corners 143">
                  <a:extLst>
                    <a:ext uri="{FF2B5EF4-FFF2-40B4-BE49-F238E27FC236}">
                      <a16:creationId xmlns:a16="http://schemas.microsoft.com/office/drawing/2014/main" id="{6AF4076C-4CD3-47E9-9243-1703E5E144CA}"/>
                    </a:ext>
                  </a:extLst>
                </p:cNvPr>
                <p:cNvSpPr/>
                <p:nvPr/>
              </p:nvSpPr>
              <p:spPr>
                <a:xfrm>
                  <a:off x="1682592" y="1817834"/>
                  <a:ext cx="1301832" cy="1307362"/>
                </a:xfrm>
                <a:prstGeom prst="roundRect">
                  <a:avLst>
                    <a:gd name="adj" fmla="val 15545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solidFill>
                    <a:srgbClr val="0055A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45" name="Rectangle: Rounded Corners 144">
                  <a:extLst>
                    <a:ext uri="{FF2B5EF4-FFF2-40B4-BE49-F238E27FC236}">
                      <a16:creationId xmlns:a16="http://schemas.microsoft.com/office/drawing/2014/main" id="{DA1536D6-5F34-4517-B511-8E64CB580090}"/>
                    </a:ext>
                  </a:extLst>
                </p:cNvPr>
                <p:cNvSpPr/>
                <p:nvPr/>
              </p:nvSpPr>
              <p:spPr>
                <a:xfrm>
                  <a:off x="1739199" y="1877984"/>
                  <a:ext cx="1198689" cy="1184034"/>
                </a:xfrm>
                <a:prstGeom prst="roundRect">
                  <a:avLst>
                    <a:gd name="adj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43" name="Rectangle: Rounded Corners 142">
                <a:extLst>
                  <a:ext uri="{FF2B5EF4-FFF2-40B4-BE49-F238E27FC236}">
                    <a16:creationId xmlns:a16="http://schemas.microsoft.com/office/drawing/2014/main" id="{AFCD385E-192E-4CFE-9EA6-4F55ECE08BF4}"/>
                  </a:ext>
                </a:extLst>
              </p:cNvPr>
              <p:cNvSpPr/>
              <p:nvPr/>
            </p:nvSpPr>
            <p:spPr>
              <a:xfrm>
                <a:off x="1496044" y="1894710"/>
                <a:ext cx="1157449" cy="1150664"/>
              </a:xfrm>
              <a:prstGeom prst="roundRect">
                <a:avLst>
                  <a:gd name="adj" fmla="val 12825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17BBC6B-EEA9-4833-AA5C-AC83C87376F4}"/>
                </a:ext>
              </a:extLst>
            </p:cNvPr>
            <p:cNvGrpSpPr/>
            <p:nvPr/>
          </p:nvGrpSpPr>
          <p:grpSpPr>
            <a:xfrm>
              <a:off x="2400499" y="2093835"/>
              <a:ext cx="2680711" cy="676436"/>
              <a:chOff x="2427546" y="2020823"/>
              <a:chExt cx="2038781" cy="676436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B68DF5-095D-4F1A-8E11-81338952B685}"/>
                  </a:ext>
                </a:extLst>
              </p:cNvPr>
              <p:cNvSpPr txBox="1"/>
              <p:nvPr/>
            </p:nvSpPr>
            <p:spPr>
              <a:xfrm>
                <a:off x="2448906" y="2050928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9911F24-46FC-4D17-92F6-BEC966225D77}"/>
                  </a:ext>
                </a:extLst>
              </p:cNvPr>
              <p:cNvSpPr txBox="1"/>
              <p:nvPr/>
            </p:nvSpPr>
            <p:spPr>
              <a:xfrm>
                <a:off x="2427546" y="2020823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626BB8C9-C1EC-4BC0-BBE8-36C68426C6C8}"/>
                </a:ext>
              </a:extLst>
            </p:cNvPr>
            <p:cNvGrpSpPr/>
            <p:nvPr/>
          </p:nvGrpSpPr>
          <p:grpSpPr>
            <a:xfrm>
              <a:off x="2411700" y="2718936"/>
              <a:ext cx="2669510" cy="476191"/>
              <a:chOff x="2411700" y="2718936"/>
              <a:chExt cx="2669510" cy="476191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2E145393-A6C7-491E-81AE-CFE747E8BA5A}"/>
                  </a:ext>
                </a:extLst>
              </p:cNvPr>
              <p:cNvSpPr txBox="1"/>
              <p:nvPr/>
            </p:nvSpPr>
            <p:spPr>
              <a:xfrm>
                <a:off x="2428584" y="2733462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C6E1047-84AC-4107-A816-62D740441F35}"/>
                  </a:ext>
                </a:extLst>
              </p:cNvPr>
              <p:cNvSpPr txBox="1"/>
              <p:nvPr/>
            </p:nvSpPr>
            <p:spPr>
              <a:xfrm>
                <a:off x="2411700" y="2718936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25E3D838-DAE3-43D0-87AC-812D0E46F399}"/>
              </a:ext>
            </a:extLst>
          </p:cNvPr>
          <p:cNvGrpSpPr/>
          <p:nvPr/>
        </p:nvGrpSpPr>
        <p:grpSpPr>
          <a:xfrm>
            <a:off x="4708820" y="19952777"/>
            <a:ext cx="4071549" cy="1307362"/>
            <a:chOff x="1009661" y="2035197"/>
            <a:chExt cx="4071549" cy="1307362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65A8D484-2FA3-4342-B119-DE74319864D2}"/>
                </a:ext>
              </a:extLst>
            </p:cNvPr>
            <p:cNvGrpSpPr/>
            <p:nvPr/>
          </p:nvGrpSpPr>
          <p:grpSpPr>
            <a:xfrm>
              <a:off x="1009661" y="2035197"/>
              <a:ext cx="1301832" cy="1307362"/>
              <a:chOff x="1418899" y="1821327"/>
              <a:chExt cx="1301832" cy="1307362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C5FB1462-C720-40D8-A670-8CCD4C270937}"/>
                  </a:ext>
                </a:extLst>
              </p:cNvPr>
              <p:cNvGrpSpPr/>
              <p:nvPr/>
            </p:nvGrpSpPr>
            <p:grpSpPr>
              <a:xfrm>
                <a:off x="1418899" y="1821327"/>
                <a:ext cx="1301832" cy="1307362"/>
                <a:chOff x="1682592" y="1817834"/>
                <a:chExt cx="1301832" cy="1307362"/>
              </a:xfrm>
            </p:grpSpPr>
            <p:sp>
              <p:nvSpPr>
                <p:cNvPr id="156" name="Rectangle: Rounded Corners 155">
                  <a:extLst>
                    <a:ext uri="{FF2B5EF4-FFF2-40B4-BE49-F238E27FC236}">
                      <a16:creationId xmlns:a16="http://schemas.microsoft.com/office/drawing/2014/main" id="{0F343193-F694-414B-9DA7-372AFD141889}"/>
                    </a:ext>
                  </a:extLst>
                </p:cNvPr>
                <p:cNvSpPr/>
                <p:nvPr/>
              </p:nvSpPr>
              <p:spPr>
                <a:xfrm>
                  <a:off x="1682592" y="1817834"/>
                  <a:ext cx="1301832" cy="1307362"/>
                </a:xfrm>
                <a:prstGeom prst="roundRect">
                  <a:avLst>
                    <a:gd name="adj" fmla="val 15545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solidFill>
                    <a:srgbClr val="0055A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57" name="Rectangle: Rounded Corners 156">
                  <a:extLst>
                    <a:ext uri="{FF2B5EF4-FFF2-40B4-BE49-F238E27FC236}">
                      <a16:creationId xmlns:a16="http://schemas.microsoft.com/office/drawing/2014/main" id="{3C476C9A-1D44-4A75-9275-AD90FE52D6DD}"/>
                    </a:ext>
                  </a:extLst>
                </p:cNvPr>
                <p:cNvSpPr/>
                <p:nvPr/>
              </p:nvSpPr>
              <p:spPr>
                <a:xfrm>
                  <a:off x="1739199" y="1877984"/>
                  <a:ext cx="1198689" cy="1184034"/>
                </a:xfrm>
                <a:prstGeom prst="roundRect">
                  <a:avLst>
                    <a:gd name="adj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55" name="Rectangle: Rounded Corners 154">
                <a:extLst>
                  <a:ext uri="{FF2B5EF4-FFF2-40B4-BE49-F238E27FC236}">
                    <a16:creationId xmlns:a16="http://schemas.microsoft.com/office/drawing/2014/main" id="{AC3E837D-143D-4345-BE22-051DFD0A9D8C}"/>
                  </a:ext>
                </a:extLst>
              </p:cNvPr>
              <p:cNvSpPr/>
              <p:nvPr/>
            </p:nvSpPr>
            <p:spPr>
              <a:xfrm>
                <a:off x="1496044" y="1894710"/>
                <a:ext cx="1157449" cy="1150664"/>
              </a:xfrm>
              <a:prstGeom prst="roundRect">
                <a:avLst>
                  <a:gd name="adj" fmla="val 12825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025C139D-D623-40AA-AAF5-1E6DFA8DC094}"/>
                </a:ext>
              </a:extLst>
            </p:cNvPr>
            <p:cNvGrpSpPr/>
            <p:nvPr/>
          </p:nvGrpSpPr>
          <p:grpSpPr>
            <a:xfrm>
              <a:off x="2400499" y="2093835"/>
              <a:ext cx="2680711" cy="676436"/>
              <a:chOff x="2427546" y="2020823"/>
              <a:chExt cx="2038781" cy="676436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E69A739-329C-4D44-BF1D-E6274D55BB50}"/>
                  </a:ext>
                </a:extLst>
              </p:cNvPr>
              <p:cNvSpPr txBox="1"/>
              <p:nvPr/>
            </p:nvSpPr>
            <p:spPr>
              <a:xfrm>
                <a:off x="2448906" y="2050928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CE8FDB3-5CE0-40C8-8B1F-4BB1B5985E22}"/>
                  </a:ext>
                </a:extLst>
              </p:cNvPr>
              <p:cNvSpPr txBox="1"/>
              <p:nvPr/>
            </p:nvSpPr>
            <p:spPr>
              <a:xfrm>
                <a:off x="2427546" y="2020823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B7714A05-3A4C-4A4E-B35C-02E94A4FF74C}"/>
                </a:ext>
              </a:extLst>
            </p:cNvPr>
            <p:cNvGrpSpPr/>
            <p:nvPr/>
          </p:nvGrpSpPr>
          <p:grpSpPr>
            <a:xfrm>
              <a:off x="2411700" y="2718936"/>
              <a:ext cx="2669510" cy="476191"/>
              <a:chOff x="2411700" y="2718936"/>
              <a:chExt cx="2669510" cy="476191"/>
            </a:xfrm>
          </p:grpSpPr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4269EA47-4D58-4DE6-9010-3F906B9A170F}"/>
                  </a:ext>
                </a:extLst>
              </p:cNvPr>
              <p:cNvSpPr txBox="1"/>
              <p:nvPr/>
            </p:nvSpPr>
            <p:spPr>
              <a:xfrm>
                <a:off x="2428584" y="2733462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DCF3CEE1-9A12-487F-9912-95BB4EF05940}"/>
                  </a:ext>
                </a:extLst>
              </p:cNvPr>
              <p:cNvSpPr txBox="1"/>
              <p:nvPr/>
            </p:nvSpPr>
            <p:spPr>
              <a:xfrm>
                <a:off x="2411700" y="2718936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547BFE0-2FF5-4E6D-8BE5-DF7C0A092673}"/>
              </a:ext>
            </a:extLst>
          </p:cNvPr>
          <p:cNvGrpSpPr/>
          <p:nvPr/>
        </p:nvGrpSpPr>
        <p:grpSpPr>
          <a:xfrm>
            <a:off x="8578352" y="22482128"/>
            <a:ext cx="4071549" cy="1307362"/>
            <a:chOff x="1009661" y="2035197"/>
            <a:chExt cx="4071549" cy="1307362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CE9D8835-E5DD-4D75-BF35-CAA109B7D3FB}"/>
                </a:ext>
              </a:extLst>
            </p:cNvPr>
            <p:cNvGrpSpPr/>
            <p:nvPr/>
          </p:nvGrpSpPr>
          <p:grpSpPr>
            <a:xfrm>
              <a:off x="1009661" y="2035197"/>
              <a:ext cx="1301832" cy="1307362"/>
              <a:chOff x="1418899" y="1821327"/>
              <a:chExt cx="1301832" cy="1307362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4FFC7255-3DE8-48A3-9BAE-4003D8BAC4DA}"/>
                  </a:ext>
                </a:extLst>
              </p:cNvPr>
              <p:cNvGrpSpPr/>
              <p:nvPr/>
            </p:nvGrpSpPr>
            <p:grpSpPr>
              <a:xfrm>
                <a:off x="1418899" y="1821327"/>
                <a:ext cx="1301832" cy="1307362"/>
                <a:chOff x="1682592" y="1817834"/>
                <a:chExt cx="1301832" cy="1307362"/>
              </a:xfrm>
            </p:grpSpPr>
            <p:sp>
              <p:nvSpPr>
                <p:cNvPr id="168" name="Rectangle: Rounded Corners 167">
                  <a:extLst>
                    <a:ext uri="{FF2B5EF4-FFF2-40B4-BE49-F238E27FC236}">
                      <a16:creationId xmlns:a16="http://schemas.microsoft.com/office/drawing/2014/main" id="{ABC66A02-7CDA-4335-91E7-6535886817E7}"/>
                    </a:ext>
                  </a:extLst>
                </p:cNvPr>
                <p:cNvSpPr/>
                <p:nvPr/>
              </p:nvSpPr>
              <p:spPr>
                <a:xfrm>
                  <a:off x="1682592" y="1817834"/>
                  <a:ext cx="1301832" cy="1307362"/>
                </a:xfrm>
                <a:prstGeom prst="roundRect">
                  <a:avLst>
                    <a:gd name="adj" fmla="val 15545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solidFill>
                    <a:srgbClr val="0055A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69" name="Rectangle: Rounded Corners 168">
                  <a:extLst>
                    <a:ext uri="{FF2B5EF4-FFF2-40B4-BE49-F238E27FC236}">
                      <a16:creationId xmlns:a16="http://schemas.microsoft.com/office/drawing/2014/main" id="{24AA829C-FCB4-499B-B5DD-4860E5258C03}"/>
                    </a:ext>
                  </a:extLst>
                </p:cNvPr>
                <p:cNvSpPr/>
                <p:nvPr/>
              </p:nvSpPr>
              <p:spPr>
                <a:xfrm>
                  <a:off x="1739199" y="1877984"/>
                  <a:ext cx="1198689" cy="1184034"/>
                </a:xfrm>
                <a:prstGeom prst="roundRect">
                  <a:avLst>
                    <a:gd name="adj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67" name="Rectangle: Rounded Corners 166">
                <a:extLst>
                  <a:ext uri="{FF2B5EF4-FFF2-40B4-BE49-F238E27FC236}">
                    <a16:creationId xmlns:a16="http://schemas.microsoft.com/office/drawing/2014/main" id="{5CD27DB7-2EDB-4F68-89F6-4515A152EDFC}"/>
                  </a:ext>
                </a:extLst>
              </p:cNvPr>
              <p:cNvSpPr/>
              <p:nvPr/>
            </p:nvSpPr>
            <p:spPr>
              <a:xfrm>
                <a:off x="1496044" y="1894710"/>
                <a:ext cx="1157449" cy="1150664"/>
              </a:xfrm>
              <a:prstGeom prst="roundRect">
                <a:avLst>
                  <a:gd name="adj" fmla="val 12825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AB460B02-025C-4ACA-9E1D-FA72E33A6F36}"/>
                </a:ext>
              </a:extLst>
            </p:cNvPr>
            <p:cNvGrpSpPr/>
            <p:nvPr/>
          </p:nvGrpSpPr>
          <p:grpSpPr>
            <a:xfrm>
              <a:off x="2400499" y="2093835"/>
              <a:ext cx="2680711" cy="676436"/>
              <a:chOff x="2427546" y="2020823"/>
              <a:chExt cx="2038781" cy="676436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B22314F-B43C-4D66-8B5A-146D1D5320E1}"/>
                  </a:ext>
                </a:extLst>
              </p:cNvPr>
              <p:cNvSpPr txBox="1"/>
              <p:nvPr/>
            </p:nvSpPr>
            <p:spPr>
              <a:xfrm>
                <a:off x="2448906" y="2050928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E322A1A6-1632-4883-820C-3B4082797896}"/>
                  </a:ext>
                </a:extLst>
              </p:cNvPr>
              <p:cNvSpPr txBox="1"/>
              <p:nvPr/>
            </p:nvSpPr>
            <p:spPr>
              <a:xfrm>
                <a:off x="2427546" y="2020823"/>
                <a:ext cx="2017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Họ và Tên</a:t>
                </a:r>
                <a:endParaRPr lang="vi-VN" sz="36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7ACF86F2-6FD6-499B-B73C-273565EA0B4F}"/>
                </a:ext>
              </a:extLst>
            </p:cNvPr>
            <p:cNvGrpSpPr/>
            <p:nvPr/>
          </p:nvGrpSpPr>
          <p:grpSpPr>
            <a:xfrm>
              <a:off x="2411700" y="2718936"/>
              <a:ext cx="2669510" cy="476191"/>
              <a:chOff x="2411700" y="2718936"/>
              <a:chExt cx="2669510" cy="476191"/>
            </a:xfrm>
          </p:grpSpPr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152FB627-9ECE-4869-B2D7-F5C1A9435498}"/>
                  </a:ext>
                </a:extLst>
              </p:cNvPr>
              <p:cNvSpPr txBox="1"/>
              <p:nvPr/>
            </p:nvSpPr>
            <p:spPr>
              <a:xfrm>
                <a:off x="2428584" y="2733462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55A6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rgbClr val="0055A6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9325422A-D9A0-4C44-8AD0-13E300E0CEB4}"/>
                  </a:ext>
                </a:extLst>
              </p:cNvPr>
              <p:cNvSpPr txBox="1"/>
              <p:nvPr/>
            </p:nvSpPr>
            <p:spPr>
              <a:xfrm>
                <a:off x="2411700" y="2718936"/>
                <a:ext cx="2652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Mã SV</a:t>
                </a:r>
                <a:endParaRPr lang="vi-VN" sz="24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</p:grpSp>
      <p:grpSp>
        <p:nvGrpSpPr>
          <p:cNvPr id="176" name="Group 275">
            <a:extLst>
              <a:ext uri="{FF2B5EF4-FFF2-40B4-BE49-F238E27FC236}">
                <a16:creationId xmlns:a16="http://schemas.microsoft.com/office/drawing/2014/main" id="{A25E6B61-E333-49C5-978C-7CD140FC241B}"/>
              </a:ext>
            </a:extLst>
          </p:cNvPr>
          <p:cNvGrpSpPr/>
          <p:nvPr/>
        </p:nvGrpSpPr>
        <p:grpSpPr>
          <a:xfrm>
            <a:off x="4713550" y="26638671"/>
            <a:ext cx="2754360" cy="1030451"/>
            <a:chOff x="4713550" y="5509283"/>
            <a:chExt cx="2754360" cy="1075803"/>
          </a:xfrm>
        </p:grpSpPr>
        <p:sp>
          <p:nvSpPr>
            <p:cNvPr id="177" name="Rectangle: Rounded Corners 276">
              <a:extLst>
                <a:ext uri="{FF2B5EF4-FFF2-40B4-BE49-F238E27FC236}">
                  <a16:creationId xmlns:a16="http://schemas.microsoft.com/office/drawing/2014/main" id="{FB4FF827-37D3-4992-95DF-D84FB55E43AF}"/>
                </a:ext>
              </a:extLst>
            </p:cNvPr>
            <p:cNvSpPr/>
            <p:nvPr/>
          </p:nvSpPr>
          <p:spPr>
            <a:xfrm>
              <a:off x="4713550" y="5509283"/>
              <a:ext cx="2754360" cy="97448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C74C0"/>
                </a:gs>
                <a:gs pos="42000">
                  <a:srgbClr val="DF166C"/>
                </a:gs>
              </a:gsLst>
              <a:lin ang="5400000" scaled="1"/>
            </a:gradFill>
            <a:ln w="38100">
              <a:solidFill>
                <a:srgbClr val="F249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78" name="Group 277">
              <a:extLst>
                <a:ext uri="{FF2B5EF4-FFF2-40B4-BE49-F238E27FC236}">
                  <a16:creationId xmlns:a16="http://schemas.microsoft.com/office/drawing/2014/main" id="{0A0D270D-806A-4789-9431-190A9D8BCBA6}"/>
                </a:ext>
              </a:extLst>
            </p:cNvPr>
            <p:cNvGrpSpPr/>
            <p:nvPr/>
          </p:nvGrpSpPr>
          <p:grpSpPr>
            <a:xfrm>
              <a:off x="4758585" y="5716061"/>
              <a:ext cx="2663728" cy="869025"/>
              <a:chOff x="4758585" y="5716061"/>
              <a:chExt cx="2663728" cy="869025"/>
            </a:xfrm>
          </p:grpSpPr>
          <p:sp>
            <p:nvSpPr>
              <p:cNvPr id="179" name="TextBox 278">
                <a:extLst>
                  <a:ext uri="{FF2B5EF4-FFF2-40B4-BE49-F238E27FC236}">
                    <a16:creationId xmlns:a16="http://schemas.microsoft.com/office/drawing/2014/main" id="{0073274C-DD67-462B-8834-CD55EB782FB7}"/>
                  </a:ext>
                </a:extLst>
              </p:cNvPr>
              <p:cNvSpPr txBox="1"/>
              <p:nvPr/>
            </p:nvSpPr>
            <p:spPr>
              <a:xfrm>
                <a:off x="4769687" y="5754089"/>
                <a:ext cx="265262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9A0544"/>
                    </a:solidFill>
                    <a:latin typeface="Lobster" panose="020F0502020204030204" pitchFamily="2" charset="-93"/>
                  </a:rPr>
                  <a:t>Bắt Đầu thuyết trình</a:t>
                </a:r>
                <a:endParaRPr lang="vi-VN" sz="2400">
                  <a:solidFill>
                    <a:srgbClr val="9A0544"/>
                  </a:solidFill>
                  <a:latin typeface="Lobster" panose="020F0502020204030204" pitchFamily="2" charset="-93"/>
                </a:endParaRPr>
              </a:p>
            </p:txBody>
          </p:sp>
          <p:sp>
            <p:nvSpPr>
              <p:cNvPr id="180" name="TextBox 279">
                <a:extLst>
                  <a:ext uri="{FF2B5EF4-FFF2-40B4-BE49-F238E27FC236}">
                    <a16:creationId xmlns:a16="http://schemas.microsoft.com/office/drawing/2014/main" id="{10DE47A0-4D0B-47C2-8B70-A4C35344A6E4}"/>
                  </a:ext>
                </a:extLst>
              </p:cNvPr>
              <p:cNvSpPr txBox="1"/>
              <p:nvPr/>
            </p:nvSpPr>
            <p:spPr>
              <a:xfrm>
                <a:off x="4758585" y="5716061"/>
                <a:ext cx="2652626" cy="481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bg1"/>
                    </a:solidFill>
                    <a:latin typeface="Lobster" panose="020F0502020204030204" pitchFamily="2" charset="-93"/>
                  </a:rPr>
                  <a:t>Bắt Đầu thuyết trình</a:t>
                </a:r>
                <a:endParaRPr lang="vi-VN" sz="2400">
                  <a:solidFill>
                    <a:schemeClr val="bg1"/>
                  </a:solidFill>
                  <a:latin typeface="Lobster" panose="020F0502020204030204" pitchFamily="2" charset="-93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5250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650997" y="13062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2399310" y="4474121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93116" y="1191998"/>
            <a:ext cx="493955" cy="39899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472906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6862489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4513121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855091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0210141" y="4563726"/>
            <a:ext cx="2059477" cy="173736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8395328" y="1234869"/>
            <a:ext cx="440533" cy="400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632FB5-48C7-4C52-B5BA-130FFBE3CBE0}"/>
              </a:ext>
            </a:extLst>
          </p:cNvPr>
          <p:cNvSpPr txBox="1"/>
          <p:nvPr/>
        </p:nvSpPr>
        <p:spPr>
          <a:xfrm>
            <a:off x="4997691" y="1936135"/>
            <a:ext cx="2300419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3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ngày vật tự phát sáng duy nhất là Mặt Trời.</a:t>
            </a:r>
          </a:p>
          <a:p>
            <a:pPr lvl="0" algn="ctr"/>
            <a:r>
              <a:rPr lang="en-US" sz="23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Còn tất cả vật khác được Mặt Trời chiếu sáng</a:t>
            </a:r>
            <a:endParaRPr lang="en-US" sz="23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7C5AEF-B395-42D0-9F73-B74E64D720F3}"/>
              </a:ext>
            </a:extLst>
          </p:cNvPr>
          <p:cNvSpPr txBox="1"/>
          <p:nvPr/>
        </p:nvSpPr>
        <p:spPr>
          <a:xfrm>
            <a:off x="724261" y="1690062"/>
            <a:ext cx="257191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Mặt Trăng không tự phát sáng. Mọi vật chúng ta thấy ban đêm là do đèn chiếu sáng hoặc do ánh sáng phản chiếu từ Mặt Trăng chiếu sáng.</a:t>
            </a:r>
            <a:endParaRPr lang="en-US" sz="22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224022-9969-4005-8E3C-4C87483EA050}"/>
              </a:ext>
            </a:extLst>
          </p:cNvPr>
          <p:cNvSpPr txBox="1"/>
          <p:nvPr/>
        </p:nvSpPr>
        <p:spPr>
          <a:xfrm>
            <a:off x="8835861" y="2274837"/>
            <a:ext cx="22477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đêm vật tự phát sáng là đèn điện </a:t>
            </a:r>
          </a:p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có dòng điện chạy qua, đom đóm,…</a:t>
            </a:r>
            <a:endParaRPr lang="en-US" sz="24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70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-4505203" y="13062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-2756890" y="4474121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-4663084" y="1191998"/>
            <a:ext cx="493955" cy="39899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581573" y="1306285"/>
            <a:ext cx="11148919" cy="4870580"/>
          </a:xfrm>
          <a:prstGeom prst="roundRect">
            <a:avLst>
              <a:gd name="adj" fmla="val 9039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10827387" y="4300550"/>
            <a:ext cx="1364239" cy="190744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311371" y="706861"/>
            <a:ext cx="909918" cy="928568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1472311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6382341" y="4563726"/>
            <a:ext cx="2059477" cy="173736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14567528" y="1234869"/>
            <a:ext cx="440533" cy="400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A2B5B8-E2E5-4B38-9CF7-72D28B41C2AE}"/>
              </a:ext>
            </a:extLst>
          </p:cNvPr>
          <p:cNvSpPr txBox="1"/>
          <p:nvPr/>
        </p:nvSpPr>
        <p:spPr>
          <a:xfrm>
            <a:off x="473231" y="208218"/>
            <a:ext cx="115365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ngày vật tự phát sáng duy nhất là Mặt Trời.</a:t>
            </a:r>
          </a:p>
          <a:p>
            <a:pPr lvl="0" algn="ctr"/>
            <a:r>
              <a:rPr lang="en-US" sz="32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Còn tất cả vật khác được Mặt Trời chiếu sáng</a:t>
            </a:r>
            <a:endParaRPr lang="en-US" sz="32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4EE859-4F1C-4122-B046-9A75BB1E29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65" y="1590994"/>
            <a:ext cx="8828533" cy="43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79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650997" y="13062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2399310" y="4474121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93116" y="1191998"/>
            <a:ext cx="493955" cy="39899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472906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6862489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4513121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855091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0210141" y="4563726"/>
            <a:ext cx="2059477" cy="173736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8395328" y="1234869"/>
            <a:ext cx="440533" cy="400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D3F6F4-80E8-4B95-884F-C769F461E501}"/>
              </a:ext>
            </a:extLst>
          </p:cNvPr>
          <p:cNvSpPr txBox="1"/>
          <p:nvPr/>
        </p:nvSpPr>
        <p:spPr>
          <a:xfrm>
            <a:off x="4997691" y="1936135"/>
            <a:ext cx="2300419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3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ngày vật tự phát sáng duy nhất là Mặt Trời.</a:t>
            </a:r>
          </a:p>
          <a:p>
            <a:pPr lvl="0" algn="ctr"/>
            <a:r>
              <a:rPr lang="en-US" sz="23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Còn tất cả vật khác được Mặt Trời chiếu sáng</a:t>
            </a:r>
            <a:endParaRPr lang="en-US" sz="23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BF1AEF-3C4E-470B-A389-A9307BCCF270}"/>
              </a:ext>
            </a:extLst>
          </p:cNvPr>
          <p:cNvSpPr txBox="1"/>
          <p:nvPr/>
        </p:nvSpPr>
        <p:spPr>
          <a:xfrm>
            <a:off x="724261" y="1690062"/>
            <a:ext cx="257191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Mặt Trăng không tự phát sáng. Mọi vật chúng ta thấy ban đêm là do đèn chiếu sáng hoặc do ánh sáng phản chiếu từ Mặt Trăng chiếu sáng.</a:t>
            </a:r>
            <a:endParaRPr lang="en-US" sz="22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07E829-A5B1-41A7-8CFD-E06850F3E9D7}"/>
              </a:ext>
            </a:extLst>
          </p:cNvPr>
          <p:cNvSpPr txBox="1"/>
          <p:nvPr/>
        </p:nvSpPr>
        <p:spPr>
          <a:xfrm>
            <a:off x="8835861" y="2274837"/>
            <a:ext cx="22477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đêm vật tự phát sáng là đèn điện </a:t>
            </a:r>
          </a:p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có dòng điện chạy qua, đom đóm,…</a:t>
            </a:r>
            <a:endParaRPr lang="en-US" sz="24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41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-8696203" y="13062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-6947890" y="4474121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-8854084" y="1191998"/>
            <a:ext cx="493955" cy="39899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-461813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-2484711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-4834079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787866" y="1306285"/>
            <a:ext cx="10496918" cy="4870580"/>
          </a:xfrm>
          <a:prstGeom prst="roundRect">
            <a:avLst>
              <a:gd name="adj" fmla="val 773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0041441" y="4777351"/>
            <a:ext cx="2378306" cy="2006322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567599" y="1085825"/>
            <a:ext cx="765901" cy="6964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7D1832-B642-4E58-B2C9-EE2BEBD12FF6}"/>
              </a:ext>
            </a:extLst>
          </p:cNvPr>
          <p:cNvSpPr txBox="1"/>
          <p:nvPr/>
        </p:nvSpPr>
        <p:spPr>
          <a:xfrm>
            <a:off x="759908" y="361001"/>
            <a:ext cx="10366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đêm vật tự phát sáng là đèn điện </a:t>
            </a:r>
          </a:p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có dòng điện chạy qua, đom đóm,…</a:t>
            </a:r>
            <a:endParaRPr lang="en-US" sz="24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pic>
        <p:nvPicPr>
          <p:cNvPr id="1026" name="Picture 2" descr="Có thể bạn chưa biết] Bạn nghĩ sao về cây xanh phát sáng như đèn đường? |  Tinh tế">
            <a:extLst>
              <a:ext uri="{FF2B5EF4-FFF2-40B4-BE49-F238E27FC236}">
                <a16:creationId xmlns:a16="http://schemas.microsoft.com/office/drawing/2014/main" id="{28223A4A-2590-4BE1-B576-A2CA4BED1B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57" y="2002282"/>
            <a:ext cx="3164251" cy="226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A65526-8C40-43AA-A7D5-BFB2D5583FAA}"/>
              </a:ext>
            </a:extLst>
          </p:cNvPr>
          <p:cNvSpPr txBox="1"/>
          <p:nvPr/>
        </p:nvSpPr>
        <p:spPr>
          <a:xfrm>
            <a:off x="1709550" y="1510887"/>
            <a:ext cx="2998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#9Slide03 Montserrat Black" panose="00000A00000000000000" pitchFamily="2" charset="0"/>
                <a:cs typeface="Times New Roman" pitchFamily="18" charset="0"/>
              </a:rPr>
              <a:t>Đom đóm</a:t>
            </a:r>
            <a:endParaRPr lang="en-US" sz="28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8" name="Picture 4" descr="230 海洋生物動態圖片（ Ảnh Động Sinh Vật Đại Dương ) . ý tưởng | động vật, cá voi  sát thủ, cyberpunk">
            <a:extLst>
              <a:ext uri="{FF2B5EF4-FFF2-40B4-BE49-F238E27FC236}">
                <a16:creationId xmlns:a16="http://schemas.microsoft.com/office/drawing/2014/main" id="{4433620C-FC5D-423E-9A7E-17ADF0454D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12" y="3031780"/>
            <a:ext cx="2998176" cy="299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2E8E8A-437E-4FFA-818E-CF7FC3D8EB19}"/>
              </a:ext>
            </a:extLst>
          </p:cNvPr>
          <p:cNvSpPr txBox="1"/>
          <p:nvPr/>
        </p:nvSpPr>
        <p:spPr>
          <a:xfrm>
            <a:off x="5189464" y="2394273"/>
            <a:ext cx="2998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#9Slide03 Montserrat Black" panose="00000A00000000000000" pitchFamily="2" charset="0"/>
                <a:cs typeface="Times New Roman" pitchFamily="18" charset="0"/>
              </a:rPr>
              <a:t>Sứa biển</a:t>
            </a:r>
            <a:endParaRPr lang="en-US" sz="28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30" name="Picture 6" descr="Bóng đèn GIF - Tải xuống và Chia sẻ trên PHONEKY">
            <a:extLst>
              <a:ext uri="{FF2B5EF4-FFF2-40B4-BE49-F238E27FC236}">
                <a16:creationId xmlns:a16="http://schemas.microsoft.com/office/drawing/2014/main" id="{673FC533-898E-4B9F-8038-2C0C8FD0BD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14" y="1905000"/>
            <a:ext cx="268794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31DF89A-5C06-4B25-BCEE-696477B8032E}"/>
              </a:ext>
            </a:extLst>
          </p:cNvPr>
          <p:cNvSpPr txBox="1"/>
          <p:nvPr/>
        </p:nvSpPr>
        <p:spPr>
          <a:xfrm>
            <a:off x="8506875" y="1434027"/>
            <a:ext cx="2998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#9Slide03 Montserrat Black" panose="00000A00000000000000" pitchFamily="2" charset="0"/>
                <a:cs typeface="Times New Roman" pitchFamily="18" charset="0"/>
              </a:rPr>
              <a:t>Đèn điện</a:t>
            </a:r>
            <a:endParaRPr lang="en-US" sz="2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Hình chữ nhật 48">
            <a:extLst>
              <a:ext uri="{FF2B5EF4-FFF2-40B4-BE49-F238E27FC236}">
                <a16:creationId xmlns:a16="http://schemas.microsoft.com/office/drawing/2014/main" id="{55B39756-7E92-442A-BC08-94128C7BB7C8}"/>
              </a:ext>
            </a:extLst>
          </p:cNvPr>
          <p:cNvSpPr/>
          <p:nvPr/>
        </p:nvSpPr>
        <p:spPr>
          <a:xfrm>
            <a:off x="-92874" y="-2675507"/>
            <a:ext cx="12192000" cy="1704498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425F8C83-AE3A-42DC-A20F-E78A04175C1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2130" b="89074" l="32865" r="43698">
                        <a14:foregroundMark x1="33906" y1="79630" x2="33906" y2="79630"/>
                        <a14:foregroundMark x1="34375" y1="77778" x2="34375" y2="77778"/>
                        <a14:foregroundMark x1="34479" y1="76852" x2="34479" y2="76852"/>
                        <a14:foregroundMark x1="35156" y1="74815" x2="35156" y2="74815"/>
                        <a14:foregroundMark x1="35417" y1="73981" x2="35990" y2="73981"/>
                        <a14:foregroundMark x1="37031" y1="73148" x2="38281" y2="72963"/>
                        <a14:foregroundMark x1="39010" y1="73519" x2="40208" y2="74722"/>
                        <a14:foregroundMark x1="42031" y1="77222" x2="42135" y2="77500"/>
                        <a14:foregroundMark x1="43698" y1="83148" x2="43698" y2="83148"/>
                        <a14:foregroundMark x1="39427" y1="88241" x2="39427" y2="88241"/>
                        <a14:foregroundMark x1="37917" y1="89074" x2="38281" y2="88889"/>
                        <a14:foregroundMark x1="37813" y1="88333" x2="38802" y2="88333"/>
                        <a14:foregroundMark x1="39115" y1="88426" x2="39948" y2="88241"/>
                        <a14:foregroundMark x1="40365" y1="87037" x2="40885" y2="86944"/>
                        <a14:foregroundMark x1="40677" y1="87685" x2="41198" y2="86204"/>
                        <a14:foregroundMark x1="41458" y1="85463" x2="41302" y2="86111"/>
                        <a14:foregroundMark x1="41875" y1="84815" x2="41719" y2="85556"/>
                        <a14:foregroundMark x1="36719" y1="88426" x2="36771" y2="88519"/>
                        <a14:foregroundMark x1="37292" y1="88981" x2="37500" y2="88981"/>
                        <a14:foregroundMark x1="36510" y1="88333" x2="36094" y2="88241"/>
                        <a14:foregroundMark x1="35313" y1="87500" x2="34896" y2="86852"/>
                        <a14:foregroundMark x1="34219" y1="85185" x2="34063" y2="84630"/>
                        <a14:foregroundMark x1="33542" y1="83056" x2="33438" y2="82685"/>
                        <a14:foregroundMark x1="33438" y1="81204" x2="33490" y2="81019"/>
                        <a14:foregroundMark x1="33438" y1="80463" x2="33698" y2="82870"/>
                        <a14:foregroundMark x1="33698" y1="84074" x2="34375" y2="85463"/>
                        <a14:foregroundMark x1="33438" y1="79444" x2="33594" y2="77870"/>
                        <a14:foregroundMark x1="33698" y1="77500" x2="34010" y2="76204"/>
                        <a14:foregroundMark x1="34531" y1="75278" x2="35104" y2="74352"/>
                        <a14:foregroundMark x1="35625" y1="73981" x2="36198" y2="73426"/>
                        <a14:foregroundMark x1="36354" y1="73148" x2="37240" y2="72593"/>
                        <a14:foregroundMark x1="38333" y1="72593" x2="39010" y2="72685"/>
                        <a14:foregroundMark x1="39844" y1="73519" x2="40104" y2="73704"/>
                        <a14:foregroundMark x1="39167" y1="73056" x2="38438" y2="72963"/>
                        <a14:foregroundMark x1="35938" y1="73241" x2="35938" y2="73241"/>
                        <a14:foregroundMark x1="35156" y1="73981" x2="35156" y2="73981"/>
                        <a14:foregroundMark x1="39063" y1="72778" x2="39635" y2="73148"/>
                        <a14:foregroundMark x1="40521" y1="74074" x2="40781" y2="74537"/>
                        <a14:foregroundMark x1="41354" y1="75278" x2="41771" y2="76481"/>
                        <a14:foregroundMark x1="40677" y1="74352" x2="41250" y2="75370"/>
                        <a14:foregroundMark x1="40260" y1="73611" x2="40677" y2="74352"/>
                        <a14:foregroundMark x1="39844" y1="73241" x2="40104" y2="73426"/>
                        <a14:foregroundMark x1="42135" y1="78148" x2="42292" y2="79167"/>
                        <a14:foregroundMark x1="42292" y1="79444" x2="42448" y2="79907"/>
                      </a14:backgroundRemoval>
                    </a14:imgEffect>
                  </a14:imgLayer>
                </a14:imgProps>
              </a:ext>
            </a:extLst>
          </a:blip>
          <a:srcRect l="31586" t="70256" r="55507" b="9506"/>
          <a:stretch/>
        </p:blipFill>
        <p:spPr>
          <a:xfrm>
            <a:off x="12506445" y="-2547984"/>
            <a:ext cx="1643315" cy="14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4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Hình chữ nhật 29">
            <a:extLst>
              <a:ext uri="{FF2B5EF4-FFF2-40B4-BE49-F238E27FC236}">
                <a16:creationId xmlns:a16="http://schemas.microsoft.com/office/drawing/2014/main" id="{048218EB-AA36-4EA1-B784-6B15FDEEE061}"/>
              </a:ext>
            </a:extLst>
          </p:cNvPr>
          <p:cNvSpPr/>
          <p:nvPr/>
        </p:nvSpPr>
        <p:spPr>
          <a:xfrm rot="5400000">
            <a:off x="8402190" y="2991566"/>
            <a:ext cx="6823630" cy="875275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5" name="Hình ảnh 4">
            <a:extLst>
              <a:ext uri="{FF2B5EF4-FFF2-40B4-BE49-F238E27FC236}">
                <a16:creationId xmlns:a16="http://schemas.microsoft.com/office/drawing/2014/main" id="{C4897EC4-D874-49DB-954C-B767A02C6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" y="17389"/>
            <a:ext cx="10456711" cy="6858000"/>
          </a:xfrm>
          <a:prstGeom prst="rect">
            <a:avLst/>
          </a:prstGeom>
        </p:spPr>
      </p:pic>
      <p:pic>
        <p:nvPicPr>
          <p:cNvPr id="69" name="Picture 6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DB20EA-5D6D-4495-B5E2-2D5CAB2A2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6" b="89908" l="52561" r="84512">
                        <a14:foregroundMark x1="79634" y1="28135" x2="79634" y2="28135"/>
                        <a14:foregroundMark x1="78415" y1="27829" x2="79756" y2="33028"/>
                        <a14:foregroundMark x1="78293" y1="26911" x2="78293" y2="26911"/>
                        <a14:foregroundMark x1="79390" y1="56269" x2="79634" y2="59021"/>
                        <a14:foregroundMark x1="81098" y1="45566" x2="81098" y2="45566"/>
                        <a14:foregroundMark x1="52561" y1="55352" x2="52561" y2="55352"/>
                        <a14:foregroundMark x1="71829" y1="39144" x2="75488" y2="51682"/>
                        <a14:foregroundMark x1="79634" y1="31804" x2="79634" y2="31804"/>
                        <a14:foregroundMark x1="80122" y1="29358" x2="80122" y2="29358"/>
                        <a14:foregroundMark x1="79268" y1="27829" x2="79268" y2="27829"/>
                        <a14:foregroundMark x1="78659" y1="25994" x2="78659" y2="25994"/>
                        <a14:foregroundMark x1="57195" y1="44648" x2="58780" y2="47706"/>
                        <a14:foregroundMark x1="62439" y1="64832" x2="64756" y2="73700"/>
                        <a14:foregroundMark x1="72683" y1="37309" x2="76220" y2="40367"/>
                        <a14:foregroundMark x1="80000" y1="54128" x2="80000" y2="62385"/>
                        <a14:foregroundMark x1="80976" y1="45260" x2="80976" y2="45260"/>
                        <a14:foregroundMark x1="67805" y1="69113" x2="70976" y2="74006"/>
                        <a14:foregroundMark x1="68171" y1="73089" x2="68659" y2="75229"/>
                        <a14:foregroundMark x1="56463" y1="52599" x2="58415" y2="6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1" r="11449"/>
          <a:stretch/>
        </p:blipFill>
        <p:spPr>
          <a:xfrm>
            <a:off x="11444253" y="409187"/>
            <a:ext cx="751886" cy="756975"/>
          </a:xfrm>
          <a:prstGeom prst="rect">
            <a:avLst/>
          </a:prstGeom>
        </p:spPr>
      </p:pic>
      <p:pic>
        <p:nvPicPr>
          <p:cNvPr id="71" name="Picture 7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5BA59D0-E23D-45FC-8AE9-FB1DA4C66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951" r="48684">
                        <a14:foregroundMark x1="35976" y1="50153" x2="36341" y2="49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47350"/>
          <a:stretch/>
        </p:blipFill>
        <p:spPr>
          <a:xfrm rot="2840886">
            <a:off x="11329778" y="1221356"/>
            <a:ext cx="980836" cy="9861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F38288F-C534-45CC-A650-DB6C53F0A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42">
            <a:off x="11140386" y="2351507"/>
            <a:ext cx="1250348" cy="75993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95A38E-8627-4A42-85CE-1CFD96689C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53" b="30176" l="2562" r="23055">
                        <a14:foregroundMark x1="3474" y1="12969" x2="3226" y2="13652"/>
                        <a14:foregroundMark x1="22084" y1="13652" x2="22084" y2="18089"/>
                        <a14:foregroundMark x1="16625" y1="12628" x2="19107" y2="15358"/>
                        <a14:foregroundMark x1="9181" y1="10580" x2="10422" y2="10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383" b="66471"/>
          <a:stretch/>
        </p:blipFill>
        <p:spPr>
          <a:xfrm rot="788778">
            <a:off x="11415125" y="3583561"/>
            <a:ext cx="709400" cy="67508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0BCF914-079F-4F33-86B0-251010B25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1737" r="22581">
                        <a14:foregroundMark x1="3970" y1="79181" x2="4715" y2="91126"/>
                        <a14:foregroundMark x1="2481" y1="79181" x2="3226" y2="86007"/>
                        <a14:foregroundMark x1="2978" y1="92150" x2="4467" y2="95563"/>
                        <a14:foregroundMark x1="1985" y1="95563" x2="1985" y2="95563"/>
                        <a14:foregroundMark x1="20347" y1="91809" x2="20347" y2="93174"/>
                        <a14:foregroundMark x1="20347" y1="84300" x2="20347" y2="90785"/>
                        <a14:foregroundMark x1="13151" y1="96928" x2="13151" y2="96928"/>
                        <a14:foregroundMark x1="10422" y1="97270" x2="10422" y2="97270"/>
                        <a14:foregroundMark x1="14392" y1="74744" x2="14392" y2="74744"/>
                        <a14:foregroundMark x1="13896" y1="97270" x2="14144" y2="97270"/>
                        <a14:foregroundMark x1="15881" y1="97270" x2="15881" y2="97270"/>
                        <a14:foregroundMark x1="19355" y1="96928" x2="19851" y2="96928"/>
                        <a14:foregroundMark x1="22084" y1="96928" x2="22084" y2="96928"/>
                        <a14:foregroundMark x1="22581" y1="97952" x2="22581" y2="97952"/>
                        <a14:foregroundMark x1="22333" y1="78157" x2="22333" y2="78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49" r="74969"/>
          <a:stretch/>
        </p:blipFill>
        <p:spPr>
          <a:xfrm rot="20174941">
            <a:off x="11435365" y="4773882"/>
            <a:ext cx="716854" cy="64445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AAF9EF3-498C-448F-8A30-7267FE9333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19637950">
            <a:off x="11421287" y="5868200"/>
            <a:ext cx="688547" cy="62606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4E48DAD-606B-4086-A845-86EA94DB3DBD}"/>
              </a:ext>
            </a:extLst>
          </p:cNvPr>
          <p:cNvSpPr/>
          <p:nvPr/>
        </p:nvSpPr>
        <p:spPr>
          <a:xfrm>
            <a:off x="0" y="8695"/>
            <a:ext cx="1089498" cy="6858000"/>
          </a:xfrm>
          <a:custGeom>
            <a:avLst/>
            <a:gdLst>
              <a:gd name="connsiteX0" fmla="*/ 0 w 1082040"/>
              <a:gd name="connsiteY0" fmla="*/ 0 h 6858000"/>
              <a:gd name="connsiteX1" fmla="*/ 828035 w 1082040"/>
              <a:gd name="connsiteY1" fmla="*/ 0 h 6858000"/>
              <a:gd name="connsiteX2" fmla="*/ 1082040 w 1082040"/>
              <a:gd name="connsiteY2" fmla="*/ 254005 h 6858000"/>
              <a:gd name="connsiteX3" fmla="*/ 1082040 w 1082040"/>
              <a:gd name="connsiteY3" fmla="*/ 6603995 h 6858000"/>
              <a:gd name="connsiteX4" fmla="*/ 828035 w 1082040"/>
              <a:gd name="connsiteY4" fmla="*/ 6858000 h 6858000"/>
              <a:gd name="connsiteX5" fmla="*/ 0 w 1082040"/>
              <a:gd name="connsiteY5" fmla="*/ 6858000 h 6858000"/>
              <a:gd name="connsiteX6" fmla="*/ 0 w 108204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040" h="6858000">
                <a:moveTo>
                  <a:pt x="0" y="0"/>
                </a:moveTo>
                <a:lnTo>
                  <a:pt x="828035" y="0"/>
                </a:lnTo>
                <a:cubicBezTo>
                  <a:pt x="968318" y="0"/>
                  <a:pt x="1082040" y="113722"/>
                  <a:pt x="1082040" y="254005"/>
                </a:cubicBezTo>
                <a:lnTo>
                  <a:pt x="1082040" y="6603995"/>
                </a:lnTo>
                <a:cubicBezTo>
                  <a:pt x="1082040" y="6744278"/>
                  <a:pt x="968318" y="6858000"/>
                  <a:pt x="828035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DEA"/>
              </a:gs>
              <a:gs pos="74000">
                <a:srgbClr val="FFAFDD"/>
              </a:gs>
              <a:gs pos="83000">
                <a:srgbClr val="FFCDEA"/>
              </a:gs>
              <a:gs pos="100000">
                <a:srgbClr val="FFAF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ED6AB7-81E0-4BD2-8C5E-7B9F47122F48}"/>
              </a:ext>
            </a:extLst>
          </p:cNvPr>
          <p:cNvGrpSpPr/>
          <p:nvPr/>
        </p:nvGrpSpPr>
        <p:grpSpPr>
          <a:xfrm>
            <a:off x="77262" y="317101"/>
            <a:ext cx="923736" cy="907089"/>
            <a:chOff x="5611394" y="4359431"/>
            <a:chExt cx="1204617" cy="11735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0ED50D8-93A1-4DBD-B651-3CBB0B09B3E1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1210E3-8DD4-4B52-958A-69B4C2F9884A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FD9B83-DE4A-458B-8468-164D493B2FA5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0B41A4A-CFEE-4DD0-BBDE-3EB7AB75D0D0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11B900-5E0B-40A7-8E32-05448BD8B305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75E2FE-45F1-4503-AB79-3D56A9015F5C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632FD4-E987-4474-ABA7-7ACD02B53539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9FE828-3EAE-4859-BB49-F2E9F15F73CB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F197BEC-5912-4908-8C86-740282954F36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805DF12-FFAF-4DC2-88D2-C2454E0AB079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6FEFB-9CBA-473B-A0B3-485324E58A16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8B656D-19FB-416F-9F8C-888C623DAC4F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F3841F4-DF55-4BDA-9B49-394B66FB71A6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BDA52A-AE23-4218-923E-30FAAE16EB91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88D238-2148-4453-807A-7467E93103C1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2807FD4-FC09-441D-B1E4-23533D2CD68A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6C7099C-8BD6-4125-A325-7A45B9AE79B5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58399C-A4AB-46BD-B477-DE6E950A6CFD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979D990-E976-46C4-898C-83C2DE0220BE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49B7DD-0C1E-42CB-BD8D-636DF76B9770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76CE3F-3344-45B1-962B-50E27F044B86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5CF38A8-21B8-43F6-92F4-CF2334DA2B1D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1B24663-57BD-49A6-B7F3-175445FE0B87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F3598E-6098-4A21-B94C-F6D2BFCD8EFE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1AE6102-DD04-4E9E-94C1-1E2F0F690D4C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DDA682-F199-4C8B-AB9A-23B71F3865A3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CF5F675-8AAF-4C7B-BF20-957D7B5E2F58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6D2D658-EB40-449E-919B-82332B70610E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FA063D0-F7D9-499E-90D7-0BD4128F8E0B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CC1F45F-1FF2-4EE7-AFE3-73445B96DD49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BF842FC-582D-4161-9D9C-906FFD803A2F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48EC27A-710B-4AB2-8F6C-E613DF845320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4686082-19B9-4EE5-99BC-833952D4C94B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080A6B0-C7CF-4A0D-B38A-60E001ED0C74}"/>
              </a:ext>
            </a:extLst>
          </p:cNvPr>
          <p:cNvSpPr txBox="1"/>
          <p:nvPr/>
        </p:nvSpPr>
        <p:spPr>
          <a:xfrm>
            <a:off x="-93372" y="391004"/>
            <a:ext cx="13098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>
                <a:solidFill>
                  <a:srgbClr val="002060"/>
                </a:solidFill>
                <a:latin typeface="Lobster" panose="020F0502020204030204" pitchFamily="2" charset="-93"/>
              </a:rPr>
              <a:t>Ánh sáng</a:t>
            </a:r>
            <a:endParaRPr lang="vi-VN" sz="2300" b="1">
              <a:solidFill>
                <a:srgbClr val="002060"/>
              </a:solidFill>
              <a:latin typeface="Lobster" panose="020F0502020204030204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747A09-5123-47E7-975F-F77DEB3046A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20539716">
            <a:off x="189534" y="1918315"/>
            <a:ext cx="539548" cy="6309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F2B2E4D-06E7-4A85-930F-E88BE079EEB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216480" y="3136696"/>
            <a:ext cx="695887" cy="61965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76CD791-D8A8-4731-BCA3-B08E0FD75A5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593645">
            <a:off x="207139" y="4137152"/>
            <a:ext cx="663202" cy="5724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EBD1EB3-C4B3-4D15-8B9E-DF68EBCCD5A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877328">
            <a:off x="156267" y="5071706"/>
            <a:ext cx="716816" cy="57901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E1D4CB6-1638-48E8-8D1D-550E5BF83B6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1530961">
            <a:off x="163370" y="5930816"/>
            <a:ext cx="627631" cy="640495"/>
          </a:xfrm>
          <a:prstGeom prst="rect">
            <a:avLst/>
          </a:prstGeom>
        </p:spPr>
      </p:pic>
      <p:sp>
        <p:nvSpPr>
          <p:cNvPr id="106" name="Google Shape;234;p2">
            <a:extLst>
              <a:ext uri="{FF2B5EF4-FFF2-40B4-BE49-F238E27FC236}">
                <a16:creationId xmlns:a16="http://schemas.microsoft.com/office/drawing/2014/main" id="{9535B3C5-DE9D-4E56-BF89-CAD4F402311E}"/>
              </a:ext>
            </a:extLst>
          </p:cNvPr>
          <p:cNvSpPr/>
          <p:nvPr/>
        </p:nvSpPr>
        <p:spPr>
          <a:xfrm>
            <a:off x="1648554" y="1486156"/>
            <a:ext cx="8750831" cy="4925799"/>
          </a:xfrm>
          <a:custGeom>
            <a:avLst/>
            <a:gdLst/>
            <a:ahLst/>
            <a:cxnLst/>
            <a:rect l="l" t="t" r="r" b="b"/>
            <a:pathLst>
              <a:path w="8599952" h="5407378" extrusionOk="0">
                <a:moveTo>
                  <a:pt x="8552783" y="576237"/>
                </a:moveTo>
                <a:cubicBezTo>
                  <a:pt x="8516806" y="315141"/>
                  <a:pt x="8277850" y="132965"/>
                  <a:pt x="8018853" y="169228"/>
                </a:cubicBezTo>
                <a:cubicBezTo>
                  <a:pt x="7759952" y="205396"/>
                  <a:pt x="7579207" y="446357"/>
                  <a:pt x="7615184" y="707358"/>
                </a:cubicBezTo>
                <a:cubicBezTo>
                  <a:pt x="7661945" y="1047184"/>
                  <a:pt x="7665762" y="1391877"/>
                  <a:pt x="7626445" y="1731703"/>
                </a:cubicBezTo>
                <a:cubicBezTo>
                  <a:pt x="7622055" y="1769589"/>
                  <a:pt x="7617475" y="1809383"/>
                  <a:pt x="7612226" y="1850991"/>
                </a:cubicBezTo>
                <a:cubicBezTo>
                  <a:pt x="7578825" y="2117431"/>
                  <a:pt x="7520327" y="2456303"/>
                  <a:pt x="7332903" y="2832488"/>
                </a:cubicBezTo>
                <a:cubicBezTo>
                  <a:pt x="7165137" y="3169069"/>
                  <a:pt x="6956813" y="3414324"/>
                  <a:pt x="6797350" y="3571020"/>
                </a:cubicBezTo>
                <a:cubicBezTo>
                  <a:pt x="6744577" y="3622839"/>
                  <a:pt x="6697148" y="3664923"/>
                  <a:pt x="6658308" y="3697465"/>
                </a:cubicBezTo>
                <a:cubicBezTo>
                  <a:pt x="6338522" y="3965241"/>
                  <a:pt x="6030284" y="4093976"/>
                  <a:pt x="5875019" y="4146940"/>
                </a:cubicBezTo>
                <a:cubicBezTo>
                  <a:pt x="5858032" y="4152761"/>
                  <a:pt x="5838565" y="4159346"/>
                  <a:pt x="5816902" y="4166503"/>
                </a:cubicBezTo>
                <a:cubicBezTo>
                  <a:pt x="5630909" y="4227578"/>
                  <a:pt x="5279441" y="4325012"/>
                  <a:pt x="4853059" y="4255253"/>
                </a:cubicBezTo>
                <a:cubicBezTo>
                  <a:pt x="4830920" y="4251627"/>
                  <a:pt x="4808589" y="4248000"/>
                  <a:pt x="4786163" y="4244183"/>
                </a:cubicBezTo>
                <a:cubicBezTo>
                  <a:pt x="4505504" y="4197041"/>
                  <a:pt x="4202418" y="4131290"/>
                  <a:pt x="4023105" y="3884412"/>
                </a:cubicBezTo>
                <a:cubicBezTo>
                  <a:pt x="3955732" y="3791559"/>
                  <a:pt x="3811727" y="3556896"/>
                  <a:pt x="3882537" y="3326147"/>
                </a:cubicBezTo>
                <a:cubicBezTo>
                  <a:pt x="3885495" y="3316413"/>
                  <a:pt x="3888835" y="3306679"/>
                  <a:pt x="3892652" y="3297041"/>
                </a:cubicBezTo>
                <a:cubicBezTo>
                  <a:pt x="3929297" y="3202756"/>
                  <a:pt x="4061945" y="3127462"/>
                  <a:pt x="4222744" y="3109807"/>
                </a:cubicBezTo>
                <a:cubicBezTo>
                  <a:pt x="4254523" y="3106181"/>
                  <a:pt x="4389938" y="3178707"/>
                  <a:pt x="4455021" y="3213540"/>
                </a:cubicBezTo>
                <a:cubicBezTo>
                  <a:pt x="4586142" y="3283585"/>
                  <a:pt x="4746560" y="3369377"/>
                  <a:pt x="4943336" y="3425203"/>
                </a:cubicBezTo>
                <a:cubicBezTo>
                  <a:pt x="5067395" y="3460417"/>
                  <a:pt x="5205769" y="3483797"/>
                  <a:pt x="5360365" y="3483797"/>
                </a:cubicBezTo>
                <a:cubicBezTo>
                  <a:pt x="5365041" y="3483797"/>
                  <a:pt x="5369622" y="3483702"/>
                  <a:pt x="5374298" y="3483702"/>
                </a:cubicBezTo>
                <a:cubicBezTo>
                  <a:pt x="5788559" y="3479980"/>
                  <a:pt x="6147853" y="3358784"/>
                  <a:pt x="6429372" y="3133856"/>
                </a:cubicBezTo>
                <a:cubicBezTo>
                  <a:pt x="6605154" y="2993478"/>
                  <a:pt x="6750493" y="2812638"/>
                  <a:pt x="6860142" y="2594676"/>
                </a:cubicBezTo>
                <a:cubicBezTo>
                  <a:pt x="7060068" y="2197306"/>
                  <a:pt x="7079345" y="1801939"/>
                  <a:pt x="7080586" y="1690191"/>
                </a:cubicBezTo>
                <a:cubicBezTo>
                  <a:pt x="7084498" y="1316964"/>
                  <a:pt x="7000997" y="986968"/>
                  <a:pt x="6832563" y="709553"/>
                </a:cubicBezTo>
                <a:cubicBezTo>
                  <a:pt x="6656018" y="418778"/>
                  <a:pt x="6390436" y="201006"/>
                  <a:pt x="6064447" y="79715"/>
                </a:cubicBezTo>
                <a:cubicBezTo>
                  <a:pt x="6038968" y="70172"/>
                  <a:pt x="6013201" y="61583"/>
                  <a:pt x="5987245" y="53758"/>
                </a:cubicBezTo>
                <a:cubicBezTo>
                  <a:pt x="5960619" y="45742"/>
                  <a:pt x="5933709" y="38680"/>
                  <a:pt x="5906511" y="32477"/>
                </a:cubicBezTo>
                <a:cubicBezTo>
                  <a:pt x="5693225" y="-16479"/>
                  <a:pt x="5464002" y="-9989"/>
                  <a:pt x="5210636" y="51277"/>
                </a:cubicBezTo>
                <a:cubicBezTo>
                  <a:pt x="4971679" y="109107"/>
                  <a:pt x="4736253" y="209404"/>
                  <a:pt x="4508653" y="306266"/>
                </a:cubicBezTo>
                <a:cubicBezTo>
                  <a:pt x="4390988" y="356366"/>
                  <a:pt x="4274945" y="405799"/>
                  <a:pt x="4160047" y="449124"/>
                </a:cubicBezTo>
                <a:cubicBezTo>
                  <a:pt x="4158139" y="449792"/>
                  <a:pt x="4156325" y="450556"/>
                  <a:pt x="4154417" y="451224"/>
                </a:cubicBezTo>
                <a:cubicBezTo>
                  <a:pt x="3804666" y="582345"/>
                  <a:pt x="3465412" y="655730"/>
                  <a:pt x="3123678" y="517166"/>
                </a:cubicBezTo>
                <a:lnTo>
                  <a:pt x="3013933" y="472600"/>
                </a:lnTo>
                <a:cubicBezTo>
                  <a:pt x="2592419" y="301399"/>
                  <a:pt x="2313954" y="188314"/>
                  <a:pt x="2064596" y="133728"/>
                </a:cubicBezTo>
                <a:cubicBezTo>
                  <a:pt x="1752731" y="65496"/>
                  <a:pt x="1491730" y="92980"/>
                  <a:pt x="1218227" y="222860"/>
                </a:cubicBezTo>
                <a:cubicBezTo>
                  <a:pt x="1197138" y="232880"/>
                  <a:pt x="1176429" y="243473"/>
                  <a:pt x="1156293" y="254638"/>
                </a:cubicBezTo>
                <a:cubicBezTo>
                  <a:pt x="617210" y="550948"/>
                  <a:pt x="406977" y="1219530"/>
                  <a:pt x="391518" y="1760427"/>
                </a:cubicBezTo>
                <a:cubicBezTo>
                  <a:pt x="382452" y="2075442"/>
                  <a:pt x="472729" y="2369939"/>
                  <a:pt x="667406" y="2660809"/>
                </a:cubicBezTo>
                <a:cubicBezTo>
                  <a:pt x="792228" y="2847279"/>
                  <a:pt x="946443" y="3010655"/>
                  <a:pt x="1092069" y="3157045"/>
                </a:cubicBezTo>
                <a:cubicBezTo>
                  <a:pt x="1119171" y="3184433"/>
                  <a:pt x="1146082" y="3211154"/>
                  <a:pt x="1172421" y="3237397"/>
                </a:cubicBezTo>
                <a:cubicBezTo>
                  <a:pt x="1376164" y="3440090"/>
                  <a:pt x="1586778" y="3649750"/>
                  <a:pt x="1597180" y="3804824"/>
                </a:cubicBezTo>
                <a:cubicBezTo>
                  <a:pt x="1605578" y="3930218"/>
                  <a:pt x="1575136" y="4019923"/>
                  <a:pt x="1495261" y="4104855"/>
                </a:cubicBezTo>
                <a:cubicBezTo>
                  <a:pt x="1398017" y="4208301"/>
                  <a:pt x="1247906" y="4284073"/>
                  <a:pt x="1092069" y="4338086"/>
                </a:cubicBezTo>
                <a:cubicBezTo>
                  <a:pt x="848818" y="4422256"/>
                  <a:pt x="591730" y="4453270"/>
                  <a:pt x="500690" y="4453270"/>
                </a:cubicBezTo>
                <a:lnTo>
                  <a:pt x="497731" y="4453270"/>
                </a:lnTo>
                <a:cubicBezTo>
                  <a:pt x="239689" y="4439719"/>
                  <a:pt x="18005" y="4637927"/>
                  <a:pt x="1018" y="4898642"/>
                </a:cubicBezTo>
                <a:cubicBezTo>
                  <a:pt x="-15968" y="5161551"/>
                  <a:pt x="181572" y="5388674"/>
                  <a:pt x="442477" y="5405947"/>
                </a:cubicBezTo>
                <a:cubicBezTo>
                  <a:pt x="456887" y="5406902"/>
                  <a:pt x="474160" y="5407379"/>
                  <a:pt x="494010" y="5407379"/>
                </a:cubicBezTo>
                <a:cubicBezTo>
                  <a:pt x="626180" y="5407379"/>
                  <a:pt x="873057" y="5384667"/>
                  <a:pt x="1149041" y="5315384"/>
                </a:cubicBezTo>
                <a:cubicBezTo>
                  <a:pt x="1339137" y="5267669"/>
                  <a:pt x="1511675" y="5206308"/>
                  <a:pt x="1665699" y="5131491"/>
                </a:cubicBezTo>
                <a:cubicBezTo>
                  <a:pt x="1858754" y="5037779"/>
                  <a:pt x="2022797" y="4923167"/>
                  <a:pt x="2156113" y="4788420"/>
                </a:cubicBezTo>
                <a:cubicBezTo>
                  <a:pt x="2435437" y="4506329"/>
                  <a:pt x="2568753" y="4143886"/>
                  <a:pt x="2541650" y="3740504"/>
                </a:cubicBezTo>
                <a:cubicBezTo>
                  <a:pt x="2507009" y="3224609"/>
                  <a:pt x="2151342" y="2870564"/>
                  <a:pt x="1837377" y="2558222"/>
                </a:cubicBezTo>
                <a:cubicBezTo>
                  <a:pt x="1521790" y="2244066"/>
                  <a:pt x="1411855" y="2024196"/>
                  <a:pt x="1337706" y="1788007"/>
                </a:cubicBezTo>
                <a:cubicBezTo>
                  <a:pt x="1221568" y="1417929"/>
                  <a:pt x="1374255" y="1163513"/>
                  <a:pt x="1621610" y="1086215"/>
                </a:cubicBezTo>
                <a:cubicBezTo>
                  <a:pt x="1636688" y="1081539"/>
                  <a:pt x="1651098" y="1077340"/>
                  <a:pt x="1665699" y="1073809"/>
                </a:cubicBezTo>
                <a:cubicBezTo>
                  <a:pt x="1807412" y="1039454"/>
                  <a:pt x="1953802" y="1070946"/>
                  <a:pt x="2660174" y="1357809"/>
                </a:cubicBezTo>
                <a:lnTo>
                  <a:pt x="2666759" y="1360481"/>
                </a:lnTo>
                <a:lnTo>
                  <a:pt x="2770491" y="1402565"/>
                </a:lnTo>
                <a:cubicBezTo>
                  <a:pt x="3142668" y="1553535"/>
                  <a:pt x="3529064" y="1586077"/>
                  <a:pt x="3951628" y="1502385"/>
                </a:cubicBezTo>
                <a:cubicBezTo>
                  <a:pt x="4103934" y="1472134"/>
                  <a:pt x="4250705" y="1428713"/>
                  <a:pt x="4391274" y="1379471"/>
                </a:cubicBezTo>
                <a:cubicBezTo>
                  <a:pt x="4563239" y="1319064"/>
                  <a:pt x="4725565" y="1249877"/>
                  <a:pt x="4876917" y="1185366"/>
                </a:cubicBezTo>
                <a:cubicBezTo>
                  <a:pt x="5218747" y="1039836"/>
                  <a:pt x="5541682" y="902321"/>
                  <a:pt x="5736550" y="974848"/>
                </a:cubicBezTo>
                <a:cubicBezTo>
                  <a:pt x="6004136" y="1074477"/>
                  <a:pt x="6137928" y="1311811"/>
                  <a:pt x="6134016" y="1680171"/>
                </a:cubicBezTo>
                <a:cubicBezTo>
                  <a:pt x="6133825" y="1700688"/>
                  <a:pt x="6132203" y="1728077"/>
                  <a:pt x="6128767" y="1760427"/>
                </a:cubicBezTo>
                <a:cubicBezTo>
                  <a:pt x="6117411" y="1866068"/>
                  <a:pt x="6085824" y="2024005"/>
                  <a:pt x="6015874" y="2163046"/>
                </a:cubicBezTo>
                <a:cubicBezTo>
                  <a:pt x="5963578" y="2267065"/>
                  <a:pt x="5898495" y="2347322"/>
                  <a:pt x="5816997" y="2405916"/>
                </a:cubicBezTo>
                <a:cubicBezTo>
                  <a:pt x="5702195" y="2488367"/>
                  <a:pt x="5555042" y="2527684"/>
                  <a:pt x="5365805" y="2529402"/>
                </a:cubicBezTo>
                <a:cubicBezTo>
                  <a:pt x="5364087" y="2529497"/>
                  <a:pt x="5362370" y="2529497"/>
                  <a:pt x="5360556" y="2529497"/>
                </a:cubicBezTo>
                <a:cubicBezTo>
                  <a:pt x="5322575" y="2529497"/>
                  <a:pt x="5286407" y="2525776"/>
                  <a:pt x="5251193" y="2518905"/>
                </a:cubicBezTo>
                <a:cubicBezTo>
                  <a:pt x="5133528" y="2496097"/>
                  <a:pt x="5026265" y="2438744"/>
                  <a:pt x="4898484" y="2370416"/>
                </a:cubicBezTo>
                <a:cubicBezTo>
                  <a:pt x="4694646" y="2261435"/>
                  <a:pt x="4440897" y="2125733"/>
                  <a:pt x="4119967" y="2161138"/>
                </a:cubicBezTo>
                <a:cubicBezTo>
                  <a:pt x="4074255" y="2166196"/>
                  <a:pt x="4029308" y="2173067"/>
                  <a:pt x="3985219" y="2181846"/>
                </a:cubicBezTo>
                <a:cubicBezTo>
                  <a:pt x="3529732" y="2272314"/>
                  <a:pt x="3163281" y="2557745"/>
                  <a:pt x="3011261" y="2948912"/>
                </a:cubicBezTo>
                <a:cubicBezTo>
                  <a:pt x="2887107" y="3268412"/>
                  <a:pt x="2885389" y="3620548"/>
                  <a:pt x="3006299" y="3967245"/>
                </a:cubicBezTo>
                <a:cubicBezTo>
                  <a:pt x="3065275" y="4136347"/>
                  <a:pt x="3150398" y="4298197"/>
                  <a:pt x="3259474" y="4448308"/>
                </a:cubicBezTo>
                <a:cubicBezTo>
                  <a:pt x="3276270" y="4471402"/>
                  <a:pt x="3293447" y="4493828"/>
                  <a:pt x="3311007" y="4515490"/>
                </a:cubicBezTo>
                <a:cubicBezTo>
                  <a:pt x="3732616" y="5038542"/>
                  <a:pt x="4335352" y="5137217"/>
                  <a:pt x="4701326" y="5197147"/>
                </a:cubicBezTo>
                <a:cubicBezTo>
                  <a:pt x="4729859" y="5201823"/>
                  <a:pt x="4758107" y="5206022"/>
                  <a:pt x="4786163" y="5209743"/>
                </a:cubicBezTo>
                <a:cubicBezTo>
                  <a:pt x="4914039" y="5226635"/>
                  <a:pt x="5036476" y="5233792"/>
                  <a:pt x="5152519" y="5233792"/>
                </a:cubicBezTo>
                <a:cubicBezTo>
                  <a:pt x="5642170" y="5233696"/>
                  <a:pt x="6015206" y="5106584"/>
                  <a:pt x="6178391" y="5050948"/>
                </a:cubicBezTo>
                <a:cubicBezTo>
                  <a:pt x="6199385" y="5043791"/>
                  <a:pt x="6222384" y="5035679"/>
                  <a:pt x="6247100" y="5026423"/>
                </a:cubicBezTo>
                <a:cubicBezTo>
                  <a:pt x="6458478" y="4948074"/>
                  <a:pt x="6800690" y="4793096"/>
                  <a:pt x="7158933" y="4515490"/>
                </a:cubicBezTo>
                <a:cubicBezTo>
                  <a:pt x="7193479" y="4488675"/>
                  <a:pt x="7228216" y="4460714"/>
                  <a:pt x="7263048" y="4431608"/>
                </a:cubicBezTo>
                <a:cubicBezTo>
                  <a:pt x="7523285" y="4213741"/>
                  <a:pt x="7893267" y="3833834"/>
                  <a:pt x="8178794" y="3260777"/>
                </a:cubicBezTo>
                <a:cubicBezTo>
                  <a:pt x="8470332" y="2675410"/>
                  <a:pt x="8528354" y="2174021"/>
                  <a:pt x="8566717" y="1842211"/>
                </a:cubicBezTo>
                <a:cubicBezTo>
                  <a:pt x="8571202" y="1803276"/>
                  <a:pt x="8575209" y="1764340"/>
                  <a:pt x="8578740" y="1725309"/>
                </a:cubicBezTo>
                <a:lnTo>
                  <a:pt x="8578835" y="1725309"/>
                </a:lnTo>
                <a:cubicBezTo>
                  <a:pt x="8613954" y="1343208"/>
                  <a:pt x="8605270" y="957193"/>
                  <a:pt x="8552783" y="576237"/>
                </a:cubicBezTo>
                <a:close/>
              </a:path>
            </a:pathLst>
          </a:custGeom>
          <a:solidFill>
            <a:srgbClr val="FEDEEB"/>
          </a:solidFill>
          <a:ln w="95375" cap="flat" cmpd="sng">
            <a:solidFill>
              <a:srgbClr val="C00000"/>
            </a:solidFill>
            <a:prstDash val="sys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BCFF429-94C8-4315-8D72-897E86C43923}"/>
              </a:ext>
            </a:extLst>
          </p:cNvPr>
          <p:cNvGrpSpPr/>
          <p:nvPr/>
        </p:nvGrpSpPr>
        <p:grpSpPr>
          <a:xfrm>
            <a:off x="7326579" y="4964275"/>
            <a:ext cx="1299388" cy="1286788"/>
            <a:chOff x="2612657" y="4823729"/>
            <a:chExt cx="1407447" cy="14233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C4AE7AF-EB24-4A04-BB3C-77E20383DD0A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EB729AF-568A-4BA9-B29F-93B7CAEAFC2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4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3ADAB9A-DF3B-4086-9DBA-EBEB7154B908}"/>
              </a:ext>
            </a:extLst>
          </p:cNvPr>
          <p:cNvGrpSpPr/>
          <p:nvPr/>
        </p:nvGrpSpPr>
        <p:grpSpPr>
          <a:xfrm>
            <a:off x="4220725" y="871693"/>
            <a:ext cx="1299388" cy="1286788"/>
            <a:chOff x="2612657" y="4823729"/>
            <a:chExt cx="1407447" cy="1423348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C2DDCBC-8171-47C1-AE87-88FA262BE854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09FB118-0ACB-4FCB-856E-61160A3AA521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F901897-FADA-44A9-95B0-98E51D0AAFED}"/>
              </a:ext>
            </a:extLst>
          </p:cNvPr>
          <p:cNvGrpSpPr/>
          <p:nvPr/>
        </p:nvGrpSpPr>
        <p:grpSpPr>
          <a:xfrm>
            <a:off x="7640780" y="2731473"/>
            <a:ext cx="1299388" cy="1286788"/>
            <a:chOff x="2612657" y="4823729"/>
            <a:chExt cx="1407447" cy="1423348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93525390-6B26-4665-872E-F9AEE0387959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4E4CB9D-FECB-4CEE-A013-151AEA55061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3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7072AA0-7B95-41F9-AED5-F893B3861F18}"/>
              </a:ext>
            </a:extLst>
          </p:cNvPr>
          <p:cNvGrpSpPr/>
          <p:nvPr/>
        </p:nvGrpSpPr>
        <p:grpSpPr>
          <a:xfrm>
            <a:off x="2612657" y="4656813"/>
            <a:ext cx="1299388" cy="1286788"/>
            <a:chOff x="2612657" y="4823729"/>
            <a:chExt cx="1407447" cy="1423348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62C21F1-7A0C-4975-9237-E7D2E6EAD442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85788AF-2343-4FEB-B9C4-BCD2100184BB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1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96CC96C-1604-4C7D-880D-D3801CFC59E0}"/>
              </a:ext>
            </a:extLst>
          </p:cNvPr>
          <p:cNvGrpSpPr/>
          <p:nvPr/>
        </p:nvGrpSpPr>
        <p:grpSpPr>
          <a:xfrm>
            <a:off x="9658009" y="642175"/>
            <a:ext cx="1299388" cy="1286788"/>
            <a:chOff x="2612657" y="4823729"/>
            <a:chExt cx="1407447" cy="1423348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E6A05EA-3B4C-4832-8A6C-C0F473AF9951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395B91C-E299-45C5-A3D0-43559F8D77BE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5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40D2954-DAA6-4C3C-8C8A-967636F32291}"/>
              </a:ext>
            </a:extLst>
          </p:cNvPr>
          <p:cNvGrpSpPr/>
          <p:nvPr/>
        </p:nvGrpSpPr>
        <p:grpSpPr>
          <a:xfrm>
            <a:off x="411152" y="-94607"/>
            <a:ext cx="2865120" cy="4037658"/>
            <a:chOff x="1815291" y="-39347"/>
            <a:chExt cx="2865120" cy="2654054"/>
          </a:xfrm>
        </p:grpSpPr>
        <p:pic>
          <p:nvPicPr>
            <p:cNvPr id="138" name="Picture 13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24542EEE-537F-4594-864E-26F299899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A45520D-6FE5-4BEC-9CF4-91DEFAB1402E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37FBA4D-0DE2-4E49-A9E6-379067442B23}"/>
              </a:ext>
            </a:extLst>
          </p:cNvPr>
          <p:cNvGrpSpPr/>
          <p:nvPr/>
        </p:nvGrpSpPr>
        <p:grpSpPr>
          <a:xfrm>
            <a:off x="5906784" y="-319772"/>
            <a:ext cx="2865120" cy="3086952"/>
            <a:chOff x="1815291" y="342048"/>
            <a:chExt cx="2865120" cy="3086952"/>
          </a:xfrm>
        </p:grpSpPr>
        <p:pic>
          <p:nvPicPr>
            <p:cNvPr id="141" name="Picture 14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8D9F723-8A52-48C0-BBD0-C3B159C9B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126001E-9887-4DFC-99C7-8B383304BF0C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65AF6B13-45AD-48DE-840D-C0374564744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920466" y="2894979"/>
            <a:ext cx="2338872" cy="2634137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F71C6925-BE38-4444-83A3-E74FD859408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1081275" y="4988493"/>
            <a:ext cx="1556752" cy="195474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60D9FE6D-2347-4FEC-A5F8-AEBCCB805FA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9148722" y="4772047"/>
            <a:ext cx="2186386" cy="2134975"/>
          </a:xfrm>
          <a:prstGeom prst="rect">
            <a:avLst/>
          </a:prstGeom>
        </p:spPr>
      </p:pic>
      <p:pic>
        <p:nvPicPr>
          <p:cNvPr id="148" name="Picture 14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682BC62-D274-4C02-A21B-1ADDED9725F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4280102" y="3017704"/>
            <a:ext cx="2230042" cy="2415879"/>
          </a:xfrm>
          <a:prstGeom prst="rect">
            <a:avLst/>
          </a:prstGeom>
        </p:spPr>
      </p:pic>
      <p:sp>
        <p:nvSpPr>
          <p:cNvPr id="149" name="Cloud 148">
            <a:extLst>
              <a:ext uri="{FF2B5EF4-FFF2-40B4-BE49-F238E27FC236}">
                <a16:creationId xmlns:a16="http://schemas.microsoft.com/office/drawing/2014/main" id="{4663D6DD-DBE3-4C01-9C62-BA42977A1DE7}"/>
              </a:ext>
            </a:extLst>
          </p:cNvPr>
          <p:cNvSpPr/>
          <p:nvPr/>
        </p:nvSpPr>
        <p:spPr>
          <a:xfrm>
            <a:off x="2199091" y="1686669"/>
            <a:ext cx="1857665" cy="577378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F136A2B0-A0AE-40B1-A3AB-D92A1A790143}"/>
              </a:ext>
            </a:extLst>
          </p:cNvPr>
          <p:cNvSpPr/>
          <p:nvPr/>
        </p:nvSpPr>
        <p:spPr>
          <a:xfrm rot="10800000">
            <a:off x="8111607" y="17390"/>
            <a:ext cx="2378004" cy="771913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1" name="Picture 15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F3C656F-4B6B-4BB3-8305-7395769FC66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2112612" y="58631"/>
            <a:ext cx="1602110" cy="1735620"/>
          </a:xfrm>
          <a:prstGeom prst="rect">
            <a:avLst/>
          </a:prstGeom>
        </p:spPr>
      </p:pic>
      <p:pic>
        <p:nvPicPr>
          <p:cNvPr id="152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661FD0B-2A4B-4DBD-BF43-C15BA436F400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5433798" y="420365"/>
            <a:ext cx="1490997" cy="2084674"/>
          </a:xfrm>
          <a:prstGeom prst="rect">
            <a:avLst/>
          </a:prstGeom>
        </p:spPr>
      </p:pic>
      <p:pic>
        <p:nvPicPr>
          <p:cNvPr id="153" name="Hình ảnh 24">
            <a:extLst>
              <a:ext uri="{FF2B5EF4-FFF2-40B4-BE49-F238E27FC236}">
                <a16:creationId xmlns:a16="http://schemas.microsoft.com/office/drawing/2014/main" id="{C684569C-07D1-42AC-852A-40AF188F14CC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5400830" y="4502502"/>
            <a:ext cx="2059477" cy="1737360"/>
          </a:xfrm>
          <a:prstGeom prst="rect">
            <a:avLst/>
          </a:prstGeom>
        </p:spPr>
      </p:pic>
      <p:pic>
        <p:nvPicPr>
          <p:cNvPr id="154" name="Hình ảnh 12">
            <a:extLst>
              <a:ext uri="{FF2B5EF4-FFF2-40B4-BE49-F238E27FC236}">
                <a16:creationId xmlns:a16="http://schemas.microsoft.com/office/drawing/2014/main" id="{6E2DEBE4-7EFE-45E8-9937-3FFFBAEBF4DC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000" b="96750" l="62969" r="95625">
                        <a14:foregroundMark x1="75313" y1="10750" x2="77188" y2="13750"/>
                        <a14:foregroundMark x1="79688" y1="6500" x2="79844" y2="7750"/>
                        <a14:foregroundMark x1="76406" y1="88000" x2="76563" y2="93500"/>
                        <a14:foregroundMark x1="75469" y1="93750" x2="75469" y2="96750"/>
                        <a14:foregroundMark x1="74844" y1="84250" x2="75313" y2="86250"/>
                        <a14:foregroundMark x1="79688" y1="6000" x2="79688" y2="6000"/>
                        <a14:foregroundMark x1="74844" y1="84250" x2="74844" y2="84250"/>
                        <a14:foregroundMark x1="75313" y1="82750" x2="75313" y2="84250"/>
                        <a14:backgroundMark x1="83906" y1="26000" x2="86719" y2="29500"/>
                        <a14:backgroundMark x1="63750" y1="31000" x2="68281" y2="34000"/>
                        <a14:backgroundMark x1="90000" y1="33000" x2="92188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74"/>
          <a:stretch/>
        </p:blipFill>
        <p:spPr>
          <a:xfrm>
            <a:off x="8837214" y="700101"/>
            <a:ext cx="1416696" cy="215299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3C801F3-1A97-44C1-87F1-EFAB71268E9A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1759" b="66759" l="36510" r="45729">
                        <a14:foregroundMark x1="37708" y1="55000" x2="38177" y2="55833"/>
                        <a14:foregroundMark x1="37240" y1="58796" x2="37240" y2="58796"/>
                        <a14:foregroundMark x1="37188" y1="58519" x2="37188" y2="58519"/>
                        <a14:foregroundMark x1="37448" y1="61296" x2="37344" y2="61204"/>
                        <a14:foregroundMark x1="37240" y1="60926" x2="37240" y2="60926"/>
                        <a14:foregroundMark x1="36563" y1="61667" x2="36563" y2="61667"/>
                        <a14:foregroundMark x1="36615" y1="63241" x2="36615" y2="63241"/>
                        <a14:foregroundMark x1="36927" y1="61481" x2="36927" y2="61481"/>
                        <a14:foregroundMark x1="39271" y1="65185" x2="39271" y2="65185"/>
                        <a14:foregroundMark x1="40625" y1="66759" x2="40625" y2="66759"/>
                        <a14:foregroundMark x1="44531" y1="55741" x2="44531" y2="55741"/>
                        <a14:foregroundMark x1="45000" y1="54259" x2="45000" y2="54259"/>
                        <a14:foregroundMark x1="44479" y1="53519" x2="44479" y2="53519"/>
                        <a14:foregroundMark x1="43594" y1="53704" x2="43594" y2="53704"/>
                        <a14:foregroundMark x1="42865" y1="54352" x2="42865" y2="54352"/>
                        <a14:foregroundMark x1="42083" y1="53611" x2="42083" y2="53611"/>
                        <a14:foregroundMark x1="42240" y1="53889" x2="42240" y2="53889"/>
                        <a14:foregroundMark x1="42292" y1="53056" x2="42292" y2="53056"/>
                        <a14:foregroundMark x1="42240" y1="52593" x2="42240" y2="52593"/>
                        <a14:foregroundMark x1="41979" y1="52222" x2="41979" y2="52222"/>
                        <a14:foregroundMark x1="42188" y1="52315" x2="42188" y2="52315"/>
                        <a14:foregroundMark x1="40990" y1="52130" x2="40990" y2="52130"/>
                        <a14:foregroundMark x1="40365" y1="52778" x2="40365" y2="52778"/>
                        <a14:foregroundMark x1="40156" y1="53519" x2="40104" y2="53611"/>
                        <a14:foregroundMark x1="38906" y1="53981" x2="38906" y2="53981"/>
                        <a14:foregroundMark x1="39271" y1="53889" x2="39271" y2="53889"/>
                        <a14:foregroundMark x1="39948" y1="53611" x2="39948" y2="53611"/>
                        <a14:foregroundMark x1="39375" y1="53796" x2="39531" y2="53796"/>
                        <a14:foregroundMark x1="39688" y1="53796" x2="39792" y2="53796"/>
                        <a14:foregroundMark x1="38646" y1="54074" x2="38646" y2="54074"/>
                        <a14:foregroundMark x1="40833" y1="52407" x2="40833" y2="52407"/>
                        <a14:foregroundMark x1="42969" y1="54259" x2="42969" y2="54259"/>
                        <a14:foregroundMark x1="43125" y1="54074" x2="43125" y2="54074"/>
                        <a14:foregroundMark x1="43906" y1="53889" x2="43906" y2="53889"/>
                        <a14:foregroundMark x1="43854" y1="53611" x2="43854" y2="53611"/>
                        <a14:foregroundMark x1="44063" y1="53611" x2="44063" y2="53611"/>
                        <a14:foregroundMark x1="44844" y1="53796" x2="44844" y2="53796"/>
                        <a14:foregroundMark x1="43281" y1="53796" x2="43281" y2="53796"/>
                        <a14:foregroundMark x1="41458" y1="58796" x2="42396" y2="58796"/>
                        <a14:foregroundMark x1="36823" y1="54907" x2="36823" y2="54907"/>
                        <a14:foregroundMark x1="37031" y1="56111" x2="37031" y2="56111"/>
                        <a14:foregroundMark x1="36927" y1="55926" x2="37344" y2="56944"/>
                        <a14:foregroundMark x1="36927" y1="55556" x2="36875" y2="55278"/>
                        <a14:foregroundMark x1="36875" y1="54907" x2="36927" y2="54259"/>
                        <a14:foregroundMark x1="37031" y1="54074" x2="37135" y2="53981"/>
                        <a14:foregroundMark x1="37135" y1="53796" x2="37135" y2="53796"/>
                        <a14:foregroundMark x1="37344" y1="53611" x2="37344" y2="53611"/>
                        <a14:foregroundMark x1="37500" y1="53426" x2="37500" y2="53426"/>
                        <a14:foregroundMark x1="37708" y1="53426" x2="37708" y2="53426"/>
                        <a14:foregroundMark x1="37813" y1="53241" x2="37813" y2="53241"/>
                        <a14:foregroundMark x1="38125" y1="53519" x2="38125" y2="53519"/>
                        <a14:foregroundMark x1="41563" y1="52037" x2="41563" y2="52037"/>
                      </a14:backgroundRemoval>
                    </a14:imgEffect>
                  </a14:imgLayer>
                </a14:imgProps>
              </a:ext>
            </a:extLst>
          </a:blip>
          <a:srcRect l="35385" t="50000" r="53095" b="32097"/>
          <a:stretch/>
        </p:blipFill>
        <p:spPr>
          <a:xfrm>
            <a:off x="2318988" y="4318060"/>
            <a:ext cx="2042884" cy="18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8B785423-7B13-48C6-9F8E-E7CC4404053E}"/>
              </a:ext>
            </a:extLst>
          </p:cNvPr>
          <p:cNvSpPr/>
          <p:nvPr/>
        </p:nvSpPr>
        <p:spPr>
          <a:xfrm>
            <a:off x="-19707" y="4695244"/>
            <a:ext cx="12192000" cy="1704498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9D5BD0BA-5EAC-4B11-B9AC-DDD9F9E46BEB}"/>
              </a:ext>
            </a:extLst>
          </p:cNvPr>
          <p:cNvSpPr txBox="1"/>
          <p:nvPr/>
        </p:nvSpPr>
        <p:spPr>
          <a:xfrm>
            <a:off x="4349091" y="2671736"/>
            <a:ext cx="3776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3478A9"/>
                </a:solidFill>
                <a:latin typeface="Lobster" panose="00000500000000000000" pitchFamily="2" charset="-93"/>
              </a:rPr>
              <a:t>Loading…</a:t>
            </a:r>
            <a:endParaRPr lang="vi-VN" sz="2800">
              <a:solidFill>
                <a:srgbClr val="3478A9"/>
              </a:solidFill>
              <a:latin typeface="Lobster" panose="00000500000000000000" pitchFamily="2" charset="-93"/>
            </a:endParaRPr>
          </a:p>
        </p:txBody>
      </p:sp>
      <p:pic>
        <p:nvPicPr>
          <p:cNvPr id="42" name="Picture 8">
            <a:extLst>
              <a:ext uri="{FF2B5EF4-FFF2-40B4-BE49-F238E27FC236}">
                <a16:creationId xmlns:a16="http://schemas.microsoft.com/office/drawing/2014/main" id="{196942D9-FF5A-40B5-867F-E49B85697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18781905">
            <a:off x="-10837453" y="425205"/>
            <a:ext cx="598779" cy="700179"/>
          </a:xfrm>
          <a:prstGeom prst="rect">
            <a:avLst/>
          </a:prstGeom>
        </p:spPr>
      </p:pic>
      <p:pic>
        <p:nvPicPr>
          <p:cNvPr id="43" name="Picture 62">
            <a:extLst>
              <a:ext uri="{FF2B5EF4-FFF2-40B4-BE49-F238E27FC236}">
                <a16:creationId xmlns:a16="http://schemas.microsoft.com/office/drawing/2014/main" id="{24105908-7E50-428A-943E-EA904F4DEB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 rot="18781905">
            <a:off x="-7791523" y="532235"/>
            <a:ext cx="695887" cy="619655"/>
          </a:xfrm>
          <a:prstGeom prst="rect">
            <a:avLst/>
          </a:prstGeom>
        </p:spPr>
      </p:pic>
      <p:pic>
        <p:nvPicPr>
          <p:cNvPr id="44" name="Picture 64">
            <a:extLst>
              <a:ext uri="{FF2B5EF4-FFF2-40B4-BE49-F238E27FC236}">
                <a16:creationId xmlns:a16="http://schemas.microsoft.com/office/drawing/2014/main" id="{E3ED3EFC-3B89-4AF1-87DC-BC31891C2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8781905">
            <a:off x="-4702853" y="495890"/>
            <a:ext cx="663202" cy="572499"/>
          </a:xfrm>
          <a:prstGeom prst="rect">
            <a:avLst/>
          </a:prstGeom>
        </p:spPr>
      </p:pic>
      <p:pic>
        <p:nvPicPr>
          <p:cNvPr id="45" name="Picture 66">
            <a:extLst>
              <a:ext uri="{FF2B5EF4-FFF2-40B4-BE49-F238E27FC236}">
                <a16:creationId xmlns:a16="http://schemas.microsoft.com/office/drawing/2014/main" id="{B8BDB887-DD52-4498-AE22-B11EB71428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3686945">
            <a:off x="12565848" y="466832"/>
            <a:ext cx="716816" cy="579013"/>
          </a:xfrm>
          <a:prstGeom prst="rect">
            <a:avLst/>
          </a:prstGeom>
        </p:spPr>
      </p:pic>
      <p:pic>
        <p:nvPicPr>
          <p:cNvPr id="46" name="Picture 82">
            <a:extLst>
              <a:ext uri="{FF2B5EF4-FFF2-40B4-BE49-F238E27FC236}">
                <a16:creationId xmlns:a16="http://schemas.microsoft.com/office/drawing/2014/main" id="{3C729229-0A2C-429A-8C07-6791492B67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3686945">
            <a:off x="14808393" y="396621"/>
            <a:ext cx="627631" cy="640495"/>
          </a:xfrm>
          <a:prstGeom prst="rect">
            <a:avLst/>
          </a:prstGeom>
        </p:spPr>
      </p:pic>
      <p:pic>
        <p:nvPicPr>
          <p:cNvPr id="47" name="Picture 80">
            <a:extLst>
              <a:ext uri="{FF2B5EF4-FFF2-40B4-BE49-F238E27FC236}">
                <a16:creationId xmlns:a16="http://schemas.microsoft.com/office/drawing/2014/main" id="{CFFCFEE3-66C5-4924-BEF0-167A962EB3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3686945">
            <a:off x="17535497" y="371619"/>
            <a:ext cx="688547" cy="626069"/>
          </a:xfrm>
          <a:prstGeom prst="rect">
            <a:avLst/>
          </a:prstGeom>
        </p:spPr>
      </p:pic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212F5780-4834-46A1-BC7B-307B0D534865}"/>
              </a:ext>
            </a:extLst>
          </p:cNvPr>
          <p:cNvSpPr/>
          <p:nvPr/>
        </p:nvSpPr>
        <p:spPr>
          <a:xfrm rot="19374859">
            <a:off x="4423478" y="1839275"/>
            <a:ext cx="3124389" cy="1664923"/>
          </a:xfrm>
          <a:prstGeom prst="rect">
            <a:avLst/>
          </a:prstGeom>
          <a:solidFill>
            <a:srgbClr val="FEDEEB">
              <a:alpha val="0"/>
            </a:srgbClr>
          </a:solidFill>
          <a:ln w="28575">
            <a:solidFill>
              <a:srgbClr val="A52066">
                <a:alpha val="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C3DA81A-8D8F-4500-B36C-8D6D25ED4ED2}"/>
              </a:ext>
            </a:extLst>
          </p:cNvPr>
          <p:cNvGrpSpPr/>
          <p:nvPr/>
        </p:nvGrpSpPr>
        <p:grpSpPr>
          <a:xfrm>
            <a:off x="5446306" y="4051850"/>
            <a:ext cx="1299388" cy="1286788"/>
            <a:chOff x="2612657" y="4823729"/>
            <a:chExt cx="1407447" cy="142334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8EA2632-8D2B-4CAD-BC5D-98C566DD5761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21953EE-F67B-4177-B284-7402CAF18CEF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2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4131EA8-9918-48DA-B3FC-5765D8809ACE}"/>
              </a:ext>
            </a:extLst>
          </p:cNvPr>
          <p:cNvSpPr txBox="1"/>
          <p:nvPr/>
        </p:nvSpPr>
        <p:spPr>
          <a:xfrm>
            <a:off x="2773285" y="5564333"/>
            <a:ext cx="14666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b="1">
                <a:solidFill>
                  <a:schemeClr val="bg1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Đường truyền của ánh sáng</a:t>
            </a:r>
            <a:endParaRPr lang="en-US" sz="400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38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EF14520-DCE9-455D-879F-F9FD169378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758970" y="4408930"/>
            <a:ext cx="1490997" cy="2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62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8B785423-7B13-48C6-9F8E-E7CC440405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B6CCD66B-D028-42B3-A10F-9844373A1082}"/>
              </a:ext>
            </a:extLst>
          </p:cNvPr>
          <p:cNvSpPr txBox="1"/>
          <p:nvPr/>
        </p:nvSpPr>
        <p:spPr>
          <a:xfrm>
            <a:off x="5496227" y="5462980"/>
            <a:ext cx="335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>
                    <a:alpha val="0"/>
                  </a:schemeClr>
                </a:solidFill>
              </a:rPr>
              <a:t>Ghi rõ nội dung bài học</a:t>
            </a:r>
            <a:endParaRPr lang="vi-VN" sz="2000">
              <a:solidFill>
                <a:schemeClr val="bg1">
                  <a:alpha val="0"/>
                </a:schemeClr>
              </a:solidFill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19A9BD00-BE3E-4F4C-98A0-B01235090F6A}"/>
              </a:ext>
            </a:extLst>
          </p:cNvPr>
          <p:cNvSpPr/>
          <p:nvPr/>
        </p:nvSpPr>
        <p:spPr>
          <a:xfrm>
            <a:off x="842480" y="1569932"/>
            <a:ext cx="10624851" cy="5061541"/>
          </a:xfrm>
          <a:prstGeom prst="rect">
            <a:avLst/>
          </a:prstGeom>
          <a:solidFill>
            <a:srgbClr val="FEDEEB"/>
          </a:solidFill>
          <a:ln w="28575">
            <a:solidFill>
              <a:srgbClr val="A52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023E53F9-466A-450B-A0E5-0D48FE869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30" b="89074" l="32865" r="43698">
                        <a14:foregroundMark x1="33906" y1="79630" x2="33906" y2="79630"/>
                        <a14:foregroundMark x1="34375" y1="77778" x2="34375" y2="77778"/>
                        <a14:foregroundMark x1="34479" y1="76852" x2="34479" y2="76852"/>
                        <a14:foregroundMark x1="35156" y1="74815" x2="35156" y2="74815"/>
                        <a14:foregroundMark x1="35417" y1="73981" x2="35990" y2="73981"/>
                        <a14:foregroundMark x1="37031" y1="73148" x2="38281" y2="72963"/>
                        <a14:foregroundMark x1="39010" y1="73519" x2="40208" y2="74722"/>
                        <a14:foregroundMark x1="42031" y1="77222" x2="42135" y2="77500"/>
                        <a14:foregroundMark x1="43698" y1="83148" x2="43698" y2="83148"/>
                        <a14:foregroundMark x1="39427" y1="88241" x2="39427" y2="88241"/>
                        <a14:foregroundMark x1="37917" y1="89074" x2="38281" y2="88889"/>
                        <a14:foregroundMark x1="37813" y1="88333" x2="38802" y2="88333"/>
                        <a14:foregroundMark x1="39115" y1="88426" x2="39948" y2="88241"/>
                        <a14:foregroundMark x1="40365" y1="87037" x2="40885" y2="86944"/>
                        <a14:foregroundMark x1="40677" y1="87685" x2="41198" y2="86204"/>
                        <a14:foregroundMark x1="41458" y1="85463" x2="41302" y2="86111"/>
                        <a14:foregroundMark x1="41875" y1="84815" x2="41719" y2="85556"/>
                        <a14:foregroundMark x1="36719" y1="88426" x2="36771" y2="88519"/>
                        <a14:foregroundMark x1="37292" y1="88981" x2="37500" y2="88981"/>
                        <a14:foregroundMark x1="36510" y1="88333" x2="36094" y2="88241"/>
                        <a14:foregroundMark x1="35313" y1="87500" x2="34896" y2="86852"/>
                        <a14:foregroundMark x1="34219" y1="85185" x2="34063" y2="84630"/>
                        <a14:foregroundMark x1="33542" y1="83056" x2="33438" y2="82685"/>
                        <a14:foregroundMark x1="33438" y1="81204" x2="33490" y2="81019"/>
                        <a14:foregroundMark x1="33438" y1="80463" x2="33698" y2="82870"/>
                        <a14:foregroundMark x1="33698" y1="84074" x2="34375" y2="85463"/>
                        <a14:foregroundMark x1="33438" y1="79444" x2="33594" y2="77870"/>
                        <a14:foregroundMark x1="33698" y1="77500" x2="34010" y2="76204"/>
                        <a14:foregroundMark x1="34531" y1="75278" x2="35104" y2="74352"/>
                        <a14:foregroundMark x1="35625" y1="73981" x2="36198" y2="73426"/>
                        <a14:foregroundMark x1="36354" y1="73148" x2="37240" y2="72593"/>
                        <a14:foregroundMark x1="38333" y1="72593" x2="39010" y2="72685"/>
                        <a14:foregroundMark x1="39844" y1="73519" x2="40104" y2="73704"/>
                        <a14:foregroundMark x1="39167" y1="73056" x2="38438" y2="72963"/>
                        <a14:foregroundMark x1="35938" y1="73241" x2="35938" y2="73241"/>
                        <a14:foregroundMark x1="35156" y1="73981" x2="35156" y2="73981"/>
                        <a14:foregroundMark x1="39063" y1="72778" x2="39635" y2="73148"/>
                        <a14:foregroundMark x1="40521" y1="74074" x2="40781" y2="74537"/>
                        <a14:foregroundMark x1="41354" y1="75278" x2="41771" y2="76481"/>
                        <a14:foregroundMark x1="40677" y1="74352" x2="41250" y2="75370"/>
                        <a14:foregroundMark x1="40260" y1="73611" x2="40677" y2="74352"/>
                        <a14:foregroundMark x1="39844" y1="73241" x2="40104" y2="73426"/>
                        <a14:foregroundMark x1="42135" y1="78148" x2="42292" y2="79167"/>
                        <a14:foregroundMark x1="42292" y1="79444" x2="42448" y2="79907"/>
                      </a14:backgroundRemoval>
                    </a14:imgEffect>
                  </a14:imgLayer>
                </a14:imgProps>
              </a:ext>
            </a:extLst>
          </a:blip>
          <a:srcRect l="31586" t="70256" r="55507" b="9506"/>
          <a:stretch/>
        </p:blipFill>
        <p:spPr>
          <a:xfrm>
            <a:off x="125382" y="5357824"/>
            <a:ext cx="1643315" cy="1449452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BF17B7DC-4108-4F05-9266-6653C226BC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>
            <a:off x="573209" y="61547"/>
            <a:ext cx="598779" cy="700179"/>
          </a:xfrm>
          <a:prstGeom prst="rect">
            <a:avLst/>
          </a:prstGeom>
        </p:spPr>
      </p:pic>
      <p:pic>
        <p:nvPicPr>
          <p:cNvPr id="19" name="Picture 62">
            <a:extLst>
              <a:ext uri="{FF2B5EF4-FFF2-40B4-BE49-F238E27FC236}">
                <a16:creationId xmlns:a16="http://schemas.microsoft.com/office/drawing/2014/main" id="{11C169A6-3EAA-4122-8612-D002A7FE75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1720876" y="716992"/>
            <a:ext cx="695887" cy="619655"/>
          </a:xfrm>
          <a:prstGeom prst="rect">
            <a:avLst/>
          </a:prstGeom>
        </p:spPr>
      </p:pic>
      <p:pic>
        <p:nvPicPr>
          <p:cNvPr id="20" name="Picture 64">
            <a:extLst>
              <a:ext uri="{FF2B5EF4-FFF2-40B4-BE49-F238E27FC236}">
                <a16:creationId xmlns:a16="http://schemas.microsoft.com/office/drawing/2014/main" id="{9A8CB9DC-B54F-456D-BBF6-85C5D2B4F5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>
            <a:off x="3603065" y="1336647"/>
            <a:ext cx="663202" cy="572499"/>
          </a:xfrm>
          <a:prstGeom prst="rect">
            <a:avLst/>
          </a:prstGeom>
        </p:spPr>
      </p:pic>
      <p:pic>
        <p:nvPicPr>
          <p:cNvPr id="21" name="Picture 66">
            <a:extLst>
              <a:ext uri="{FF2B5EF4-FFF2-40B4-BE49-F238E27FC236}">
                <a16:creationId xmlns:a16="http://schemas.microsoft.com/office/drawing/2014/main" id="{8C2559EA-0B3F-43E2-8517-A6F90B461E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8118705" y="1260105"/>
            <a:ext cx="716816" cy="579013"/>
          </a:xfrm>
          <a:prstGeom prst="rect">
            <a:avLst/>
          </a:prstGeom>
        </p:spPr>
      </p:pic>
      <p:pic>
        <p:nvPicPr>
          <p:cNvPr id="22" name="Picture 82">
            <a:extLst>
              <a:ext uri="{FF2B5EF4-FFF2-40B4-BE49-F238E27FC236}">
                <a16:creationId xmlns:a16="http://schemas.microsoft.com/office/drawing/2014/main" id="{2F65B31C-C700-463C-8701-2F6A15075A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9633021" y="648617"/>
            <a:ext cx="627631" cy="640495"/>
          </a:xfrm>
          <a:prstGeom prst="rect">
            <a:avLst/>
          </a:prstGeom>
        </p:spPr>
      </p:pic>
      <p:pic>
        <p:nvPicPr>
          <p:cNvPr id="23" name="Picture 80">
            <a:extLst>
              <a:ext uri="{FF2B5EF4-FFF2-40B4-BE49-F238E27FC236}">
                <a16:creationId xmlns:a16="http://schemas.microsoft.com/office/drawing/2014/main" id="{2E28F83A-C84F-4A5D-A70A-452D86EAD0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10919969" y="94649"/>
            <a:ext cx="688547" cy="626069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A1624311-FF4C-42ED-8E37-E6F33E88F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510" y="90554"/>
            <a:ext cx="109585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Khi chiếu đèn pin thì ánh sáng đèn pin đến đâu? </a:t>
            </a:r>
          </a:p>
          <a:p>
            <a:pPr marL="0" indent="0"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 sáng được truyền đi như thế nào?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121310AD-68E6-41FF-A975-BDB394340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" t="11362" r="1505" b="3536"/>
          <a:stretch/>
        </p:blipFill>
        <p:spPr bwMode="auto">
          <a:xfrm>
            <a:off x="1735733" y="2218973"/>
            <a:ext cx="8838343" cy="3794406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634A9134-E984-449C-99FB-803B68BE2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7" t="7127" b="5044"/>
          <a:stretch/>
        </p:blipFill>
        <p:spPr bwMode="auto">
          <a:xfrm>
            <a:off x="1676828" y="2241123"/>
            <a:ext cx="8956152" cy="3772256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1E8ADC75-0131-4BD4-93EA-FE726695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19" y="435175"/>
            <a:ext cx="10958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 sáng được truyền theo đường thẳng</a:t>
            </a:r>
          </a:p>
        </p:txBody>
      </p:sp>
    </p:spTree>
    <p:extLst>
      <p:ext uri="{BB962C8B-B14F-4D97-AF65-F5344CB8AC3E}">
        <p14:creationId xmlns:p14="http://schemas.microsoft.com/office/powerpoint/2010/main" val="1387901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Hình chữ nhật 29">
            <a:extLst>
              <a:ext uri="{FF2B5EF4-FFF2-40B4-BE49-F238E27FC236}">
                <a16:creationId xmlns:a16="http://schemas.microsoft.com/office/drawing/2014/main" id="{048218EB-AA36-4EA1-B784-6B15FDEEE061}"/>
              </a:ext>
            </a:extLst>
          </p:cNvPr>
          <p:cNvSpPr/>
          <p:nvPr/>
        </p:nvSpPr>
        <p:spPr>
          <a:xfrm rot="5400000">
            <a:off x="8402190" y="2991566"/>
            <a:ext cx="6823630" cy="875275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5" name="Hình ảnh 4">
            <a:extLst>
              <a:ext uri="{FF2B5EF4-FFF2-40B4-BE49-F238E27FC236}">
                <a16:creationId xmlns:a16="http://schemas.microsoft.com/office/drawing/2014/main" id="{C4897EC4-D874-49DB-954C-B767A02C6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" y="17389"/>
            <a:ext cx="10456711" cy="6858000"/>
          </a:xfrm>
          <a:prstGeom prst="rect">
            <a:avLst/>
          </a:prstGeom>
        </p:spPr>
      </p:pic>
      <p:pic>
        <p:nvPicPr>
          <p:cNvPr id="69" name="Picture 6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DB20EA-5D6D-4495-B5E2-2D5CAB2A2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6" b="89908" l="52561" r="84512">
                        <a14:foregroundMark x1="79634" y1="28135" x2="79634" y2="28135"/>
                        <a14:foregroundMark x1="78415" y1="27829" x2="79756" y2="33028"/>
                        <a14:foregroundMark x1="78293" y1="26911" x2="78293" y2="26911"/>
                        <a14:foregroundMark x1="79390" y1="56269" x2="79634" y2="59021"/>
                        <a14:foregroundMark x1="81098" y1="45566" x2="81098" y2="45566"/>
                        <a14:foregroundMark x1="52561" y1="55352" x2="52561" y2="55352"/>
                        <a14:foregroundMark x1="71829" y1="39144" x2="75488" y2="51682"/>
                        <a14:foregroundMark x1="79634" y1="31804" x2="79634" y2="31804"/>
                        <a14:foregroundMark x1="80122" y1="29358" x2="80122" y2="29358"/>
                        <a14:foregroundMark x1="79268" y1="27829" x2="79268" y2="27829"/>
                        <a14:foregroundMark x1="78659" y1="25994" x2="78659" y2="25994"/>
                        <a14:foregroundMark x1="57195" y1="44648" x2="58780" y2="47706"/>
                        <a14:foregroundMark x1="62439" y1="64832" x2="64756" y2="73700"/>
                        <a14:foregroundMark x1="72683" y1="37309" x2="76220" y2="40367"/>
                        <a14:foregroundMark x1="80000" y1="54128" x2="80000" y2="62385"/>
                        <a14:foregroundMark x1="80976" y1="45260" x2="80976" y2="45260"/>
                        <a14:foregroundMark x1="67805" y1="69113" x2="70976" y2="74006"/>
                        <a14:foregroundMark x1="68171" y1="73089" x2="68659" y2="75229"/>
                        <a14:foregroundMark x1="56463" y1="52599" x2="58415" y2="6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1" r="11449"/>
          <a:stretch/>
        </p:blipFill>
        <p:spPr>
          <a:xfrm>
            <a:off x="11444253" y="409187"/>
            <a:ext cx="751886" cy="756975"/>
          </a:xfrm>
          <a:prstGeom prst="rect">
            <a:avLst/>
          </a:prstGeom>
        </p:spPr>
      </p:pic>
      <p:pic>
        <p:nvPicPr>
          <p:cNvPr id="71" name="Picture 7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5BA59D0-E23D-45FC-8AE9-FB1DA4C66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951" r="48684">
                        <a14:foregroundMark x1="35976" y1="50153" x2="36341" y2="49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47350"/>
          <a:stretch/>
        </p:blipFill>
        <p:spPr>
          <a:xfrm rot="2840886">
            <a:off x="11329778" y="1221356"/>
            <a:ext cx="980836" cy="9861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F38288F-C534-45CC-A650-DB6C53F0A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42">
            <a:off x="11140386" y="2351507"/>
            <a:ext cx="1250348" cy="75993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95A38E-8627-4A42-85CE-1CFD96689C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53" b="30176" l="2562" r="23055">
                        <a14:foregroundMark x1="3474" y1="12969" x2="3226" y2="13652"/>
                        <a14:foregroundMark x1="22084" y1="13652" x2="22084" y2="18089"/>
                        <a14:foregroundMark x1="16625" y1="12628" x2="19107" y2="15358"/>
                        <a14:foregroundMark x1="9181" y1="10580" x2="10422" y2="10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383" b="66471"/>
          <a:stretch/>
        </p:blipFill>
        <p:spPr>
          <a:xfrm rot="788778">
            <a:off x="11415125" y="3583561"/>
            <a:ext cx="709400" cy="67508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0BCF914-079F-4F33-86B0-251010B25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1737" r="22581">
                        <a14:foregroundMark x1="3970" y1="79181" x2="4715" y2="91126"/>
                        <a14:foregroundMark x1="2481" y1="79181" x2="3226" y2="86007"/>
                        <a14:foregroundMark x1="2978" y1="92150" x2="4467" y2="95563"/>
                        <a14:foregroundMark x1="1985" y1="95563" x2="1985" y2="95563"/>
                        <a14:foregroundMark x1="20347" y1="91809" x2="20347" y2="93174"/>
                        <a14:foregroundMark x1="20347" y1="84300" x2="20347" y2="90785"/>
                        <a14:foregroundMark x1="13151" y1="96928" x2="13151" y2="96928"/>
                        <a14:foregroundMark x1="10422" y1="97270" x2="10422" y2="97270"/>
                        <a14:foregroundMark x1="14392" y1="74744" x2="14392" y2="74744"/>
                        <a14:foregroundMark x1="13896" y1="97270" x2="14144" y2="97270"/>
                        <a14:foregroundMark x1="15881" y1="97270" x2="15881" y2="97270"/>
                        <a14:foregroundMark x1="19355" y1="96928" x2="19851" y2="96928"/>
                        <a14:foregroundMark x1="22084" y1="96928" x2="22084" y2="96928"/>
                        <a14:foregroundMark x1="22581" y1="97952" x2="22581" y2="97952"/>
                        <a14:foregroundMark x1="22333" y1="78157" x2="22333" y2="78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49" r="74969"/>
          <a:stretch/>
        </p:blipFill>
        <p:spPr>
          <a:xfrm rot="20174941">
            <a:off x="11435365" y="4773882"/>
            <a:ext cx="716854" cy="64445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AAF9EF3-498C-448F-8A30-7267FE9333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19637950">
            <a:off x="11421287" y="5868200"/>
            <a:ext cx="688547" cy="62606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4E48DAD-606B-4086-A845-86EA94DB3DBD}"/>
              </a:ext>
            </a:extLst>
          </p:cNvPr>
          <p:cNvSpPr/>
          <p:nvPr/>
        </p:nvSpPr>
        <p:spPr>
          <a:xfrm>
            <a:off x="0" y="8695"/>
            <a:ext cx="1089498" cy="6858000"/>
          </a:xfrm>
          <a:custGeom>
            <a:avLst/>
            <a:gdLst>
              <a:gd name="connsiteX0" fmla="*/ 0 w 1082040"/>
              <a:gd name="connsiteY0" fmla="*/ 0 h 6858000"/>
              <a:gd name="connsiteX1" fmla="*/ 828035 w 1082040"/>
              <a:gd name="connsiteY1" fmla="*/ 0 h 6858000"/>
              <a:gd name="connsiteX2" fmla="*/ 1082040 w 1082040"/>
              <a:gd name="connsiteY2" fmla="*/ 254005 h 6858000"/>
              <a:gd name="connsiteX3" fmla="*/ 1082040 w 1082040"/>
              <a:gd name="connsiteY3" fmla="*/ 6603995 h 6858000"/>
              <a:gd name="connsiteX4" fmla="*/ 828035 w 1082040"/>
              <a:gd name="connsiteY4" fmla="*/ 6858000 h 6858000"/>
              <a:gd name="connsiteX5" fmla="*/ 0 w 1082040"/>
              <a:gd name="connsiteY5" fmla="*/ 6858000 h 6858000"/>
              <a:gd name="connsiteX6" fmla="*/ 0 w 108204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040" h="6858000">
                <a:moveTo>
                  <a:pt x="0" y="0"/>
                </a:moveTo>
                <a:lnTo>
                  <a:pt x="828035" y="0"/>
                </a:lnTo>
                <a:cubicBezTo>
                  <a:pt x="968318" y="0"/>
                  <a:pt x="1082040" y="113722"/>
                  <a:pt x="1082040" y="254005"/>
                </a:cubicBezTo>
                <a:lnTo>
                  <a:pt x="1082040" y="6603995"/>
                </a:lnTo>
                <a:cubicBezTo>
                  <a:pt x="1082040" y="6744278"/>
                  <a:pt x="968318" y="6858000"/>
                  <a:pt x="828035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DEA"/>
              </a:gs>
              <a:gs pos="74000">
                <a:srgbClr val="FFAFDD"/>
              </a:gs>
              <a:gs pos="83000">
                <a:srgbClr val="FFCDEA"/>
              </a:gs>
              <a:gs pos="100000">
                <a:srgbClr val="FFAF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ED6AB7-81E0-4BD2-8C5E-7B9F47122F48}"/>
              </a:ext>
            </a:extLst>
          </p:cNvPr>
          <p:cNvGrpSpPr/>
          <p:nvPr/>
        </p:nvGrpSpPr>
        <p:grpSpPr>
          <a:xfrm>
            <a:off x="77262" y="317101"/>
            <a:ext cx="923736" cy="907089"/>
            <a:chOff x="5611394" y="4359431"/>
            <a:chExt cx="1204617" cy="11735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0ED50D8-93A1-4DBD-B651-3CBB0B09B3E1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1210E3-8DD4-4B52-958A-69B4C2F9884A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FD9B83-DE4A-458B-8468-164D493B2FA5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0B41A4A-CFEE-4DD0-BBDE-3EB7AB75D0D0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11B900-5E0B-40A7-8E32-05448BD8B305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75E2FE-45F1-4503-AB79-3D56A9015F5C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632FD4-E987-4474-ABA7-7ACD02B53539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9FE828-3EAE-4859-BB49-F2E9F15F73CB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F197BEC-5912-4908-8C86-740282954F36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805DF12-FFAF-4DC2-88D2-C2454E0AB079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6FEFB-9CBA-473B-A0B3-485324E58A16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8B656D-19FB-416F-9F8C-888C623DAC4F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F3841F4-DF55-4BDA-9B49-394B66FB71A6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BDA52A-AE23-4218-923E-30FAAE16EB91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88D238-2148-4453-807A-7467E93103C1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2807FD4-FC09-441D-B1E4-23533D2CD68A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6C7099C-8BD6-4125-A325-7A45B9AE79B5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58399C-A4AB-46BD-B477-DE6E950A6CFD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979D990-E976-46C4-898C-83C2DE0220BE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49B7DD-0C1E-42CB-BD8D-636DF76B9770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76CE3F-3344-45B1-962B-50E27F044B86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5CF38A8-21B8-43F6-92F4-CF2334DA2B1D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1B24663-57BD-49A6-B7F3-175445FE0B87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F3598E-6098-4A21-B94C-F6D2BFCD8EFE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1AE6102-DD04-4E9E-94C1-1E2F0F690D4C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DDA682-F199-4C8B-AB9A-23B71F3865A3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CF5F675-8AAF-4C7B-BF20-957D7B5E2F58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6D2D658-EB40-449E-919B-82332B70610E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FA063D0-F7D9-499E-90D7-0BD4128F8E0B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CC1F45F-1FF2-4EE7-AFE3-73445B96DD49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BF842FC-582D-4161-9D9C-906FFD803A2F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48EC27A-710B-4AB2-8F6C-E613DF845320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4686082-19B9-4EE5-99BC-833952D4C94B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080A6B0-C7CF-4A0D-B38A-60E001ED0C74}"/>
              </a:ext>
            </a:extLst>
          </p:cNvPr>
          <p:cNvSpPr txBox="1"/>
          <p:nvPr/>
        </p:nvSpPr>
        <p:spPr>
          <a:xfrm>
            <a:off x="-93372" y="391004"/>
            <a:ext cx="13098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>
                <a:solidFill>
                  <a:srgbClr val="002060"/>
                </a:solidFill>
                <a:latin typeface="Lobster" panose="020F0502020204030204" pitchFamily="2" charset="-93"/>
              </a:rPr>
              <a:t>Ánh sáng</a:t>
            </a:r>
            <a:endParaRPr lang="vi-VN" sz="2300" b="1">
              <a:solidFill>
                <a:srgbClr val="002060"/>
              </a:solidFill>
              <a:latin typeface="Lobster" panose="020F0502020204030204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747A09-5123-47E7-975F-F77DEB3046A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20539716">
            <a:off x="189534" y="1918315"/>
            <a:ext cx="539548" cy="6309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F2B2E4D-06E7-4A85-930F-E88BE079EEB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216480" y="3136696"/>
            <a:ext cx="695887" cy="61965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76CD791-D8A8-4731-BCA3-B08E0FD75A5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593645">
            <a:off x="207139" y="4137152"/>
            <a:ext cx="663202" cy="5724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EBD1EB3-C4B3-4D15-8B9E-DF68EBCCD5A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877328">
            <a:off x="156267" y="5071706"/>
            <a:ext cx="716816" cy="57901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E1D4CB6-1638-48E8-8D1D-550E5BF83B6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1530961">
            <a:off x="163370" y="5930816"/>
            <a:ext cx="627631" cy="640495"/>
          </a:xfrm>
          <a:prstGeom prst="rect">
            <a:avLst/>
          </a:prstGeom>
        </p:spPr>
      </p:pic>
      <p:sp>
        <p:nvSpPr>
          <p:cNvPr id="106" name="Google Shape;234;p2">
            <a:extLst>
              <a:ext uri="{FF2B5EF4-FFF2-40B4-BE49-F238E27FC236}">
                <a16:creationId xmlns:a16="http://schemas.microsoft.com/office/drawing/2014/main" id="{9535B3C5-DE9D-4E56-BF89-CAD4F402311E}"/>
              </a:ext>
            </a:extLst>
          </p:cNvPr>
          <p:cNvSpPr/>
          <p:nvPr/>
        </p:nvSpPr>
        <p:spPr>
          <a:xfrm>
            <a:off x="1648554" y="1486156"/>
            <a:ext cx="8750831" cy="4925799"/>
          </a:xfrm>
          <a:custGeom>
            <a:avLst/>
            <a:gdLst/>
            <a:ahLst/>
            <a:cxnLst/>
            <a:rect l="l" t="t" r="r" b="b"/>
            <a:pathLst>
              <a:path w="8599952" h="5407378" extrusionOk="0">
                <a:moveTo>
                  <a:pt x="8552783" y="576237"/>
                </a:moveTo>
                <a:cubicBezTo>
                  <a:pt x="8516806" y="315141"/>
                  <a:pt x="8277850" y="132965"/>
                  <a:pt x="8018853" y="169228"/>
                </a:cubicBezTo>
                <a:cubicBezTo>
                  <a:pt x="7759952" y="205396"/>
                  <a:pt x="7579207" y="446357"/>
                  <a:pt x="7615184" y="707358"/>
                </a:cubicBezTo>
                <a:cubicBezTo>
                  <a:pt x="7661945" y="1047184"/>
                  <a:pt x="7665762" y="1391877"/>
                  <a:pt x="7626445" y="1731703"/>
                </a:cubicBezTo>
                <a:cubicBezTo>
                  <a:pt x="7622055" y="1769589"/>
                  <a:pt x="7617475" y="1809383"/>
                  <a:pt x="7612226" y="1850991"/>
                </a:cubicBezTo>
                <a:cubicBezTo>
                  <a:pt x="7578825" y="2117431"/>
                  <a:pt x="7520327" y="2456303"/>
                  <a:pt x="7332903" y="2832488"/>
                </a:cubicBezTo>
                <a:cubicBezTo>
                  <a:pt x="7165137" y="3169069"/>
                  <a:pt x="6956813" y="3414324"/>
                  <a:pt x="6797350" y="3571020"/>
                </a:cubicBezTo>
                <a:cubicBezTo>
                  <a:pt x="6744577" y="3622839"/>
                  <a:pt x="6697148" y="3664923"/>
                  <a:pt x="6658308" y="3697465"/>
                </a:cubicBezTo>
                <a:cubicBezTo>
                  <a:pt x="6338522" y="3965241"/>
                  <a:pt x="6030284" y="4093976"/>
                  <a:pt x="5875019" y="4146940"/>
                </a:cubicBezTo>
                <a:cubicBezTo>
                  <a:pt x="5858032" y="4152761"/>
                  <a:pt x="5838565" y="4159346"/>
                  <a:pt x="5816902" y="4166503"/>
                </a:cubicBezTo>
                <a:cubicBezTo>
                  <a:pt x="5630909" y="4227578"/>
                  <a:pt x="5279441" y="4325012"/>
                  <a:pt x="4853059" y="4255253"/>
                </a:cubicBezTo>
                <a:cubicBezTo>
                  <a:pt x="4830920" y="4251627"/>
                  <a:pt x="4808589" y="4248000"/>
                  <a:pt x="4786163" y="4244183"/>
                </a:cubicBezTo>
                <a:cubicBezTo>
                  <a:pt x="4505504" y="4197041"/>
                  <a:pt x="4202418" y="4131290"/>
                  <a:pt x="4023105" y="3884412"/>
                </a:cubicBezTo>
                <a:cubicBezTo>
                  <a:pt x="3955732" y="3791559"/>
                  <a:pt x="3811727" y="3556896"/>
                  <a:pt x="3882537" y="3326147"/>
                </a:cubicBezTo>
                <a:cubicBezTo>
                  <a:pt x="3885495" y="3316413"/>
                  <a:pt x="3888835" y="3306679"/>
                  <a:pt x="3892652" y="3297041"/>
                </a:cubicBezTo>
                <a:cubicBezTo>
                  <a:pt x="3929297" y="3202756"/>
                  <a:pt x="4061945" y="3127462"/>
                  <a:pt x="4222744" y="3109807"/>
                </a:cubicBezTo>
                <a:cubicBezTo>
                  <a:pt x="4254523" y="3106181"/>
                  <a:pt x="4389938" y="3178707"/>
                  <a:pt x="4455021" y="3213540"/>
                </a:cubicBezTo>
                <a:cubicBezTo>
                  <a:pt x="4586142" y="3283585"/>
                  <a:pt x="4746560" y="3369377"/>
                  <a:pt x="4943336" y="3425203"/>
                </a:cubicBezTo>
                <a:cubicBezTo>
                  <a:pt x="5067395" y="3460417"/>
                  <a:pt x="5205769" y="3483797"/>
                  <a:pt x="5360365" y="3483797"/>
                </a:cubicBezTo>
                <a:cubicBezTo>
                  <a:pt x="5365041" y="3483797"/>
                  <a:pt x="5369622" y="3483702"/>
                  <a:pt x="5374298" y="3483702"/>
                </a:cubicBezTo>
                <a:cubicBezTo>
                  <a:pt x="5788559" y="3479980"/>
                  <a:pt x="6147853" y="3358784"/>
                  <a:pt x="6429372" y="3133856"/>
                </a:cubicBezTo>
                <a:cubicBezTo>
                  <a:pt x="6605154" y="2993478"/>
                  <a:pt x="6750493" y="2812638"/>
                  <a:pt x="6860142" y="2594676"/>
                </a:cubicBezTo>
                <a:cubicBezTo>
                  <a:pt x="7060068" y="2197306"/>
                  <a:pt x="7079345" y="1801939"/>
                  <a:pt x="7080586" y="1690191"/>
                </a:cubicBezTo>
                <a:cubicBezTo>
                  <a:pt x="7084498" y="1316964"/>
                  <a:pt x="7000997" y="986968"/>
                  <a:pt x="6832563" y="709553"/>
                </a:cubicBezTo>
                <a:cubicBezTo>
                  <a:pt x="6656018" y="418778"/>
                  <a:pt x="6390436" y="201006"/>
                  <a:pt x="6064447" y="79715"/>
                </a:cubicBezTo>
                <a:cubicBezTo>
                  <a:pt x="6038968" y="70172"/>
                  <a:pt x="6013201" y="61583"/>
                  <a:pt x="5987245" y="53758"/>
                </a:cubicBezTo>
                <a:cubicBezTo>
                  <a:pt x="5960619" y="45742"/>
                  <a:pt x="5933709" y="38680"/>
                  <a:pt x="5906511" y="32477"/>
                </a:cubicBezTo>
                <a:cubicBezTo>
                  <a:pt x="5693225" y="-16479"/>
                  <a:pt x="5464002" y="-9989"/>
                  <a:pt x="5210636" y="51277"/>
                </a:cubicBezTo>
                <a:cubicBezTo>
                  <a:pt x="4971679" y="109107"/>
                  <a:pt x="4736253" y="209404"/>
                  <a:pt x="4508653" y="306266"/>
                </a:cubicBezTo>
                <a:cubicBezTo>
                  <a:pt x="4390988" y="356366"/>
                  <a:pt x="4274945" y="405799"/>
                  <a:pt x="4160047" y="449124"/>
                </a:cubicBezTo>
                <a:cubicBezTo>
                  <a:pt x="4158139" y="449792"/>
                  <a:pt x="4156325" y="450556"/>
                  <a:pt x="4154417" y="451224"/>
                </a:cubicBezTo>
                <a:cubicBezTo>
                  <a:pt x="3804666" y="582345"/>
                  <a:pt x="3465412" y="655730"/>
                  <a:pt x="3123678" y="517166"/>
                </a:cubicBezTo>
                <a:lnTo>
                  <a:pt x="3013933" y="472600"/>
                </a:lnTo>
                <a:cubicBezTo>
                  <a:pt x="2592419" y="301399"/>
                  <a:pt x="2313954" y="188314"/>
                  <a:pt x="2064596" y="133728"/>
                </a:cubicBezTo>
                <a:cubicBezTo>
                  <a:pt x="1752731" y="65496"/>
                  <a:pt x="1491730" y="92980"/>
                  <a:pt x="1218227" y="222860"/>
                </a:cubicBezTo>
                <a:cubicBezTo>
                  <a:pt x="1197138" y="232880"/>
                  <a:pt x="1176429" y="243473"/>
                  <a:pt x="1156293" y="254638"/>
                </a:cubicBezTo>
                <a:cubicBezTo>
                  <a:pt x="617210" y="550948"/>
                  <a:pt x="406977" y="1219530"/>
                  <a:pt x="391518" y="1760427"/>
                </a:cubicBezTo>
                <a:cubicBezTo>
                  <a:pt x="382452" y="2075442"/>
                  <a:pt x="472729" y="2369939"/>
                  <a:pt x="667406" y="2660809"/>
                </a:cubicBezTo>
                <a:cubicBezTo>
                  <a:pt x="792228" y="2847279"/>
                  <a:pt x="946443" y="3010655"/>
                  <a:pt x="1092069" y="3157045"/>
                </a:cubicBezTo>
                <a:cubicBezTo>
                  <a:pt x="1119171" y="3184433"/>
                  <a:pt x="1146082" y="3211154"/>
                  <a:pt x="1172421" y="3237397"/>
                </a:cubicBezTo>
                <a:cubicBezTo>
                  <a:pt x="1376164" y="3440090"/>
                  <a:pt x="1586778" y="3649750"/>
                  <a:pt x="1597180" y="3804824"/>
                </a:cubicBezTo>
                <a:cubicBezTo>
                  <a:pt x="1605578" y="3930218"/>
                  <a:pt x="1575136" y="4019923"/>
                  <a:pt x="1495261" y="4104855"/>
                </a:cubicBezTo>
                <a:cubicBezTo>
                  <a:pt x="1398017" y="4208301"/>
                  <a:pt x="1247906" y="4284073"/>
                  <a:pt x="1092069" y="4338086"/>
                </a:cubicBezTo>
                <a:cubicBezTo>
                  <a:pt x="848818" y="4422256"/>
                  <a:pt x="591730" y="4453270"/>
                  <a:pt x="500690" y="4453270"/>
                </a:cubicBezTo>
                <a:lnTo>
                  <a:pt x="497731" y="4453270"/>
                </a:lnTo>
                <a:cubicBezTo>
                  <a:pt x="239689" y="4439719"/>
                  <a:pt x="18005" y="4637927"/>
                  <a:pt x="1018" y="4898642"/>
                </a:cubicBezTo>
                <a:cubicBezTo>
                  <a:pt x="-15968" y="5161551"/>
                  <a:pt x="181572" y="5388674"/>
                  <a:pt x="442477" y="5405947"/>
                </a:cubicBezTo>
                <a:cubicBezTo>
                  <a:pt x="456887" y="5406902"/>
                  <a:pt x="474160" y="5407379"/>
                  <a:pt x="494010" y="5407379"/>
                </a:cubicBezTo>
                <a:cubicBezTo>
                  <a:pt x="626180" y="5407379"/>
                  <a:pt x="873057" y="5384667"/>
                  <a:pt x="1149041" y="5315384"/>
                </a:cubicBezTo>
                <a:cubicBezTo>
                  <a:pt x="1339137" y="5267669"/>
                  <a:pt x="1511675" y="5206308"/>
                  <a:pt x="1665699" y="5131491"/>
                </a:cubicBezTo>
                <a:cubicBezTo>
                  <a:pt x="1858754" y="5037779"/>
                  <a:pt x="2022797" y="4923167"/>
                  <a:pt x="2156113" y="4788420"/>
                </a:cubicBezTo>
                <a:cubicBezTo>
                  <a:pt x="2435437" y="4506329"/>
                  <a:pt x="2568753" y="4143886"/>
                  <a:pt x="2541650" y="3740504"/>
                </a:cubicBezTo>
                <a:cubicBezTo>
                  <a:pt x="2507009" y="3224609"/>
                  <a:pt x="2151342" y="2870564"/>
                  <a:pt x="1837377" y="2558222"/>
                </a:cubicBezTo>
                <a:cubicBezTo>
                  <a:pt x="1521790" y="2244066"/>
                  <a:pt x="1411855" y="2024196"/>
                  <a:pt x="1337706" y="1788007"/>
                </a:cubicBezTo>
                <a:cubicBezTo>
                  <a:pt x="1221568" y="1417929"/>
                  <a:pt x="1374255" y="1163513"/>
                  <a:pt x="1621610" y="1086215"/>
                </a:cubicBezTo>
                <a:cubicBezTo>
                  <a:pt x="1636688" y="1081539"/>
                  <a:pt x="1651098" y="1077340"/>
                  <a:pt x="1665699" y="1073809"/>
                </a:cubicBezTo>
                <a:cubicBezTo>
                  <a:pt x="1807412" y="1039454"/>
                  <a:pt x="1953802" y="1070946"/>
                  <a:pt x="2660174" y="1357809"/>
                </a:cubicBezTo>
                <a:lnTo>
                  <a:pt x="2666759" y="1360481"/>
                </a:lnTo>
                <a:lnTo>
                  <a:pt x="2770491" y="1402565"/>
                </a:lnTo>
                <a:cubicBezTo>
                  <a:pt x="3142668" y="1553535"/>
                  <a:pt x="3529064" y="1586077"/>
                  <a:pt x="3951628" y="1502385"/>
                </a:cubicBezTo>
                <a:cubicBezTo>
                  <a:pt x="4103934" y="1472134"/>
                  <a:pt x="4250705" y="1428713"/>
                  <a:pt x="4391274" y="1379471"/>
                </a:cubicBezTo>
                <a:cubicBezTo>
                  <a:pt x="4563239" y="1319064"/>
                  <a:pt x="4725565" y="1249877"/>
                  <a:pt x="4876917" y="1185366"/>
                </a:cubicBezTo>
                <a:cubicBezTo>
                  <a:pt x="5218747" y="1039836"/>
                  <a:pt x="5541682" y="902321"/>
                  <a:pt x="5736550" y="974848"/>
                </a:cubicBezTo>
                <a:cubicBezTo>
                  <a:pt x="6004136" y="1074477"/>
                  <a:pt x="6137928" y="1311811"/>
                  <a:pt x="6134016" y="1680171"/>
                </a:cubicBezTo>
                <a:cubicBezTo>
                  <a:pt x="6133825" y="1700688"/>
                  <a:pt x="6132203" y="1728077"/>
                  <a:pt x="6128767" y="1760427"/>
                </a:cubicBezTo>
                <a:cubicBezTo>
                  <a:pt x="6117411" y="1866068"/>
                  <a:pt x="6085824" y="2024005"/>
                  <a:pt x="6015874" y="2163046"/>
                </a:cubicBezTo>
                <a:cubicBezTo>
                  <a:pt x="5963578" y="2267065"/>
                  <a:pt x="5898495" y="2347322"/>
                  <a:pt x="5816997" y="2405916"/>
                </a:cubicBezTo>
                <a:cubicBezTo>
                  <a:pt x="5702195" y="2488367"/>
                  <a:pt x="5555042" y="2527684"/>
                  <a:pt x="5365805" y="2529402"/>
                </a:cubicBezTo>
                <a:cubicBezTo>
                  <a:pt x="5364087" y="2529497"/>
                  <a:pt x="5362370" y="2529497"/>
                  <a:pt x="5360556" y="2529497"/>
                </a:cubicBezTo>
                <a:cubicBezTo>
                  <a:pt x="5322575" y="2529497"/>
                  <a:pt x="5286407" y="2525776"/>
                  <a:pt x="5251193" y="2518905"/>
                </a:cubicBezTo>
                <a:cubicBezTo>
                  <a:pt x="5133528" y="2496097"/>
                  <a:pt x="5026265" y="2438744"/>
                  <a:pt x="4898484" y="2370416"/>
                </a:cubicBezTo>
                <a:cubicBezTo>
                  <a:pt x="4694646" y="2261435"/>
                  <a:pt x="4440897" y="2125733"/>
                  <a:pt x="4119967" y="2161138"/>
                </a:cubicBezTo>
                <a:cubicBezTo>
                  <a:pt x="4074255" y="2166196"/>
                  <a:pt x="4029308" y="2173067"/>
                  <a:pt x="3985219" y="2181846"/>
                </a:cubicBezTo>
                <a:cubicBezTo>
                  <a:pt x="3529732" y="2272314"/>
                  <a:pt x="3163281" y="2557745"/>
                  <a:pt x="3011261" y="2948912"/>
                </a:cubicBezTo>
                <a:cubicBezTo>
                  <a:pt x="2887107" y="3268412"/>
                  <a:pt x="2885389" y="3620548"/>
                  <a:pt x="3006299" y="3967245"/>
                </a:cubicBezTo>
                <a:cubicBezTo>
                  <a:pt x="3065275" y="4136347"/>
                  <a:pt x="3150398" y="4298197"/>
                  <a:pt x="3259474" y="4448308"/>
                </a:cubicBezTo>
                <a:cubicBezTo>
                  <a:pt x="3276270" y="4471402"/>
                  <a:pt x="3293447" y="4493828"/>
                  <a:pt x="3311007" y="4515490"/>
                </a:cubicBezTo>
                <a:cubicBezTo>
                  <a:pt x="3732616" y="5038542"/>
                  <a:pt x="4335352" y="5137217"/>
                  <a:pt x="4701326" y="5197147"/>
                </a:cubicBezTo>
                <a:cubicBezTo>
                  <a:pt x="4729859" y="5201823"/>
                  <a:pt x="4758107" y="5206022"/>
                  <a:pt x="4786163" y="5209743"/>
                </a:cubicBezTo>
                <a:cubicBezTo>
                  <a:pt x="4914039" y="5226635"/>
                  <a:pt x="5036476" y="5233792"/>
                  <a:pt x="5152519" y="5233792"/>
                </a:cubicBezTo>
                <a:cubicBezTo>
                  <a:pt x="5642170" y="5233696"/>
                  <a:pt x="6015206" y="5106584"/>
                  <a:pt x="6178391" y="5050948"/>
                </a:cubicBezTo>
                <a:cubicBezTo>
                  <a:pt x="6199385" y="5043791"/>
                  <a:pt x="6222384" y="5035679"/>
                  <a:pt x="6247100" y="5026423"/>
                </a:cubicBezTo>
                <a:cubicBezTo>
                  <a:pt x="6458478" y="4948074"/>
                  <a:pt x="6800690" y="4793096"/>
                  <a:pt x="7158933" y="4515490"/>
                </a:cubicBezTo>
                <a:cubicBezTo>
                  <a:pt x="7193479" y="4488675"/>
                  <a:pt x="7228216" y="4460714"/>
                  <a:pt x="7263048" y="4431608"/>
                </a:cubicBezTo>
                <a:cubicBezTo>
                  <a:pt x="7523285" y="4213741"/>
                  <a:pt x="7893267" y="3833834"/>
                  <a:pt x="8178794" y="3260777"/>
                </a:cubicBezTo>
                <a:cubicBezTo>
                  <a:pt x="8470332" y="2675410"/>
                  <a:pt x="8528354" y="2174021"/>
                  <a:pt x="8566717" y="1842211"/>
                </a:cubicBezTo>
                <a:cubicBezTo>
                  <a:pt x="8571202" y="1803276"/>
                  <a:pt x="8575209" y="1764340"/>
                  <a:pt x="8578740" y="1725309"/>
                </a:cubicBezTo>
                <a:lnTo>
                  <a:pt x="8578835" y="1725309"/>
                </a:lnTo>
                <a:cubicBezTo>
                  <a:pt x="8613954" y="1343208"/>
                  <a:pt x="8605270" y="957193"/>
                  <a:pt x="8552783" y="576237"/>
                </a:cubicBezTo>
                <a:close/>
              </a:path>
            </a:pathLst>
          </a:custGeom>
          <a:solidFill>
            <a:srgbClr val="FEDEEB"/>
          </a:solidFill>
          <a:ln w="95375" cap="flat" cmpd="sng">
            <a:solidFill>
              <a:srgbClr val="C00000"/>
            </a:solidFill>
            <a:prstDash val="sys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BCFF429-94C8-4315-8D72-897E86C43923}"/>
              </a:ext>
            </a:extLst>
          </p:cNvPr>
          <p:cNvGrpSpPr/>
          <p:nvPr/>
        </p:nvGrpSpPr>
        <p:grpSpPr>
          <a:xfrm>
            <a:off x="7326579" y="4964275"/>
            <a:ext cx="1299388" cy="1286788"/>
            <a:chOff x="2612657" y="4823729"/>
            <a:chExt cx="1407447" cy="14233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C4AE7AF-EB24-4A04-BB3C-77E20383DD0A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EB729AF-568A-4BA9-B29F-93B7CAEAFC2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4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3ADAB9A-DF3B-4086-9DBA-EBEB7154B908}"/>
              </a:ext>
            </a:extLst>
          </p:cNvPr>
          <p:cNvGrpSpPr/>
          <p:nvPr/>
        </p:nvGrpSpPr>
        <p:grpSpPr>
          <a:xfrm>
            <a:off x="4220725" y="871693"/>
            <a:ext cx="1299388" cy="1286788"/>
            <a:chOff x="2612657" y="4823729"/>
            <a:chExt cx="1407447" cy="1423348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C2DDCBC-8171-47C1-AE87-88FA262BE854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09FB118-0ACB-4FCB-856E-61160A3AA521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F901897-FADA-44A9-95B0-98E51D0AAFED}"/>
              </a:ext>
            </a:extLst>
          </p:cNvPr>
          <p:cNvGrpSpPr/>
          <p:nvPr/>
        </p:nvGrpSpPr>
        <p:grpSpPr>
          <a:xfrm>
            <a:off x="7640780" y="2731473"/>
            <a:ext cx="1299388" cy="1286788"/>
            <a:chOff x="2612657" y="4823729"/>
            <a:chExt cx="1407447" cy="1423348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93525390-6B26-4665-872E-F9AEE0387959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4E4CB9D-FECB-4CEE-A013-151AEA55061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3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96CC96C-1604-4C7D-880D-D3801CFC59E0}"/>
              </a:ext>
            </a:extLst>
          </p:cNvPr>
          <p:cNvGrpSpPr/>
          <p:nvPr/>
        </p:nvGrpSpPr>
        <p:grpSpPr>
          <a:xfrm>
            <a:off x="9658009" y="642175"/>
            <a:ext cx="1299388" cy="1286788"/>
            <a:chOff x="2612657" y="4823729"/>
            <a:chExt cx="1407447" cy="1423348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E6A05EA-3B4C-4832-8A6C-C0F473AF9951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395B91C-E299-45C5-A3D0-43559F8D77BE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5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40D2954-DAA6-4C3C-8C8A-967636F32291}"/>
              </a:ext>
            </a:extLst>
          </p:cNvPr>
          <p:cNvGrpSpPr/>
          <p:nvPr/>
        </p:nvGrpSpPr>
        <p:grpSpPr>
          <a:xfrm>
            <a:off x="411152" y="-94607"/>
            <a:ext cx="2865120" cy="4037658"/>
            <a:chOff x="1815291" y="-39347"/>
            <a:chExt cx="2865120" cy="2654054"/>
          </a:xfrm>
        </p:grpSpPr>
        <p:pic>
          <p:nvPicPr>
            <p:cNvPr id="138" name="Picture 13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24542EEE-537F-4594-864E-26F299899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A45520D-6FE5-4BEC-9CF4-91DEFAB1402E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37FBA4D-0DE2-4E49-A9E6-379067442B23}"/>
              </a:ext>
            </a:extLst>
          </p:cNvPr>
          <p:cNvGrpSpPr/>
          <p:nvPr/>
        </p:nvGrpSpPr>
        <p:grpSpPr>
          <a:xfrm>
            <a:off x="5906784" y="-319772"/>
            <a:ext cx="2865120" cy="3086952"/>
            <a:chOff x="1815291" y="342048"/>
            <a:chExt cx="2865120" cy="3086952"/>
          </a:xfrm>
        </p:grpSpPr>
        <p:pic>
          <p:nvPicPr>
            <p:cNvPr id="141" name="Picture 14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8D9F723-8A52-48C0-BBD0-C3B159C9B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126001E-9887-4DFC-99C7-8B383304BF0C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5" name="Picture 144">
            <a:extLst>
              <a:ext uri="{FF2B5EF4-FFF2-40B4-BE49-F238E27FC236}">
                <a16:creationId xmlns:a16="http://schemas.microsoft.com/office/drawing/2014/main" id="{F71C6925-BE38-4444-83A3-E74FD859408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1081275" y="4988493"/>
            <a:ext cx="1556752" cy="195474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60D9FE6D-2347-4FEC-A5F8-AEBCCB805FA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9148722" y="4772047"/>
            <a:ext cx="2186386" cy="2134975"/>
          </a:xfrm>
          <a:prstGeom prst="rect">
            <a:avLst/>
          </a:prstGeom>
        </p:spPr>
      </p:pic>
      <p:pic>
        <p:nvPicPr>
          <p:cNvPr id="148" name="Picture 14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682BC62-D274-4C02-A21B-1ADDED9725F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4406080" y="2853091"/>
            <a:ext cx="2230042" cy="2415879"/>
          </a:xfrm>
          <a:prstGeom prst="rect">
            <a:avLst/>
          </a:prstGeom>
        </p:spPr>
      </p:pic>
      <p:sp>
        <p:nvSpPr>
          <p:cNvPr id="149" name="Cloud 148">
            <a:extLst>
              <a:ext uri="{FF2B5EF4-FFF2-40B4-BE49-F238E27FC236}">
                <a16:creationId xmlns:a16="http://schemas.microsoft.com/office/drawing/2014/main" id="{4663D6DD-DBE3-4C01-9C62-BA42977A1DE7}"/>
              </a:ext>
            </a:extLst>
          </p:cNvPr>
          <p:cNvSpPr/>
          <p:nvPr/>
        </p:nvSpPr>
        <p:spPr>
          <a:xfrm>
            <a:off x="2199091" y="1686669"/>
            <a:ext cx="1857665" cy="577378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F136A2B0-A0AE-40B1-A3AB-D92A1A790143}"/>
              </a:ext>
            </a:extLst>
          </p:cNvPr>
          <p:cNvSpPr/>
          <p:nvPr/>
        </p:nvSpPr>
        <p:spPr>
          <a:xfrm rot="10800000">
            <a:off x="8111607" y="17390"/>
            <a:ext cx="2378004" cy="771913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1" name="Picture 15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F3C656F-4B6B-4BB3-8305-7395769FC66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2112612" y="58631"/>
            <a:ext cx="1602110" cy="1735620"/>
          </a:xfrm>
          <a:prstGeom prst="rect">
            <a:avLst/>
          </a:prstGeom>
        </p:spPr>
      </p:pic>
      <p:pic>
        <p:nvPicPr>
          <p:cNvPr id="152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661FD0B-2A4B-4DBD-BF43-C15BA436F400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5587826" y="695227"/>
            <a:ext cx="1306587" cy="1826837"/>
          </a:xfrm>
          <a:prstGeom prst="rect">
            <a:avLst/>
          </a:prstGeom>
        </p:spPr>
      </p:pic>
      <p:pic>
        <p:nvPicPr>
          <p:cNvPr id="153" name="Hình ảnh 24">
            <a:extLst>
              <a:ext uri="{FF2B5EF4-FFF2-40B4-BE49-F238E27FC236}">
                <a16:creationId xmlns:a16="http://schemas.microsoft.com/office/drawing/2014/main" id="{C684569C-07D1-42AC-852A-40AF188F14CC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5400830" y="4502502"/>
            <a:ext cx="2059477" cy="1737360"/>
          </a:xfrm>
          <a:prstGeom prst="rect">
            <a:avLst/>
          </a:prstGeom>
        </p:spPr>
      </p:pic>
      <p:pic>
        <p:nvPicPr>
          <p:cNvPr id="154" name="Hình ảnh 12">
            <a:extLst>
              <a:ext uri="{FF2B5EF4-FFF2-40B4-BE49-F238E27FC236}">
                <a16:creationId xmlns:a16="http://schemas.microsoft.com/office/drawing/2014/main" id="{6E2DEBE4-7EFE-45E8-9937-3FFFBAEBF4DC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000" b="96750" l="62969" r="95625">
                        <a14:foregroundMark x1="75313" y1="10750" x2="77188" y2="13750"/>
                        <a14:foregroundMark x1="79688" y1="6500" x2="79844" y2="7750"/>
                        <a14:foregroundMark x1="76406" y1="88000" x2="76563" y2="93500"/>
                        <a14:foregroundMark x1="75469" y1="93750" x2="75469" y2="96750"/>
                        <a14:foregroundMark x1="74844" y1="84250" x2="75313" y2="86250"/>
                        <a14:foregroundMark x1="79688" y1="6000" x2="79688" y2="6000"/>
                        <a14:foregroundMark x1="74844" y1="84250" x2="74844" y2="84250"/>
                        <a14:foregroundMark x1="75313" y1="82750" x2="75313" y2="84250"/>
                        <a14:backgroundMark x1="83906" y1="26000" x2="86719" y2="29500"/>
                        <a14:backgroundMark x1="63750" y1="31000" x2="68281" y2="34000"/>
                        <a14:backgroundMark x1="90000" y1="33000" x2="92188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74"/>
          <a:stretch/>
        </p:blipFill>
        <p:spPr>
          <a:xfrm>
            <a:off x="8837214" y="700101"/>
            <a:ext cx="1416696" cy="21529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6B4BD4E-EF3C-4AD3-B496-D03B6E9F1A0E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6389" b="46574" l="53698" r="65000">
                        <a14:foregroundMark x1="53698" y1="31667" x2="53802" y2="32778"/>
                        <a14:foregroundMark x1="54167" y1="28981" x2="55156" y2="28611"/>
                        <a14:foregroundMark x1="56094" y1="28333" x2="57500" y2="28333"/>
                        <a14:foregroundMark x1="59010" y1="27593" x2="59844" y2="27593"/>
                        <a14:foregroundMark x1="62187" y1="27315" x2="62813" y2="27222"/>
                        <a14:foregroundMark x1="63594" y1="28333" x2="63854" y2="30000"/>
                        <a14:foregroundMark x1="64167" y1="34259" x2="64271" y2="36296"/>
                        <a14:foregroundMark x1="59479" y1="44537" x2="59896" y2="44722"/>
                        <a14:foregroundMark x1="55729" y1="45556" x2="55990" y2="45648"/>
                        <a14:foregroundMark x1="55000" y1="46481" x2="55313" y2="46574"/>
                        <a14:foregroundMark x1="54583" y1="45648" x2="54375" y2="44352"/>
                        <a14:foregroundMark x1="64740" y1="39630" x2="64688" y2="41481"/>
                      </a14:backgroundRemoval>
                    </a14:imgEffect>
                  </a14:imgLayer>
                </a14:imgProps>
              </a:ext>
            </a:extLst>
          </a:blip>
          <a:srcRect l="52401" t="24259" r="33450" b="52231"/>
          <a:stretch/>
        </p:blipFill>
        <p:spPr>
          <a:xfrm>
            <a:off x="4095363" y="1280210"/>
            <a:ext cx="1725023" cy="161231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B6C3522-1B59-4752-AABD-C0D879166C03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1759" b="66759" l="36510" r="45729">
                        <a14:foregroundMark x1="37708" y1="55000" x2="38177" y2="55833"/>
                        <a14:foregroundMark x1="37240" y1="58796" x2="37240" y2="58796"/>
                        <a14:foregroundMark x1="37188" y1="58519" x2="37188" y2="58519"/>
                        <a14:foregroundMark x1="37448" y1="61296" x2="37344" y2="61204"/>
                        <a14:foregroundMark x1="37240" y1="60926" x2="37240" y2="60926"/>
                        <a14:foregroundMark x1="36563" y1="61667" x2="36563" y2="61667"/>
                        <a14:foregroundMark x1="36615" y1="63241" x2="36615" y2="63241"/>
                        <a14:foregroundMark x1="36927" y1="61481" x2="36927" y2="61481"/>
                        <a14:foregroundMark x1="39271" y1="65185" x2="39271" y2="65185"/>
                        <a14:foregroundMark x1="40625" y1="66759" x2="40625" y2="66759"/>
                        <a14:foregroundMark x1="44531" y1="55741" x2="44531" y2="55741"/>
                        <a14:foregroundMark x1="45000" y1="54259" x2="45000" y2="54259"/>
                        <a14:foregroundMark x1="44479" y1="53519" x2="44479" y2="53519"/>
                        <a14:foregroundMark x1="43594" y1="53704" x2="43594" y2="53704"/>
                        <a14:foregroundMark x1="42865" y1="54352" x2="42865" y2="54352"/>
                        <a14:foregroundMark x1="42083" y1="53611" x2="42083" y2="53611"/>
                        <a14:foregroundMark x1="42240" y1="53889" x2="42240" y2="53889"/>
                        <a14:foregroundMark x1="42292" y1="53056" x2="42292" y2="53056"/>
                        <a14:foregroundMark x1="42240" y1="52593" x2="42240" y2="52593"/>
                        <a14:foregroundMark x1="41979" y1="52222" x2="41979" y2="52222"/>
                        <a14:foregroundMark x1="42188" y1="52315" x2="42188" y2="52315"/>
                        <a14:foregroundMark x1="40990" y1="52130" x2="40990" y2="52130"/>
                        <a14:foregroundMark x1="40365" y1="52778" x2="40365" y2="52778"/>
                        <a14:foregroundMark x1="40156" y1="53519" x2="40104" y2="53611"/>
                        <a14:foregroundMark x1="38906" y1="53981" x2="38906" y2="53981"/>
                        <a14:foregroundMark x1="39271" y1="53889" x2="39271" y2="53889"/>
                        <a14:foregroundMark x1="39948" y1="53611" x2="39948" y2="53611"/>
                        <a14:foregroundMark x1="39375" y1="53796" x2="39531" y2="53796"/>
                        <a14:foregroundMark x1="39688" y1="53796" x2="39792" y2="53796"/>
                        <a14:foregroundMark x1="38646" y1="54074" x2="38646" y2="54074"/>
                        <a14:foregroundMark x1="40833" y1="52407" x2="40833" y2="52407"/>
                        <a14:foregroundMark x1="42969" y1="54259" x2="42969" y2="54259"/>
                        <a14:foregroundMark x1="43125" y1="54074" x2="43125" y2="54074"/>
                        <a14:foregroundMark x1="43906" y1="53889" x2="43906" y2="53889"/>
                        <a14:foregroundMark x1="43854" y1="53611" x2="43854" y2="53611"/>
                        <a14:foregroundMark x1="44063" y1="53611" x2="44063" y2="53611"/>
                        <a14:foregroundMark x1="44844" y1="53796" x2="44844" y2="53796"/>
                        <a14:foregroundMark x1="43281" y1="53796" x2="43281" y2="53796"/>
                        <a14:foregroundMark x1="41458" y1="58796" x2="42396" y2="58796"/>
                        <a14:foregroundMark x1="36823" y1="54907" x2="36823" y2="54907"/>
                        <a14:foregroundMark x1="37031" y1="56111" x2="37031" y2="56111"/>
                        <a14:foregroundMark x1="36927" y1="55926" x2="37344" y2="56944"/>
                        <a14:foregroundMark x1="36927" y1="55556" x2="36875" y2="55278"/>
                        <a14:foregroundMark x1="36875" y1="54907" x2="36927" y2="54259"/>
                        <a14:foregroundMark x1="37031" y1="54074" x2="37135" y2="53981"/>
                        <a14:foregroundMark x1="37135" y1="53796" x2="37135" y2="53796"/>
                        <a14:foregroundMark x1="37344" y1="53611" x2="37344" y2="53611"/>
                        <a14:foregroundMark x1="37500" y1="53426" x2="37500" y2="53426"/>
                        <a14:foregroundMark x1="37708" y1="53426" x2="37708" y2="53426"/>
                        <a14:foregroundMark x1="37813" y1="53241" x2="37813" y2="53241"/>
                        <a14:foregroundMark x1="38125" y1="53519" x2="38125" y2="53519"/>
                        <a14:foregroundMark x1="41563" y1="52037" x2="41563" y2="52037"/>
                      </a14:backgroundRemoval>
                    </a14:imgEffect>
                  </a14:imgLayer>
                </a14:imgProps>
              </a:ext>
            </a:extLst>
          </a:blip>
          <a:srcRect l="35385" t="50000" r="53095" b="32097"/>
          <a:stretch/>
        </p:blipFill>
        <p:spPr>
          <a:xfrm>
            <a:off x="2398844" y="3944927"/>
            <a:ext cx="2042884" cy="1854723"/>
          </a:xfrm>
          <a:prstGeom prst="rect">
            <a:avLst/>
          </a:prstGeom>
        </p:spPr>
      </p:pic>
      <p:sp>
        <p:nvSpPr>
          <p:cNvPr id="82" name="Title 1">
            <a:extLst>
              <a:ext uri="{FF2B5EF4-FFF2-40B4-BE49-F238E27FC236}">
                <a16:creationId xmlns:a16="http://schemas.microsoft.com/office/drawing/2014/main" id="{8E111C16-D5AD-4CB7-B2A1-64D470A9ABEF}"/>
              </a:ext>
            </a:extLst>
          </p:cNvPr>
          <p:cNvSpPr txBox="1">
            <a:spLocks/>
          </p:cNvSpPr>
          <p:nvPr/>
        </p:nvSpPr>
        <p:spPr>
          <a:xfrm>
            <a:off x="8282993" y="-25302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EB6631"/>
                </a:solidFill>
                <a:latin typeface="SVN-Poky's" panose="020B0606040200020203" pitchFamily="34" charset="0"/>
              </a:rPr>
              <a:t>Măng</a:t>
            </a:r>
            <a:r>
              <a:rPr lang="en-US" sz="2000" b="0" dirty="0">
                <a:solidFill>
                  <a:srgbClr val="EB6631"/>
                </a:solidFill>
                <a:latin typeface="SVN-Poky's" panose="020B0606040200020203" pitchFamily="34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82386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CE1A232-71C0-4238-9275-57B543CE8ECF}"/>
              </a:ext>
            </a:extLst>
          </p:cNvPr>
          <p:cNvSpPr/>
          <p:nvPr/>
        </p:nvSpPr>
        <p:spPr>
          <a:xfrm rot="3800113">
            <a:off x="4948315" y="-2667000"/>
            <a:ext cx="1811798" cy="12192000"/>
          </a:xfrm>
          <a:custGeom>
            <a:avLst/>
            <a:gdLst>
              <a:gd name="connsiteX0" fmla="*/ 0 w 1082040"/>
              <a:gd name="connsiteY0" fmla="*/ 0 h 6858000"/>
              <a:gd name="connsiteX1" fmla="*/ 828035 w 1082040"/>
              <a:gd name="connsiteY1" fmla="*/ 0 h 6858000"/>
              <a:gd name="connsiteX2" fmla="*/ 1082040 w 1082040"/>
              <a:gd name="connsiteY2" fmla="*/ 254005 h 6858000"/>
              <a:gd name="connsiteX3" fmla="*/ 1082040 w 1082040"/>
              <a:gd name="connsiteY3" fmla="*/ 6603995 h 6858000"/>
              <a:gd name="connsiteX4" fmla="*/ 828035 w 1082040"/>
              <a:gd name="connsiteY4" fmla="*/ 6858000 h 6858000"/>
              <a:gd name="connsiteX5" fmla="*/ 0 w 1082040"/>
              <a:gd name="connsiteY5" fmla="*/ 6858000 h 6858000"/>
              <a:gd name="connsiteX6" fmla="*/ 0 w 108204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040" h="6858000">
                <a:moveTo>
                  <a:pt x="0" y="0"/>
                </a:moveTo>
                <a:lnTo>
                  <a:pt x="828035" y="0"/>
                </a:lnTo>
                <a:cubicBezTo>
                  <a:pt x="968318" y="0"/>
                  <a:pt x="1082040" y="113722"/>
                  <a:pt x="1082040" y="254005"/>
                </a:cubicBezTo>
                <a:lnTo>
                  <a:pt x="1082040" y="6603995"/>
                </a:lnTo>
                <a:cubicBezTo>
                  <a:pt x="1082040" y="6744278"/>
                  <a:pt x="968318" y="6858000"/>
                  <a:pt x="828035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DEA"/>
              </a:gs>
              <a:gs pos="74000">
                <a:srgbClr val="FFAFDD"/>
              </a:gs>
              <a:gs pos="83000">
                <a:srgbClr val="FFCDEA"/>
              </a:gs>
              <a:gs pos="100000">
                <a:srgbClr val="FFAF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E38286-3512-4230-A227-9AF20A79A881}"/>
              </a:ext>
            </a:extLst>
          </p:cNvPr>
          <p:cNvSpPr txBox="1"/>
          <p:nvPr/>
        </p:nvSpPr>
        <p:spPr>
          <a:xfrm rot="20012840">
            <a:off x="1537803" y="3044278"/>
            <a:ext cx="105384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Sự truyền ánh sáng qua các vật</a:t>
            </a:r>
            <a:endParaRPr lang="en-US" sz="4400">
              <a:solidFill>
                <a:srgbClr val="002060"/>
              </a:solidFill>
              <a:latin typeface="#9Slide03 Montserrat Black" panose="00000A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6DB052-F65F-4E14-AE6E-E127C5D9B682}"/>
              </a:ext>
            </a:extLst>
          </p:cNvPr>
          <p:cNvGrpSpPr/>
          <p:nvPr/>
        </p:nvGrpSpPr>
        <p:grpSpPr>
          <a:xfrm rot="19999581">
            <a:off x="4769649" y="1919028"/>
            <a:ext cx="1299388" cy="1286788"/>
            <a:chOff x="2612657" y="4823729"/>
            <a:chExt cx="1407447" cy="142334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805E9B5-D992-417C-AB57-92984F451D08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6DDAF68-2593-4CE5-808B-144504E5C8C2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3</a:t>
              </a:r>
            </a:p>
          </p:txBody>
        </p:sp>
      </p:grpSp>
      <p:pic>
        <p:nvPicPr>
          <p:cNvPr id="15" name="Picture 1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5D63756-5566-4A1D-83AE-9F3AAB3980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8402638" y="3116542"/>
            <a:ext cx="3824544" cy="41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95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6847313-7490-487A-B649-ED513F1B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4249C11-E777-4E1A-8699-ADDE83EBC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9253729" y="3592784"/>
            <a:ext cx="3133626" cy="3394761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8A4B9D67-185F-4284-9F94-34BB43AABC42}"/>
              </a:ext>
            </a:extLst>
          </p:cNvPr>
          <p:cNvSpPr/>
          <p:nvPr/>
        </p:nvSpPr>
        <p:spPr>
          <a:xfrm>
            <a:off x="315463" y="456202"/>
            <a:ext cx="11655820" cy="6043449"/>
          </a:xfrm>
          <a:prstGeom prst="roundRect">
            <a:avLst>
              <a:gd name="adj" fmla="val 5190"/>
            </a:avLst>
          </a:prstGeom>
          <a:solidFill>
            <a:schemeClr val="bg1">
              <a:alpha val="70000"/>
            </a:schemeClr>
          </a:solidFill>
          <a:ln w="38100">
            <a:solidFill>
              <a:srgbClr val="A52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74">
            <a:extLst>
              <a:ext uri="{FF2B5EF4-FFF2-40B4-BE49-F238E27FC236}">
                <a16:creationId xmlns:a16="http://schemas.microsoft.com/office/drawing/2014/main" id="{1F79EB13-6007-48B8-9900-88B4F1B06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744" y="110357"/>
            <a:ext cx="1515539" cy="9211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FFED3B-F4C5-4A1B-8D34-F8541BFB2226}"/>
              </a:ext>
            </a:extLst>
          </p:cNvPr>
          <p:cNvSpPr txBox="1"/>
          <p:nvPr/>
        </p:nvSpPr>
        <p:spPr>
          <a:xfrm>
            <a:off x="674090" y="1811495"/>
            <a:ext cx="4439148" cy="953453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cho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qua</a:t>
            </a:r>
            <a:endParaRPr lang="en-US" sz="2500" dirty="0">
              <a:latin typeface="#9Slide03 Montserrat Black" panose="00000A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5E409A-0D5B-4C5D-8DC6-79BED8F71DF1}"/>
              </a:ext>
            </a:extLst>
          </p:cNvPr>
          <p:cNvSpPr txBox="1"/>
          <p:nvPr/>
        </p:nvSpPr>
        <p:spPr>
          <a:xfrm>
            <a:off x="647677" y="5053169"/>
            <a:ext cx="4460658" cy="953453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chỉ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76739F-0E83-4C79-89FC-43FB793BF3FC}"/>
              </a:ext>
            </a:extLst>
          </p:cNvPr>
          <p:cNvSpPr txBox="1"/>
          <p:nvPr/>
        </p:nvSpPr>
        <p:spPr>
          <a:xfrm>
            <a:off x="647677" y="3415707"/>
            <a:ext cx="4439148" cy="953453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không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qua</a:t>
            </a:r>
            <a:endParaRPr lang="en-US" altLang="en-US" sz="2500" b="1" dirty="0">
              <a:solidFill>
                <a:schemeClr val="accent5">
                  <a:lumMod val="10000"/>
                </a:schemeClr>
              </a:solidFill>
              <a:latin typeface="#9Slide03 Montserrat Black" panose="00000A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39F5F4-8927-4808-A5FF-67A26CF5A081}"/>
              </a:ext>
            </a:extLst>
          </p:cNvPr>
          <p:cNvGrpSpPr/>
          <p:nvPr/>
        </p:nvGrpSpPr>
        <p:grpSpPr>
          <a:xfrm>
            <a:off x="6717255" y="3154556"/>
            <a:ext cx="4800655" cy="1294163"/>
            <a:chOff x="6717255" y="3284303"/>
            <a:chExt cx="4255545" cy="1114826"/>
          </a:xfrm>
        </p:grpSpPr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E02C73B5-DD47-437E-BF70-18D98BB016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7255" y="3284303"/>
              <a:ext cx="2168125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id="{CE718596-DAC4-43AF-AE4A-75F84A3B8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3898" y="3284303"/>
              <a:ext cx="2168902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F5BB3-7313-47F0-B688-687FD1679827}"/>
              </a:ext>
            </a:extLst>
          </p:cNvPr>
          <p:cNvGrpSpPr/>
          <p:nvPr/>
        </p:nvGrpSpPr>
        <p:grpSpPr>
          <a:xfrm>
            <a:off x="6708968" y="1679946"/>
            <a:ext cx="4808942" cy="1294163"/>
            <a:chOff x="6708968" y="1679947"/>
            <a:chExt cx="4263832" cy="1114826"/>
          </a:xfrm>
        </p:grpSpPr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19C406EE-C6E3-43B6-9174-1A2E5BAF0E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5381" y="1679947"/>
              <a:ext cx="2087419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7">
              <a:extLst>
                <a:ext uri="{FF2B5EF4-FFF2-40B4-BE49-F238E27FC236}">
                  <a16:creationId xmlns:a16="http://schemas.microsoft.com/office/drawing/2014/main" id="{708DC912-0250-4BED-9208-F3978C1F3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968" y="1679947"/>
              <a:ext cx="2168124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A244A3-F468-448A-B839-5716DB86C13F}"/>
              </a:ext>
            </a:extLst>
          </p:cNvPr>
          <p:cNvGrpSpPr/>
          <p:nvPr/>
        </p:nvGrpSpPr>
        <p:grpSpPr>
          <a:xfrm>
            <a:off x="6708968" y="4744973"/>
            <a:ext cx="4808942" cy="1365717"/>
            <a:chOff x="6708968" y="4744974"/>
            <a:chExt cx="4263833" cy="1136004"/>
          </a:xfrm>
        </p:grpSpPr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5EE4B0F9-A020-4E53-BD80-684C4F80D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5381" y="4744974"/>
              <a:ext cx="2087420" cy="11360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1">
              <a:extLst>
                <a:ext uri="{FF2B5EF4-FFF2-40B4-BE49-F238E27FC236}">
                  <a16:creationId xmlns:a16="http://schemas.microsoft.com/office/drawing/2014/main" id="{6A1E834C-4A3C-46F8-99E7-92D1DC651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968" y="4744974"/>
              <a:ext cx="2324044" cy="1136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8688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45343D2-AA18-4EDC-B5EC-CBF728A359B1}"/>
              </a:ext>
            </a:extLst>
          </p:cNvPr>
          <p:cNvSpPr txBox="1"/>
          <p:nvPr/>
        </p:nvSpPr>
        <p:spPr>
          <a:xfrm>
            <a:off x="1338077" y="614251"/>
            <a:ext cx="105384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Sự truyền ánh sáng qua các vật</a:t>
            </a:r>
            <a:endParaRPr lang="en-US" sz="4400">
              <a:solidFill>
                <a:srgbClr val="002060"/>
              </a:solidFill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056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4722EE5-9D31-451B-9512-6F794AF8DCF0}"/>
              </a:ext>
            </a:extLst>
          </p:cNvPr>
          <p:cNvSpPr/>
          <p:nvPr/>
        </p:nvSpPr>
        <p:spPr>
          <a:xfrm>
            <a:off x="-137747" y="4862749"/>
            <a:ext cx="6386862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E155252-DB8A-49A8-82B4-55153A8A6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 rot="20893845">
            <a:off x="-2579335" y="3853487"/>
            <a:ext cx="2808286" cy="30423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8E132B8-DEC7-4E77-928B-C9E21B530130}"/>
              </a:ext>
            </a:extLst>
          </p:cNvPr>
          <p:cNvGrpSpPr/>
          <p:nvPr/>
        </p:nvGrpSpPr>
        <p:grpSpPr>
          <a:xfrm>
            <a:off x="2252089" y="-4375251"/>
            <a:ext cx="2865120" cy="4037658"/>
            <a:chOff x="1815291" y="-39347"/>
            <a:chExt cx="2865120" cy="2654054"/>
          </a:xfrm>
        </p:grpSpPr>
        <p:pic>
          <p:nvPicPr>
            <p:cNvPr id="18" name="Picture 1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1CB5AF6-4363-419C-A8F6-22270450C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3C30715-E3D2-4C71-9594-6528232B86B2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0999EA-82B2-46DC-B271-0B58B247EAFF}"/>
              </a:ext>
            </a:extLst>
          </p:cNvPr>
          <p:cNvGrpSpPr/>
          <p:nvPr/>
        </p:nvGrpSpPr>
        <p:grpSpPr>
          <a:xfrm>
            <a:off x="3006477" y="-3724418"/>
            <a:ext cx="2865120" cy="3086952"/>
            <a:chOff x="1815291" y="342048"/>
            <a:chExt cx="2865120" cy="3086952"/>
          </a:xfrm>
        </p:grpSpPr>
        <p:pic>
          <p:nvPicPr>
            <p:cNvPr id="11" name="Picture 1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5E1DAA89-6A10-4F37-8DB1-26B31CF2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1568A72-CF17-405E-9A4D-DFB75CE8560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D19F815-8335-49F7-B86A-B77BAA5CF2E4}"/>
              </a:ext>
            </a:extLst>
          </p:cNvPr>
          <p:cNvSpPr/>
          <p:nvPr/>
        </p:nvSpPr>
        <p:spPr>
          <a:xfrm>
            <a:off x="7022814" y="2854546"/>
            <a:ext cx="5353259" cy="3448795"/>
          </a:xfrm>
          <a:custGeom>
            <a:avLst/>
            <a:gdLst>
              <a:gd name="connsiteX0" fmla="*/ 4272761 w 5170887"/>
              <a:gd name="connsiteY0" fmla="*/ 40 h 3903962"/>
              <a:gd name="connsiteX1" fmla="*/ 5136404 w 5170887"/>
              <a:gd name="connsiteY1" fmla="*/ 89666 h 3903962"/>
              <a:gd name="connsiteX2" fmla="*/ 5170887 w 5170887"/>
              <a:gd name="connsiteY2" fmla="*/ 98715 h 3903962"/>
              <a:gd name="connsiteX3" fmla="*/ 5170887 w 5170887"/>
              <a:gd name="connsiteY3" fmla="*/ 2845179 h 3903962"/>
              <a:gd name="connsiteX4" fmla="*/ 84204 w 5170887"/>
              <a:gd name="connsiteY4" fmla="*/ 3903962 h 3903962"/>
              <a:gd name="connsiteX5" fmla="*/ 69163 w 5170887"/>
              <a:gd name="connsiteY5" fmla="*/ 3851642 h 3903962"/>
              <a:gd name="connsiteX6" fmla="*/ 38184 w 5170887"/>
              <a:gd name="connsiteY6" fmla="*/ 3708063 h 3903962"/>
              <a:gd name="connsiteX7" fmla="*/ 3016514 w 5170887"/>
              <a:gd name="connsiteY7" fmla="*/ 135741 h 3903962"/>
              <a:gd name="connsiteX8" fmla="*/ 4272761 w 5170887"/>
              <a:gd name="connsiteY8" fmla="*/ 40 h 390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0887" h="3903962">
                <a:moveTo>
                  <a:pt x="4272761" y="40"/>
                </a:moveTo>
                <a:cubicBezTo>
                  <a:pt x="4574343" y="1242"/>
                  <a:pt x="4864085" y="30120"/>
                  <a:pt x="5136404" y="89666"/>
                </a:cubicBezTo>
                <a:lnTo>
                  <a:pt x="5170887" y="98715"/>
                </a:lnTo>
                <a:lnTo>
                  <a:pt x="5170887" y="2845179"/>
                </a:lnTo>
                <a:lnTo>
                  <a:pt x="84204" y="3903962"/>
                </a:lnTo>
                <a:lnTo>
                  <a:pt x="69163" y="3851642"/>
                </a:lnTo>
                <a:cubicBezTo>
                  <a:pt x="57281" y="3804387"/>
                  <a:pt x="46939" y="3756519"/>
                  <a:pt x="38184" y="3708063"/>
                </a:cubicBezTo>
                <a:cubicBezTo>
                  <a:pt x="-241957" y="2157445"/>
                  <a:pt x="1046324" y="545833"/>
                  <a:pt x="3016514" y="135741"/>
                </a:cubicBezTo>
                <a:cubicBezTo>
                  <a:pt x="3447493" y="46034"/>
                  <a:pt x="3870652" y="-1564"/>
                  <a:pt x="4272761" y="4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712430-454E-44C9-A432-A6A3185747CF}"/>
              </a:ext>
            </a:extLst>
          </p:cNvPr>
          <p:cNvSpPr/>
          <p:nvPr/>
        </p:nvSpPr>
        <p:spPr>
          <a:xfrm>
            <a:off x="6717604" y="5003800"/>
            <a:ext cx="5647268" cy="1854200"/>
          </a:xfrm>
          <a:custGeom>
            <a:avLst/>
            <a:gdLst>
              <a:gd name="connsiteX0" fmla="*/ 3328097 w 5474396"/>
              <a:gd name="connsiteY0" fmla="*/ 0 h 1854200"/>
              <a:gd name="connsiteX1" fmla="*/ 5456938 w 5474396"/>
              <a:gd name="connsiteY1" fmla="*/ 305613 h 1854200"/>
              <a:gd name="connsiteX2" fmla="*/ 5474396 w 5474396"/>
              <a:gd name="connsiteY2" fmla="*/ 312746 h 1854200"/>
              <a:gd name="connsiteX3" fmla="*/ 5474396 w 5474396"/>
              <a:gd name="connsiteY3" fmla="*/ 1854200 h 1854200"/>
              <a:gd name="connsiteX4" fmla="*/ 5385 w 5474396"/>
              <a:gd name="connsiteY4" fmla="*/ 1854200 h 1854200"/>
              <a:gd name="connsiteX5" fmla="*/ 1674 w 5474396"/>
              <a:gd name="connsiteY5" fmla="*/ 1821641 h 1854200"/>
              <a:gd name="connsiteX6" fmla="*/ 697 w 5474396"/>
              <a:gd name="connsiteY6" fmla="*/ 1733550 h 1854200"/>
              <a:gd name="connsiteX7" fmla="*/ 3328097 w 5474396"/>
              <a:gd name="connsiteY7" fmla="*/ 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4396" h="1854200">
                <a:moveTo>
                  <a:pt x="3328097" y="0"/>
                </a:moveTo>
                <a:cubicBezTo>
                  <a:pt x="4132078" y="0"/>
                  <a:pt x="4876754" y="95079"/>
                  <a:pt x="5456938" y="305613"/>
                </a:cubicBezTo>
                <a:lnTo>
                  <a:pt x="5474396" y="312746"/>
                </a:lnTo>
                <a:lnTo>
                  <a:pt x="5474396" y="1854200"/>
                </a:lnTo>
                <a:lnTo>
                  <a:pt x="5385" y="1854200"/>
                </a:lnTo>
                <a:lnTo>
                  <a:pt x="1674" y="1821641"/>
                </a:lnTo>
                <a:cubicBezTo>
                  <a:pt x="-155" y="1792442"/>
                  <a:pt x="-493" y="1763072"/>
                  <a:pt x="697" y="1733550"/>
                </a:cubicBezTo>
                <a:cubicBezTo>
                  <a:pt x="38797" y="788837"/>
                  <a:pt x="1490425" y="0"/>
                  <a:pt x="3328097" y="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5E1415-03DC-4ADE-B5AF-DF0FE14CFBF4}"/>
              </a:ext>
            </a:extLst>
          </p:cNvPr>
          <p:cNvSpPr/>
          <p:nvPr/>
        </p:nvSpPr>
        <p:spPr>
          <a:xfrm>
            <a:off x="3620910" y="4839503"/>
            <a:ext cx="6096001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63000">
                <a:srgbClr val="879307"/>
              </a:gs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8ECE14-3D55-4459-A278-4290A96369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>
            <a:off x="12474061" y="2575932"/>
            <a:ext cx="2525749" cy="32202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9EB49A-395A-4664-B853-D6E78B8FA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 rot="16533434">
            <a:off x="890108" y="6542915"/>
            <a:ext cx="3360117" cy="3784307"/>
          </a:xfrm>
          <a:prstGeom prst="rect">
            <a:avLst/>
          </a:prstGeom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id="{7D4A3DC6-5D78-45B0-BF01-3EEA9B1693B5}"/>
              </a:ext>
            </a:extLst>
          </p:cNvPr>
          <p:cNvSpPr/>
          <p:nvPr/>
        </p:nvSpPr>
        <p:spPr>
          <a:xfrm>
            <a:off x="7080702" y="-1110365"/>
            <a:ext cx="2718360" cy="1027954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9D0AF9B8-D69E-4E44-86A9-0341D4373A74}"/>
              </a:ext>
            </a:extLst>
          </p:cNvPr>
          <p:cNvSpPr/>
          <p:nvPr/>
        </p:nvSpPr>
        <p:spPr>
          <a:xfrm rot="10800000">
            <a:off x="-1122530" y="-1582423"/>
            <a:ext cx="2718360" cy="1027954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52F3478-F171-439E-AA09-8BF86E07DB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-3662289" y="4539393"/>
            <a:ext cx="2564624" cy="32202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F2B114-EABC-412E-90F0-9505830383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7604" y1="87870" x2="67969" y2="88241"/>
                        <a14:foregroundMark x1="69063" y1="89074" x2="69844" y2="88704"/>
                        <a14:foregroundMark x1="64323" y1="85648" x2="64323" y2="856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 rot="2844930">
            <a:off x="7961175" y="7218498"/>
            <a:ext cx="1654900" cy="15936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81EEEB-4A4E-4736-8F65-AC27392DFD5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12911131" y="-446817"/>
            <a:ext cx="2666512" cy="268094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62FF1AF-E7FD-40ED-8B92-4772FE9F7094}"/>
              </a:ext>
            </a:extLst>
          </p:cNvPr>
          <p:cNvGrpSpPr/>
          <p:nvPr/>
        </p:nvGrpSpPr>
        <p:grpSpPr>
          <a:xfrm>
            <a:off x="4135282" y="-4246588"/>
            <a:ext cx="6432480" cy="3137953"/>
            <a:chOff x="4553814" y="951594"/>
            <a:chExt cx="6432480" cy="313795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634CE05-6272-4D6C-90E7-077FAFE9C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8576" b="54601" l="56131" r="65654">
                          <a14:foregroundMark x1="57500" y1="22778" x2="57500" y2="22778"/>
                          <a14:foregroundMark x1="59479" y1="21296" x2="59740" y2="21296"/>
                          <a14:foregroundMark x1="60260" y1="21389" x2="60469" y2="21481"/>
                          <a14:foregroundMark x1="61042" y1="21481" x2="61302" y2="21667"/>
                          <a14:foregroundMark x1="59844" y1="23056" x2="59844" y2="23056"/>
                          <a14:foregroundMark x1="58229" y1="21389" x2="58229" y2="21389"/>
                          <a14:foregroundMark x1="57969" y1="22130" x2="57969" y2="22130"/>
                          <a14:foregroundMark x1="58958" y1="21389" x2="58958" y2="21389"/>
                          <a14:foregroundMark x1="61771" y1="21481" x2="61771" y2="21481"/>
                          <a14:foregroundMark x1="62344" y1="22037" x2="62500" y2="22130"/>
                          <a14:foregroundMark x1="63438" y1="24907" x2="63438" y2="24907"/>
                          <a14:foregroundMark x1="63021" y1="23056" x2="63021" y2="23056"/>
                          <a14:foregroundMark x1="63281" y1="23981" x2="63281" y2="23981"/>
                          <a14:foregroundMark x1="56979" y1="51667" x2="56979" y2="51667"/>
                          <a14:foregroundMark x1="58177" y1="53333" x2="58177" y2="53333"/>
                          <a14:foregroundMark x1="63646" y1="52593" x2="63646" y2="52593"/>
                          <a14:foregroundMark x1="63594" y1="50741" x2="63594" y2="50741"/>
                          <a14:foregroundMark x1="63750" y1="52870" x2="63750" y2="52870"/>
                          <a14:foregroundMark x1="63906" y1="52778" x2="63906" y2="52778"/>
                          <a14:foregroundMark x1="63854" y1="51852" x2="63854" y2="51852"/>
                          <a14:foregroundMark x1="63646" y1="50278" x2="63646" y2="50278"/>
                          <a14:foregroundMark x1="63385" y1="48611" x2="63385" y2="48611"/>
                          <a14:foregroundMark x1="63542" y1="35278" x2="63542" y2="35278"/>
                          <a14:foregroundMark x1="63490" y1="32778" x2="63490" y2="32778"/>
                          <a14:foregroundMark x1="63490" y1="29537" x2="63490" y2="29537"/>
                          <a14:foregroundMark x1="63490" y1="27963" x2="63438" y2="29167"/>
                          <a14:foregroundMark x1="63281" y1="26389" x2="63333" y2="26759"/>
                          <a14:backgroundMark x1="57188" y1="20000" x2="57865" y2="20370"/>
                          <a14:backgroundMark x1="60938" y1="20556" x2="62083" y2="20648"/>
                          <a14:backgroundMark x1="57396" y1="20463" x2="57969" y2="19722"/>
                          <a14:backgroundMark x1="57396" y1="21204" x2="57396" y2="21204"/>
                          <a14:backgroundMark x1="57240" y1="21759" x2="57240" y2="21759"/>
                          <a14:backgroundMark x1="57083" y1="22315" x2="57083" y2="22315"/>
                          <a14:backgroundMark x1="56875" y1="22963" x2="56875" y2="22963"/>
                          <a14:backgroundMark x1="62500" y1="20556" x2="62500" y2="20556"/>
                          <a14:backgroundMark x1="58490" y1="20000" x2="58542" y2="20000"/>
                          <a14:backgroundMark x1="58698" y1="20093" x2="59844" y2="20093"/>
                          <a14:backgroundMark x1="63854" y1="22407" x2="64375" y2="23241"/>
                          <a14:backgroundMark x1="64286" y1="26345" x2="64323" y2="27037"/>
                          <a14:backgroundMark x1="64219" y1="25093" x2="64265" y2="25960"/>
                          <a14:backgroundMark x1="64167" y1="29167" x2="64271" y2="30926"/>
                          <a14:backgroundMark x1="64291" y1="32778" x2="64323" y2="34352"/>
                          <a14:backgroundMark x1="64271" y1="31759" x2="64291" y2="32778"/>
                          <a14:backgroundMark x1="64271" y1="35463" x2="64323" y2="40185"/>
                          <a14:backgroundMark x1="64373" y1="48611" x2="64427" y2="50093"/>
                          <a14:backgroundMark x1="64271" y1="45833" x2="64373" y2="48611"/>
                          <a14:backgroundMark x1="63854" y1="40463" x2="64063" y2="45000"/>
                        </a14:backgroundRemoval>
                      </a14:imgEffect>
                    </a14:imgLayer>
                  </a14:imgProps>
                </a:ext>
              </a:extLst>
            </a:blip>
            <a:srcRect l="54941" t="14073" r="33156" b="40896"/>
            <a:stretch/>
          </p:blipFill>
          <p:spPr>
            <a:xfrm>
              <a:off x="8925067" y="1001342"/>
              <a:ext cx="1451186" cy="3088205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48526C0-D589-4293-B1EC-941B0197CE41}"/>
                </a:ext>
              </a:extLst>
            </p:cNvPr>
            <p:cNvGrpSpPr/>
            <p:nvPr/>
          </p:nvGrpSpPr>
          <p:grpSpPr>
            <a:xfrm>
              <a:off x="4553814" y="1037056"/>
              <a:ext cx="6432480" cy="2583922"/>
              <a:chOff x="5214410" y="1543270"/>
              <a:chExt cx="6432480" cy="2583922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E141E76-F3E1-4A37-AFB5-87ED07989EB8}"/>
                  </a:ext>
                </a:extLst>
              </p:cNvPr>
              <p:cNvGrpSpPr/>
              <p:nvPr/>
            </p:nvGrpSpPr>
            <p:grpSpPr>
              <a:xfrm>
                <a:off x="5214410" y="1593257"/>
                <a:ext cx="6432480" cy="2533935"/>
                <a:chOff x="5509824" y="1413909"/>
                <a:chExt cx="4620046" cy="2533935"/>
              </a:xfrm>
              <a:noFill/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1185AB7-A6E9-4261-8E07-ECEAE65ACCDD}"/>
                    </a:ext>
                  </a:extLst>
                </p:cNvPr>
                <p:cNvSpPr txBox="1"/>
                <p:nvPr/>
              </p:nvSpPr>
              <p:spPr>
                <a:xfrm>
                  <a:off x="5509824" y="1413909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noFill/>
                      </a:ln>
                      <a:solidFill>
                        <a:srgbClr val="FBECC6"/>
                      </a:solidFill>
                      <a:latin typeface="Paytone One" panose="00000500000000000000" pitchFamily="2" charset="-93"/>
                    </a:rPr>
                    <a:t>Môn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2444A08-3269-413F-BDC8-1E43989FFD40}"/>
                    </a:ext>
                  </a:extLst>
                </p:cNvPr>
                <p:cNvSpPr txBox="1"/>
                <p:nvPr/>
              </p:nvSpPr>
              <p:spPr>
                <a:xfrm>
                  <a:off x="5689153" y="2378184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noFill/>
                      </a:ln>
                      <a:solidFill>
                        <a:srgbClr val="FBECC6"/>
                      </a:solidFill>
                      <a:latin typeface="Paytone One" panose="00000500000000000000" pitchFamily="2" charset="-93"/>
                    </a:rPr>
                    <a:t>Học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AF284B4-BC0E-4741-B304-876C3C716185}"/>
                  </a:ext>
                </a:extLst>
              </p:cNvPr>
              <p:cNvGrpSpPr/>
              <p:nvPr/>
            </p:nvGrpSpPr>
            <p:grpSpPr>
              <a:xfrm>
                <a:off x="6049232" y="1543270"/>
                <a:ext cx="4683488" cy="2531509"/>
                <a:chOff x="6585445" y="2133366"/>
                <a:chExt cx="4683488" cy="2531509"/>
              </a:xfrm>
              <a:noFill/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5216584-A1A6-4CD9-ADF3-DCC3628C6BA9}"/>
                    </a:ext>
                  </a:extLst>
                </p:cNvPr>
                <p:cNvSpPr txBox="1"/>
                <p:nvPr/>
              </p:nvSpPr>
              <p:spPr>
                <a:xfrm>
                  <a:off x="6585445" y="2133366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latin typeface="Paytone One" panose="00000500000000000000" pitchFamily="2" charset="-93"/>
                    </a:rPr>
                    <a:t>Môn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13396DC-9E9F-4731-A745-5CD9F6ABFDF4}"/>
                    </a:ext>
                  </a:extLst>
                </p:cNvPr>
                <p:cNvSpPr txBox="1"/>
                <p:nvPr/>
              </p:nvSpPr>
              <p:spPr>
                <a:xfrm>
                  <a:off x="6828216" y="3095215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600" b="1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latin typeface="Paytone One" panose="00000500000000000000" pitchFamily="2" charset="-93"/>
                    </a:rPr>
                    <a:t>Học</a:t>
                  </a:r>
                </a:p>
              </p:txBody>
            </p:sp>
          </p:grp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A348642-FE3F-4696-BCC2-FEA4C10EFCB8}"/>
                </a:ext>
              </a:extLst>
            </p:cNvPr>
            <p:cNvSpPr/>
            <p:nvPr/>
          </p:nvSpPr>
          <p:spPr>
            <a:xfrm>
              <a:off x="8728228" y="951594"/>
              <a:ext cx="830746" cy="708127"/>
            </a:xfrm>
            <a:custGeom>
              <a:avLst/>
              <a:gdLst>
                <a:gd name="connsiteX0" fmla="*/ 0 w 845574"/>
                <a:gd name="connsiteY0" fmla="*/ 572859 h 572859"/>
                <a:gd name="connsiteX1" fmla="*/ 186813 w 845574"/>
                <a:gd name="connsiteY1" fmla="*/ 71414 h 572859"/>
                <a:gd name="connsiteX2" fmla="*/ 344129 w 845574"/>
                <a:gd name="connsiteY2" fmla="*/ 2588 h 572859"/>
                <a:gd name="connsiteX3" fmla="*/ 629265 w 845574"/>
                <a:gd name="connsiteY3" fmla="*/ 61582 h 572859"/>
                <a:gd name="connsiteX4" fmla="*/ 786581 w 845574"/>
                <a:gd name="connsiteY4" fmla="*/ 336885 h 572859"/>
                <a:gd name="connsiteX5" fmla="*/ 845574 w 845574"/>
                <a:gd name="connsiteY5" fmla="*/ 435207 h 572859"/>
                <a:gd name="connsiteX0" fmla="*/ 0 w 845574"/>
                <a:gd name="connsiteY0" fmla="*/ 698107 h 698107"/>
                <a:gd name="connsiteX1" fmla="*/ 186813 w 845574"/>
                <a:gd name="connsiteY1" fmla="*/ 196662 h 698107"/>
                <a:gd name="connsiteX2" fmla="*/ 353961 w 845574"/>
                <a:gd name="connsiteY2" fmla="*/ 17 h 698107"/>
                <a:gd name="connsiteX3" fmla="*/ 629265 w 845574"/>
                <a:gd name="connsiteY3" fmla="*/ 186830 h 698107"/>
                <a:gd name="connsiteX4" fmla="*/ 786581 w 845574"/>
                <a:gd name="connsiteY4" fmla="*/ 462133 h 698107"/>
                <a:gd name="connsiteX5" fmla="*/ 845574 w 845574"/>
                <a:gd name="connsiteY5" fmla="*/ 560455 h 698107"/>
                <a:gd name="connsiteX0" fmla="*/ 0 w 845574"/>
                <a:gd name="connsiteY0" fmla="*/ 629301 h 629301"/>
                <a:gd name="connsiteX1" fmla="*/ 186813 w 845574"/>
                <a:gd name="connsiteY1" fmla="*/ 127856 h 629301"/>
                <a:gd name="connsiteX2" fmla="*/ 344129 w 845574"/>
                <a:gd name="connsiteY2" fmla="*/ 37 h 629301"/>
                <a:gd name="connsiteX3" fmla="*/ 629265 w 845574"/>
                <a:gd name="connsiteY3" fmla="*/ 118024 h 629301"/>
                <a:gd name="connsiteX4" fmla="*/ 786581 w 845574"/>
                <a:gd name="connsiteY4" fmla="*/ 393327 h 629301"/>
                <a:gd name="connsiteX5" fmla="*/ 845574 w 845574"/>
                <a:gd name="connsiteY5" fmla="*/ 491649 h 629301"/>
                <a:gd name="connsiteX0" fmla="*/ 0 w 845574"/>
                <a:gd name="connsiteY0" fmla="*/ 630130 h 630130"/>
                <a:gd name="connsiteX1" fmla="*/ 186813 w 845574"/>
                <a:gd name="connsiteY1" fmla="*/ 128685 h 630130"/>
                <a:gd name="connsiteX2" fmla="*/ 344129 w 845574"/>
                <a:gd name="connsiteY2" fmla="*/ 866 h 630130"/>
                <a:gd name="connsiteX3" fmla="*/ 609601 w 845574"/>
                <a:gd name="connsiteY3" fmla="*/ 168014 h 630130"/>
                <a:gd name="connsiteX4" fmla="*/ 786581 w 845574"/>
                <a:gd name="connsiteY4" fmla="*/ 394156 h 630130"/>
                <a:gd name="connsiteX5" fmla="*/ 845574 w 845574"/>
                <a:gd name="connsiteY5" fmla="*/ 492478 h 630130"/>
                <a:gd name="connsiteX0" fmla="*/ 0 w 845574"/>
                <a:gd name="connsiteY0" fmla="*/ 630933 h 630933"/>
                <a:gd name="connsiteX1" fmla="*/ 186813 w 845574"/>
                <a:gd name="connsiteY1" fmla="*/ 129488 h 630933"/>
                <a:gd name="connsiteX2" fmla="*/ 344129 w 845574"/>
                <a:gd name="connsiteY2" fmla="*/ 1669 h 630933"/>
                <a:gd name="connsiteX3" fmla="*/ 688259 w 845574"/>
                <a:gd name="connsiteY3" fmla="*/ 80326 h 630933"/>
                <a:gd name="connsiteX4" fmla="*/ 786581 w 845574"/>
                <a:gd name="connsiteY4" fmla="*/ 394959 h 630933"/>
                <a:gd name="connsiteX5" fmla="*/ 845574 w 845574"/>
                <a:gd name="connsiteY5" fmla="*/ 493281 h 630933"/>
                <a:gd name="connsiteX0" fmla="*/ 0 w 845574"/>
                <a:gd name="connsiteY0" fmla="*/ 708460 h 708460"/>
                <a:gd name="connsiteX1" fmla="*/ 186813 w 845574"/>
                <a:gd name="connsiteY1" fmla="*/ 207015 h 708460"/>
                <a:gd name="connsiteX2" fmla="*/ 344129 w 845574"/>
                <a:gd name="connsiteY2" fmla="*/ 538 h 708460"/>
                <a:gd name="connsiteX3" fmla="*/ 688259 w 845574"/>
                <a:gd name="connsiteY3" fmla="*/ 157853 h 708460"/>
                <a:gd name="connsiteX4" fmla="*/ 786581 w 845574"/>
                <a:gd name="connsiteY4" fmla="*/ 472486 h 708460"/>
                <a:gd name="connsiteX5" fmla="*/ 845574 w 845574"/>
                <a:gd name="connsiteY5" fmla="*/ 570808 h 708460"/>
                <a:gd name="connsiteX0" fmla="*/ 0 w 845574"/>
                <a:gd name="connsiteY0" fmla="*/ 708129 h 708129"/>
                <a:gd name="connsiteX1" fmla="*/ 127820 w 845574"/>
                <a:gd name="connsiteY1" fmla="*/ 187019 h 708129"/>
                <a:gd name="connsiteX2" fmla="*/ 344129 w 845574"/>
                <a:gd name="connsiteY2" fmla="*/ 207 h 708129"/>
                <a:gd name="connsiteX3" fmla="*/ 688259 w 845574"/>
                <a:gd name="connsiteY3" fmla="*/ 157522 h 708129"/>
                <a:gd name="connsiteX4" fmla="*/ 786581 w 845574"/>
                <a:gd name="connsiteY4" fmla="*/ 472155 h 708129"/>
                <a:gd name="connsiteX5" fmla="*/ 845574 w 845574"/>
                <a:gd name="connsiteY5" fmla="*/ 570477 h 708129"/>
                <a:gd name="connsiteX0" fmla="*/ 0 w 845574"/>
                <a:gd name="connsiteY0" fmla="*/ 708287 h 708287"/>
                <a:gd name="connsiteX1" fmla="*/ 127820 w 845574"/>
                <a:gd name="connsiteY1" fmla="*/ 187177 h 708287"/>
                <a:gd name="connsiteX2" fmla="*/ 344129 w 845574"/>
                <a:gd name="connsiteY2" fmla="*/ 365 h 708287"/>
                <a:gd name="connsiteX3" fmla="*/ 688259 w 845574"/>
                <a:gd name="connsiteY3" fmla="*/ 157680 h 708287"/>
                <a:gd name="connsiteX4" fmla="*/ 786581 w 845574"/>
                <a:gd name="connsiteY4" fmla="*/ 472313 h 708287"/>
                <a:gd name="connsiteX5" fmla="*/ 845574 w 845574"/>
                <a:gd name="connsiteY5" fmla="*/ 570635 h 708287"/>
                <a:gd name="connsiteX0" fmla="*/ 0 w 830746"/>
                <a:gd name="connsiteY0" fmla="*/ 708287 h 708287"/>
                <a:gd name="connsiteX1" fmla="*/ 127820 w 830746"/>
                <a:gd name="connsiteY1" fmla="*/ 187177 h 708287"/>
                <a:gd name="connsiteX2" fmla="*/ 344129 w 830746"/>
                <a:gd name="connsiteY2" fmla="*/ 365 h 708287"/>
                <a:gd name="connsiteX3" fmla="*/ 688259 w 830746"/>
                <a:gd name="connsiteY3" fmla="*/ 157680 h 708287"/>
                <a:gd name="connsiteX4" fmla="*/ 786581 w 830746"/>
                <a:gd name="connsiteY4" fmla="*/ 472313 h 708287"/>
                <a:gd name="connsiteX5" fmla="*/ 830746 w 830746"/>
                <a:gd name="connsiteY5" fmla="*/ 575578 h 70828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0746" h="708127">
                  <a:moveTo>
                    <a:pt x="0" y="708127"/>
                  </a:moveTo>
                  <a:cubicBezTo>
                    <a:pt x="64729" y="504927"/>
                    <a:pt x="70465" y="305004"/>
                    <a:pt x="127820" y="187017"/>
                  </a:cubicBezTo>
                  <a:cubicBezTo>
                    <a:pt x="185175" y="69030"/>
                    <a:pt x="250723" y="5121"/>
                    <a:pt x="344129" y="205"/>
                  </a:cubicBezTo>
                  <a:cubicBezTo>
                    <a:pt x="437535" y="-4711"/>
                    <a:pt x="611634" y="79686"/>
                    <a:pt x="688259" y="157520"/>
                  </a:cubicBezTo>
                  <a:cubicBezTo>
                    <a:pt x="764884" y="235354"/>
                    <a:pt x="787600" y="387640"/>
                    <a:pt x="803880" y="467210"/>
                  </a:cubicBezTo>
                  <a:cubicBezTo>
                    <a:pt x="825103" y="541837"/>
                    <a:pt x="824191" y="557392"/>
                    <a:pt x="830746" y="575418"/>
                  </a:cubicBezTo>
                </a:path>
              </a:pathLst>
            </a:custGeom>
            <a:noFill/>
            <a:ln w="28575">
              <a:solidFill>
                <a:srgbClr val="4B24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30" name="Picture 229">
            <a:extLst>
              <a:ext uri="{FF2B5EF4-FFF2-40B4-BE49-F238E27FC236}">
                <a16:creationId xmlns:a16="http://schemas.microsoft.com/office/drawing/2014/main" id="{6C4A0D2B-86A0-4A79-AC89-4AD5F726DFA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4323" y1="85648" x2="64323" y2="85648"/>
                        <a14:backgroundMark x1="66094" y1="86852" x2="66250" y2="87222"/>
                        <a14:backgroundMark x1="69323" y1="89167" x2="70521" y2="89074"/>
                        <a14:backgroundMark x1="66094" y1="87593" x2="66563" y2="88333"/>
                        <a14:backgroundMark x1="66042" y1="86204" x2="66823" y2="87593"/>
                        <a14:backgroundMark x1="67604" y1="88056" x2="67865" y2="881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>
            <a:off x="11119532" y="114441"/>
            <a:ext cx="1154166" cy="1111427"/>
          </a:xfrm>
          <a:prstGeom prst="rect">
            <a:avLst/>
          </a:prstGeom>
        </p:spPr>
      </p:pic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EF71BC87-D7AA-4776-BE6C-9153EE24A60D}"/>
              </a:ext>
            </a:extLst>
          </p:cNvPr>
          <p:cNvSpPr/>
          <p:nvPr/>
        </p:nvSpPr>
        <p:spPr>
          <a:xfrm>
            <a:off x="288798" y="228548"/>
            <a:ext cx="11848634" cy="6484217"/>
          </a:xfrm>
          <a:prstGeom prst="roundRect">
            <a:avLst>
              <a:gd name="adj" fmla="val 7392"/>
            </a:avLst>
          </a:prstGeom>
          <a:gradFill>
            <a:gsLst>
              <a:gs pos="20000">
                <a:srgbClr val="28C9FE"/>
              </a:gs>
              <a:gs pos="100000">
                <a:srgbClr val="008CF8"/>
              </a:gs>
            </a:gsLst>
            <a:lin ang="5400000" scaled="1"/>
          </a:gradFill>
          <a:ln w="28575">
            <a:solidFill>
              <a:srgbClr val="008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4B0A5DC7-714E-4D97-AEAB-E302780A23E1}"/>
              </a:ext>
            </a:extLst>
          </p:cNvPr>
          <p:cNvGrpSpPr/>
          <p:nvPr/>
        </p:nvGrpSpPr>
        <p:grpSpPr>
          <a:xfrm>
            <a:off x="488586" y="479542"/>
            <a:ext cx="2986856" cy="1173524"/>
            <a:chOff x="5611394" y="4359431"/>
            <a:chExt cx="1204617" cy="1173524"/>
          </a:xfrm>
        </p:grpSpPr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0327FCB1-DE4A-4422-A891-FD15B5C8F9E6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4D55B98F-76EC-4B36-A9F7-739F63D4BB75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699FA526-92C5-4885-9B3B-A5A10EC04273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183FAD77-88A6-4504-BE72-ADC4A7798284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9DDD6D2C-188A-4C36-84E7-6AE6E817F598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49FEDF84-FE67-4D53-AF7C-638BB2238C9B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F19EA577-21F3-4ABA-9C2E-3743B6A06192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2E478E17-486B-4B12-A15B-C7BBF18F48B7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C65C5A56-565D-4FED-86C7-61E029782D70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81FD9B7B-B65B-4D62-873C-BD6A0CE31E0E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491B24C-CD8C-431F-AFD7-1568D688B84C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1D4C90C1-969B-452C-ACC9-C3F4D112BD6E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9E544F30-9985-47D2-B326-FBCE453BC36C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047C051C-C056-415B-B997-514B66265327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1D49365-037B-4A07-9462-48384C784865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BA3A0D0-ED09-4B66-8EC3-EE55FB08A524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467E963-6A1F-48F4-B69A-1A086474DE2B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CD1B5064-747E-4A98-A3D4-C9166F8B960F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C564A759-4875-48DC-802B-E559DE0391A1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978C915E-4E37-41E8-B335-BC50599261D4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8499E8EA-7F51-413F-AE6E-09CAD59C761F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A709C0A-86C6-4694-A652-304E972F3FCF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6EE7E305-1612-49DE-848E-492FBABD4495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46855270-FB25-4D06-8AE4-5E1B48366838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120276BB-BB21-4D7E-9F69-94719335DA1F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50879105-8277-423B-85B8-339685E5EAD8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9104BA96-311C-4F62-B7FF-0E6CED36BF0D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5749154F-4981-4AF9-8EC5-24358BC1A15F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6A0047C5-A084-4EFC-ABBA-95980C64FADD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BA46727-CC86-4E78-A8B4-957BB6BA6B86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C9DD39C-12A4-46AD-88D1-6AA186DEDC63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B024DD96-DDB5-475C-8D5D-68171A2D3A92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3FC0824-1074-423D-AB38-BAB0067755DD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55EE5414-651B-4457-8C4D-166CCF51AB6E}"/>
              </a:ext>
            </a:extLst>
          </p:cNvPr>
          <p:cNvGrpSpPr/>
          <p:nvPr/>
        </p:nvGrpSpPr>
        <p:grpSpPr>
          <a:xfrm>
            <a:off x="860949" y="484197"/>
            <a:ext cx="3944324" cy="895536"/>
            <a:chOff x="1161002" y="546887"/>
            <a:chExt cx="2664126" cy="895536"/>
          </a:xfrm>
        </p:grpSpPr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B0D45A3E-365C-4ADB-8E90-58CA288051FB}"/>
                </a:ext>
              </a:extLst>
            </p:cNvPr>
            <p:cNvSpPr txBox="1"/>
            <p:nvPr/>
          </p:nvSpPr>
          <p:spPr>
            <a:xfrm>
              <a:off x="1807707" y="546887"/>
              <a:ext cx="2017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3600">
                <a:solidFill>
                  <a:srgbClr val="0055A6"/>
                </a:solidFill>
                <a:latin typeface="Lobster" panose="020F0502020204030204" pitchFamily="2" charset="-93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355E9787-2D05-40A2-9ED4-A108995580DE}"/>
                </a:ext>
              </a:extLst>
            </p:cNvPr>
            <p:cNvSpPr txBox="1"/>
            <p:nvPr/>
          </p:nvSpPr>
          <p:spPr>
            <a:xfrm>
              <a:off x="1161002" y="796092"/>
              <a:ext cx="2017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#9Slide07 IcielBC Cubano Normal" panose="00000500000000000000" pitchFamily="2" charset="0"/>
                </a:rPr>
                <a:t>ÁNH SÁNG</a:t>
              </a:r>
              <a:endParaRPr lang="vi-VN" sz="3600" b="1">
                <a:solidFill>
                  <a:srgbClr val="002060"/>
                </a:solidFill>
                <a:latin typeface="Lobster" panose="020F0502020204030204" pitchFamily="2" charset="-93"/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FF6C3AF1-C440-4BEB-AB8F-919AB4382611}"/>
              </a:ext>
            </a:extLst>
          </p:cNvPr>
          <p:cNvGrpSpPr/>
          <p:nvPr/>
        </p:nvGrpSpPr>
        <p:grpSpPr>
          <a:xfrm>
            <a:off x="519798" y="1934648"/>
            <a:ext cx="1301832" cy="1307362"/>
            <a:chOff x="1418899" y="1821327"/>
            <a:chExt cx="1301832" cy="1307362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B2C40776-E62B-4B71-838F-C638718761EF}"/>
                </a:ext>
              </a:extLst>
            </p:cNvPr>
            <p:cNvGrpSpPr/>
            <p:nvPr/>
          </p:nvGrpSpPr>
          <p:grpSpPr>
            <a:xfrm>
              <a:off x="1418899" y="1821327"/>
              <a:ext cx="1301832" cy="1307362"/>
              <a:chOff x="1682592" y="1817834"/>
              <a:chExt cx="1301832" cy="1307362"/>
            </a:xfrm>
          </p:grpSpPr>
          <p:sp>
            <p:nvSpPr>
              <p:cNvPr id="207" name="Rectangle: Rounded Corners 206">
                <a:extLst>
                  <a:ext uri="{FF2B5EF4-FFF2-40B4-BE49-F238E27FC236}">
                    <a16:creationId xmlns:a16="http://schemas.microsoft.com/office/drawing/2014/main" id="{D678BC0B-BCC1-49FB-B346-E3E9E95CD4DF}"/>
                  </a:ext>
                </a:extLst>
              </p:cNvPr>
              <p:cNvSpPr/>
              <p:nvPr/>
            </p:nvSpPr>
            <p:spPr>
              <a:xfrm>
                <a:off x="1682592" y="1817834"/>
                <a:ext cx="1301832" cy="1307362"/>
              </a:xfrm>
              <a:prstGeom prst="roundRect">
                <a:avLst>
                  <a:gd name="adj" fmla="val 15545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0055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8" name="Rectangle: Rounded Corners 207">
                <a:extLst>
                  <a:ext uri="{FF2B5EF4-FFF2-40B4-BE49-F238E27FC236}">
                    <a16:creationId xmlns:a16="http://schemas.microsoft.com/office/drawing/2014/main" id="{8D129F5B-4D91-4427-8BB3-27D5190DC98D}"/>
                  </a:ext>
                </a:extLst>
              </p:cNvPr>
              <p:cNvSpPr/>
              <p:nvPr/>
            </p:nvSpPr>
            <p:spPr>
              <a:xfrm>
                <a:off x="1739199" y="1877984"/>
                <a:ext cx="1198689" cy="1184034"/>
              </a:xfrm>
              <a:prstGeom prst="roundRect">
                <a:avLst>
                  <a:gd name="adj" fmla="val 128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F6AF7421-CA5C-43A7-A6D6-D14B04EC71A2}"/>
                </a:ext>
              </a:extLst>
            </p:cNvPr>
            <p:cNvSpPr/>
            <p:nvPr/>
          </p:nvSpPr>
          <p:spPr>
            <a:xfrm>
              <a:off x="1496044" y="1894710"/>
              <a:ext cx="1157449" cy="1150664"/>
            </a:xfrm>
            <a:prstGeom prst="roundRect">
              <a:avLst>
                <a:gd name="adj" fmla="val 1282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50AB5A02-BD19-4CC5-8E53-6A3416CF8E38}"/>
              </a:ext>
            </a:extLst>
          </p:cNvPr>
          <p:cNvSpPr txBox="1"/>
          <p:nvPr/>
        </p:nvSpPr>
        <p:spPr>
          <a:xfrm>
            <a:off x="1949202" y="1760898"/>
            <a:ext cx="3826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600" b="1">
                <a:solidFill>
                  <a:schemeClr val="accent2">
                    <a:lumMod val="75000"/>
                  </a:schemeClr>
                </a:solidFill>
                <a:latin typeface="#9Slide03 IcielPanton Black" panose="00000A00000000000000" pitchFamily="2" charset="0"/>
                <a:cs typeface="Times New Roman" pitchFamily="18" charset="0"/>
              </a:rPr>
              <a:t>Nêu được vật tự phát sáng, vật được chiếu sáng.</a:t>
            </a:r>
            <a:endParaRPr lang="en-US" altLang="en-US" sz="3600" b="1" dirty="0">
              <a:solidFill>
                <a:schemeClr val="accent2">
                  <a:lumMod val="75000"/>
                </a:schemeClr>
              </a:solidFill>
              <a:latin typeface="#9Slide03 IcielPanton Black" panose="00000A00000000000000" pitchFamily="2" charset="0"/>
              <a:cs typeface="Times New Roman" pitchFamily="18" charset="0"/>
            </a:endParaRPr>
          </a:p>
        </p:txBody>
      </p: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8F094E7B-688F-40CE-B8F2-5280E10BC3CD}"/>
              </a:ext>
            </a:extLst>
          </p:cNvPr>
          <p:cNvGrpSpPr/>
          <p:nvPr/>
        </p:nvGrpSpPr>
        <p:grpSpPr>
          <a:xfrm>
            <a:off x="6416784" y="1825399"/>
            <a:ext cx="1301832" cy="1307362"/>
            <a:chOff x="1418899" y="1821327"/>
            <a:chExt cx="1301832" cy="1307362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8E2C2966-81A7-473A-A9B8-0394CA55B579}"/>
                </a:ext>
              </a:extLst>
            </p:cNvPr>
            <p:cNvGrpSpPr/>
            <p:nvPr/>
          </p:nvGrpSpPr>
          <p:grpSpPr>
            <a:xfrm>
              <a:off x="1418899" y="1821327"/>
              <a:ext cx="1301832" cy="1307362"/>
              <a:chOff x="1682592" y="1817834"/>
              <a:chExt cx="1301832" cy="1307362"/>
            </a:xfrm>
          </p:grpSpPr>
          <p:sp>
            <p:nvSpPr>
              <p:cNvPr id="219" name="Rectangle: Rounded Corners 218">
                <a:extLst>
                  <a:ext uri="{FF2B5EF4-FFF2-40B4-BE49-F238E27FC236}">
                    <a16:creationId xmlns:a16="http://schemas.microsoft.com/office/drawing/2014/main" id="{43912B95-6AFB-4B9B-9C5F-1A66EB3C6C1F}"/>
                  </a:ext>
                </a:extLst>
              </p:cNvPr>
              <p:cNvSpPr/>
              <p:nvPr/>
            </p:nvSpPr>
            <p:spPr>
              <a:xfrm>
                <a:off x="1682592" y="1817834"/>
                <a:ext cx="1301832" cy="1307362"/>
              </a:xfrm>
              <a:prstGeom prst="roundRect">
                <a:avLst>
                  <a:gd name="adj" fmla="val 15545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0055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0" name="Rectangle: Rounded Corners 219">
                <a:extLst>
                  <a:ext uri="{FF2B5EF4-FFF2-40B4-BE49-F238E27FC236}">
                    <a16:creationId xmlns:a16="http://schemas.microsoft.com/office/drawing/2014/main" id="{07BFFB9D-18E7-4543-8888-BBBFD349D2D2}"/>
                  </a:ext>
                </a:extLst>
              </p:cNvPr>
              <p:cNvSpPr/>
              <p:nvPr/>
            </p:nvSpPr>
            <p:spPr>
              <a:xfrm>
                <a:off x="1739199" y="1877984"/>
                <a:ext cx="1198689" cy="1184034"/>
              </a:xfrm>
              <a:prstGeom prst="roundRect">
                <a:avLst>
                  <a:gd name="adj" fmla="val 128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18" name="Rectangle: Rounded Corners 217">
              <a:extLst>
                <a:ext uri="{FF2B5EF4-FFF2-40B4-BE49-F238E27FC236}">
                  <a16:creationId xmlns:a16="http://schemas.microsoft.com/office/drawing/2014/main" id="{65DD5965-1924-4E7A-A552-716CC3087554}"/>
                </a:ext>
              </a:extLst>
            </p:cNvPr>
            <p:cNvSpPr/>
            <p:nvPr/>
          </p:nvSpPr>
          <p:spPr>
            <a:xfrm>
              <a:off x="1496044" y="1894710"/>
              <a:ext cx="1157449" cy="1150664"/>
            </a:xfrm>
            <a:prstGeom prst="roundRect">
              <a:avLst>
                <a:gd name="adj" fmla="val 1282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216" name="TextBox 215">
            <a:extLst>
              <a:ext uri="{FF2B5EF4-FFF2-40B4-BE49-F238E27FC236}">
                <a16:creationId xmlns:a16="http://schemas.microsoft.com/office/drawing/2014/main" id="{89012F65-685B-4827-B1A1-0B1AD16B84AE}"/>
              </a:ext>
            </a:extLst>
          </p:cNvPr>
          <p:cNvSpPr txBox="1"/>
          <p:nvPr/>
        </p:nvSpPr>
        <p:spPr>
          <a:xfrm>
            <a:off x="7783117" y="1602902"/>
            <a:ext cx="4193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600" b="1">
                <a:solidFill>
                  <a:schemeClr val="accent6">
                    <a:lumMod val="50000"/>
                  </a:schemeClr>
                </a:solidFill>
                <a:latin typeface="#9Slide03 IcielPanton Black" panose="00000A00000000000000" pitchFamily="2" charset="0"/>
                <a:cs typeface="Times New Roman" pitchFamily="18" charset="0"/>
              </a:rPr>
              <a:t>Biết vật cho ánh sáng truyền qua, vật không cho ánh sáng truyền qua.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#9Slide03 IcielPanton Black" panose="00000A00000000000000" pitchFamily="2" charset="0"/>
              <a:cs typeface="Times New Roman" pitchFamily="18" charset="0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F2C19AD7-8C7E-47D5-9BFC-286D183F9A97}"/>
              </a:ext>
            </a:extLst>
          </p:cNvPr>
          <p:cNvGrpSpPr/>
          <p:nvPr/>
        </p:nvGrpSpPr>
        <p:grpSpPr>
          <a:xfrm>
            <a:off x="558286" y="3922607"/>
            <a:ext cx="1301832" cy="1307362"/>
            <a:chOff x="1418899" y="1821327"/>
            <a:chExt cx="1301832" cy="1307362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1FF93F1A-CE4A-4E45-8364-61988011A983}"/>
                </a:ext>
              </a:extLst>
            </p:cNvPr>
            <p:cNvGrpSpPr/>
            <p:nvPr/>
          </p:nvGrpSpPr>
          <p:grpSpPr>
            <a:xfrm>
              <a:off x="1418899" y="1821327"/>
              <a:ext cx="1301832" cy="1307362"/>
              <a:chOff x="1682592" y="1817834"/>
              <a:chExt cx="1301832" cy="1307362"/>
            </a:xfrm>
          </p:grpSpPr>
          <p:sp>
            <p:nvSpPr>
              <p:cNvPr id="234" name="Rectangle: Rounded Corners 233">
                <a:extLst>
                  <a:ext uri="{FF2B5EF4-FFF2-40B4-BE49-F238E27FC236}">
                    <a16:creationId xmlns:a16="http://schemas.microsoft.com/office/drawing/2014/main" id="{CC38839B-801A-4C4E-923B-3FE26691F026}"/>
                  </a:ext>
                </a:extLst>
              </p:cNvPr>
              <p:cNvSpPr/>
              <p:nvPr/>
            </p:nvSpPr>
            <p:spPr>
              <a:xfrm>
                <a:off x="1682592" y="1817834"/>
                <a:ext cx="1301832" cy="1307362"/>
              </a:xfrm>
              <a:prstGeom prst="roundRect">
                <a:avLst>
                  <a:gd name="adj" fmla="val 15545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0055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35" name="Rectangle: Rounded Corners 234">
                <a:extLst>
                  <a:ext uri="{FF2B5EF4-FFF2-40B4-BE49-F238E27FC236}">
                    <a16:creationId xmlns:a16="http://schemas.microsoft.com/office/drawing/2014/main" id="{F6C94401-9628-4857-8D93-C985B100C41D}"/>
                  </a:ext>
                </a:extLst>
              </p:cNvPr>
              <p:cNvSpPr/>
              <p:nvPr/>
            </p:nvSpPr>
            <p:spPr>
              <a:xfrm>
                <a:off x="1739199" y="1877984"/>
                <a:ext cx="1198689" cy="1184034"/>
              </a:xfrm>
              <a:prstGeom prst="roundRect">
                <a:avLst>
                  <a:gd name="adj" fmla="val 128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33" name="Rectangle: Rounded Corners 232">
              <a:extLst>
                <a:ext uri="{FF2B5EF4-FFF2-40B4-BE49-F238E27FC236}">
                  <a16:creationId xmlns:a16="http://schemas.microsoft.com/office/drawing/2014/main" id="{54B5EB3E-116A-4AFE-BC47-23302104AD75}"/>
                </a:ext>
              </a:extLst>
            </p:cNvPr>
            <p:cNvSpPr/>
            <p:nvPr/>
          </p:nvSpPr>
          <p:spPr>
            <a:xfrm>
              <a:off x="1496044" y="1894710"/>
              <a:ext cx="1157449" cy="1150664"/>
            </a:xfrm>
            <a:prstGeom prst="roundRect">
              <a:avLst>
                <a:gd name="adj" fmla="val 1282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228" name="TextBox 227">
            <a:extLst>
              <a:ext uri="{FF2B5EF4-FFF2-40B4-BE49-F238E27FC236}">
                <a16:creationId xmlns:a16="http://schemas.microsoft.com/office/drawing/2014/main" id="{E84627A6-21E9-4636-931C-96E903E927D1}"/>
              </a:ext>
            </a:extLst>
          </p:cNvPr>
          <p:cNvSpPr txBox="1"/>
          <p:nvPr/>
        </p:nvSpPr>
        <p:spPr>
          <a:xfrm>
            <a:off x="1931752" y="3895335"/>
            <a:ext cx="3933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600" b="1">
                <a:solidFill>
                  <a:srgbClr val="FF0000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Biết được ánh sáng truyền theo đường thẳng.</a:t>
            </a:r>
            <a:endParaRPr lang="en-US" altLang="en-US" sz="3600" b="1" dirty="0">
              <a:solidFill>
                <a:srgbClr val="FF0000"/>
              </a:solidFill>
              <a:latin typeface="#9Slide03 IcielPanton Black" panose="00000A00000000000000" pitchFamily="2" charset="0"/>
              <a:cs typeface="Times New Roman" pitchFamily="18" charset="0"/>
            </a:endParaRP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2FF5510C-A56C-4BA3-ACE6-1B6F17598E5A}"/>
              </a:ext>
            </a:extLst>
          </p:cNvPr>
          <p:cNvGrpSpPr/>
          <p:nvPr/>
        </p:nvGrpSpPr>
        <p:grpSpPr>
          <a:xfrm>
            <a:off x="6358501" y="3935597"/>
            <a:ext cx="1301832" cy="1307362"/>
            <a:chOff x="1418899" y="1821327"/>
            <a:chExt cx="1301832" cy="1307362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F1D79A4B-7A6D-4C9B-97D2-699DAFB26F8C}"/>
                </a:ext>
              </a:extLst>
            </p:cNvPr>
            <p:cNvGrpSpPr/>
            <p:nvPr/>
          </p:nvGrpSpPr>
          <p:grpSpPr>
            <a:xfrm>
              <a:off x="1418899" y="1821327"/>
              <a:ext cx="1301832" cy="1307362"/>
              <a:chOff x="1682592" y="1817834"/>
              <a:chExt cx="1301832" cy="1307362"/>
            </a:xfrm>
          </p:grpSpPr>
          <p:sp>
            <p:nvSpPr>
              <p:cNvPr id="258" name="Rectangle: Rounded Corners 257">
                <a:extLst>
                  <a:ext uri="{FF2B5EF4-FFF2-40B4-BE49-F238E27FC236}">
                    <a16:creationId xmlns:a16="http://schemas.microsoft.com/office/drawing/2014/main" id="{19F2AD10-3AB7-4CD8-A468-9FAC2C56ED4B}"/>
                  </a:ext>
                </a:extLst>
              </p:cNvPr>
              <p:cNvSpPr/>
              <p:nvPr/>
            </p:nvSpPr>
            <p:spPr>
              <a:xfrm>
                <a:off x="1682592" y="1817834"/>
                <a:ext cx="1301832" cy="1307362"/>
              </a:xfrm>
              <a:prstGeom prst="roundRect">
                <a:avLst>
                  <a:gd name="adj" fmla="val 15545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0055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9" name="Rectangle: Rounded Corners 258">
                <a:extLst>
                  <a:ext uri="{FF2B5EF4-FFF2-40B4-BE49-F238E27FC236}">
                    <a16:creationId xmlns:a16="http://schemas.microsoft.com/office/drawing/2014/main" id="{72E9D71C-5004-4EB2-9057-81ECDD0520C1}"/>
                  </a:ext>
                </a:extLst>
              </p:cNvPr>
              <p:cNvSpPr/>
              <p:nvPr/>
            </p:nvSpPr>
            <p:spPr>
              <a:xfrm>
                <a:off x="1739199" y="1877984"/>
                <a:ext cx="1198689" cy="1184034"/>
              </a:xfrm>
              <a:prstGeom prst="roundRect">
                <a:avLst>
                  <a:gd name="adj" fmla="val 128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57" name="Rectangle: Rounded Corners 256">
              <a:extLst>
                <a:ext uri="{FF2B5EF4-FFF2-40B4-BE49-F238E27FC236}">
                  <a16:creationId xmlns:a16="http://schemas.microsoft.com/office/drawing/2014/main" id="{FF270928-F055-4D4F-B262-08FBFDF92EF5}"/>
                </a:ext>
              </a:extLst>
            </p:cNvPr>
            <p:cNvSpPr/>
            <p:nvPr/>
          </p:nvSpPr>
          <p:spPr>
            <a:xfrm>
              <a:off x="1496044" y="1894710"/>
              <a:ext cx="1157449" cy="1150664"/>
            </a:xfrm>
            <a:prstGeom prst="roundRect">
              <a:avLst>
                <a:gd name="adj" fmla="val 1282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255" name="TextBox 254">
            <a:extLst>
              <a:ext uri="{FF2B5EF4-FFF2-40B4-BE49-F238E27FC236}">
                <a16:creationId xmlns:a16="http://schemas.microsoft.com/office/drawing/2014/main" id="{2B6B833C-AAC1-4A29-BE14-0835E15FF1FC}"/>
              </a:ext>
            </a:extLst>
          </p:cNvPr>
          <p:cNvSpPr txBox="1"/>
          <p:nvPr/>
        </p:nvSpPr>
        <p:spPr>
          <a:xfrm>
            <a:off x="7827013" y="3936935"/>
            <a:ext cx="4161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600" b="1">
                <a:solidFill>
                  <a:srgbClr val="002060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Biết được ta nhìn thấy vật khi có ánh sáng từ vật truyền tới mắt.</a:t>
            </a:r>
            <a:endParaRPr lang="en-US" altLang="en-US" sz="3600" b="1" dirty="0">
              <a:solidFill>
                <a:srgbClr val="002060"/>
              </a:solidFill>
              <a:latin typeface="#9Slide03 IcielPanton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322869BE-BA99-416E-8BA8-AF1C79CA3ACB}"/>
              </a:ext>
            </a:extLst>
          </p:cNvPr>
          <p:cNvSpPr txBox="1"/>
          <p:nvPr/>
        </p:nvSpPr>
        <p:spPr>
          <a:xfrm>
            <a:off x="4397570" y="593383"/>
            <a:ext cx="45927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FFFF00"/>
                </a:solidFill>
                <a:latin typeface="#9Slide03 IcielPanton Black" panose="00000A00000000000000" pitchFamily="2" charset="0"/>
              </a:rPr>
              <a:t>Yêu cầu cần đạt</a:t>
            </a:r>
            <a:endParaRPr lang="vi-VN" sz="4500" b="1">
              <a:solidFill>
                <a:srgbClr val="FFFF00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275" name="Picture 274">
            <a:extLst>
              <a:ext uri="{FF2B5EF4-FFF2-40B4-BE49-F238E27FC236}">
                <a16:creationId xmlns:a16="http://schemas.microsoft.com/office/drawing/2014/main" id="{ADC44D30-8B32-4789-AEEF-D6A413BEDF8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4323" y1="85648" x2="64323" y2="85648"/>
                        <a14:backgroundMark x1="66094" y1="86852" x2="66250" y2="87222"/>
                        <a14:backgroundMark x1="69323" y1="89167" x2="70521" y2="89074"/>
                        <a14:backgroundMark x1="66094" y1="87593" x2="66563" y2="88333"/>
                        <a14:backgroundMark x1="66042" y1="86204" x2="66823" y2="87593"/>
                        <a14:backgroundMark x1="67604" y1="88056" x2="67865" y2="881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>
            <a:off x="11119532" y="114441"/>
            <a:ext cx="1154166" cy="1111427"/>
          </a:xfrm>
          <a:prstGeom prst="rect">
            <a:avLst/>
          </a:prstGeom>
        </p:spPr>
      </p:pic>
      <p:sp>
        <p:nvSpPr>
          <p:cNvPr id="277" name="Rectangle: Rounded Corners 276">
            <a:extLst>
              <a:ext uri="{FF2B5EF4-FFF2-40B4-BE49-F238E27FC236}">
                <a16:creationId xmlns:a16="http://schemas.microsoft.com/office/drawing/2014/main" id="{0896035F-42B3-4BD2-932A-0456F62C15B6}"/>
              </a:ext>
            </a:extLst>
          </p:cNvPr>
          <p:cNvSpPr/>
          <p:nvPr/>
        </p:nvSpPr>
        <p:spPr>
          <a:xfrm>
            <a:off x="4713550" y="5607471"/>
            <a:ext cx="2754360" cy="93340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74C0"/>
              </a:gs>
              <a:gs pos="42000">
                <a:srgbClr val="DF166C"/>
              </a:gs>
            </a:gsLst>
            <a:lin ang="5400000" scaled="1"/>
          </a:gradFill>
          <a:ln w="38100">
            <a:solidFill>
              <a:srgbClr val="F24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0E70B527-6A86-44C5-9A63-70BBD834BFD0}"/>
              </a:ext>
            </a:extLst>
          </p:cNvPr>
          <p:cNvSpPr txBox="1"/>
          <p:nvPr/>
        </p:nvSpPr>
        <p:spPr>
          <a:xfrm>
            <a:off x="4780607" y="5709282"/>
            <a:ext cx="26526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Bắt Đầu</a:t>
            </a:r>
            <a:endParaRPr lang="vi-VN" sz="4500">
              <a:solidFill>
                <a:schemeClr val="bg1"/>
              </a:solidFill>
              <a:latin typeface="Lobster" panose="020F0502020204030204" pitchFamily="2" charset="-93"/>
            </a:endParaRP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7558D3BB-0C38-4BE4-B12F-CA71FEA995F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20539716">
            <a:off x="842329" y="2217910"/>
            <a:ext cx="678425" cy="793313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9F2D404F-23CB-4FC6-BC24-FFF60A02004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786194" y="4219771"/>
            <a:ext cx="929853" cy="827991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E0420188-87F1-4826-97E0-D208465B64E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593645">
            <a:off x="6676784" y="2096617"/>
            <a:ext cx="807439" cy="697009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3D10A516-0A10-40A4-BC75-011388124C6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877328">
            <a:off x="6606336" y="4187126"/>
            <a:ext cx="848858" cy="68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95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16" grpId="0"/>
      <p:bldP spid="228" grpId="0"/>
      <p:bldP spid="255" grpId="0"/>
      <p:bldP spid="2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6847313-7490-487A-B649-ED513F1B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4249C11-E777-4E1A-8699-ADDE83EBC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9253729" y="3592784"/>
            <a:ext cx="3133626" cy="3394761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8A4B9D67-185F-4284-9F94-34BB43AABC42}"/>
              </a:ext>
            </a:extLst>
          </p:cNvPr>
          <p:cNvSpPr/>
          <p:nvPr/>
        </p:nvSpPr>
        <p:spPr>
          <a:xfrm>
            <a:off x="1022614" y="379455"/>
            <a:ext cx="10103557" cy="6043449"/>
          </a:xfrm>
          <a:prstGeom prst="roundRect">
            <a:avLst>
              <a:gd name="adj" fmla="val 5190"/>
            </a:avLst>
          </a:prstGeom>
          <a:solidFill>
            <a:schemeClr val="bg1">
              <a:alpha val="70000"/>
            </a:schemeClr>
          </a:solidFill>
          <a:ln w="38100">
            <a:solidFill>
              <a:srgbClr val="A52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74">
            <a:extLst>
              <a:ext uri="{FF2B5EF4-FFF2-40B4-BE49-F238E27FC236}">
                <a16:creationId xmlns:a16="http://schemas.microsoft.com/office/drawing/2014/main" id="{1F79EB13-6007-48B8-9900-88B4F1B06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744" y="110357"/>
            <a:ext cx="1515539" cy="9211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FFED3B-F4C5-4A1B-8D34-F8541BFB2226}"/>
              </a:ext>
            </a:extLst>
          </p:cNvPr>
          <p:cNvSpPr txBox="1"/>
          <p:nvPr/>
        </p:nvSpPr>
        <p:spPr>
          <a:xfrm>
            <a:off x="1700391" y="1751443"/>
            <a:ext cx="4439148" cy="953453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cho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qua</a:t>
            </a:r>
            <a:endParaRPr lang="en-US" sz="2500" dirty="0">
              <a:latin typeface="#9Slide03 Montserrat Black" panose="00000A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5E409A-0D5B-4C5D-8DC6-79BED8F71DF1}"/>
              </a:ext>
            </a:extLst>
          </p:cNvPr>
          <p:cNvSpPr txBox="1"/>
          <p:nvPr/>
        </p:nvSpPr>
        <p:spPr>
          <a:xfrm>
            <a:off x="1678881" y="5091489"/>
            <a:ext cx="4460658" cy="953453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chỉ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76739F-0E83-4C79-89FC-43FB793BF3FC}"/>
              </a:ext>
            </a:extLst>
          </p:cNvPr>
          <p:cNvSpPr txBox="1"/>
          <p:nvPr/>
        </p:nvSpPr>
        <p:spPr>
          <a:xfrm>
            <a:off x="1656852" y="3426571"/>
            <a:ext cx="4439148" cy="953453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không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altLang="en-US" sz="2500" b="1" dirty="0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b="1" err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altLang="en-US" sz="2500" b="1">
                <a:solidFill>
                  <a:schemeClr val="accent5">
                    <a:lumMod val="10000"/>
                  </a:schemeClr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qua</a:t>
            </a:r>
            <a:endParaRPr lang="en-US" altLang="en-US" sz="2500" b="1" dirty="0">
              <a:solidFill>
                <a:schemeClr val="accent5">
                  <a:lumMod val="10000"/>
                </a:schemeClr>
              </a:solidFill>
              <a:latin typeface="#9Slide03 Montserrat Black" panose="00000A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39F5F4-8927-4808-A5FF-67A26CF5A081}"/>
              </a:ext>
            </a:extLst>
          </p:cNvPr>
          <p:cNvGrpSpPr/>
          <p:nvPr/>
        </p:nvGrpSpPr>
        <p:grpSpPr>
          <a:xfrm>
            <a:off x="6275997" y="1670757"/>
            <a:ext cx="4707101" cy="1114826"/>
            <a:chOff x="6717255" y="3284303"/>
            <a:chExt cx="4255545" cy="1114826"/>
          </a:xfrm>
        </p:grpSpPr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E02C73B5-DD47-437E-BF70-18D98BB016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7255" y="3284303"/>
              <a:ext cx="2168125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id="{CE718596-DAC4-43AF-AE4A-75F84A3B8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3898" y="3284303"/>
              <a:ext cx="2168902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F5BB3-7313-47F0-B688-687FD1679827}"/>
              </a:ext>
            </a:extLst>
          </p:cNvPr>
          <p:cNvGrpSpPr/>
          <p:nvPr/>
        </p:nvGrpSpPr>
        <p:grpSpPr>
          <a:xfrm>
            <a:off x="6269711" y="4921135"/>
            <a:ext cx="4732789" cy="1294163"/>
            <a:chOff x="6708968" y="1679947"/>
            <a:chExt cx="4263832" cy="1114826"/>
          </a:xfrm>
        </p:grpSpPr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19C406EE-C6E3-43B6-9174-1A2E5BAF0E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5381" y="1679947"/>
              <a:ext cx="2087419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7">
              <a:extLst>
                <a:ext uri="{FF2B5EF4-FFF2-40B4-BE49-F238E27FC236}">
                  <a16:creationId xmlns:a16="http://schemas.microsoft.com/office/drawing/2014/main" id="{708DC912-0250-4BED-9208-F3978C1F3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968" y="1679947"/>
              <a:ext cx="2168124" cy="111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A244A3-F468-448A-B839-5716DB86C13F}"/>
              </a:ext>
            </a:extLst>
          </p:cNvPr>
          <p:cNvGrpSpPr/>
          <p:nvPr/>
        </p:nvGrpSpPr>
        <p:grpSpPr>
          <a:xfrm>
            <a:off x="6275997" y="3209574"/>
            <a:ext cx="4726503" cy="1365717"/>
            <a:chOff x="6708968" y="4744974"/>
            <a:chExt cx="4263833" cy="1136004"/>
          </a:xfrm>
        </p:grpSpPr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5EE4B0F9-A020-4E53-BD80-684C4F80D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5381" y="4744974"/>
              <a:ext cx="2087420" cy="11360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1">
              <a:extLst>
                <a:ext uri="{FF2B5EF4-FFF2-40B4-BE49-F238E27FC236}">
                  <a16:creationId xmlns:a16="http://schemas.microsoft.com/office/drawing/2014/main" id="{6A1E834C-4A3C-46F8-99E7-92D1DC651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968" y="4744974"/>
              <a:ext cx="2324044" cy="1136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8688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45343D2-AA18-4EDC-B5EC-CBF728A359B1}"/>
              </a:ext>
            </a:extLst>
          </p:cNvPr>
          <p:cNvSpPr txBox="1"/>
          <p:nvPr/>
        </p:nvSpPr>
        <p:spPr>
          <a:xfrm>
            <a:off x="4659696" y="536059"/>
            <a:ext cx="105384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000" b="1">
                <a:solidFill>
                  <a:srgbClr val="C0000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Sự truyền ánh sáng qua các vật</a:t>
            </a:r>
            <a:endParaRPr lang="en-US" sz="3000">
              <a:solidFill>
                <a:srgbClr val="C00000"/>
              </a:solidFill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91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Hình chữ nhật 29">
            <a:extLst>
              <a:ext uri="{FF2B5EF4-FFF2-40B4-BE49-F238E27FC236}">
                <a16:creationId xmlns:a16="http://schemas.microsoft.com/office/drawing/2014/main" id="{048218EB-AA36-4EA1-B784-6B15FDEEE061}"/>
              </a:ext>
            </a:extLst>
          </p:cNvPr>
          <p:cNvSpPr/>
          <p:nvPr/>
        </p:nvSpPr>
        <p:spPr>
          <a:xfrm rot="5400000">
            <a:off x="8402190" y="2991566"/>
            <a:ext cx="6823630" cy="875275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5" name="Hình ảnh 4">
            <a:extLst>
              <a:ext uri="{FF2B5EF4-FFF2-40B4-BE49-F238E27FC236}">
                <a16:creationId xmlns:a16="http://schemas.microsoft.com/office/drawing/2014/main" id="{C4897EC4-D874-49DB-954C-B767A02C6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" y="17389"/>
            <a:ext cx="10456711" cy="6858000"/>
          </a:xfrm>
          <a:prstGeom prst="rect">
            <a:avLst/>
          </a:prstGeom>
        </p:spPr>
      </p:pic>
      <p:pic>
        <p:nvPicPr>
          <p:cNvPr id="69" name="Picture 6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DB20EA-5D6D-4495-B5E2-2D5CAB2A2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6" b="89908" l="52561" r="84512">
                        <a14:foregroundMark x1="79634" y1="28135" x2="79634" y2="28135"/>
                        <a14:foregroundMark x1="78415" y1="27829" x2="79756" y2="33028"/>
                        <a14:foregroundMark x1="78293" y1="26911" x2="78293" y2="26911"/>
                        <a14:foregroundMark x1="79390" y1="56269" x2="79634" y2="59021"/>
                        <a14:foregroundMark x1="81098" y1="45566" x2="81098" y2="45566"/>
                        <a14:foregroundMark x1="52561" y1="55352" x2="52561" y2="55352"/>
                        <a14:foregroundMark x1="71829" y1="39144" x2="75488" y2="51682"/>
                        <a14:foregroundMark x1="79634" y1="31804" x2="79634" y2="31804"/>
                        <a14:foregroundMark x1="80122" y1="29358" x2="80122" y2="29358"/>
                        <a14:foregroundMark x1="79268" y1="27829" x2="79268" y2="27829"/>
                        <a14:foregroundMark x1="78659" y1="25994" x2="78659" y2="25994"/>
                        <a14:foregroundMark x1="57195" y1="44648" x2="58780" y2="47706"/>
                        <a14:foregroundMark x1="62439" y1="64832" x2="64756" y2="73700"/>
                        <a14:foregroundMark x1="72683" y1="37309" x2="76220" y2="40367"/>
                        <a14:foregroundMark x1="80000" y1="54128" x2="80000" y2="62385"/>
                        <a14:foregroundMark x1="80976" y1="45260" x2="80976" y2="45260"/>
                        <a14:foregroundMark x1="67805" y1="69113" x2="70976" y2="74006"/>
                        <a14:foregroundMark x1="68171" y1="73089" x2="68659" y2="75229"/>
                        <a14:foregroundMark x1="56463" y1="52599" x2="58415" y2="6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1" r="11449"/>
          <a:stretch/>
        </p:blipFill>
        <p:spPr>
          <a:xfrm>
            <a:off x="11444253" y="409187"/>
            <a:ext cx="751886" cy="756975"/>
          </a:xfrm>
          <a:prstGeom prst="rect">
            <a:avLst/>
          </a:prstGeom>
        </p:spPr>
      </p:pic>
      <p:pic>
        <p:nvPicPr>
          <p:cNvPr id="71" name="Picture 7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5BA59D0-E23D-45FC-8AE9-FB1DA4C66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951" r="48684">
                        <a14:foregroundMark x1="35976" y1="50153" x2="36341" y2="49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47350"/>
          <a:stretch/>
        </p:blipFill>
        <p:spPr>
          <a:xfrm rot="2840886">
            <a:off x="11329778" y="1221356"/>
            <a:ext cx="980836" cy="9861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F38288F-C534-45CC-A650-DB6C53F0A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42">
            <a:off x="11140386" y="2351507"/>
            <a:ext cx="1250348" cy="75993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95A38E-8627-4A42-85CE-1CFD96689C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53" b="30176" l="2562" r="23055">
                        <a14:foregroundMark x1="3474" y1="12969" x2="3226" y2="13652"/>
                        <a14:foregroundMark x1="22084" y1="13652" x2="22084" y2="18089"/>
                        <a14:foregroundMark x1="16625" y1="12628" x2="19107" y2="15358"/>
                        <a14:foregroundMark x1="9181" y1="10580" x2="10422" y2="10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383" b="66471"/>
          <a:stretch/>
        </p:blipFill>
        <p:spPr>
          <a:xfrm rot="788778">
            <a:off x="11415125" y="3583561"/>
            <a:ext cx="709400" cy="67508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0BCF914-079F-4F33-86B0-251010B25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1737" r="22581">
                        <a14:foregroundMark x1="3970" y1="79181" x2="4715" y2="91126"/>
                        <a14:foregroundMark x1="2481" y1="79181" x2="3226" y2="86007"/>
                        <a14:foregroundMark x1="2978" y1="92150" x2="4467" y2="95563"/>
                        <a14:foregroundMark x1="1985" y1="95563" x2="1985" y2="95563"/>
                        <a14:foregroundMark x1="20347" y1="91809" x2="20347" y2="93174"/>
                        <a14:foregroundMark x1="20347" y1="84300" x2="20347" y2="90785"/>
                        <a14:foregroundMark x1="13151" y1="96928" x2="13151" y2="96928"/>
                        <a14:foregroundMark x1="10422" y1="97270" x2="10422" y2="97270"/>
                        <a14:foregroundMark x1="14392" y1="74744" x2="14392" y2="74744"/>
                        <a14:foregroundMark x1="13896" y1="97270" x2="14144" y2="97270"/>
                        <a14:foregroundMark x1="15881" y1="97270" x2="15881" y2="97270"/>
                        <a14:foregroundMark x1="19355" y1="96928" x2="19851" y2="96928"/>
                        <a14:foregroundMark x1="22084" y1="96928" x2="22084" y2="96928"/>
                        <a14:foregroundMark x1="22581" y1="97952" x2="22581" y2="97952"/>
                        <a14:foregroundMark x1="22333" y1="78157" x2="22333" y2="78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49" r="74969"/>
          <a:stretch/>
        </p:blipFill>
        <p:spPr>
          <a:xfrm rot="20174941">
            <a:off x="11435365" y="4773882"/>
            <a:ext cx="716854" cy="64445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AAF9EF3-498C-448F-8A30-7267FE9333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19637950">
            <a:off x="11421287" y="5868200"/>
            <a:ext cx="688547" cy="62606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4E48DAD-606B-4086-A845-86EA94DB3DBD}"/>
              </a:ext>
            </a:extLst>
          </p:cNvPr>
          <p:cNvSpPr/>
          <p:nvPr/>
        </p:nvSpPr>
        <p:spPr>
          <a:xfrm>
            <a:off x="0" y="8695"/>
            <a:ext cx="1089498" cy="6858000"/>
          </a:xfrm>
          <a:custGeom>
            <a:avLst/>
            <a:gdLst>
              <a:gd name="connsiteX0" fmla="*/ 0 w 1082040"/>
              <a:gd name="connsiteY0" fmla="*/ 0 h 6858000"/>
              <a:gd name="connsiteX1" fmla="*/ 828035 w 1082040"/>
              <a:gd name="connsiteY1" fmla="*/ 0 h 6858000"/>
              <a:gd name="connsiteX2" fmla="*/ 1082040 w 1082040"/>
              <a:gd name="connsiteY2" fmla="*/ 254005 h 6858000"/>
              <a:gd name="connsiteX3" fmla="*/ 1082040 w 1082040"/>
              <a:gd name="connsiteY3" fmla="*/ 6603995 h 6858000"/>
              <a:gd name="connsiteX4" fmla="*/ 828035 w 1082040"/>
              <a:gd name="connsiteY4" fmla="*/ 6858000 h 6858000"/>
              <a:gd name="connsiteX5" fmla="*/ 0 w 1082040"/>
              <a:gd name="connsiteY5" fmla="*/ 6858000 h 6858000"/>
              <a:gd name="connsiteX6" fmla="*/ 0 w 108204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040" h="6858000">
                <a:moveTo>
                  <a:pt x="0" y="0"/>
                </a:moveTo>
                <a:lnTo>
                  <a:pt x="828035" y="0"/>
                </a:lnTo>
                <a:cubicBezTo>
                  <a:pt x="968318" y="0"/>
                  <a:pt x="1082040" y="113722"/>
                  <a:pt x="1082040" y="254005"/>
                </a:cubicBezTo>
                <a:lnTo>
                  <a:pt x="1082040" y="6603995"/>
                </a:lnTo>
                <a:cubicBezTo>
                  <a:pt x="1082040" y="6744278"/>
                  <a:pt x="968318" y="6858000"/>
                  <a:pt x="828035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DEA"/>
              </a:gs>
              <a:gs pos="74000">
                <a:srgbClr val="FFAFDD"/>
              </a:gs>
              <a:gs pos="83000">
                <a:srgbClr val="FFCDEA"/>
              </a:gs>
              <a:gs pos="100000">
                <a:srgbClr val="FFAF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ED6AB7-81E0-4BD2-8C5E-7B9F47122F48}"/>
              </a:ext>
            </a:extLst>
          </p:cNvPr>
          <p:cNvGrpSpPr/>
          <p:nvPr/>
        </p:nvGrpSpPr>
        <p:grpSpPr>
          <a:xfrm>
            <a:off x="77262" y="317101"/>
            <a:ext cx="923736" cy="907089"/>
            <a:chOff x="5611394" y="4359431"/>
            <a:chExt cx="1204617" cy="11735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0ED50D8-93A1-4DBD-B651-3CBB0B09B3E1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1210E3-8DD4-4B52-958A-69B4C2F9884A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FD9B83-DE4A-458B-8468-164D493B2FA5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0B41A4A-CFEE-4DD0-BBDE-3EB7AB75D0D0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11B900-5E0B-40A7-8E32-05448BD8B305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75E2FE-45F1-4503-AB79-3D56A9015F5C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632FD4-E987-4474-ABA7-7ACD02B53539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9FE828-3EAE-4859-BB49-F2E9F15F73CB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F197BEC-5912-4908-8C86-740282954F36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805DF12-FFAF-4DC2-88D2-C2454E0AB079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6FEFB-9CBA-473B-A0B3-485324E58A16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8B656D-19FB-416F-9F8C-888C623DAC4F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F3841F4-DF55-4BDA-9B49-394B66FB71A6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BDA52A-AE23-4218-923E-30FAAE16EB91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88D238-2148-4453-807A-7467E93103C1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2807FD4-FC09-441D-B1E4-23533D2CD68A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6C7099C-8BD6-4125-A325-7A45B9AE79B5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58399C-A4AB-46BD-B477-DE6E950A6CFD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979D990-E976-46C4-898C-83C2DE0220BE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49B7DD-0C1E-42CB-BD8D-636DF76B9770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76CE3F-3344-45B1-962B-50E27F044B86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5CF38A8-21B8-43F6-92F4-CF2334DA2B1D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1B24663-57BD-49A6-B7F3-175445FE0B87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F3598E-6098-4A21-B94C-F6D2BFCD8EFE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1AE6102-DD04-4E9E-94C1-1E2F0F690D4C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DDA682-F199-4C8B-AB9A-23B71F3865A3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CF5F675-8AAF-4C7B-BF20-957D7B5E2F58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6D2D658-EB40-449E-919B-82332B70610E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FA063D0-F7D9-499E-90D7-0BD4128F8E0B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CC1F45F-1FF2-4EE7-AFE3-73445B96DD49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BF842FC-582D-4161-9D9C-906FFD803A2F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48EC27A-710B-4AB2-8F6C-E613DF845320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4686082-19B9-4EE5-99BC-833952D4C94B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080A6B0-C7CF-4A0D-B38A-60E001ED0C74}"/>
              </a:ext>
            </a:extLst>
          </p:cNvPr>
          <p:cNvSpPr txBox="1"/>
          <p:nvPr/>
        </p:nvSpPr>
        <p:spPr>
          <a:xfrm>
            <a:off x="-93372" y="391004"/>
            <a:ext cx="13098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>
                <a:solidFill>
                  <a:srgbClr val="002060"/>
                </a:solidFill>
                <a:latin typeface="Lobster" panose="020F0502020204030204" pitchFamily="2" charset="-93"/>
              </a:rPr>
              <a:t>Ánh sáng</a:t>
            </a:r>
            <a:endParaRPr lang="vi-VN" sz="2300" b="1">
              <a:solidFill>
                <a:srgbClr val="002060"/>
              </a:solidFill>
              <a:latin typeface="Lobster" panose="020F0502020204030204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747A09-5123-47E7-975F-F77DEB3046A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20539716">
            <a:off x="189534" y="1918315"/>
            <a:ext cx="539548" cy="6309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F2B2E4D-06E7-4A85-930F-E88BE079EEB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216480" y="3136696"/>
            <a:ext cx="695887" cy="61965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76CD791-D8A8-4731-BCA3-B08E0FD75A5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593645">
            <a:off x="207139" y="4137152"/>
            <a:ext cx="663202" cy="5724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EBD1EB3-C4B3-4D15-8B9E-DF68EBCCD5A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877328">
            <a:off x="156267" y="5071706"/>
            <a:ext cx="716816" cy="57901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E1D4CB6-1638-48E8-8D1D-550E5BF83B6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1530961">
            <a:off x="163370" y="5930816"/>
            <a:ext cx="627631" cy="640495"/>
          </a:xfrm>
          <a:prstGeom prst="rect">
            <a:avLst/>
          </a:prstGeom>
        </p:spPr>
      </p:pic>
      <p:sp>
        <p:nvSpPr>
          <p:cNvPr id="106" name="Google Shape;234;p2">
            <a:extLst>
              <a:ext uri="{FF2B5EF4-FFF2-40B4-BE49-F238E27FC236}">
                <a16:creationId xmlns:a16="http://schemas.microsoft.com/office/drawing/2014/main" id="{9535B3C5-DE9D-4E56-BF89-CAD4F402311E}"/>
              </a:ext>
            </a:extLst>
          </p:cNvPr>
          <p:cNvSpPr/>
          <p:nvPr/>
        </p:nvSpPr>
        <p:spPr>
          <a:xfrm>
            <a:off x="1648554" y="1486156"/>
            <a:ext cx="8750831" cy="4925799"/>
          </a:xfrm>
          <a:custGeom>
            <a:avLst/>
            <a:gdLst/>
            <a:ahLst/>
            <a:cxnLst/>
            <a:rect l="l" t="t" r="r" b="b"/>
            <a:pathLst>
              <a:path w="8599952" h="5407378" extrusionOk="0">
                <a:moveTo>
                  <a:pt x="8552783" y="576237"/>
                </a:moveTo>
                <a:cubicBezTo>
                  <a:pt x="8516806" y="315141"/>
                  <a:pt x="8277850" y="132965"/>
                  <a:pt x="8018853" y="169228"/>
                </a:cubicBezTo>
                <a:cubicBezTo>
                  <a:pt x="7759952" y="205396"/>
                  <a:pt x="7579207" y="446357"/>
                  <a:pt x="7615184" y="707358"/>
                </a:cubicBezTo>
                <a:cubicBezTo>
                  <a:pt x="7661945" y="1047184"/>
                  <a:pt x="7665762" y="1391877"/>
                  <a:pt x="7626445" y="1731703"/>
                </a:cubicBezTo>
                <a:cubicBezTo>
                  <a:pt x="7622055" y="1769589"/>
                  <a:pt x="7617475" y="1809383"/>
                  <a:pt x="7612226" y="1850991"/>
                </a:cubicBezTo>
                <a:cubicBezTo>
                  <a:pt x="7578825" y="2117431"/>
                  <a:pt x="7520327" y="2456303"/>
                  <a:pt x="7332903" y="2832488"/>
                </a:cubicBezTo>
                <a:cubicBezTo>
                  <a:pt x="7165137" y="3169069"/>
                  <a:pt x="6956813" y="3414324"/>
                  <a:pt x="6797350" y="3571020"/>
                </a:cubicBezTo>
                <a:cubicBezTo>
                  <a:pt x="6744577" y="3622839"/>
                  <a:pt x="6697148" y="3664923"/>
                  <a:pt x="6658308" y="3697465"/>
                </a:cubicBezTo>
                <a:cubicBezTo>
                  <a:pt x="6338522" y="3965241"/>
                  <a:pt x="6030284" y="4093976"/>
                  <a:pt x="5875019" y="4146940"/>
                </a:cubicBezTo>
                <a:cubicBezTo>
                  <a:pt x="5858032" y="4152761"/>
                  <a:pt x="5838565" y="4159346"/>
                  <a:pt x="5816902" y="4166503"/>
                </a:cubicBezTo>
                <a:cubicBezTo>
                  <a:pt x="5630909" y="4227578"/>
                  <a:pt x="5279441" y="4325012"/>
                  <a:pt x="4853059" y="4255253"/>
                </a:cubicBezTo>
                <a:cubicBezTo>
                  <a:pt x="4830920" y="4251627"/>
                  <a:pt x="4808589" y="4248000"/>
                  <a:pt x="4786163" y="4244183"/>
                </a:cubicBezTo>
                <a:cubicBezTo>
                  <a:pt x="4505504" y="4197041"/>
                  <a:pt x="4202418" y="4131290"/>
                  <a:pt x="4023105" y="3884412"/>
                </a:cubicBezTo>
                <a:cubicBezTo>
                  <a:pt x="3955732" y="3791559"/>
                  <a:pt x="3811727" y="3556896"/>
                  <a:pt x="3882537" y="3326147"/>
                </a:cubicBezTo>
                <a:cubicBezTo>
                  <a:pt x="3885495" y="3316413"/>
                  <a:pt x="3888835" y="3306679"/>
                  <a:pt x="3892652" y="3297041"/>
                </a:cubicBezTo>
                <a:cubicBezTo>
                  <a:pt x="3929297" y="3202756"/>
                  <a:pt x="4061945" y="3127462"/>
                  <a:pt x="4222744" y="3109807"/>
                </a:cubicBezTo>
                <a:cubicBezTo>
                  <a:pt x="4254523" y="3106181"/>
                  <a:pt x="4389938" y="3178707"/>
                  <a:pt x="4455021" y="3213540"/>
                </a:cubicBezTo>
                <a:cubicBezTo>
                  <a:pt x="4586142" y="3283585"/>
                  <a:pt x="4746560" y="3369377"/>
                  <a:pt x="4943336" y="3425203"/>
                </a:cubicBezTo>
                <a:cubicBezTo>
                  <a:pt x="5067395" y="3460417"/>
                  <a:pt x="5205769" y="3483797"/>
                  <a:pt x="5360365" y="3483797"/>
                </a:cubicBezTo>
                <a:cubicBezTo>
                  <a:pt x="5365041" y="3483797"/>
                  <a:pt x="5369622" y="3483702"/>
                  <a:pt x="5374298" y="3483702"/>
                </a:cubicBezTo>
                <a:cubicBezTo>
                  <a:pt x="5788559" y="3479980"/>
                  <a:pt x="6147853" y="3358784"/>
                  <a:pt x="6429372" y="3133856"/>
                </a:cubicBezTo>
                <a:cubicBezTo>
                  <a:pt x="6605154" y="2993478"/>
                  <a:pt x="6750493" y="2812638"/>
                  <a:pt x="6860142" y="2594676"/>
                </a:cubicBezTo>
                <a:cubicBezTo>
                  <a:pt x="7060068" y="2197306"/>
                  <a:pt x="7079345" y="1801939"/>
                  <a:pt x="7080586" y="1690191"/>
                </a:cubicBezTo>
                <a:cubicBezTo>
                  <a:pt x="7084498" y="1316964"/>
                  <a:pt x="7000997" y="986968"/>
                  <a:pt x="6832563" y="709553"/>
                </a:cubicBezTo>
                <a:cubicBezTo>
                  <a:pt x="6656018" y="418778"/>
                  <a:pt x="6390436" y="201006"/>
                  <a:pt x="6064447" y="79715"/>
                </a:cubicBezTo>
                <a:cubicBezTo>
                  <a:pt x="6038968" y="70172"/>
                  <a:pt x="6013201" y="61583"/>
                  <a:pt x="5987245" y="53758"/>
                </a:cubicBezTo>
                <a:cubicBezTo>
                  <a:pt x="5960619" y="45742"/>
                  <a:pt x="5933709" y="38680"/>
                  <a:pt x="5906511" y="32477"/>
                </a:cubicBezTo>
                <a:cubicBezTo>
                  <a:pt x="5693225" y="-16479"/>
                  <a:pt x="5464002" y="-9989"/>
                  <a:pt x="5210636" y="51277"/>
                </a:cubicBezTo>
                <a:cubicBezTo>
                  <a:pt x="4971679" y="109107"/>
                  <a:pt x="4736253" y="209404"/>
                  <a:pt x="4508653" y="306266"/>
                </a:cubicBezTo>
                <a:cubicBezTo>
                  <a:pt x="4390988" y="356366"/>
                  <a:pt x="4274945" y="405799"/>
                  <a:pt x="4160047" y="449124"/>
                </a:cubicBezTo>
                <a:cubicBezTo>
                  <a:pt x="4158139" y="449792"/>
                  <a:pt x="4156325" y="450556"/>
                  <a:pt x="4154417" y="451224"/>
                </a:cubicBezTo>
                <a:cubicBezTo>
                  <a:pt x="3804666" y="582345"/>
                  <a:pt x="3465412" y="655730"/>
                  <a:pt x="3123678" y="517166"/>
                </a:cubicBezTo>
                <a:lnTo>
                  <a:pt x="3013933" y="472600"/>
                </a:lnTo>
                <a:cubicBezTo>
                  <a:pt x="2592419" y="301399"/>
                  <a:pt x="2313954" y="188314"/>
                  <a:pt x="2064596" y="133728"/>
                </a:cubicBezTo>
                <a:cubicBezTo>
                  <a:pt x="1752731" y="65496"/>
                  <a:pt x="1491730" y="92980"/>
                  <a:pt x="1218227" y="222860"/>
                </a:cubicBezTo>
                <a:cubicBezTo>
                  <a:pt x="1197138" y="232880"/>
                  <a:pt x="1176429" y="243473"/>
                  <a:pt x="1156293" y="254638"/>
                </a:cubicBezTo>
                <a:cubicBezTo>
                  <a:pt x="617210" y="550948"/>
                  <a:pt x="406977" y="1219530"/>
                  <a:pt x="391518" y="1760427"/>
                </a:cubicBezTo>
                <a:cubicBezTo>
                  <a:pt x="382452" y="2075442"/>
                  <a:pt x="472729" y="2369939"/>
                  <a:pt x="667406" y="2660809"/>
                </a:cubicBezTo>
                <a:cubicBezTo>
                  <a:pt x="792228" y="2847279"/>
                  <a:pt x="946443" y="3010655"/>
                  <a:pt x="1092069" y="3157045"/>
                </a:cubicBezTo>
                <a:cubicBezTo>
                  <a:pt x="1119171" y="3184433"/>
                  <a:pt x="1146082" y="3211154"/>
                  <a:pt x="1172421" y="3237397"/>
                </a:cubicBezTo>
                <a:cubicBezTo>
                  <a:pt x="1376164" y="3440090"/>
                  <a:pt x="1586778" y="3649750"/>
                  <a:pt x="1597180" y="3804824"/>
                </a:cubicBezTo>
                <a:cubicBezTo>
                  <a:pt x="1605578" y="3930218"/>
                  <a:pt x="1575136" y="4019923"/>
                  <a:pt x="1495261" y="4104855"/>
                </a:cubicBezTo>
                <a:cubicBezTo>
                  <a:pt x="1398017" y="4208301"/>
                  <a:pt x="1247906" y="4284073"/>
                  <a:pt x="1092069" y="4338086"/>
                </a:cubicBezTo>
                <a:cubicBezTo>
                  <a:pt x="848818" y="4422256"/>
                  <a:pt x="591730" y="4453270"/>
                  <a:pt x="500690" y="4453270"/>
                </a:cubicBezTo>
                <a:lnTo>
                  <a:pt x="497731" y="4453270"/>
                </a:lnTo>
                <a:cubicBezTo>
                  <a:pt x="239689" y="4439719"/>
                  <a:pt x="18005" y="4637927"/>
                  <a:pt x="1018" y="4898642"/>
                </a:cubicBezTo>
                <a:cubicBezTo>
                  <a:pt x="-15968" y="5161551"/>
                  <a:pt x="181572" y="5388674"/>
                  <a:pt x="442477" y="5405947"/>
                </a:cubicBezTo>
                <a:cubicBezTo>
                  <a:pt x="456887" y="5406902"/>
                  <a:pt x="474160" y="5407379"/>
                  <a:pt x="494010" y="5407379"/>
                </a:cubicBezTo>
                <a:cubicBezTo>
                  <a:pt x="626180" y="5407379"/>
                  <a:pt x="873057" y="5384667"/>
                  <a:pt x="1149041" y="5315384"/>
                </a:cubicBezTo>
                <a:cubicBezTo>
                  <a:pt x="1339137" y="5267669"/>
                  <a:pt x="1511675" y="5206308"/>
                  <a:pt x="1665699" y="5131491"/>
                </a:cubicBezTo>
                <a:cubicBezTo>
                  <a:pt x="1858754" y="5037779"/>
                  <a:pt x="2022797" y="4923167"/>
                  <a:pt x="2156113" y="4788420"/>
                </a:cubicBezTo>
                <a:cubicBezTo>
                  <a:pt x="2435437" y="4506329"/>
                  <a:pt x="2568753" y="4143886"/>
                  <a:pt x="2541650" y="3740504"/>
                </a:cubicBezTo>
                <a:cubicBezTo>
                  <a:pt x="2507009" y="3224609"/>
                  <a:pt x="2151342" y="2870564"/>
                  <a:pt x="1837377" y="2558222"/>
                </a:cubicBezTo>
                <a:cubicBezTo>
                  <a:pt x="1521790" y="2244066"/>
                  <a:pt x="1411855" y="2024196"/>
                  <a:pt x="1337706" y="1788007"/>
                </a:cubicBezTo>
                <a:cubicBezTo>
                  <a:pt x="1221568" y="1417929"/>
                  <a:pt x="1374255" y="1163513"/>
                  <a:pt x="1621610" y="1086215"/>
                </a:cubicBezTo>
                <a:cubicBezTo>
                  <a:pt x="1636688" y="1081539"/>
                  <a:pt x="1651098" y="1077340"/>
                  <a:pt x="1665699" y="1073809"/>
                </a:cubicBezTo>
                <a:cubicBezTo>
                  <a:pt x="1807412" y="1039454"/>
                  <a:pt x="1953802" y="1070946"/>
                  <a:pt x="2660174" y="1357809"/>
                </a:cubicBezTo>
                <a:lnTo>
                  <a:pt x="2666759" y="1360481"/>
                </a:lnTo>
                <a:lnTo>
                  <a:pt x="2770491" y="1402565"/>
                </a:lnTo>
                <a:cubicBezTo>
                  <a:pt x="3142668" y="1553535"/>
                  <a:pt x="3529064" y="1586077"/>
                  <a:pt x="3951628" y="1502385"/>
                </a:cubicBezTo>
                <a:cubicBezTo>
                  <a:pt x="4103934" y="1472134"/>
                  <a:pt x="4250705" y="1428713"/>
                  <a:pt x="4391274" y="1379471"/>
                </a:cubicBezTo>
                <a:cubicBezTo>
                  <a:pt x="4563239" y="1319064"/>
                  <a:pt x="4725565" y="1249877"/>
                  <a:pt x="4876917" y="1185366"/>
                </a:cubicBezTo>
                <a:cubicBezTo>
                  <a:pt x="5218747" y="1039836"/>
                  <a:pt x="5541682" y="902321"/>
                  <a:pt x="5736550" y="974848"/>
                </a:cubicBezTo>
                <a:cubicBezTo>
                  <a:pt x="6004136" y="1074477"/>
                  <a:pt x="6137928" y="1311811"/>
                  <a:pt x="6134016" y="1680171"/>
                </a:cubicBezTo>
                <a:cubicBezTo>
                  <a:pt x="6133825" y="1700688"/>
                  <a:pt x="6132203" y="1728077"/>
                  <a:pt x="6128767" y="1760427"/>
                </a:cubicBezTo>
                <a:cubicBezTo>
                  <a:pt x="6117411" y="1866068"/>
                  <a:pt x="6085824" y="2024005"/>
                  <a:pt x="6015874" y="2163046"/>
                </a:cubicBezTo>
                <a:cubicBezTo>
                  <a:pt x="5963578" y="2267065"/>
                  <a:pt x="5898495" y="2347322"/>
                  <a:pt x="5816997" y="2405916"/>
                </a:cubicBezTo>
                <a:cubicBezTo>
                  <a:pt x="5702195" y="2488367"/>
                  <a:pt x="5555042" y="2527684"/>
                  <a:pt x="5365805" y="2529402"/>
                </a:cubicBezTo>
                <a:cubicBezTo>
                  <a:pt x="5364087" y="2529497"/>
                  <a:pt x="5362370" y="2529497"/>
                  <a:pt x="5360556" y="2529497"/>
                </a:cubicBezTo>
                <a:cubicBezTo>
                  <a:pt x="5322575" y="2529497"/>
                  <a:pt x="5286407" y="2525776"/>
                  <a:pt x="5251193" y="2518905"/>
                </a:cubicBezTo>
                <a:cubicBezTo>
                  <a:pt x="5133528" y="2496097"/>
                  <a:pt x="5026265" y="2438744"/>
                  <a:pt x="4898484" y="2370416"/>
                </a:cubicBezTo>
                <a:cubicBezTo>
                  <a:pt x="4694646" y="2261435"/>
                  <a:pt x="4440897" y="2125733"/>
                  <a:pt x="4119967" y="2161138"/>
                </a:cubicBezTo>
                <a:cubicBezTo>
                  <a:pt x="4074255" y="2166196"/>
                  <a:pt x="4029308" y="2173067"/>
                  <a:pt x="3985219" y="2181846"/>
                </a:cubicBezTo>
                <a:cubicBezTo>
                  <a:pt x="3529732" y="2272314"/>
                  <a:pt x="3163281" y="2557745"/>
                  <a:pt x="3011261" y="2948912"/>
                </a:cubicBezTo>
                <a:cubicBezTo>
                  <a:pt x="2887107" y="3268412"/>
                  <a:pt x="2885389" y="3620548"/>
                  <a:pt x="3006299" y="3967245"/>
                </a:cubicBezTo>
                <a:cubicBezTo>
                  <a:pt x="3065275" y="4136347"/>
                  <a:pt x="3150398" y="4298197"/>
                  <a:pt x="3259474" y="4448308"/>
                </a:cubicBezTo>
                <a:cubicBezTo>
                  <a:pt x="3276270" y="4471402"/>
                  <a:pt x="3293447" y="4493828"/>
                  <a:pt x="3311007" y="4515490"/>
                </a:cubicBezTo>
                <a:cubicBezTo>
                  <a:pt x="3732616" y="5038542"/>
                  <a:pt x="4335352" y="5137217"/>
                  <a:pt x="4701326" y="5197147"/>
                </a:cubicBezTo>
                <a:cubicBezTo>
                  <a:pt x="4729859" y="5201823"/>
                  <a:pt x="4758107" y="5206022"/>
                  <a:pt x="4786163" y="5209743"/>
                </a:cubicBezTo>
                <a:cubicBezTo>
                  <a:pt x="4914039" y="5226635"/>
                  <a:pt x="5036476" y="5233792"/>
                  <a:pt x="5152519" y="5233792"/>
                </a:cubicBezTo>
                <a:cubicBezTo>
                  <a:pt x="5642170" y="5233696"/>
                  <a:pt x="6015206" y="5106584"/>
                  <a:pt x="6178391" y="5050948"/>
                </a:cubicBezTo>
                <a:cubicBezTo>
                  <a:pt x="6199385" y="5043791"/>
                  <a:pt x="6222384" y="5035679"/>
                  <a:pt x="6247100" y="5026423"/>
                </a:cubicBezTo>
                <a:cubicBezTo>
                  <a:pt x="6458478" y="4948074"/>
                  <a:pt x="6800690" y="4793096"/>
                  <a:pt x="7158933" y="4515490"/>
                </a:cubicBezTo>
                <a:cubicBezTo>
                  <a:pt x="7193479" y="4488675"/>
                  <a:pt x="7228216" y="4460714"/>
                  <a:pt x="7263048" y="4431608"/>
                </a:cubicBezTo>
                <a:cubicBezTo>
                  <a:pt x="7523285" y="4213741"/>
                  <a:pt x="7893267" y="3833834"/>
                  <a:pt x="8178794" y="3260777"/>
                </a:cubicBezTo>
                <a:cubicBezTo>
                  <a:pt x="8470332" y="2675410"/>
                  <a:pt x="8528354" y="2174021"/>
                  <a:pt x="8566717" y="1842211"/>
                </a:cubicBezTo>
                <a:cubicBezTo>
                  <a:pt x="8571202" y="1803276"/>
                  <a:pt x="8575209" y="1764340"/>
                  <a:pt x="8578740" y="1725309"/>
                </a:cubicBezTo>
                <a:lnTo>
                  <a:pt x="8578835" y="1725309"/>
                </a:lnTo>
                <a:cubicBezTo>
                  <a:pt x="8613954" y="1343208"/>
                  <a:pt x="8605270" y="957193"/>
                  <a:pt x="8552783" y="576237"/>
                </a:cubicBezTo>
                <a:close/>
              </a:path>
            </a:pathLst>
          </a:custGeom>
          <a:solidFill>
            <a:srgbClr val="FEDEEB"/>
          </a:solidFill>
          <a:ln w="95375" cap="flat" cmpd="sng">
            <a:solidFill>
              <a:srgbClr val="C00000"/>
            </a:solidFill>
            <a:prstDash val="sys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BCFF429-94C8-4315-8D72-897E86C43923}"/>
              </a:ext>
            </a:extLst>
          </p:cNvPr>
          <p:cNvGrpSpPr/>
          <p:nvPr/>
        </p:nvGrpSpPr>
        <p:grpSpPr>
          <a:xfrm>
            <a:off x="7326579" y="4964275"/>
            <a:ext cx="1299388" cy="1286788"/>
            <a:chOff x="2612657" y="4823729"/>
            <a:chExt cx="1407447" cy="14233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C4AE7AF-EB24-4A04-BB3C-77E20383DD0A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EB729AF-568A-4BA9-B29F-93B7CAEAFC2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4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F901897-FADA-44A9-95B0-98E51D0AAFED}"/>
              </a:ext>
            </a:extLst>
          </p:cNvPr>
          <p:cNvGrpSpPr/>
          <p:nvPr/>
        </p:nvGrpSpPr>
        <p:grpSpPr>
          <a:xfrm>
            <a:off x="7640780" y="2731473"/>
            <a:ext cx="1299388" cy="1286788"/>
            <a:chOff x="2612657" y="4823729"/>
            <a:chExt cx="1407447" cy="1423348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93525390-6B26-4665-872E-F9AEE0387959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4E4CB9D-FECB-4CEE-A013-151AEA55061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3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96CC96C-1604-4C7D-880D-D3801CFC59E0}"/>
              </a:ext>
            </a:extLst>
          </p:cNvPr>
          <p:cNvGrpSpPr/>
          <p:nvPr/>
        </p:nvGrpSpPr>
        <p:grpSpPr>
          <a:xfrm>
            <a:off x="9658009" y="642175"/>
            <a:ext cx="1299388" cy="1286788"/>
            <a:chOff x="2612657" y="4823729"/>
            <a:chExt cx="1407447" cy="1423348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E6A05EA-3B4C-4832-8A6C-C0F473AF9951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395B91C-E299-45C5-A3D0-43559F8D77BE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5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40D2954-DAA6-4C3C-8C8A-967636F32291}"/>
              </a:ext>
            </a:extLst>
          </p:cNvPr>
          <p:cNvGrpSpPr/>
          <p:nvPr/>
        </p:nvGrpSpPr>
        <p:grpSpPr>
          <a:xfrm>
            <a:off x="411152" y="-94607"/>
            <a:ext cx="2865120" cy="4037658"/>
            <a:chOff x="1815291" y="-39347"/>
            <a:chExt cx="2865120" cy="2654054"/>
          </a:xfrm>
        </p:grpSpPr>
        <p:pic>
          <p:nvPicPr>
            <p:cNvPr id="138" name="Picture 13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24542EEE-537F-4594-864E-26F299899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A45520D-6FE5-4BEC-9CF4-91DEFAB1402E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37FBA4D-0DE2-4E49-A9E6-379067442B23}"/>
              </a:ext>
            </a:extLst>
          </p:cNvPr>
          <p:cNvGrpSpPr/>
          <p:nvPr/>
        </p:nvGrpSpPr>
        <p:grpSpPr>
          <a:xfrm>
            <a:off x="5906784" y="-319772"/>
            <a:ext cx="2865120" cy="3086952"/>
            <a:chOff x="1815291" y="342048"/>
            <a:chExt cx="2865120" cy="3086952"/>
          </a:xfrm>
        </p:grpSpPr>
        <p:pic>
          <p:nvPicPr>
            <p:cNvPr id="141" name="Picture 14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8D9F723-8A52-48C0-BBD0-C3B159C9B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126001E-9887-4DFC-99C7-8B383304BF0C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65AF6B13-45AD-48DE-840D-C0374564744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920466" y="2894979"/>
            <a:ext cx="2338872" cy="2634137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F71C6925-BE38-4444-83A3-E74FD859408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1081275" y="4988493"/>
            <a:ext cx="1556752" cy="195474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60D9FE6D-2347-4FEC-A5F8-AEBCCB805FA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9148722" y="4772047"/>
            <a:ext cx="2186386" cy="2134975"/>
          </a:xfrm>
          <a:prstGeom prst="rect">
            <a:avLst/>
          </a:prstGeom>
        </p:spPr>
      </p:pic>
      <p:pic>
        <p:nvPicPr>
          <p:cNvPr id="148" name="Picture 14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682BC62-D274-4C02-A21B-1ADDED9725F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4406080" y="2853091"/>
            <a:ext cx="2230042" cy="2415879"/>
          </a:xfrm>
          <a:prstGeom prst="rect">
            <a:avLst/>
          </a:prstGeom>
        </p:spPr>
      </p:pic>
      <p:sp>
        <p:nvSpPr>
          <p:cNvPr id="149" name="Cloud 148">
            <a:extLst>
              <a:ext uri="{FF2B5EF4-FFF2-40B4-BE49-F238E27FC236}">
                <a16:creationId xmlns:a16="http://schemas.microsoft.com/office/drawing/2014/main" id="{4663D6DD-DBE3-4C01-9C62-BA42977A1DE7}"/>
              </a:ext>
            </a:extLst>
          </p:cNvPr>
          <p:cNvSpPr/>
          <p:nvPr/>
        </p:nvSpPr>
        <p:spPr>
          <a:xfrm>
            <a:off x="2199091" y="1686669"/>
            <a:ext cx="1857665" cy="577378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F136A2B0-A0AE-40B1-A3AB-D92A1A790143}"/>
              </a:ext>
            </a:extLst>
          </p:cNvPr>
          <p:cNvSpPr/>
          <p:nvPr/>
        </p:nvSpPr>
        <p:spPr>
          <a:xfrm rot="10800000">
            <a:off x="8111607" y="17390"/>
            <a:ext cx="2378004" cy="771913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1" name="Picture 15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F3C656F-4B6B-4BB3-8305-7395769FC66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2112612" y="58631"/>
            <a:ext cx="1602110" cy="1735620"/>
          </a:xfrm>
          <a:prstGeom prst="rect">
            <a:avLst/>
          </a:prstGeom>
        </p:spPr>
      </p:pic>
      <p:pic>
        <p:nvPicPr>
          <p:cNvPr id="153" name="Hình ảnh 24">
            <a:extLst>
              <a:ext uri="{FF2B5EF4-FFF2-40B4-BE49-F238E27FC236}">
                <a16:creationId xmlns:a16="http://schemas.microsoft.com/office/drawing/2014/main" id="{C684569C-07D1-42AC-852A-40AF188F14CC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5400830" y="4502502"/>
            <a:ext cx="2059477" cy="1737360"/>
          </a:xfrm>
          <a:prstGeom prst="rect">
            <a:avLst/>
          </a:prstGeom>
        </p:spPr>
      </p:pic>
      <p:pic>
        <p:nvPicPr>
          <p:cNvPr id="154" name="Hình ảnh 12">
            <a:extLst>
              <a:ext uri="{FF2B5EF4-FFF2-40B4-BE49-F238E27FC236}">
                <a16:creationId xmlns:a16="http://schemas.microsoft.com/office/drawing/2014/main" id="{6E2DEBE4-7EFE-45E8-9937-3FFFBAEBF4DC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000" b="96750" l="62969" r="95625">
                        <a14:foregroundMark x1="75313" y1="10750" x2="77188" y2="13750"/>
                        <a14:foregroundMark x1="79688" y1="6500" x2="79844" y2="7750"/>
                        <a14:foregroundMark x1="76406" y1="88000" x2="76563" y2="93500"/>
                        <a14:foregroundMark x1="75469" y1="93750" x2="75469" y2="96750"/>
                        <a14:foregroundMark x1="74844" y1="84250" x2="75313" y2="86250"/>
                        <a14:foregroundMark x1="79688" y1="6000" x2="79688" y2="6000"/>
                        <a14:foregroundMark x1="74844" y1="84250" x2="74844" y2="84250"/>
                        <a14:foregroundMark x1="75313" y1="82750" x2="75313" y2="84250"/>
                        <a14:backgroundMark x1="83906" y1="26000" x2="86719" y2="29500"/>
                        <a14:backgroundMark x1="63750" y1="31000" x2="68281" y2="34000"/>
                        <a14:backgroundMark x1="90000" y1="33000" x2="92188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74"/>
          <a:stretch/>
        </p:blipFill>
        <p:spPr>
          <a:xfrm>
            <a:off x="8837214" y="700101"/>
            <a:ext cx="1416696" cy="215299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4B705D7-348D-42EA-B62B-2D762DEBF4ED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1759" b="66759" l="36510" r="45729">
                        <a14:foregroundMark x1="37708" y1="55000" x2="38177" y2="55833"/>
                        <a14:foregroundMark x1="37240" y1="58796" x2="37240" y2="58796"/>
                        <a14:foregroundMark x1="37188" y1="58519" x2="37188" y2="58519"/>
                        <a14:foregroundMark x1="37448" y1="61296" x2="37344" y2="61204"/>
                        <a14:foregroundMark x1="37240" y1="60926" x2="37240" y2="60926"/>
                        <a14:foregroundMark x1="36563" y1="61667" x2="36563" y2="61667"/>
                        <a14:foregroundMark x1="36615" y1="63241" x2="36615" y2="63241"/>
                        <a14:foregroundMark x1="36927" y1="61481" x2="36927" y2="61481"/>
                        <a14:foregroundMark x1="39271" y1="65185" x2="39271" y2="65185"/>
                        <a14:foregroundMark x1="40625" y1="66759" x2="40625" y2="66759"/>
                        <a14:foregroundMark x1="44531" y1="55741" x2="44531" y2="55741"/>
                        <a14:foregroundMark x1="45000" y1="54259" x2="45000" y2="54259"/>
                        <a14:foregroundMark x1="44479" y1="53519" x2="44479" y2="53519"/>
                        <a14:foregroundMark x1="43594" y1="53704" x2="43594" y2="53704"/>
                        <a14:foregroundMark x1="42865" y1="54352" x2="42865" y2="54352"/>
                        <a14:foregroundMark x1="42083" y1="53611" x2="42083" y2="53611"/>
                        <a14:foregroundMark x1="42240" y1="53889" x2="42240" y2="53889"/>
                        <a14:foregroundMark x1="42292" y1="53056" x2="42292" y2="53056"/>
                        <a14:foregroundMark x1="42240" y1="52593" x2="42240" y2="52593"/>
                        <a14:foregroundMark x1="41979" y1="52222" x2="41979" y2="52222"/>
                        <a14:foregroundMark x1="42188" y1="52315" x2="42188" y2="52315"/>
                        <a14:foregroundMark x1="40990" y1="52130" x2="40990" y2="52130"/>
                        <a14:foregroundMark x1="40365" y1="52778" x2="40365" y2="52778"/>
                        <a14:foregroundMark x1="40156" y1="53519" x2="40104" y2="53611"/>
                        <a14:foregroundMark x1="38906" y1="53981" x2="38906" y2="53981"/>
                        <a14:foregroundMark x1="39271" y1="53889" x2="39271" y2="53889"/>
                        <a14:foregroundMark x1="39948" y1="53611" x2="39948" y2="53611"/>
                        <a14:foregroundMark x1="39375" y1="53796" x2="39531" y2="53796"/>
                        <a14:foregroundMark x1="39688" y1="53796" x2="39792" y2="53796"/>
                        <a14:foregroundMark x1="38646" y1="54074" x2="38646" y2="54074"/>
                        <a14:foregroundMark x1="40833" y1="52407" x2="40833" y2="52407"/>
                        <a14:foregroundMark x1="42969" y1="54259" x2="42969" y2="54259"/>
                        <a14:foregroundMark x1="43125" y1="54074" x2="43125" y2="54074"/>
                        <a14:foregroundMark x1="43906" y1="53889" x2="43906" y2="53889"/>
                        <a14:foregroundMark x1="43854" y1="53611" x2="43854" y2="53611"/>
                        <a14:foregroundMark x1="44063" y1="53611" x2="44063" y2="53611"/>
                        <a14:foregroundMark x1="44844" y1="53796" x2="44844" y2="53796"/>
                        <a14:foregroundMark x1="43281" y1="53796" x2="43281" y2="53796"/>
                        <a14:foregroundMark x1="41458" y1="58796" x2="42396" y2="58796"/>
                        <a14:foregroundMark x1="36823" y1="54907" x2="36823" y2="54907"/>
                        <a14:foregroundMark x1="37031" y1="56111" x2="37031" y2="56111"/>
                        <a14:foregroundMark x1="36927" y1="55926" x2="37344" y2="56944"/>
                        <a14:foregroundMark x1="36927" y1="55556" x2="36875" y2="55278"/>
                        <a14:foregroundMark x1="36875" y1="54907" x2="36927" y2="54259"/>
                        <a14:foregroundMark x1="37031" y1="54074" x2="37135" y2="53981"/>
                        <a14:foregroundMark x1="37135" y1="53796" x2="37135" y2="53796"/>
                        <a14:foregroundMark x1="37344" y1="53611" x2="37344" y2="53611"/>
                        <a14:foregroundMark x1="37500" y1="53426" x2="37500" y2="53426"/>
                        <a14:foregroundMark x1="37708" y1="53426" x2="37708" y2="53426"/>
                        <a14:foregroundMark x1="37813" y1="53241" x2="37813" y2="53241"/>
                        <a14:foregroundMark x1="38125" y1="53519" x2="38125" y2="53519"/>
                        <a14:foregroundMark x1="41563" y1="52037" x2="41563" y2="52037"/>
                      </a14:backgroundRemoval>
                    </a14:imgEffect>
                  </a14:imgLayer>
                </a14:imgProps>
              </a:ext>
            </a:extLst>
          </a:blip>
          <a:srcRect l="35385" t="50000" r="53095" b="32097"/>
          <a:stretch/>
        </p:blipFill>
        <p:spPr>
          <a:xfrm>
            <a:off x="7350413" y="2414284"/>
            <a:ext cx="2042884" cy="185472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1C50C5-5B39-4762-B2FB-DFEE58DE6EBD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1759" b="66759" l="36510" r="45729">
                        <a14:foregroundMark x1="37708" y1="55000" x2="38177" y2="55833"/>
                        <a14:foregroundMark x1="37240" y1="58796" x2="37240" y2="58796"/>
                        <a14:foregroundMark x1="37188" y1="58519" x2="37188" y2="58519"/>
                        <a14:foregroundMark x1="37448" y1="61296" x2="37344" y2="61204"/>
                        <a14:foregroundMark x1="37240" y1="60926" x2="37240" y2="60926"/>
                        <a14:foregroundMark x1="36563" y1="61667" x2="36563" y2="61667"/>
                        <a14:foregroundMark x1="36615" y1="63241" x2="36615" y2="63241"/>
                        <a14:foregroundMark x1="36927" y1="61481" x2="36927" y2="61481"/>
                        <a14:foregroundMark x1="39271" y1="65185" x2="39271" y2="65185"/>
                        <a14:foregroundMark x1="40625" y1="66759" x2="40625" y2="66759"/>
                        <a14:foregroundMark x1="44531" y1="55741" x2="44531" y2="55741"/>
                        <a14:foregroundMark x1="45000" y1="54259" x2="45000" y2="54259"/>
                        <a14:foregroundMark x1="44479" y1="53519" x2="44479" y2="53519"/>
                        <a14:foregroundMark x1="43594" y1="53704" x2="43594" y2="53704"/>
                        <a14:foregroundMark x1="42865" y1="54352" x2="42865" y2="54352"/>
                        <a14:foregroundMark x1="42083" y1="53611" x2="42083" y2="53611"/>
                        <a14:foregroundMark x1="42240" y1="53889" x2="42240" y2="53889"/>
                        <a14:foregroundMark x1="42292" y1="53056" x2="42292" y2="53056"/>
                        <a14:foregroundMark x1="42240" y1="52593" x2="42240" y2="52593"/>
                        <a14:foregroundMark x1="41979" y1="52222" x2="41979" y2="52222"/>
                        <a14:foregroundMark x1="42188" y1="52315" x2="42188" y2="52315"/>
                        <a14:foregroundMark x1="40990" y1="52130" x2="40990" y2="52130"/>
                        <a14:foregroundMark x1="40365" y1="52778" x2="40365" y2="52778"/>
                        <a14:foregroundMark x1="40156" y1="53519" x2="40104" y2="53611"/>
                        <a14:foregroundMark x1="38906" y1="53981" x2="38906" y2="53981"/>
                        <a14:foregroundMark x1="39271" y1="53889" x2="39271" y2="53889"/>
                        <a14:foregroundMark x1="39948" y1="53611" x2="39948" y2="53611"/>
                        <a14:foregroundMark x1="39375" y1="53796" x2="39531" y2="53796"/>
                        <a14:foregroundMark x1="39688" y1="53796" x2="39792" y2="53796"/>
                        <a14:foregroundMark x1="38646" y1="54074" x2="38646" y2="54074"/>
                        <a14:foregroundMark x1="40833" y1="52407" x2="40833" y2="52407"/>
                        <a14:foregroundMark x1="42969" y1="54259" x2="42969" y2="54259"/>
                        <a14:foregroundMark x1="43125" y1="54074" x2="43125" y2="54074"/>
                        <a14:foregroundMark x1="43906" y1="53889" x2="43906" y2="53889"/>
                        <a14:foregroundMark x1="43854" y1="53611" x2="43854" y2="53611"/>
                        <a14:foregroundMark x1="44063" y1="53611" x2="44063" y2="53611"/>
                        <a14:foregroundMark x1="44844" y1="53796" x2="44844" y2="53796"/>
                        <a14:foregroundMark x1="43281" y1="53796" x2="43281" y2="53796"/>
                        <a14:foregroundMark x1="41458" y1="58796" x2="42396" y2="58796"/>
                        <a14:foregroundMark x1="36823" y1="54907" x2="36823" y2="54907"/>
                        <a14:foregroundMark x1="37031" y1="56111" x2="37031" y2="56111"/>
                        <a14:foregroundMark x1="36927" y1="55926" x2="37344" y2="56944"/>
                        <a14:foregroundMark x1="36927" y1="55556" x2="36875" y2="55278"/>
                        <a14:foregroundMark x1="36875" y1="54907" x2="36927" y2="54259"/>
                        <a14:foregroundMark x1="37031" y1="54074" x2="37135" y2="53981"/>
                        <a14:foregroundMark x1="37135" y1="53796" x2="37135" y2="53796"/>
                        <a14:foregroundMark x1="37344" y1="53611" x2="37344" y2="53611"/>
                        <a14:foregroundMark x1="37500" y1="53426" x2="37500" y2="53426"/>
                        <a14:foregroundMark x1="37708" y1="53426" x2="37708" y2="53426"/>
                        <a14:foregroundMark x1="37813" y1="53241" x2="37813" y2="53241"/>
                        <a14:foregroundMark x1="38125" y1="53519" x2="38125" y2="53519"/>
                        <a14:foregroundMark x1="41563" y1="52037" x2="41563" y2="52037"/>
                      </a14:backgroundRemoval>
                    </a14:imgEffect>
                  </a14:imgLayer>
                </a14:imgProps>
              </a:ext>
            </a:extLst>
          </a:blip>
          <a:srcRect l="35385" t="50000" r="53095" b="32097"/>
          <a:stretch/>
        </p:blipFill>
        <p:spPr>
          <a:xfrm>
            <a:off x="2611187" y="4192023"/>
            <a:ext cx="2042884" cy="1854723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130C55D7-5731-4870-84CF-1AA643A8DDB3}"/>
              </a:ext>
            </a:extLst>
          </p:cNvPr>
          <p:cNvGrpSpPr/>
          <p:nvPr/>
        </p:nvGrpSpPr>
        <p:grpSpPr>
          <a:xfrm>
            <a:off x="12776089" y="2409164"/>
            <a:ext cx="4832575" cy="2290578"/>
            <a:chOff x="-98362" y="-28338"/>
            <a:chExt cx="12290362" cy="6886338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938D63B-5F47-45E6-B9FF-1F220AF13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A801AE2-D257-4390-842B-1DB2CE369D2F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CCFF5E62-4782-44AF-A968-E3D04F706B8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26389" b="46574" l="53698" r="65000">
                        <a14:foregroundMark x1="53698" y1="31667" x2="53802" y2="32778"/>
                        <a14:foregroundMark x1="54167" y1="28981" x2="55156" y2="28611"/>
                        <a14:foregroundMark x1="56094" y1="28333" x2="57500" y2="28333"/>
                        <a14:foregroundMark x1="59010" y1="27593" x2="59844" y2="27593"/>
                        <a14:foregroundMark x1="62187" y1="27315" x2="62813" y2="27222"/>
                        <a14:foregroundMark x1="63594" y1="28333" x2="63854" y2="30000"/>
                        <a14:foregroundMark x1="64167" y1="34259" x2="64271" y2="36296"/>
                        <a14:foregroundMark x1="59479" y1="44537" x2="59896" y2="44722"/>
                        <a14:foregroundMark x1="55729" y1="45556" x2="55990" y2="45648"/>
                        <a14:foregroundMark x1="55000" y1="46481" x2="55313" y2="46574"/>
                        <a14:foregroundMark x1="54583" y1="45648" x2="54375" y2="44352"/>
                        <a14:foregroundMark x1="64740" y1="39630" x2="64688" y2="41481"/>
                      </a14:backgroundRemoval>
                    </a14:imgEffect>
                  </a14:imgLayer>
                </a14:imgProps>
              </a:ext>
            </a:extLst>
          </a:blip>
          <a:srcRect l="52401" t="24259" r="33450" b="52231"/>
          <a:stretch/>
        </p:blipFill>
        <p:spPr>
          <a:xfrm>
            <a:off x="4639834" y="1145272"/>
            <a:ext cx="1725023" cy="16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1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4D241B-2D82-479C-9254-B486E0389BD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98362" y="-28338"/>
            <a:chExt cx="12290362" cy="68863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F41BD7-610F-436B-8B44-5162A3677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B2C9E2-98CA-4A4A-A909-7CE1F4498BA3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FB23AB-7A20-48B0-9171-408A5DD45C6F}"/>
              </a:ext>
            </a:extLst>
          </p:cNvPr>
          <p:cNvSpPr txBox="1"/>
          <p:nvPr/>
        </p:nvSpPr>
        <p:spPr>
          <a:xfrm>
            <a:off x="3416177" y="3399163"/>
            <a:ext cx="9145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>
                <a:solidFill>
                  <a:srgbClr val="00206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Mắt nhìn thấy vật khi nào?</a:t>
            </a:r>
            <a:endParaRPr lang="en-US" sz="3200">
              <a:solidFill>
                <a:srgbClr val="00206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10" name="Hình ảnh 24">
            <a:extLst>
              <a:ext uri="{FF2B5EF4-FFF2-40B4-BE49-F238E27FC236}">
                <a16:creationId xmlns:a16="http://schemas.microsoft.com/office/drawing/2014/main" id="{EDAC5B9C-9739-4DF7-83F6-D50E3B2A65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9139613" y="1422313"/>
            <a:ext cx="2927313" cy="28712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6069A9-0C1F-4BC3-A363-4BD452E823E2}"/>
              </a:ext>
            </a:extLst>
          </p:cNvPr>
          <p:cNvGrpSpPr/>
          <p:nvPr/>
        </p:nvGrpSpPr>
        <p:grpSpPr>
          <a:xfrm>
            <a:off x="5446305" y="1911579"/>
            <a:ext cx="1299388" cy="1286788"/>
            <a:chOff x="2612657" y="4823729"/>
            <a:chExt cx="1407447" cy="142334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DD21E9-BF06-453E-ABFA-4F619A7657DD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9137D29-68D1-4D15-B830-2CF4D5A912AB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4</a:t>
              </a:r>
            </a:p>
          </p:txBody>
        </p:sp>
      </p:grpSp>
      <p:sp>
        <p:nvSpPr>
          <p:cNvPr id="14" name="Hình chữ nhật: Góc Tròn 18">
            <a:extLst>
              <a:ext uri="{FF2B5EF4-FFF2-40B4-BE49-F238E27FC236}">
                <a16:creationId xmlns:a16="http://schemas.microsoft.com/office/drawing/2014/main" id="{50C09EA3-C48E-4FF3-8881-E833F5503D91}"/>
              </a:ext>
            </a:extLst>
          </p:cNvPr>
          <p:cNvSpPr/>
          <p:nvPr/>
        </p:nvSpPr>
        <p:spPr>
          <a:xfrm>
            <a:off x="650997" y="105264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Hình chữ nhật: Góc Tròn 22">
            <a:extLst>
              <a:ext uri="{FF2B5EF4-FFF2-40B4-BE49-F238E27FC236}">
                <a16:creationId xmlns:a16="http://schemas.microsoft.com/office/drawing/2014/main" id="{1DB819E3-C5C3-45BF-98E9-8E0F0875BEE2}"/>
              </a:ext>
            </a:extLst>
          </p:cNvPr>
          <p:cNvSpPr/>
          <p:nvPr/>
        </p:nvSpPr>
        <p:spPr>
          <a:xfrm>
            <a:off x="4729065" y="19484959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ình chữ nhật: Góc Tròn 26">
            <a:extLst>
              <a:ext uri="{FF2B5EF4-FFF2-40B4-BE49-F238E27FC236}">
                <a16:creationId xmlns:a16="http://schemas.microsoft.com/office/drawing/2014/main" id="{B485C8B9-C719-4F00-9A06-AEBC2FA041DD}"/>
              </a:ext>
            </a:extLst>
          </p:cNvPr>
          <p:cNvSpPr/>
          <p:nvPr/>
        </p:nvSpPr>
        <p:spPr>
          <a:xfrm>
            <a:off x="8550914" y="31996999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700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0645DC1E-C823-471A-BB16-E94E935C7495}"/>
              </a:ext>
            </a:extLst>
          </p:cNvPr>
          <p:cNvGrpSpPr/>
          <p:nvPr/>
        </p:nvGrpSpPr>
        <p:grpSpPr>
          <a:xfrm>
            <a:off x="1670107" y="77562"/>
            <a:ext cx="8851785" cy="1803079"/>
            <a:chOff x="2451241" y="-1526424"/>
            <a:chExt cx="8851785" cy="4790052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365E90A7-68B3-4418-BFAD-20F216AC3234}"/>
                </a:ext>
              </a:extLst>
            </p:cNvPr>
            <p:cNvSpPr txBox="1"/>
            <p:nvPr/>
          </p:nvSpPr>
          <p:spPr>
            <a:xfrm>
              <a:off x="3707385" y="2632686"/>
              <a:ext cx="377605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obster" panose="00000500000000000000" pitchFamily="2" charset="-93"/>
                <a:ea typeface="+mn-ea"/>
                <a:cs typeface="+mn-cs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1856D412-C812-49D6-AAA3-D4E5A05A9310}"/>
                </a:ext>
              </a:extLst>
            </p:cNvPr>
            <p:cNvSpPr txBox="1"/>
            <p:nvPr/>
          </p:nvSpPr>
          <p:spPr>
            <a:xfrm>
              <a:off x="2451241" y="-1526424"/>
              <a:ext cx="8851785" cy="1676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650997" y="13062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2399310" y="4474121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93116" y="1191998"/>
            <a:ext cx="493955" cy="39899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472906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6862489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4513121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855091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0402331" y="4646655"/>
            <a:ext cx="1901130" cy="160378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8395328" y="1234869"/>
            <a:ext cx="440533" cy="4005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C676BD-3409-49DC-8B88-EA076B3A1880}"/>
              </a:ext>
            </a:extLst>
          </p:cNvPr>
          <p:cNvSpPr txBox="1"/>
          <p:nvPr/>
        </p:nvSpPr>
        <p:spPr>
          <a:xfrm>
            <a:off x="4931846" y="1868817"/>
            <a:ext cx="230041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Khi đèn bật sáng, em có nhìn thấy các đồ vật trong phòng không?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37F986-D485-4B93-8AC6-F51930CDB20E}"/>
              </a:ext>
            </a:extLst>
          </p:cNvPr>
          <p:cNvSpPr txBox="1"/>
          <p:nvPr/>
        </p:nvSpPr>
        <p:spPr>
          <a:xfrm>
            <a:off x="763225" y="1659285"/>
            <a:ext cx="25719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Khi đèn chưa bật sáng, em có nhìn thấy được các đồ vật trong phòng không?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4DA956-F611-4AC0-A905-A33BCFDA8BB5}"/>
              </a:ext>
            </a:extLst>
          </p:cNvPr>
          <p:cNvSpPr txBox="1"/>
          <p:nvPr/>
        </p:nvSpPr>
        <p:spPr>
          <a:xfrm>
            <a:off x="8854737" y="1581397"/>
            <a:ext cx="224772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Chắn mắt em bằng một quyển vở, em có nhìn thấy đồ vật trong phòng nữa không?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FBFB8E-C482-4D63-8459-D2199D8A4AEA}"/>
              </a:ext>
            </a:extLst>
          </p:cNvPr>
          <p:cNvSpPr txBox="1"/>
          <p:nvPr/>
        </p:nvSpPr>
        <p:spPr>
          <a:xfrm>
            <a:off x="233137" y="315224"/>
            <a:ext cx="11428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Vào ban đêm, em bước vào trong một phòng kín:</a:t>
            </a:r>
          </a:p>
        </p:txBody>
      </p:sp>
    </p:spTree>
    <p:extLst>
      <p:ext uri="{BB962C8B-B14F-4D97-AF65-F5344CB8AC3E}">
        <p14:creationId xmlns:p14="http://schemas.microsoft.com/office/powerpoint/2010/main" val="318882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650996" y="1306285"/>
            <a:ext cx="10801041" cy="4870580"/>
          </a:xfrm>
          <a:prstGeom prst="roundRect">
            <a:avLst>
              <a:gd name="adj" fmla="val 9693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15723" y="1078062"/>
            <a:ext cx="863826" cy="697762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1411690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16250329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13900961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1793875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9597981" y="4563726"/>
            <a:ext cx="2059477" cy="173736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17783168" y="1234869"/>
            <a:ext cx="440533" cy="400560"/>
          </a:xfrm>
          <a:prstGeom prst="rect">
            <a:avLst/>
          </a:prstGeom>
        </p:spPr>
      </p:pic>
      <p:pic>
        <p:nvPicPr>
          <p:cNvPr id="22" name="Hình ảnh 24">
            <a:extLst>
              <a:ext uri="{FF2B5EF4-FFF2-40B4-BE49-F238E27FC236}">
                <a16:creationId xmlns:a16="http://schemas.microsoft.com/office/drawing/2014/main" id="{88FE591C-DF2F-4486-AAA9-6A7849229B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9885334" y="4452432"/>
            <a:ext cx="2458010" cy="21985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7CA0D1A-4CC5-4C26-A710-20CC4B0763CB}"/>
              </a:ext>
            </a:extLst>
          </p:cNvPr>
          <p:cNvSpPr txBox="1"/>
          <p:nvPr/>
        </p:nvSpPr>
        <p:spPr>
          <a:xfrm>
            <a:off x="650995" y="1942856"/>
            <a:ext cx="1080104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6400" b="1">
                <a:solidFill>
                  <a:srgbClr val="00B0F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Mắt ta nhìn thấy vật khi có ánh sáng </a:t>
            </a:r>
          </a:p>
          <a:p>
            <a:pPr algn="ctr"/>
            <a:r>
              <a:rPr lang="en-US" altLang="en-US" sz="6400" b="1">
                <a:solidFill>
                  <a:srgbClr val="00B0F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từ vật đó truyền vào mắt.</a:t>
            </a:r>
            <a:endParaRPr lang="en-US" sz="6400">
              <a:solidFill>
                <a:srgbClr val="00B0F0"/>
              </a:solidFill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138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Hình chữ nhật 29">
            <a:extLst>
              <a:ext uri="{FF2B5EF4-FFF2-40B4-BE49-F238E27FC236}">
                <a16:creationId xmlns:a16="http://schemas.microsoft.com/office/drawing/2014/main" id="{048218EB-AA36-4EA1-B784-6B15FDEEE061}"/>
              </a:ext>
            </a:extLst>
          </p:cNvPr>
          <p:cNvSpPr/>
          <p:nvPr/>
        </p:nvSpPr>
        <p:spPr>
          <a:xfrm rot="5400000">
            <a:off x="8402190" y="2991566"/>
            <a:ext cx="6823630" cy="875275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5" name="Hình ảnh 4">
            <a:extLst>
              <a:ext uri="{FF2B5EF4-FFF2-40B4-BE49-F238E27FC236}">
                <a16:creationId xmlns:a16="http://schemas.microsoft.com/office/drawing/2014/main" id="{C4897EC4-D874-49DB-954C-B767A02C6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" y="17389"/>
            <a:ext cx="10456711" cy="6858000"/>
          </a:xfrm>
          <a:prstGeom prst="rect">
            <a:avLst/>
          </a:prstGeom>
        </p:spPr>
      </p:pic>
      <p:pic>
        <p:nvPicPr>
          <p:cNvPr id="69" name="Picture 6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DB20EA-5D6D-4495-B5E2-2D5CAB2A2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6" b="89908" l="52561" r="84512">
                        <a14:foregroundMark x1="79634" y1="28135" x2="79634" y2="28135"/>
                        <a14:foregroundMark x1="78415" y1="27829" x2="79756" y2="33028"/>
                        <a14:foregroundMark x1="78293" y1="26911" x2="78293" y2="26911"/>
                        <a14:foregroundMark x1="79390" y1="56269" x2="79634" y2="59021"/>
                        <a14:foregroundMark x1="81098" y1="45566" x2="81098" y2="45566"/>
                        <a14:foregroundMark x1="52561" y1="55352" x2="52561" y2="55352"/>
                        <a14:foregroundMark x1="71829" y1="39144" x2="75488" y2="51682"/>
                        <a14:foregroundMark x1="79634" y1="31804" x2="79634" y2="31804"/>
                        <a14:foregroundMark x1="80122" y1="29358" x2="80122" y2="29358"/>
                        <a14:foregroundMark x1="79268" y1="27829" x2="79268" y2="27829"/>
                        <a14:foregroundMark x1="78659" y1="25994" x2="78659" y2="25994"/>
                        <a14:foregroundMark x1="57195" y1="44648" x2="58780" y2="47706"/>
                        <a14:foregroundMark x1="62439" y1="64832" x2="64756" y2="73700"/>
                        <a14:foregroundMark x1="72683" y1="37309" x2="76220" y2="40367"/>
                        <a14:foregroundMark x1="80000" y1="54128" x2="80000" y2="62385"/>
                        <a14:foregroundMark x1="80976" y1="45260" x2="80976" y2="45260"/>
                        <a14:foregroundMark x1="67805" y1="69113" x2="70976" y2="74006"/>
                        <a14:foregroundMark x1="68171" y1="73089" x2="68659" y2="75229"/>
                        <a14:foregroundMark x1="56463" y1="52599" x2="58415" y2="6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1" r="11449"/>
          <a:stretch/>
        </p:blipFill>
        <p:spPr>
          <a:xfrm>
            <a:off x="11444253" y="409187"/>
            <a:ext cx="751886" cy="756975"/>
          </a:xfrm>
          <a:prstGeom prst="rect">
            <a:avLst/>
          </a:prstGeom>
        </p:spPr>
      </p:pic>
      <p:pic>
        <p:nvPicPr>
          <p:cNvPr id="71" name="Picture 7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5BA59D0-E23D-45FC-8AE9-FB1DA4C66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951" r="48684">
                        <a14:foregroundMark x1="35976" y1="50153" x2="36341" y2="49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47350"/>
          <a:stretch/>
        </p:blipFill>
        <p:spPr>
          <a:xfrm rot="2840886">
            <a:off x="11329778" y="1221356"/>
            <a:ext cx="980836" cy="9861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F38288F-C534-45CC-A650-DB6C53F0A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42">
            <a:off x="11140386" y="2351507"/>
            <a:ext cx="1250348" cy="75993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95A38E-8627-4A42-85CE-1CFD96689C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53" b="30176" l="2562" r="23055">
                        <a14:foregroundMark x1="3474" y1="12969" x2="3226" y2="13652"/>
                        <a14:foregroundMark x1="22084" y1="13652" x2="22084" y2="18089"/>
                        <a14:foregroundMark x1="16625" y1="12628" x2="19107" y2="15358"/>
                        <a14:foregroundMark x1="9181" y1="10580" x2="10422" y2="10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383" b="66471"/>
          <a:stretch/>
        </p:blipFill>
        <p:spPr>
          <a:xfrm rot="788778">
            <a:off x="11415125" y="3583561"/>
            <a:ext cx="709400" cy="67508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0BCF914-079F-4F33-86B0-251010B25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1737" r="22581">
                        <a14:foregroundMark x1="3970" y1="79181" x2="4715" y2="91126"/>
                        <a14:foregroundMark x1="2481" y1="79181" x2="3226" y2="86007"/>
                        <a14:foregroundMark x1="2978" y1="92150" x2="4467" y2="95563"/>
                        <a14:foregroundMark x1="1985" y1="95563" x2="1985" y2="95563"/>
                        <a14:foregroundMark x1="20347" y1="91809" x2="20347" y2="93174"/>
                        <a14:foregroundMark x1="20347" y1="84300" x2="20347" y2="90785"/>
                        <a14:foregroundMark x1="13151" y1="96928" x2="13151" y2="96928"/>
                        <a14:foregroundMark x1="10422" y1="97270" x2="10422" y2="97270"/>
                        <a14:foregroundMark x1="14392" y1="74744" x2="14392" y2="74744"/>
                        <a14:foregroundMark x1="13896" y1="97270" x2="14144" y2="97270"/>
                        <a14:foregroundMark x1="15881" y1="97270" x2="15881" y2="97270"/>
                        <a14:foregroundMark x1="19355" y1="96928" x2="19851" y2="96928"/>
                        <a14:foregroundMark x1="22084" y1="96928" x2="22084" y2="96928"/>
                        <a14:foregroundMark x1="22581" y1="97952" x2="22581" y2="97952"/>
                        <a14:foregroundMark x1="22333" y1="78157" x2="22333" y2="78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49" r="74969"/>
          <a:stretch/>
        </p:blipFill>
        <p:spPr>
          <a:xfrm rot="20174941">
            <a:off x="11435365" y="4773882"/>
            <a:ext cx="716854" cy="64445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AAF9EF3-498C-448F-8A30-7267FE9333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19637950">
            <a:off x="11421287" y="5868200"/>
            <a:ext cx="688547" cy="62606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4E48DAD-606B-4086-A845-86EA94DB3DBD}"/>
              </a:ext>
            </a:extLst>
          </p:cNvPr>
          <p:cNvSpPr/>
          <p:nvPr/>
        </p:nvSpPr>
        <p:spPr>
          <a:xfrm>
            <a:off x="0" y="8695"/>
            <a:ext cx="1089498" cy="6858000"/>
          </a:xfrm>
          <a:custGeom>
            <a:avLst/>
            <a:gdLst>
              <a:gd name="connsiteX0" fmla="*/ 0 w 1082040"/>
              <a:gd name="connsiteY0" fmla="*/ 0 h 6858000"/>
              <a:gd name="connsiteX1" fmla="*/ 828035 w 1082040"/>
              <a:gd name="connsiteY1" fmla="*/ 0 h 6858000"/>
              <a:gd name="connsiteX2" fmla="*/ 1082040 w 1082040"/>
              <a:gd name="connsiteY2" fmla="*/ 254005 h 6858000"/>
              <a:gd name="connsiteX3" fmla="*/ 1082040 w 1082040"/>
              <a:gd name="connsiteY3" fmla="*/ 6603995 h 6858000"/>
              <a:gd name="connsiteX4" fmla="*/ 828035 w 1082040"/>
              <a:gd name="connsiteY4" fmla="*/ 6858000 h 6858000"/>
              <a:gd name="connsiteX5" fmla="*/ 0 w 1082040"/>
              <a:gd name="connsiteY5" fmla="*/ 6858000 h 6858000"/>
              <a:gd name="connsiteX6" fmla="*/ 0 w 108204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040" h="6858000">
                <a:moveTo>
                  <a:pt x="0" y="0"/>
                </a:moveTo>
                <a:lnTo>
                  <a:pt x="828035" y="0"/>
                </a:lnTo>
                <a:cubicBezTo>
                  <a:pt x="968318" y="0"/>
                  <a:pt x="1082040" y="113722"/>
                  <a:pt x="1082040" y="254005"/>
                </a:cubicBezTo>
                <a:lnTo>
                  <a:pt x="1082040" y="6603995"/>
                </a:lnTo>
                <a:cubicBezTo>
                  <a:pt x="1082040" y="6744278"/>
                  <a:pt x="968318" y="6858000"/>
                  <a:pt x="828035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DEA"/>
              </a:gs>
              <a:gs pos="74000">
                <a:srgbClr val="FFAFDD"/>
              </a:gs>
              <a:gs pos="83000">
                <a:srgbClr val="FFCDEA"/>
              </a:gs>
              <a:gs pos="100000">
                <a:srgbClr val="FFAF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ED6AB7-81E0-4BD2-8C5E-7B9F47122F48}"/>
              </a:ext>
            </a:extLst>
          </p:cNvPr>
          <p:cNvGrpSpPr/>
          <p:nvPr/>
        </p:nvGrpSpPr>
        <p:grpSpPr>
          <a:xfrm>
            <a:off x="77262" y="317101"/>
            <a:ext cx="923736" cy="907089"/>
            <a:chOff x="5611394" y="4359431"/>
            <a:chExt cx="1204617" cy="11735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0ED50D8-93A1-4DBD-B651-3CBB0B09B3E1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1210E3-8DD4-4B52-958A-69B4C2F9884A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FD9B83-DE4A-458B-8468-164D493B2FA5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0B41A4A-CFEE-4DD0-BBDE-3EB7AB75D0D0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11B900-5E0B-40A7-8E32-05448BD8B305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75E2FE-45F1-4503-AB79-3D56A9015F5C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632FD4-E987-4474-ABA7-7ACD02B53539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9FE828-3EAE-4859-BB49-F2E9F15F73CB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F197BEC-5912-4908-8C86-740282954F36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805DF12-FFAF-4DC2-88D2-C2454E0AB079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6FEFB-9CBA-473B-A0B3-485324E58A16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8B656D-19FB-416F-9F8C-888C623DAC4F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F3841F4-DF55-4BDA-9B49-394B66FB71A6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BDA52A-AE23-4218-923E-30FAAE16EB91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88D238-2148-4453-807A-7467E93103C1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2807FD4-FC09-441D-B1E4-23533D2CD68A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6C7099C-8BD6-4125-A325-7A45B9AE79B5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58399C-A4AB-46BD-B477-DE6E950A6CFD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979D990-E976-46C4-898C-83C2DE0220BE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49B7DD-0C1E-42CB-BD8D-636DF76B9770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76CE3F-3344-45B1-962B-50E27F044B86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5CF38A8-21B8-43F6-92F4-CF2334DA2B1D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1B24663-57BD-49A6-B7F3-175445FE0B87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F3598E-6098-4A21-B94C-F6D2BFCD8EFE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1AE6102-DD04-4E9E-94C1-1E2F0F690D4C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DDA682-F199-4C8B-AB9A-23B71F3865A3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CF5F675-8AAF-4C7B-BF20-957D7B5E2F58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6D2D658-EB40-449E-919B-82332B70610E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FA063D0-F7D9-499E-90D7-0BD4128F8E0B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CC1F45F-1FF2-4EE7-AFE3-73445B96DD49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BF842FC-582D-4161-9D9C-906FFD803A2F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48EC27A-710B-4AB2-8F6C-E613DF845320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4686082-19B9-4EE5-99BC-833952D4C94B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080A6B0-C7CF-4A0D-B38A-60E001ED0C74}"/>
              </a:ext>
            </a:extLst>
          </p:cNvPr>
          <p:cNvSpPr txBox="1"/>
          <p:nvPr/>
        </p:nvSpPr>
        <p:spPr>
          <a:xfrm>
            <a:off x="-93372" y="391004"/>
            <a:ext cx="13098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>
                <a:solidFill>
                  <a:srgbClr val="002060"/>
                </a:solidFill>
                <a:latin typeface="Lobster" panose="020F0502020204030204" pitchFamily="2" charset="-93"/>
              </a:rPr>
              <a:t>Ánh sáng</a:t>
            </a:r>
            <a:endParaRPr lang="vi-VN" sz="2300" b="1">
              <a:solidFill>
                <a:srgbClr val="002060"/>
              </a:solidFill>
              <a:latin typeface="Lobster" panose="020F0502020204030204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747A09-5123-47E7-975F-F77DEB3046A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20539716">
            <a:off x="189534" y="1918315"/>
            <a:ext cx="539548" cy="6309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F2B2E4D-06E7-4A85-930F-E88BE079EEB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216480" y="3136696"/>
            <a:ext cx="695887" cy="61965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76CD791-D8A8-4731-BCA3-B08E0FD75A5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593645">
            <a:off x="207139" y="4137152"/>
            <a:ext cx="663202" cy="5724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EBD1EB3-C4B3-4D15-8B9E-DF68EBCCD5A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877328">
            <a:off x="156267" y="5071706"/>
            <a:ext cx="716816" cy="57901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E1D4CB6-1638-48E8-8D1D-550E5BF83B6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1530961">
            <a:off x="163370" y="5930816"/>
            <a:ext cx="627631" cy="640495"/>
          </a:xfrm>
          <a:prstGeom prst="rect">
            <a:avLst/>
          </a:prstGeom>
        </p:spPr>
      </p:pic>
      <p:sp>
        <p:nvSpPr>
          <p:cNvPr id="106" name="Google Shape;234;p2">
            <a:extLst>
              <a:ext uri="{FF2B5EF4-FFF2-40B4-BE49-F238E27FC236}">
                <a16:creationId xmlns:a16="http://schemas.microsoft.com/office/drawing/2014/main" id="{9535B3C5-DE9D-4E56-BF89-CAD4F402311E}"/>
              </a:ext>
            </a:extLst>
          </p:cNvPr>
          <p:cNvSpPr/>
          <p:nvPr/>
        </p:nvSpPr>
        <p:spPr>
          <a:xfrm>
            <a:off x="1648554" y="1486156"/>
            <a:ext cx="8750831" cy="4925799"/>
          </a:xfrm>
          <a:custGeom>
            <a:avLst/>
            <a:gdLst/>
            <a:ahLst/>
            <a:cxnLst/>
            <a:rect l="l" t="t" r="r" b="b"/>
            <a:pathLst>
              <a:path w="8599952" h="5407378" extrusionOk="0">
                <a:moveTo>
                  <a:pt x="8552783" y="576237"/>
                </a:moveTo>
                <a:cubicBezTo>
                  <a:pt x="8516806" y="315141"/>
                  <a:pt x="8277850" y="132965"/>
                  <a:pt x="8018853" y="169228"/>
                </a:cubicBezTo>
                <a:cubicBezTo>
                  <a:pt x="7759952" y="205396"/>
                  <a:pt x="7579207" y="446357"/>
                  <a:pt x="7615184" y="707358"/>
                </a:cubicBezTo>
                <a:cubicBezTo>
                  <a:pt x="7661945" y="1047184"/>
                  <a:pt x="7665762" y="1391877"/>
                  <a:pt x="7626445" y="1731703"/>
                </a:cubicBezTo>
                <a:cubicBezTo>
                  <a:pt x="7622055" y="1769589"/>
                  <a:pt x="7617475" y="1809383"/>
                  <a:pt x="7612226" y="1850991"/>
                </a:cubicBezTo>
                <a:cubicBezTo>
                  <a:pt x="7578825" y="2117431"/>
                  <a:pt x="7520327" y="2456303"/>
                  <a:pt x="7332903" y="2832488"/>
                </a:cubicBezTo>
                <a:cubicBezTo>
                  <a:pt x="7165137" y="3169069"/>
                  <a:pt x="6956813" y="3414324"/>
                  <a:pt x="6797350" y="3571020"/>
                </a:cubicBezTo>
                <a:cubicBezTo>
                  <a:pt x="6744577" y="3622839"/>
                  <a:pt x="6697148" y="3664923"/>
                  <a:pt x="6658308" y="3697465"/>
                </a:cubicBezTo>
                <a:cubicBezTo>
                  <a:pt x="6338522" y="3965241"/>
                  <a:pt x="6030284" y="4093976"/>
                  <a:pt x="5875019" y="4146940"/>
                </a:cubicBezTo>
                <a:cubicBezTo>
                  <a:pt x="5858032" y="4152761"/>
                  <a:pt x="5838565" y="4159346"/>
                  <a:pt x="5816902" y="4166503"/>
                </a:cubicBezTo>
                <a:cubicBezTo>
                  <a:pt x="5630909" y="4227578"/>
                  <a:pt x="5279441" y="4325012"/>
                  <a:pt x="4853059" y="4255253"/>
                </a:cubicBezTo>
                <a:cubicBezTo>
                  <a:pt x="4830920" y="4251627"/>
                  <a:pt x="4808589" y="4248000"/>
                  <a:pt x="4786163" y="4244183"/>
                </a:cubicBezTo>
                <a:cubicBezTo>
                  <a:pt x="4505504" y="4197041"/>
                  <a:pt x="4202418" y="4131290"/>
                  <a:pt x="4023105" y="3884412"/>
                </a:cubicBezTo>
                <a:cubicBezTo>
                  <a:pt x="3955732" y="3791559"/>
                  <a:pt x="3811727" y="3556896"/>
                  <a:pt x="3882537" y="3326147"/>
                </a:cubicBezTo>
                <a:cubicBezTo>
                  <a:pt x="3885495" y="3316413"/>
                  <a:pt x="3888835" y="3306679"/>
                  <a:pt x="3892652" y="3297041"/>
                </a:cubicBezTo>
                <a:cubicBezTo>
                  <a:pt x="3929297" y="3202756"/>
                  <a:pt x="4061945" y="3127462"/>
                  <a:pt x="4222744" y="3109807"/>
                </a:cubicBezTo>
                <a:cubicBezTo>
                  <a:pt x="4254523" y="3106181"/>
                  <a:pt x="4389938" y="3178707"/>
                  <a:pt x="4455021" y="3213540"/>
                </a:cubicBezTo>
                <a:cubicBezTo>
                  <a:pt x="4586142" y="3283585"/>
                  <a:pt x="4746560" y="3369377"/>
                  <a:pt x="4943336" y="3425203"/>
                </a:cubicBezTo>
                <a:cubicBezTo>
                  <a:pt x="5067395" y="3460417"/>
                  <a:pt x="5205769" y="3483797"/>
                  <a:pt x="5360365" y="3483797"/>
                </a:cubicBezTo>
                <a:cubicBezTo>
                  <a:pt x="5365041" y="3483797"/>
                  <a:pt x="5369622" y="3483702"/>
                  <a:pt x="5374298" y="3483702"/>
                </a:cubicBezTo>
                <a:cubicBezTo>
                  <a:pt x="5788559" y="3479980"/>
                  <a:pt x="6147853" y="3358784"/>
                  <a:pt x="6429372" y="3133856"/>
                </a:cubicBezTo>
                <a:cubicBezTo>
                  <a:pt x="6605154" y="2993478"/>
                  <a:pt x="6750493" y="2812638"/>
                  <a:pt x="6860142" y="2594676"/>
                </a:cubicBezTo>
                <a:cubicBezTo>
                  <a:pt x="7060068" y="2197306"/>
                  <a:pt x="7079345" y="1801939"/>
                  <a:pt x="7080586" y="1690191"/>
                </a:cubicBezTo>
                <a:cubicBezTo>
                  <a:pt x="7084498" y="1316964"/>
                  <a:pt x="7000997" y="986968"/>
                  <a:pt x="6832563" y="709553"/>
                </a:cubicBezTo>
                <a:cubicBezTo>
                  <a:pt x="6656018" y="418778"/>
                  <a:pt x="6390436" y="201006"/>
                  <a:pt x="6064447" y="79715"/>
                </a:cubicBezTo>
                <a:cubicBezTo>
                  <a:pt x="6038968" y="70172"/>
                  <a:pt x="6013201" y="61583"/>
                  <a:pt x="5987245" y="53758"/>
                </a:cubicBezTo>
                <a:cubicBezTo>
                  <a:pt x="5960619" y="45742"/>
                  <a:pt x="5933709" y="38680"/>
                  <a:pt x="5906511" y="32477"/>
                </a:cubicBezTo>
                <a:cubicBezTo>
                  <a:pt x="5693225" y="-16479"/>
                  <a:pt x="5464002" y="-9989"/>
                  <a:pt x="5210636" y="51277"/>
                </a:cubicBezTo>
                <a:cubicBezTo>
                  <a:pt x="4971679" y="109107"/>
                  <a:pt x="4736253" y="209404"/>
                  <a:pt x="4508653" y="306266"/>
                </a:cubicBezTo>
                <a:cubicBezTo>
                  <a:pt x="4390988" y="356366"/>
                  <a:pt x="4274945" y="405799"/>
                  <a:pt x="4160047" y="449124"/>
                </a:cubicBezTo>
                <a:cubicBezTo>
                  <a:pt x="4158139" y="449792"/>
                  <a:pt x="4156325" y="450556"/>
                  <a:pt x="4154417" y="451224"/>
                </a:cubicBezTo>
                <a:cubicBezTo>
                  <a:pt x="3804666" y="582345"/>
                  <a:pt x="3465412" y="655730"/>
                  <a:pt x="3123678" y="517166"/>
                </a:cubicBezTo>
                <a:lnTo>
                  <a:pt x="3013933" y="472600"/>
                </a:lnTo>
                <a:cubicBezTo>
                  <a:pt x="2592419" y="301399"/>
                  <a:pt x="2313954" y="188314"/>
                  <a:pt x="2064596" y="133728"/>
                </a:cubicBezTo>
                <a:cubicBezTo>
                  <a:pt x="1752731" y="65496"/>
                  <a:pt x="1491730" y="92980"/>
                  <a:pt x="1218227" y="222860"/>
                </a:cubicBezTo>
                <a:cubicBezTo>
                  <a:pt x="1197138" y="232880"/>
                  <a:pt x="1176429" y="243473"/>
                  <a:pt x="1156293" y="254638"/>
                </a:cubicBezTo>
                <a:cubicBezTo>
                  <a:pt x="617210" y="550948"/>
                  <a:pt x="406977" y="1219530"/>
                  <a:pt x="391518" y="1760427"/>
                </a:cubicBezTo>
                <a:cubicBezTo>
                  <a:pt x="382452" y="2075442"/>
                  <a:pt x="472729" y="2369939"/>
                  <a:pt x="667406" y="2660809"/>
                </a:cubicBezTo>
                <a:cubicBezTo>
                  <a:pt x="792228" y="2847279"/>
                  <a:pt x="946443" y="3010655"/>
                  <a:pt x="1092069" y="3157045"/>
                </a:cubicBezTo>
                <a:cubicBezTo>
                  <a:pt x="1119171" y="3184433"/>
                  <a:pt x="1146082" y="3211154"/>
                  <a:pt x="1172421" y="3237397"/>
                </a:cubicBezTo>
                <a:cubicBezTo>
                  <a:pt x="1376164" y="3440090"/>
                  <a:pt x="1586778" y="3649750"/>
                  <a:pt x="1597180" y="3804824"/>
                </a:cubicBezTo>
                <a:cubicBezTo>
                  <a:pt x="1605578" y="3930218"/>
                  <a:pt x="1575136" y="4019923"/>
                  <a:pt x="1495261" y="4104855"/>
                </a:cubicBezTo>
                <a:cubicBezTo>
                  <a:pt x="1398017" y="4208301"/>
                  <a:pt x="1247906" y="4284073"/>
                  <a:pt x="1092069" y="4338086"/>
                </a:cubicBezTo>
                <a:cubicBezTo>
                  <a:pt x="848818" y="4422256"/>
                  <a:pt x="591730" y="4453270"/>
                  <a:pt x="500690" y="4453270"/>
                </a:cubicBezTo>
                <a:lnTo>
                  <a:pt x="497731" y="4453270"/>
                </a:lnTo>
                <a:cubicBezTo>
                  <a:pt x="239689" y="4439719"/>
                  <a:pt x="18005" y="4637927"/>
                  <a:pt x="1018" y="4898642"/>
                </a:cubicBezTo>
                <a:cubicBezTo>
                  <a:pt x="-15968" y="5161551"/>
                  <a:pt x="181572" y="5388674"/>
                  <a:pt x="442477" y="5405947"/>
                </a:cubicBezTo>
                <a:cubicBezTo>
                  <a:pt x="456887" y="5406902"/>
                  <a:pt x="474160" y="5407379"/>
                  <a:pt x="494010" y="5407379"/>
                </a:cubicBezTo>
                <a:cubicBezTo>
                  <a:pt x="626180" y="5407379"/>
                  <a:pt x="873057" y="5384667"/>
                  <a:pt x="1149041" y="5315384"/>
                </a:cubicBezTo>
                <a:cubicBezTo>
                  <a:pt x="1339137" y="5267669"/>
                  <a:pt x="1511675" y="5206308"/>
                  <a:pt x="1665699" y="5131491"/>
                </a:cubicBezTo>
                <a:cubicBezTo>
                  <a:pt x="1858754" y="5037779"/>
                  <a:pt x="2022797" y="4923167"/>
                  <a:pt x="2156113" y="4788420"/>
                </a:cubicBezTo>
                <a:cubicBezTo>
                  <a:pt x="2435437" y="4506329"/>
                  <a:pt x="2568753" y="4143886"/>
                  <a:pt x="2541650" y="3740504"/>
                </a:cubicBezTo>
                <a:cubicBezTo>
                  <a:pt x="2507009" y="3224609"/>
                  <a:pt x="2151342" y="2870564"/>
                  <a:pt x="1837377" y="2558222"/>
                </a:cubicBezTo>
                <a:cubicBezTo>
                  <a:pt x="1521790" y="2244066"/>
                  <a:pt x="1411855" y="2024196"/>
                  <a:pt x="1337706" y="1788007"/>
                </a:cubicBezTo>
                <a:cubicBezTo>
                  <a:pt x="1221568" y="1417929"/>
                  <a:pt x="1374255" y="1163513"/>
                  <a:pt x="1621610" y="1086215"/>
                </a:cubicBezTo>
                <a:cubicBezTo>
                  <a:pt x="1636688" y="1081539"/>
                  <a:pt x="1651098" y="1077340"/>
                  <a:pt x="1665699" y="1073809"/>
                </a:cubicBezTo>
                <a:cubicBezTo>
                  <a:pt x="1807412" y="1039454"/>
                  <a:pt x="1953802" y="1070946"/>
                  <a:pt x="2660174" y="1357809"/>
                </a:cubicBezTo>
                <a:lnTo>
                  <a:pt x="2666759" y="1360481"/>
                </a:lnTo>
                <a:lnTo>
                  <a:pt x="2770491" y="1402565"/>
                </a:lnTo>
                <a:cubicBezTo>
                  <a:pt x="3142668" y="1553535"/>
                  <a:pt x="3529064" y="1586077"/>
                  <a:pt x="3951628" y="1502385"/>
                </a:cubicBezTo>
                <a:cubicBezTo>
                  <a:pt x="4103934" y="1472134"/>
                  <a:pt x="4250705" y="1428713"/>
                  <a:pt x="4391274" y="1379471"/>
                </a:cubicBezTo>
                <a:cubicBezTo>
                  <a:pt x="4563239" y="1319064"/>
                  <a:pt x="4725565" y="1249877"/>
                  <a:pt x="4876917" y="1185366"/>
                </a:cubicBezTo>
                <a:cubicBezTo>
                  <a:pt x="5218747" y="1039836"/>
                  <a:pt x="5541682" y="902321"/>
                  <a:pt x="5736550" y="974848"/>
                </a:cubicBezTo>
                <a:cubicBezTo>
                  <a:pt x="6004136" y="1074477"/>
                  <a:pt x="6137928" y="1311811"/>
                  <a:pt x="6134016" y="1680171"/>
                </a:cubicBezTo>
                <a:cubicBezTo>
                  <a:pt x="6133825" y="1700688"/>
                  <a:pt x="6132203" y="1728077"/>
                  <a:pt x="6128767" y="1760427"/>
                </a:cubicBezTo>
                <a:cubicBezTo>
                  <a:pt x="6117411" y="1866068"/>
                  <a:pt x="6085824" y="2024005"/>
                  <a:pt x="6015874" y="2163046"/>
                </a:cubicBezTo>
                <a:cubicBezTo>
                  <a:pt x="5963578" y="2267065"/>
                  <a:pt x="5898495" y="2347322"/>
                  <a:pt x="5816997" y="2405916"/>
                </a:cubicBezTo>
                <a:cubicBezTo>
                  <a:pt x="5702195" y="2488367"/>
                  <a:pt x="5555042" y="2527684"/>
                  <a:pt x="5365805" y="2529402"/>
                </a:cubicBezTo>
                <a:cubicBezTo>
                  <a:pt x="5364087" y="2529497"/>
                  <a:pt x="5362370" y="2529497"/>
                  <a:pt x="5360556" y="2529497"/>
                </a:cubicBezTo>
                <a:cubicBezTo>
                  <a:pt x="5322575" y="2529497"/>
                  <a:pt x="5286407" y="2525776"/>
                  <a:pt x="5251193" y="2518905"/>
                </a:cubicBezTo>
                <a:cubicBezTo>
                  <a:pt x="5133528" y="2496097"/>
                  <a:pt x="5026265" y="2438744"/>
                  <a:pt x="4898484" y="2370416"/>
                </a:cubicBezTo>
                <a:cubicBezTo>
                  <a:pt x="4694646" y="2261435"/>
                  <a:pt x="4440897" y="2125733"/>
                  <a:pt x="4119967" y="2161138"/>
                </a:cubicBezTo>
                <a:cubicBezTo>
                  <a:pt x="4074255" y="2166196"/>
                  <a:pt x="4029308" y="2173067"/>
                  <a:pt x="3985219" y="2181846"/>
                </a:cubicBezTo>
                <a:cubicBezTo>
                  <a:pt x="3529732" y="2272314"/>
                  <a:pt x="3163281" y="2557745"/>
                  <a:pt x="3011261" y="2948912"/>
                </a:cubicBezTo>
                <a:cubicBezTo>
                  <a:pt x="2887107" y="3268412"/>
                  <a:pt x="2885389" y="3620548"/>
                  <a:pt x="3006299" y="3967245"/>
                </a:cubicBezTo>
                <a:cubicBezTo>
                  <a:pt x="3065275" y="4136347"/>
                  <a:pt x="3150398" y="4298197"/>
                  <a:pt x="3259474" y="4448308"/>
                </a:cubicBezTo>
                <a:cubicBezTo>
                  <a:pt x="3276270" y="4471402"/>
                  <a:pt x="3293447" y="4493828"/>
                  <a:pt x="3311007" y="4515490"/>
                </a:cubicBezTo>
                <a:cubicBezTo>
                  <a:pt x="3732616" y="5038542"/>
                  <a:pt x="4335352" y="5137217"/>
                  <a:pt x="4701326" y="5197147"/>
                </a:cubicBezTo>
                <a:cubicBezTo>
                  <a:pt x="4729859" y="5201823"/>
                  <a:pt x="4758107" y="5206022"/>
                  <a:pt x="4786163" y="5209743"/>
                </a:cubicBezTo>
                <a:cubicBezTo>
                  <a:pt x="4914039" y="5226635"/>
                  <a:pt x="5036476" y="5233792"/>
                  <a:pt x="5152519" y="5233792"/>
                </a:cubicBezTo>
                <a:cubicBezTo>
                  <a:pt x="5642170" y="5233696"/>
                  <a:pt x="6015206" y="5106584"/>
                  <a:pt x="6178391" y="5050948"/>
                </a:cubicBezTo>
                <a:cubicBezTo>
                  <a:pt x="6199385" y="5043791"/>
                  <a:pt x="6222384" y="5035679"/>
                  <a:pt x="6247100" y="5026423"/>
                </a:cubicBezTo>
                <a:cubicBezTo>
                  <a:pt x="6458478" y="4948074"/>
                  <a:pt x="6800690" y="4793096"/>
                  <a:pt x="7158933" y="4515490"/>
                </a:cubicBezTo>
                <a:cubicBezTo>
                  <a:pt x="7193479" y="4488675"/>
                  <a:pt x="7228216" y="4460714"/>
                  <a:pt x="7263048" y="4431608"/>
                </a:cubicBezTo>
                <a:cubicBezTo>
                  <a:pt x="7523285" y="4213741"/>
                  <a:pt x="7893267" y="3833834"/>
                  <a:pt x="8178794" y="3260777"/>
                </a:cubicBezTo>
                <a:cubicBezTo>
                  <a:pt x="8470332" y="2675410"/>
                  <a:pt x="8528354" y="2174021"/>
                  <a:pt x="8566717" y="1842211"/>
                </a:cubicBezTo>
                <a:cubicBezTo>
                  <a:pt x="8571202" y="1803276"/>
                  <a:pt x="8575209" y="1764340"/>
                  <a:pt x="8578740" y="1725309"/>
                </a:cubicBezTo>
                <a:lnTo>
                  <a:pt x="8578835" y="1725309"/>
                </a:lnTo>
                <a:cubicBezTo>
                  <a:pt x="8613954" y="1343208"/>
                  <a:pt x="8605270" y="957193"/>
                  <a:pt x="8552783" y="576237"/>
                </a:cubicBezTo>
                <a:close/>
              </a:path>
            </a:pathLst>
          </a:custGeom>
          <a:solidFill>
            <a:srgbClr val="FEDEEB"/>
          </a:solidFill>
          <a:ln w="95375" cap="flat" cmpd="sng">
            <a:solidFill>
              <a:srgbClr val="C00000"/>
            </a:solidFill>
            <a:prstDash val="sys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BCFF429-94C8-4315-8D72-897E86C43923}"/>
              </a:ext>
            </a:extLst>
          </p:cNvPr>
          <p:cNvGrpSpPr/>
          <p:nvPr/>
        </p:nvGrpSpPr>
        <p:grpSpPr>
          <a:xfrm>
            <a:off x="7326579" y="4964275"/>
            <a:ext cx="1299388" cy="1286788"/>
            <a:chOff x="2612657" y="4823729"/>
            <a:chExt cx="1407447" cy="14233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C4AE7AF-EB24-4A04-BB3C-77E20383DD0A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EB729AF-568A-4BA9-B29F-93B7CAEAFC2D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4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96CC96C-1604-4C7D-880D-D3801CFC59E0}"/>
              </a:ext>
            </a:extLst>
          </p:cNvPr>
          <p:cNvGrpSpPr/>
          <p:nvPr/>
        </p:nvGrpSpPr>
        <p:grpSpPr>
          <a:xfrm>
            <a:off x="9658009" y="642175"/>
            <a:ext cx="1299388" cy="1286788"/>
            <a:chOff x="2612657" y="4823729"/>
            <a:chExt cx="1407447" cy="1423348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E6A05EA-3B4C-4832-8A6C-C0F473AF9951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395B91C-E299-45C5-A3D0-43559F8D77BE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5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40D2954-DAA6-4C3C-8C8A-967636F32291}"/>
              </a:ext>
            </a:extLst>
          </p:cNvPr>
          <p:cNvGrpSpPr/>
          <p:nvPr/>
        </p:nvGrpSpPr>
        <p:grpSpPr>
          <a:xfrm>
            <a:off x="411152" y="-94607"/>
            <a:ext cx="2865120" cy="4037658"/>
            <a:chOff x="1815291" y="-39347"/>
            <a:chExt cx="2865120" cy="2654054"/>
          </a:xfrm>
        </p:grpSpPr>
        <p:pic>
          <p:nvPicPr>
            <p:cNvPr id="138" name="Picture 13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24542EEE-537F-4594-864E-26F299899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A45520D-6FE5-4BEC-9CF4-91DEFAB1402E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37FBA4D-0DE2-4E49-A9E6-379067442B23}"/>
              </a:ext>
            </a:extLst>
          </p:cNvPr>
          <p:cNvGrpSpPr/>
          <p:nvPr/>
        </p:nvGrpSpPr>
        <p:grpSpPr>
          <a:xfrm>
            <a:off x="5906784" y="-319772"/>
            <a:ext cx="2865120" cy="3086952"/>
            <a:chOff x="1815291" y="342048"/>
            <a:chExt cx="2865120" cy="3086952"/>
          </a:xfrm>
        </p:grpSpPr>
        <p:pic>
          <p:nvPicPr>
            <p:cNvPr id="141" name="Picture 14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8D9F723-8A52-48C0-BBD0-C3B159C9B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126001E-9887-4DFC-99C7-8B383304BF0C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65AF6B13-45AD-48DE-840D-C0374564744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920466" y="2894979"/>
            <a:ext cx="2338872" cy="2634137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F71C6925-BE38-4444-83A3-E74FD859408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1081275" y="4988493"/>
            <a:ext cx="1556752" cy="195474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60D9FE6D-2347-4FEC-A5F8-AEBCCB805FA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9148722" y="4772047"/>
            <a:ext cx="2186386" cy="2134975"/>
          </a:xfrm>
          <a:prstGeom prst="rect">
            <a:avLst/>
          </a:prstGeom>
        </p:spPr>
      </p:pic>
      <p:pic>
        <p:nvPicPr>
          <p:cNvPr id="148" name="Picture 14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682BC62-D274-4C02-A21B-1ADDED9725F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4406080" y="2853091"/>
            <a:ext cx="2230042" cy="2415879"/>
          </a:xfrm>
          <a:prstGeom prst="rect">
            <a:avLst/>
          </a:prstGeom>
        </p:spPr>
      </p:pic>
      <p:sp>
        <p:nvSpPr>
          <p:cNvPr id="149" name="Cloud 148">
            <a:extLst>
              <a:ext uri="{FF2B5EF4-FFF2-40B4-BE49-F238E27FC236}">
                <a16:creationId xmlns:a16="http://schemas.microsoft.com/office/drawing/2014/main" id="{4663D6DD-DBE3-4C01-9C62-BA42977A1DE7}"/>
              </a:ext>
            </a:extLst>
          </p:cNvPr>
          <p:cNvSpPr/>
          <p:nvPr/>
        </p:nvSpPr>
        <p:spPr>
          <a:xfrm>
            <a:off x="2199091" y="1686669"/>
            <a:ext cx="1857665" cy="577378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F136A2B0-A0AE-40B1-A3AB-D92A1A790143}"/>
              </a:ext>
            </a:extLst>
          </p:cNvPr>
          <p:cNvSpPr/>
          <p:nvPr/>
        </p:nvSpPr>
        <p:spPr>
          <a:xfrm rot="10800000">
            <a:off x="8111607" y="17390"/>
            <a:ext cx="2378004" cy="771913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1" name="Picture 15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F3C656F-4B6B-4BB3-8305-7395769FC66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2112612" y="58631"/>
            <a:ext cx="1602110" cy="1735620"/>
          </a:xfrm>
          <a:prstGeom prst="rect">
            <a:avLst/>
          </a:prstGeom>
        </p:spPr>
      </p:pic>
      <p:pic>
        <p:nvPicPr>
          <p:cNvPr id="153" name="Hình ảnh 24">
            <a:extLst>
              <a:ext uri="{FF2B5EF4-FFF2-40B4-BE49-F238E27FC236}">
                <a16:creationId xmlns:a16="http://schemas.microsoft.com/office/drawing/2014/main" id="{C684569C-07D1-42AC-852A-40AF188F14CC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5227623" y="4569694"/>
            <a:ext cx="2059477" cy="1737360"/>
          </a:xfrm>
          <a:prstGeom prst="rect">
            <a:avLst/>
          </a:prstGeom>
        </p:spPr>
      </p:pic>
      <p:pic>
        <p:nvPicPr>
          <p:cNvPr id="154" name="Hình ảnh 12">
            <a:extLst>
              <a:ext uri="{FF2B5EF4-FFF2-40B4-BE49-F238E27FC236}">
                <a16:creationId xmlns:a16="http://schemas.microsoft.com/office/drawing/2014/main" id="{6E2DEBE4-7EFE-45E8-9937-3FFFBAEBF4DC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000" b="96750" l="62969" r="95625">
                        <a14:foregroundMark x1="75313" y1="10750" x2="77188" y2="13750"/>
                        <a14:foregroundMark x1="79688" y1="6500" x2="79844" y2="7750"/>
                        <a14:foregroundMark x1="76406" y1="88000" x2="76563" y2="93500"/>
                        <a14:foregroundMark x1="75469" y1="93750" x2="75469" y2="96750"/>
                        <a14:foregroundMark x1="74844" y1="84250" x2="75313" y2="86250"/>
                        <a14:foregroundMark x1="79688" y1="6000" x2="79688" y2="6000"/>
                        <a14:foregroundMark x1="74844" y1="84250" x2="74844" y2="84250"/>
                        <a14:foregroundMark x1="75313" y1="82750" x2="75313" y2="84250"/>
                        <a14:backgroundMark x1="83906" y1="26000" x2="86719" y2="29500"/>
                        <a14:backgroundMark x1="63750" y1="31000" x2="68281" y2="34000"/>
                        <a14:backgroundMark x1="90000" y1="33000" x2="92188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74"/>
          <a:stretch/>
        </p:blipFill>
        <p:spPr>
          <a:xfrm>
            <a:off x="8809142" y="492835"/>
            <a:ext cx="1416696" cy="215299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4B705D7-348D-42EA-B62B-2D762DEBF4ED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1759" b="66759" l="36510" r="45729">
                        <a14:foregroundMark x1="37708" y1="55000" x2="38177" y2="55833"/>
                        <a14:foregroundMark x1="37240" y1="58796" x2="37240" y2="58796"/>
                        <a14:foregroundMark x1="37188" y1="58519" x2="37188" y2="58519"/>
                        <a14:foregroundMark x1="37448" y1="61296" x2="37344" y2="61204"/>
                        <a14:foregroundMark x1="37240" y1="60926" x2="37240" y2="60926"/>
                        <a14:foregroundMark x1="36563" y1="61667" x2="36563" y2="61667"/>
                        <a14:foregroundMark x1="36615" y1="63241" x2="36615" y2="63241"/>
                        <a14:foregroundMark x1="36927" y1="61481" x2="36927" y2="61481"/>
                        <a14:foregroundMark x1="39271" y1="65185" x2="39271" y2="65185"/>
                        <a14:foregroundMark x1="40625" y1="66759" x2="40625" y2="66759"/>
                        <a14:foregroundMark x1="44531" y1="55741" x2="44531" y2="55741"/>
                        <a14:foregroundMark x1="45000" y1="54259" x2="45000" y2="54259"/>
                        <a14:foregroundMark x1="44479" y1="53519" x2="44479" y2="53519"/>
                        <a14:foregroundMark x1="43594" y1="53704" x2="43594" y2="53704"/>
                        <a14:foregroundMark x1="42865" y1="54352" x2="42865" y2="54352"/>
                        <a14:foregroundMark x1="42083" y1="53611" x2="42083" y2="53611"/>
                        <a14:foregroundMark x1="42240" y1="53889" x2="42240" y2="53889"/>
                        <a14:foregroundMark x1="42292" y1="53056" x2="42292" y2="53056"/>
                        <a14:foregroundMark x1="42240" y1="52593" x2="42240" y2="52593"/>
                        <a14:foregroundMark x1="41979" y1="52222" x2="41979" y2="52222"/>
                        <a14:foregroundMark x1="42188" y1="52315" x2="42188" y2="52315"/>
                        <a14:foregroundMark x1="40990" y1="52130" x2="40990" y2="52130"/>
                        <a14:foregroundMark x1="40365" y1="52778" x2="40365" y2="52778"/>
                        <a14:foregroundMark x1="40156" y1="53519" x2="40104" y2="53611"/>
                        <a14:foregroundMark x1="38906" y1="53981" x2="38906" y2="53981"/>
                        <a14:foregroundMark x1="39271" y1="53889" x2="39271" y2="53889"/>
                        <a14:foregroundMark x1="39948" y1="53611" x2="39948" y2="53611"/>
                        <a14:foregroundMark x1="39375" y1="53796" x2="39531" y2="53796"/>
                        <a14:foregroundMark x1="39688" y1="53796" x2="39792" y2="53796"/>
                        <a14:foregroundMark x1="38646" y1="54074" x2="38646" y2="54074"/>
                        <a14:foregroundMark x1="40833" y1="52407" x2="40833" y2="52407"/>
                        <a14:foregroundMark x1="42969" y1="54259" x2="42969" y2="54259"/>
                        <a14:foregroundMark x1="43125" y1="54074" x2="43125" y2="54074"/>
                        <a14:foregroundMark x1="43906" y1="53889" x2="43906" y2="53889"/>
                        <a14:foregroundMark x1="43854" y1="53611" x2="43854" y2="53611"/>
                        <a14:foregroundMark x1="44063" y1="53611" x2="44063" y2="53611"/>
                        <a14:foregroundMark x1="44844" y1="53796" x2="44844" y2="53796"/>
                        <a14:foregroundMark x1="43281" y1="53796" x2="43281" y2="53796"/>
                        <a14:foregroundMark x1="41458" y1="58796" x2="42396" y2="58796"/>
                        <a14:foregroundMark x1="36823" y1="54907" x2="36823" y2="54907"/>
                        <a14:foregroundMark x1="37031" y1="56111" x2="37031" y2="56111"/>
                        <a14:foregroundMark x1="36927" y1="55926" x2="37344" y2="56944"/>
                        <a14:foregroundMark x1="36927" y1="55556" x2="36875" y2="55278"/>
                        <a14:foregroundMark x1="36875" y1="54907" x2="36927" y2="54259"/>
                        <a14:foregroundMark x1="37031" y1="54074" x2="37135" y2="53981"/>
                        <a14:foregroundMark x1="37135" y1="53796" x2="37135" y2="53796"/>
                        <a14:foregroundMark x1="37344" y1="53611" x2="37344" y2="53611"/>
                        <a14:foregroundMark x1="37500" y1="53426" x2="37500" y2="53426"/>
                        <a14:foregroundMark x1="37708" y1="53426" x2="37708" y2="53426"/>
                        <a14:foregroundMark x1="37813" y1="53241" x2="37813" y2="53241"/>
                        <a14:foregroundMark x1="38125" y1="53519" x2="38125" y2="53519"/>
                        <a14:foregroundMark x1="41563" y1="52037" x2="41563" y2="52037"/>
                      </a14:backgroundRemoval>
                    </a14:imgEffect>
                  </a14:imgLayer>
                </a14:imgProps>
              </a:ext>
            </a:extLst>
          </a:blip>
          <a:srcRect l="35385" t="50000" r="53095" b="32097"/>
          <a:stretch/>
        </p:blipFill>
        <p:spPr>
          <a:xfrm>
            <a:off x="7229390" y="2510333"/>
            <a:ext cx="2042884" cy="185472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1C50C5-5B39-4762-B2FB-DFEE58DE6EBD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1759" b="66759" l="36510" r="45729">
                        <a14:foregroundMark x1="37708" y1="55000" x2="38177" y2="55833"/>
                        <a14:foregroundMark x1="37240" y1="58796" x2="37240" y2="58796"/>
                        <a14:foregroundMark x1="37188" y1="58519" x2="37188" y2="58519"/>
                        <a14:foregroundMark x1="37448" y1="61296" x2="37344" y2="61204"/>
                        <a14:foregroundMark x1="37240" y1="60926" x2="37240" y2="60926"/>
                        <a14:foregroundMark x1="36563" y1="61667" x2="36563" y2="61667"/>
                        <a14:foregroundMark x1="36615" y1="63241" x2="36615" y2="63241"/>
                        <a14:foregroundMark x1="36927" y1="61481" x2="36927" y2="61481"/>
                        <a14:foregroundMark x1="39271" y1="65185" x2="39271" y2="65185"/>
                        <a14:foregroundMark x1="40625" y1="66759" x2="40625" y2="66759"/>
                        <a14:foregroundMark x1="44531" y1="55741" x2="44531" y2="55741"/>
                        <a14:foregroundMark x1="45000" y1="54259" x2="45000" y2="54259"/>
                        <a14:foregroundMark x1="44479" y1="53519" x2="44479" y2="53519"/>
                        <a14:foregroundMark x1="43594" y1="53704" x2="43594" y2="53704"/>
                        <a14:foregroundMark x1="42865" y1="54352" x2="42865" y2="54352"/>
                        <a14:foregroundMark x1="42083" y1="53611" x2="42083" y2="53611"/>
                        <a14:foregroundMark x1="42240" y1="53889" x2="42240" y2="53889"/>
                        <a14:foregroundMark x1="42292" y1="53056" x2="42292" y2="53056"/>
                        <a14:foregroundMark x1="42240" y1="52593" x2="42240" y2="52593"/>
                        <a14:foregroundMark x1="41979" y1="52222" x2="41979" y2="52222"/>
                        <a14:foregroundMark x1="42188" y1="52315" x2="42188" y2="52315"/>
                        <a14:foregroundMark x1="40990" y1="52130" x2="40990" y2="52130"/>
                        <a14:foregroundMark x1="40365" y1="52778" x2="40365" y2="52778"/>
                        <a14:foregroundMark x1="40156" y1="53519" x2="40104" y2="53611"/>
                        <a14:foregroundMark x1="38906" y1="53981" x2="38906" y2="53981"/>
                        <a14:foregroundMark x1="39271" y1="53889" x2="39271" y2="53889"/>
                        <a14:foregroundMark x1="39948" y1="53611" x2="39948" y2="53611"/>
                        <a14:foregroundMark x1="39375" y1="53796" x2="39531" y2="53796"/>
                        <a14:foregroundMark x1="39688" y1="53796" x2="39792" y2="53796"/>
                        <a14:foregroundMark x1="38646" y1="54074" x2="38646" y2="54074"/>
                        <a14:foregroundMark x1="40833" y1="52407" x2="40833" y2="52407"/>
                        <a14:foregroundMark x1="42969" y1="54259" x2="42969" y2="54259"/>
                        <a14:foregroundMark x1="43125" y1="54074" x2="43125" y2="54074"/>
                        <a14:foregroundMark x1="43906" y1="53889" x2="43906" y2="53889"/>
                        <a14:foregroundMark x1="43854" y1="53611" x2="43854" y2="53611"/>
                        <a14:foregroundMark x1="44063" y1="53611" x2="44063" y2="53611"/>
                        <a14:foregroundMark x1="44844" y1="53796" x2="44844" y2="53796"/>
                        <a14:foregroundMark x1="43281" y1="53796" x2="43281" y2="53796"/>
                        <a14:foregroundMark x1="41458" y1="58796" x2="42396" y2="58796"/>
                        <a14:foregroundMark x1="36823" y1="54907" x2="36823" y2="54907"/>
                        <a14:foregroundMark x1="37031" y1="56111" x2="37031" y2="56111"/>
                        <a14:foregroundMark x1="36927" y1="55926" x2="37344" y2="56944"/>
                        <a14:foregroundMark x1="36927" y1="55556" x2="36875" y2="55278"/>
                        <a14:foregroundMark x1="36875" y1="54907" x2="36927" y2="54259"/>
                        <a14:foregroundMark x1="37031" y1="54074" x2="37135" y2="53981"/>
                        <a14:foregroundMark x1="37135" y1="53796" x2="37135" y2="53796"/>
                        <a14:foregroundMark x1="37344" y1="53611" x2="37344" y2="53611"/>
                        <a14:foregroundMark x1="37500" y1="53426" x2="37500" y2="53426"/>
                        <a14:foregroundMark x1="37708" y1="53426" x2="37708" y2="53426"/>
                        <a14:foregroundMark x1="37813" y1="53241" x2="37813" y2="53241"/>
                        <a14:foregroundMark x1="38125" y1="53519" x2="38125" y2="53519"/>
                        <a14:foregroundMark x1="41563" y1="52037" x2="41563" y2="52037"/>
                      </a14:backgroundRemoval>
                    </a14:imgEffect>
                  </a14:imgLayer>
                </a14:imgProps>
              </a:ext>
            </a:extLst>
          </a:blip>
          <a:srcRect l="35385" t="50000" r="53095" b="32097"/>
          <a:stretch/>
        </p:blipFill>
        <p:spPr>
          <a:xfrm>
            <a:off x="2611187" y="4192023"/>
            <a:ext cx="2042884" cy="1854723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130C55D7-5731-4870-84CF-1AA643A8DDB3}"/>
              </a:ext>
            </a:extLst>
          </p:cNvPr>
          <p:cNvGrpSpPr/>
          <p:nvPr/>
        </p:nvGrpSpPr>
        <p:grpSpPr>
          <a:xfrm>
            <a:off x="12776089" y="2409164"/>
            <a:ext cx="4832575" cy="2290578"/>
            <a:chOff x="-98362" y="-28338"/>
            <a:chExt cx="12290362" cy="6886338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938D63B-5F47-45E6-B9FF-1F220AF13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A801AE2-D257-4390-842B-1DB2CE369D2F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0EA12027-224E-4BD1-B474-97DFEE0609C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26389" b="46574" l="53698" r="65000">
                        <a14:foregroundMark x1="53698" y1="31667" x2="53802" y2="32778"/>
                        <a14:foregroundMark x1="54167" y1="28981" x2="55156" y2="28611"/>
                        <a14:foregroundMark x1="56094" y1="28333" x2="57500" y2="28333"/>
                        <a14:foregroundMark x1="59010" y1="27593" x2="59844" y2="27593"/>
                        <a14:foregroundMark x1="62187" y1="27315" x2="62813" y2="27222"/>
                        <a14:foregroundMark x1="63594" y1="28333" x2="63854" y2="30000"/>
                        <a14:foregroundMark x1="64167" y1="34259" x2="64271" y2="36296"/>
                        <a14:foregroundMark x1="59479" y1="44537" x2="59896" y2="44722"/>
                        <a14:foregroundMark x1="55729" y1="45556" x2="55990" y2="45648"/>
                        <a14:foregroundMark x1="55000" y1="46481" x2="55313" y2="46574"/>
                        <a14:foregroundMark x1="54583" y1="45648" x2="54375" y2="44352"/>
                        <a14:foregroundMark x1="64740" y1="39630" x2="64688" y2="41481"/>
                      </a14:backgroundRemoval>
                    </a14:imgEffect>
                  </a14:imgLayer>
                </a14:imgProps>
              </a:ext>
            </a:extLst>
          </a:blip>
          <a:srcRect l="52401" t="24259" r="33450" b="52231"/>
          <a:stretch/>
        </p:blipFill>
        <p:spPr>
          <a:xfrm>
            <a:off x="7162321" y="4799645"/>
            <a:ext cx="1725023" cy="161231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7BA1F1C-7CC2-4C4C-BE5B-7DDE202C7A1E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26389" b="46574" l="53698" r="65000">
                        <a14:foregroundMark x1="53698" y1="31667" x2="53802" y2="32778"/>
                        <a14:foregroundMark x1="54167" y1="28981" x2="55156" y2="28611"/>
                        <a14:foregroundMark x1="56094" y1="28333" x2="57500" y2="28333"/>
                        <a14:foregroundMark x1="59010" y1="27593" x2="59844" y2="27593"/>
                        <a14:foregroundMark x1="62187" y1="27315" x2="62813" y2="27222"/>
                        <a14:foregroundMark x1="63594" y1="28333" x2="63854" y2="30000"/>
                        <a14:foregroundMark x1="64167" y1="34259" x2="64271" y2="36296"/>
                        <a14:foregroundMark x1="59479" y1="44537" x2="59896" y2="44722"/>
                        <a14:foregroundMark x1="55729" y1="45556" x2="55990" y2="45648"/>
                        <a14:foregroundMark x1="55000" y1="46481" x2="55313" y2="46574"/>
                        <a14:foregroundMark x1="54583" y1="45648" x2="54375" y2="44352"/>
                        <a14:foregroundMark x1="64740" y1="39630" x2="64688" y2="41481"/>
                      </a14:backgroundRemoval>
                    </a14:imgEffect>
                  </a14:imgLayer>
                </a14:imgProps>
              </a:ext>
            </a:extLst>
          </a:blip>
          <a:srcRect l="52401" t="24259" r="33450" b="52231"/>
          <a:stretch/>
        </p:blipFill>
        <p:spPr>
          <a:xfrm>
            <a:off x="4778466" y="1071091"/>
            <a:ext cx="1725023" cy="16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09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8B785423-7B13-48C6-9F8E-E7CC4404053E}"/>
              </a:ext>
            </a:extLst>
          </p:cNvPr>
          <p:cNvSpPr/>
          <p:nvPr/>
        </p:nvSpPr>
        <p:spPr>
          <a:xfrm>
            <a:off x="0" y="3642603"/>
            <a:ext cx="12192000" cy="2538413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9D5BD0BA-5EAC-4B11-B9AC-DDD9F9E46BEB}"/>
              </a:ext>
            </a:extLst>
          </p:cNvPr>
          <p:cNvSpPr txBox="1"/>
          <p:nvPr/>
        </p:nvSpPr>
        <p:spPr>
          <a:xfrm>
            <a:off x="7788396" y="2208188"/>
            <a:ext cx="4900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478A9"/>
                </a:solidFill>
                <a:latin typeface="Lobster" panose="00000500000000000000" pitchFamily="2" charset="-93"/>
              </a:rPr>
              <a:t>TO BE CONTINUED.....</a:t>
            </a:r>
            <a:endParaRPr lang="vi-VN" sz="2800" dirty="0">
              <a:solidFill>
                <a:srgbClr val="3478A9"/>
              </a:solidFill>
              <a:latin typeface="Lobster" panose="00000500000000000000" pitchFamily="2" charset="-93"/>
            </a:endParaRPr>
          </a:p>
        </p:txBody>
      </p:sp>
      <p:pic>
        <p:nvPicPr>
          <p:cNvPr id="42" name="Picture 8">
            <a:extLst>
              <a:ext uri="{FF2B5EF4-FFF2-40B4-BE49-F238E27FC236}">
                <a16:creationId xmlns:a16="http://schemas.microsoft.com/office/drawing/2014/main" id="{196942D9-FF5A-40B5-867F-E49B85697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18781905">
            <a:off x="-10837453" y="425205"/>
            <a:ext cx="598779" cy="700179"/>
          </a:xfrm>
          <a:prstGeom prst="rect">
            <a:avLst/>
          </a:prstGeom>
        </p:spPr>
      </p:pic>
      <p:pic>
        <p:nvPicPr>
          <p:cNvPr id="43" name="Picture 62">
            <a:extLst>
              <a:ext uri="{FF2B5EF4-FFF2-40B4-BE49-F238E27FC236}">
                <a16:creationId xmlns:a16="http://schemas.microsoft.com/office/drawing/2014/main" id="{24105908-7E50-428A-943E-EA904F4DEB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 rot="18781905">
            <a:off x="-7791523" y="532235"/>
            <a:ext cx="695887" cy="619655"/>
          </a:xfrm>
          <a:prstGeom prst="rect">
            <a:avLst/>
          </a:prstGeom>
        </p:spPr>
      </p:pic>
      <p:pic>
        <p:nvPicPr>
          <p:cNvPr id="44" name="Picture 64">
            <a:extLst>
              <a:ext uri="{FF2B5EF4-FFF2-40B4-BE49-F238E27FC236}">
                <a16:creationId xmlns:a16="http://schemas.microsoft.com/office/drawing/2014/main" id="{E3ED3EFC-3B89-4AF1-87DC-BC31891C2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8781905">
            <a:off x="-4702853" y="495890"/>
            <a:ext cx="663202" cy="572499"/>
          </a:xfrm>
          <a:prstGeom prst="rect">
            <a:avLst/>
          </a:prstGeom>
        </p:spPr>
      </p:pic>
      <p:pic>
        <p:nvPicPr>
          <p:cNvPr id="45" name="Picture 66">
            <a:extLst>
              <a:ext uri="{FF2B5EF4-FFF2-40B4-BE49-F238E27FC236}">
                <a16:creationId xmlns:a16="http://schemas.microsoft.com/office/drawing/2014/main" id="{B8BDB887-DD52-4498-AE22-B11EB71428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3686945">
            <a:off x="12565848" y="466832"/>
            <a:ext cx="716816" cy="579013"/>
          </a:xfrm>
          <a:prstGeom prst="rect">
            <a:avLst/>
          </a:prstGeom>
        </p:spPr>
      </p:pic>
      <p:pic>
        <p:nvPicPr>
          <p:cNvPr id="46" name="Picture 82">
            <a:extLst>
              <a:ext uri="{FF2B5EF4-FFF2-40B4-BE49-F238E27FC236}">
                <a16:creationId xmlns:a16="http://schemas.microsoft.com/office/drawing/2014/main" id="{3C729229-0A2C-429A-8C07-6791492B67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3686945">
            <a:off x="14808393" y="396621"/>
            <a:ext cx="627631" cy="640495"/>
          </a:xfrm>
          <a:prstGeom prst="rect">
            <a:avLst/>
          </a:prstGeom>
        </p:spPr>
      </p:pic>
      <p:pic>
        <p:nvPicPr>
          <p:cNvPr id="47" name="Picture 80">
            <a:extLst>
              <a:ext uri="{FF2B5EF4-FFF2-40B4-BE49-F238E27FC236}">
                <a16:creationId xmlns:a16="http://schemas.microsoft.com/office/drawing/2014/main" id="{CFFCFEE3-66C5-4924-BEF0-167A962EB3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3686945">
            <a:off x="17535497" y="371619"/>
            <a:ext cx="688547" cy="626069"/>
          </a:xfrm>
          <a:prstGeom prst="rect">
            <a:avLst/>
          </a:prstGeom>
        </p:spPr>
      </p:pic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212F5780-4834-46A1-BC7B-307B0D534865}"/>
              </a:ext>
            </a:extLst>
          </p:cNvPr>
          <p:cNvSpPr/>
          <p:nvPr/>
        </p:nvSpPr>
        <p:spPr>
          <a:xfrm rot="19374859">
            <a:off x="7191793" y="2051838"/>
            <a:ext cx="3124389" cy="1664923"/>
          </a:xfrm>
          <a:prstGeom prst="rect">
            <a:avLst/>
          </a:prstGeom>
          <a:solidFill>
            <a:srgbClr val="FEDEEB">
              <a:alpha val="0"/>
            </a:srgbClr>
          </a:solidFill>
          <a:ln w="28575">
            <a:solidFill>
              <a:srgbClr val="A52066">
                <a:alpha val="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131EA8-9918-48DA-B3FC-5765D8809ACE}"/>
              </a:ext>
            </a:extLst>
          </p:cNvPr>
          <p:cNvSpPr txBox="1"/>
          <p:nvPr/>
        </p:nvSpPr>
        <p:spPr>
          <a:xfrm>
            <a:off x="493912" y="4679578"/>
            <a:ext cx="360101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5500" b="1">
                <a:solidFill>
                  <a:schemeClr val="bg1"/>
                </a:solidFill>
                <a:latin typeface="#9Slide07 IcielStormtrooper" panose="020B0500000000000000" pitchFamily="34" charset="0"/>
                <a:cs typeface="Times New Roman" panose="02020603050405020304" pitchFamily="18" charset="0"/>
              </a:rPr>
              <a:t>DẶN DÒ</a:t>
            </a:r>
            <a:endParaRPr lang="en-US" sz="5500">
              <a:solidFill>
                <a:schemeClr val="bg1"/>
              </a:solidFill>
              <a:latin typeface="#9Slide07 IcielStormtrooper" panose="020B0500000000000000" pitchFamily="34" charset="0"/>
            </a:endParaRPr>
          </a:p>
        </p:txBody>
      </p:sp>
      <p:pic>
        <p:nvPicPr>
          <p:cNvPr id="16" name="Hình ảnh 12">
            <a:extLst>
              <a:ext uri="{FF2B5EF4-FFF2-40B4-BE49-F238E27FC236}">
                <a16:creationId xmlns:a16="http://schemas.microsoft.com/office/drawing/2014/main" id="{B2CAC329-C0B1-4D51-9A41-4C216EEBB6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6750" l="62969" r="95625">
                        <a14:foregroundMark x1="75313" y1="10750" x2="77188" y2="13750"/>
                        <a14:foregroundMark x1="79688" y1="6500" x2="79844" y2="7750"/>
                        <a14:foregroundMark x1="76406" y1="88000" x2="76563" y2="93500"/>
                        <a14:foregroundMark x1="75469" y1="93750" x2="75469" y2="96750"/>
                        <a14:foregroundMark x1="74844" y1="84250" x2="75313" y2="86250"/>
                        <a14:foregroundMark x1="79688" y1="6000" x2="79688" y2="6000"/>
                        <a14:foregroundMark x1="74844" y1="84250" x2="74844" y2="84250"/>
                        <a14:foregroundMark x1="75313" y1="82750" x2="75313" y2="84250"/>
                        <a14:backgroundMark x1="83906" y1="26000" x2="86719" y2="29500"/>
                        <a14:backgroundMark x1="63750" y1="31000" x2="68281" y2="34000"/>
                        <a14:backgroundMark x1="90000" y1="33000" x2="92188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74"/>
          <a:stretch/>
        </p:blipFill>
        <p:spPr>
          <a:xfrm>
            <a:off x="9992139" y="2643944"/>
            <a:ext cx="2772905" cy="42140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7D3F393-CB15-448B-AE04-2FF931C6281F}"/>
              </a:ext>
            </a:extLst>
          </p:cNvPr>
          <p:cNvGrpSpPr/>
          <p:nvPr/>
        </p:nvGrpSpPr>
        <p:grpSpPr>
          <a:xfrm>
            <a:off x="1437362" y="3102407"/>
            <a:ext cx="1299388" cy="1286788"/>
            <a:chOff x="2612657" y="4823729"/>
            <a:chExt cx="1407447" cy="142334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28EB3EE-9A35-4C21-8A0D-CF3835576068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945129A-5208-453F-B6A4-7A740C1AE368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5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1CA62CD-E0E7-4374-BD03-03BAFEB56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2718" y="3788871"/>
            <a:ext cx="6466141" cy="25384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Làm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</a:t>
            </a: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lại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</a:t>
            </a: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các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</a:t>
            </a:r>
            <a:r>
              <a:rPr lang="en-US" sz="3000" b="1" spc="30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thí</a:t>
            </a:r>
            <a:r>
              <a:rPr lang="en-US" sz="3000" b="1" spc="30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nghiệm</a:t>
            </a:r>
            <a:endParaRPr lang="en-US" sz="3000" b="1" spc="300" dirty="0">
              <a:solidFill>
                <a:srgbClr val="A52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#9Slide03 Montserrat Black" panose="00000A00000000000000" pitchFamily="2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3000" b="1" spc="300" dirty="0">
              <a:solidFill>
                <a:srgbClr val="A52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#9Slide03 Montserrat Black" panose="00000A00000000000000" pitchFamily="2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Chuẩn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</a:t>
            </a: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bị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</a:t>
            </a: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bài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</a:t>
            </a: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mới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: </a:t>
            </a: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Bóng</a:t>
            </a:r>
            <a:r>
              <a:rPr lang="en-US" sz="3000" b="1" spc="30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 </a:t>
            </a:r>
            <a:r>
              <a:rPr lang="en-US" sz="3000" b="1" spc="300" dirty="0" err="1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tối</a:t>
            </a:r>
            <a:endParaRPr lang="en-US" sz="3000" b="1" spc="300" dirty="0">
              <a:solidFill>
                <a:srgbClr val="A52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69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4D241B-2D82-479C-9254-B486E0389BD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98362" y="-28338"/>
            <a:chExt cx="12290362" cy="68863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F41BD7-610F-436B-8B44-5162A3677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B2C9E2-98CA-4A4A-A909-7CE1F4498BA3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FB23AB-7A20-48B0-9171-408A5DD45C6F}"/>
              </a:ext>
            </a:extLst>
          </p:cNvPr>
          <p:cNvSpPr txBox="1"/>
          <p:nvPr/>
        </p:nvSpPr>
        <p:spPr>
          <a:xfrm>
            <a:off x="2376271" y="3444200"/>
            <a:ext cx="9145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>
                <a:solidFill>
                  <a:srgbClr val="00206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Vật tự phát sáng và vật được chiếu sáng</a:t>
            </a:r>
            <a:endParaRPr lang="en-US" sz="3200">
              <a:solidFill>
                <a:srgbClr val="002060"/>
              </a:solidFill>
              <a:latin typeface="#9Slide07 IcielBC Cubano Normal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9AFFBE-D0EA-40D2-8A19-B9828F570E9D}"/>
              </a:ext>
            </a:extLst>
          </p:cNvPr>
          <p:cNvGrpSpPr/>
          <p:nvPr/>
        </p:nvGrpSpPr>
        <p:grpSpPr>
          <a:xfrm>
            <a:off x="5649468" y="2085669"/>
            <a:ext cx="1299388" cy="1286788"/>
            <a:chOff x="2612657" y="4823729"/>
            <a:chExt cx="1407447" cy="142334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B476A73-EBBE-4AC1-80A3-7F4D0DF0797E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893D02-F8EC-463C-8CE4-3C49E09BEBCA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atin typeface="#9Slide07 Stormtrooper" panose="020B0500000000000000" pitchFamily="34" charset="0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EC0B2B1-0A45-4F2E-9D32-CAC9253487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906393" y="1427485"/>
            <a:ext cx="2338872" cy="26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94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23337-1B1C-43F5-B162-DBA56B015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6" r="95661" b="5622"/>
          <a:stretch/>
        </p:blipFill>
        <p:spPr>
          <a:xfrm>
            <a:off x="-1" y="0"/>
            <a:ext cx="5916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BB8620-8AED-40D9-B6DC-FD6A61A5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82" t="3840" r="-21" b="5622"/>
          <a:stretch/>
        </p:blipFill>
        <p:spPr>
          <a:xfrm>
            <a:off x="11600329" y="2975"/>
            <a:ext cx="591671" cy="6855025"/>
          </a:xfrm>
          <a:prstGeom prst="rect">
            <a:avLst/>
          </a:prstGeom>
        </p:spPr>
      </p:pic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ECEC1EA2-8432-41E9-AC28-3E82F5DEFC18}"/>
              </a:ext>
            </a:extLst>
          </p:cNvPr>
          <p:cNvSpPr/>
          <p:nvPr/>
        </p:nvSpPr>
        <p:spPr>
          <a:xfrm rot="5400000">
            <a:off x="1478297" y="105365"/>
            <a:ext cx="1219201" cy="1008470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CEF48D02-9827-43F3-AB72-790B6CC6DA03}"/>
              </a:ext>
            </a:extLst>
          </p:cNvPr>
          <p:cNvSpPr/>
          <p:nvPr/>
        </p:nvSpPr>
        <p:spPr>
          <a:xfrm rot="5400000">
            <a:off x="2438358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3030C48C-7BDC-4CBD-AD25-0A422FB9EA59}"/>
              </a:ext>
            </a:extLst>
          </p:cNvPr>
          <p:cNvSpPr/>
          <p:nvPr/>
        </p:nvSpPr>
        <p:spPr>
          <a:xfrm rot="5400000">
            <a:off x="3335361" y="153777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5A90237F-C997-477D-96C6-34361ED4B834}"/>
              </a:ext>
            </a:extLst>
          </p:cNvPr>
          <p:cNvSpPr/>
          <p:nvPr/>
        </p:nvSpPr>
        <p:spPr>
          <a:xfrm rot="5400000">
            <a:off x="4230876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EE4669DA-03CB-44E8-9423-0D3F766AD652}"/>
              </a:ext>
            </a:extLst>
          </p:cNvPr>
          <p:cNvSpPr/>
          <p:nvPr/>
        </p:nvSpPr>
        <p:spPr>
          <a:xfrm rot="5400000">
            <a:off x="5125371" y="153777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169236CD-CB46-4627-A451-F428F7981976}"/>
              </a:ext>
            </a:extLst>
          </p:cNvPr>
          <p:cNvSpPr/>
          <p:nvPr/>
        </p:nvSpPr>
        <p:spPr>
          <a:xfrm rot="5400000">
            <a:off x="5992611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DFC982A9-DB9E-4145-A512-0A82D636D457}"/>
              </a:ext>
            </a:extLst>
          </p:cNvPr>
          <p:cNvSpPr/>
          <p:nvPr/>
        </p:nvSpPr>
        <p:spPr>
          <a:xfrm rot="5400000">
            <a:off x="6914362" y="153774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lowchart: Delay 13">
            <a:extLst>
              <a:ext uri="{FF2B5EF4-FFF2-40B4-BE49-F238E27FC236}">
                <a16:creationId xmlns:a16="http://schemas.microsoft.com/office/drawing/2014/main" id="{83AB7D25-B888-4B0F-BCA1-D25859173AD6}"/>
              </a:ext>
            </a:extLst>
          </p:cNvPr>
          <p:cNvSpPr/>
          <p:nvPr/>
        </p:nvSpPr>
        <p:spPr>
          <a:xfrm rot="5400000">
            <a:off x="7826327" y="153776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Flowchart: Delay 14">
            <a:extLst>
              <a:ext uri="{FF2B5EF4-FFF2-40B4-BE49-F238E27FC236}">
                <a16:creationId xmlns:a16="http://schemas.microsoft.com/office/drawing/2014/main" id="{ABAE8465-BA81-4563-9F41-AD677F8F932D}"/>
              </a:ext>
            </a:extLst>
          </p:cNvPr>
          <p:cNvSpPr/>
          <p:nvPr/>
        </p:nvSpPr>
        <p:spPr>
          <a:xfrm rot="5400000">
            <a:off x="8728976" y="153775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D35D64EC-3569-4FAC-AFFB-A5D75AFD7A9D}"/>
              </a:ext>
            </a:extLst>
          </p:cNvPr>
          <p:cNvSpPr/>
          <p:nvPr/>
        </p:nvSpPr>
        <p:spPr>
          <a:xfrm rot="5400000">
            <a:off x="9640628" y="153776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55C1316D-DF5B-4ABD-97D4-7AB449C78B79}"/>
              </a:ext>
            </a:extLst>
          </p:cNvPr>
          <p:cNvSpPr/>
          <p:nvPr/>
        </p:nvSpPr>
        <p:spPr>
          <a:xfrm rot="5400000">
            <a:off x="10552279" y="153776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Flowchart: Delay 17">
            <a:extLst>
              <a:ext uri="{FF2B5EF4-FFF2-40B4-BE49-F238E27FC236}">
                <a16:creationId xmlns:a16="http://schemas.microsoft.com/office/drawing/2014/main" id="{304C54D0-4B42-4F82-9AB2-9C279D7DA4FA}"/>
              </a:ext>
            </a:extLst>
          </p:cNvPr>
          <p:cNvSpPr/>
          <p:nvPr/>
        </p:nvSpPr>
        <p:spPr>
          <a:xfrm rot="5400000">
            <a:off x="468662" y="100803"/>
            <a:ext cx="1219201" cy="1017598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546A82-2DDB-40D2-B030-DEB9C6F58B1D}"/>
              </a:ext>
            </a:extLst>
          </p:cNvPr>
          <p:cNvGrpSpPr/>
          <p:nvPr/>
        </p:nvGrpSpPr>
        <p:grpSpPr>
          <a:xfrm>
            <a:off x="153323" y="1399475"/>
            <a:ext cx="10948491" cy="5392673"/>
            <a:chOff x="153323" y="1399475"/>
            <a:chExt cx="10948491" cy="53926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17AF402-7835-4EEE-AF80-A47A0C534F24}"/>
                </a:ext>
              </a:extLst>
            </p:cNvPr>
            <p:cNvSpPr/>
            <p:nvPr/>
          </p:nvSpPr>
          <p:spPr>
            <a:xfrm>
              <a:off x="1033656" y="1399475"/>
              <a:ext cx="10068158" cy="5095947"/>
            </a:xfrm>
            <a:prstGeom prst="roundRect">
              <a:avLst>
                <a:gd name="adj" fmla="val 7355"/>
              </a:avLst>
            </a:prstGeom>
            <a:solidFill>
              <a:srgbClr val="FDC3DB"/>
            </a:solidFill>
            <a:ln w="76200">
              <a:solidFill>
                <a:srgbClr val="FB89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5F16229-2EBF-4089-B74B-580E79867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10" b="89945" l="10000" r="90000">
                          <a14:foregroundMark x1="46333" y1="27605" x2="47667" y2="29616"/>
                          <a14:foregroundMark x1="51556" y1="8410" x2="51556" y2="8410"/>
                          <a14:foregroundMark x1="71000" y1="54113" x2="72333" y2="60146"/>
                          <a14:foregroundMark x1="72333" y1="39671" x2="72333" y2="39671"/>
                          <a14:foregroundMark x1="71444" y1="38208" x2="72556" y2="41865"/>
                          <a14:foregroundMark x1="72444" y1="38757" x2="72444" y2="38757"/>
                          <a14:foregroundMark x1="72222" y1="36929" x2="72778" y2="39671"/>
                          <a14:foregroundMark x1="72778" y1="38757" x2="72778" y2="38757"/>
                          <a14:foregroundMark x1="73111" y1="38208" x2="73111" y2="38208"/>
                          <a14:foregroundMark x1="52111" y1="89580" x2="52111" y2="89580"/>
                          <a14:foregroundMark x1="72222" y1="69470" x2="72222" y2="69470"/>
                          <a14:foregroundMark x1="72333" y1="69287" x2="71889" y2="69287"/>
                          <a14:foregroundMark x1="72444" y1="69287" x2="71889" y2="70932"/>
                          <a14:foregroundMark x1="72667" y1="67459" x2="72667" y2="68556"/>
                          <a14:foregroundMark x1="72667" y1="69287" x2="72667" y2="69287"/>
                          <a14:foregroundMark x1="72889" y1="69470" x2="72889" y2="69470"/>
                          <a14:foregroundMark x1="72556" y1="70567" x2="72556" y2="70567"/>
                          <a14:foregroundMark x1="72222" y1="37477" x2="72222" y2="37477"/>
                          <a14:foregroundMark x1="63778" y1="44241" x2="67667" y2="54296"/>
                          <a14:foregroundMark x1="73556" y1="40402" x2="73556" y2="40402"/>
                          <a14:foregroundMark x1="73222" y1="38574" x2="73222" y2="38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9839">
              <a:off x="153323" y="5667837"/>
              <a:ext cx="1849874" cy="112431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3A8AAE-244B-4F66-9254-458BC2635DC8}"/>
              </a:ext>
            </a:extLst>
          </p:cNvPr>
          <p:cNvGrpSpPr/>
          <p:nvPr/>
        </p:nvGrpSpPr>
        <p:grpSpPr>
          <a:xfrm>
            <a:off x="1163985" y="1191892"/>
            <a:ext cx="9717376" cy="1087630"/>
            <a:chOff x="4657385" y="78283"/>
            <a:chExt cx="2877229" cy="127164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9FC9836-E54A-431E-A834-CE949421DF4E}"/>
                </a:ext>
              </a:extLst>
            </p:cNvPr>
            <p:cNvGrpSpPr/>
            <p:nvPr/>
          </p:nvGrpSpPr>
          <p:grpSpPr>
            <a:xfrm>
              <a:off x="4657385" y="78283"/>
              <a:ext cx="2877229" cy="1157992"/>
              <a:chOff x="4950628" y="1331820"/>
              <a:chExt cx="2290742" cy="80731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34C3243-A7A9-455D-91CA-3E414A6561CA}"/>
                  </a:ext>
                </a:extLst>
              </p:cNvPr>
              <p:cNvSpPr/>
              <p:nvPr/>
            </p:nvSpPr>
            <p:spPr>
              <a:xfrm>
                <a:off x="4950628" y="1331820"/>
                <a:ext cx="2290742" cy="807313"/>
              </a:xfrm>
              <a:prstGeom prst="roundRect">
                <a:avLst>
                  <a:gd name="adj" fmla="val 50000"/>
                </a:avLst>
              </a:prstGeom>
              <a:solidFill>
                <a:srgbClr val="FEE075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" name="Plaque 1">
                <a:extLst>
                  <a:ext uri="{FF2B5EF4-FFF2-40B4-BE49-F238E27FC236}">
                    <a16:creationId xmlns:a16="http://schemas.microsoft.com/office/drawing/2014/main" id="{45C9B3D2-DA31-49FB-B888-D119E918B68F}"/>
                  </a:ext>
                </a:extLst>
              </p:cNvPr>
              <p:cNvSpPr/>
              <p:nvPr/>
            </p:nvSpPr>
            <p:spPr>
              <a:xfrm>
                <a:off x="5195119" y="1448844"/>
                <a:ext cx="1772228" cy="610506"/>
              </a:xfrm>
              <a:prstGeom prst="plaque">
                <a:avLst>
                  <a:gd name="adj" fmla="val 28514"/>
                </a:avLst>
              </a:prstGeom>
              <a:gradFill>
                <a:gsLst>
                  <a:gs pos="0">
                    <a:srgbClr val="FB89B7"/>
                  </a:gs>
                  <a:gs pos="74000">
                    <a:srgbClr val="FDC3DB"/>
                  </a:gs>
                  <a:gs pos="83000">
                    <a:srgbClr val="FDC3DB"/>
                  </a:gs>
                  <a:gs pos="100000">
                    <a:srgbClr val="FDC3DB"/>
                  </a:gs>
                </a:gsLst>
                <a:lin ang="5400000" scaled="1"/>
              </a:gradFill>
              <a:ln>
                <a:solidFill>
                  <a:srgbClr val="FB89B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8186B8EE-D4DF-4AC4-865E-B08C92EE3CEF}"/>
                  </a:ext>
                </a:extLst>
              </p:cNvPr>
              <p:cNvSpPr/>
              <p:nvPr/>
            </p:nvSpPr>
            <p:spPr>
              <a:xfrm>
                <a:off x="5082144" y="1673568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0841E9B-6329-44E0-A0F0-7CDDE830A7DD}"/>
                  </a:ext>
                </a:extLst>
              </p:cNvPr>
              <p:cNvSpPr/>
              <p:nvPr/>
            </p:nvSpPr>
            <p:spPr>
              <a:xfrm>
                <a:off x="7015960" y="1701831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BAD43D-3CA1-4D25-A2C1-1334F78238C3}"/>
                </a:ext>
              </a:extLst>
            </p:cNvPr>
            <p:cNvSpPr txBox="1"/>
            <p:nvPr/>
          </p:nvSpPr>
          <p:spPr>
            <a:xfrm>
              <a:off x="4831257" y="122473"/>
              <a:ext cx="2556169" cy="1227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>
                  <a:solidFill>
                    <a:srgbClr val="002060"/>
                  </a:solidFill>
                  <a:latin typeface="#9Slide03 IcielPanton Black" panose="00000A00000000000000" pitchFamily="2" charset="0"/>
                  <a:cs typeface="Times New Roman" panose="02020603050405020304" pitchFamily="18" charset="0"/>
                </a:rPr>
                <a:t>Bức tranh là cảnh ban ngày hay ban đêm?</a:t>
              </a:r>
            </a:p>
            <a:p>
              <a:pPr algn="ctr"/>
              <a:r>
                <a:rPr lang="en-US" altLang="en-US" sz="2800">
                  <a:solidFill>
                    <a:srgbClr val="002060"/>
                  </a:solidFill>
                  <a:latin typeface="#9Slide03 IcielPanton Black" panose="00000A00000000000000" pitchFamily="2" charset="0"/>
                  <a:cs typeface="Times New Roman" panose="02020603050405020304" pitchFamily="18" charset="0"/>
                </a:rPr>
                <a:t> Vì sao em biết?</a:t>
              </a:r>
            </a:p>
            <a:p>
              <a:pPr algn="ctr"/>
              <a:endParaRPr lang="vi-VN" sz="3000">
                <a:solidFill>
                  <a:srgbClr val="002060"/>
                </a:solidFill>
                <a:latin typeface="#9Slide03 IcielPanton Black" panose="00000A00000000000000" pitchFamily="2" charset="0"/>
              </a:endParaRPr>
            </a:p>
          </p:txBody>
        </p:sp>
      </p:grpSp>
      <p:pic>
        <p:nvPicPr>
          <p:cNvPr id="28" name="Picture 12" descr="ban ngày">
            <a:extLst>
              <a:ext uri="{FF2B5EF4-FFF2-40B4-BE49-F238E27FC236}">
                <a16:creationId xmlns:a16="http://schemas.microsoft.com/office/drawing/2014/main" id="{BBE4CC0C-1CE1-4BDD-998D-FDD46BF63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90" y="2368391"/>
            <a:ext cx="7494524" cy="347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C32518F-933D-4ADD-B587-A39151A11858}"/>
              </a:ext>
            </a:extLst>
          </p:cNvPr>
          <p:cNvGrpSpPr/>
          <p:nvPr/>
        </p:nvGrpSpPr>
        <p:grpSpPr>
          <a:xfrm>
            <a:off x="4066615" y="5929611"/>
            <a:ext cx="3786839" cy="1554272"/>
            <a:chOff x="4657385" y="78283"/>
            <a:chExt cx="2877229" cy="217999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D1CD317-58DB-4F1A-AA7D-88857A197278}"/>
                </a:ext>
              </a:extLst>
            </p:cNvPr>
            <p:cNvGrpSpPr/>
            <p:nvPr/>
          </p:nvGrpSpPr>
          <p:grpSpPr>
            <a:xfrm>
              <a:off x="4657385" y="78283"/>
              <a:ext cx="2877229" cy="1157992"/>
              <a:chOff x="4950628" y="1331820"/>
              <a:chExt cx="2290742" cy="807313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459F648C-9B0B-4C6A-A60B-FA7F4FC6C5C7}"/>
                  </a:ext>
                </a:extLst>
              </p:cNvPr>
              <p:cNvSpPr/>
              <p:nvPr/>
            </p:nvSpPr>
            <p:spPr>
              <a:xfrm>
                <a:off x="4950628" y="1331820"/>
                <a:ext cx="2290742" cy="807313"/>
              </a:xfrm>
              <a:prstGeom prst="roundRect">
                <a:avLst>
                  <a:gd name="adj" fmla="val 50000"/>
                </a:avLst>
              </a:prstGeom>
              <a:solidFill>
                <a:srgbClr val="FEE075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" name="Plaque 32">
                <a:extLst>
                  <a:ext uri="{FF2B5EF4-FFF2-40B4-BE49-F238E27FC236}">
                    <a16:creationId xmlns:a16="http://schemas.microsoft.com/office/drawing/2014/main" id="{3AB88D6A-2BC1-4C5E-84FB-6BE5AC89AA41}"/>
                  </a:ext>
                </a:extLst>
              </p:cNvPr>
              <p:cNvSpPr/>
              <p:nvPr/>
            </p:nvSpPr>
            <p:spPr>
              <a:xfrm>
                <a:off x="5195119" y="1448844"/>
                <a:ext cx="1772228" cy="610506"/>
              </a:xfrm>
              <a:prstGeom prst="plaque">
                <a:avLst>
                  <a:gd name="adj" fmla="val 28514"/>
                </a:avLst>
              </a:prstGeom>
              <a:gradFill>
                <a:gsLst>
                  <a:gs pos="0">
                    <a:srgbClr val="FB89B7"/>
                  </a:gs>
                  <a:gs pos="74000">
                    <a:srgbClr val="FDC3DB"/>
                  </a:gs>
                  <a:gs pos="83000">
                    <a:srgbClr val="FDC3DB"/>
                  </a:gs>
                  <a:gs pos="100000">
                    <a:srgbClr val="FDC3DB"/>
                  </a:gs>
                </a:gsLst>
                <a:lin ang="5400000" scaled="1"/>
              </a:gradFill>
              <a:ln>
                <a:solidFill>
                  <a:srgbClr val="FB89B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6CC8236-AD05-4A6C-BBAD-56CA9F9AC32E}"/>
                  </a:ext>
                </a:extLst>
              </p:cNvPr>
              <p:cNvSpPr/>
              <p:nvPr/>
            </p:nvSpPr>
            <p:spPr>
              <a:xfrm>
                <a:off x="5082144" y="1673568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82C791C-9C55-4E34-8853-258888EF9F1C}"/>
                  </a:ext>
                </a:extLst>
              </p:cNvPr>
              <p:cNvSpPr/>
              <p:nvPr/>
            </p:nvSpPr>
            <p:spPr>
              <a:xfrm>
                <a:off x="7015960" y="1701831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B6DDAE-E454-4376-BDFF-1519D096F8AA}"/>
                </a:ext>
              </a:extLst>
            </p:cNvPr>
            <p:cNvSpPr txBox="1"/>
            <p:nvPr/>
          </p:nvSpPr>
          <p:spPr>
            <a:xfrm>
              <a:off x="4790337" y="78283"/>
              <a:ext cx="2556169" cy="2179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500">
                  <a:latin typeface="#9Slide03 IcielPanton Black" panose="00000A00000000000000" pitchFamily="2" charset="0"/>
                  <a:cs typeface="Times New Roman" panose="02020603050405020304" pitchFamily="18" charset="0"/>
                </a:rPr>
                <a:t>Ban ngày</a:t>
              </a:r>
            </a:p>
            <a:p>
              <a:pPr algn="ctr"/>
              <a:endParaRPr lang="vi-VN" sz="5000">
                <a:latin typeface="#9Slide03 IcielPanton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14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23337-1B1C-43F5-B162-DBA56B015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6" r="95661" b="5622"/>
          <a:stretch/>
        </p:blipFill>
        <p:spPr>
          <a:xfrm>
            <a:off x="-1" y="0"/>
            <a:ext cx="5916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BB8620-8AED-40D9-B6DC-FD6A61A5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82" t="3840" r="-21" b="5622"/>
          <a:stretch/>
        </p:blipFill>
        <p:spPr>
          <a:xfrm>
            <a:off x="11600329" y="2975"/>
            <a:ext cx="591671" cy="6855025"/>
          </a:xfrm>
          <a:prstGeom prst="rect">
            <a:avLst/>
          </a:prstGeom>
        </p:spPr>
      </p:pic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ECEC1EA2-8432-41E9-AC28-3E82F5DEFC18}"/>
              </a:ext>
            </a:extLst>
          </p:cNvPr>
          <p:cNvSpPr/>
          <p:nvPr/>
        </p:nvSpPr>
        <p:spPr>
          <a:xfrm rot="5400000">
            <a:off x="1478297" y="105365"/>
            <a:ext cx="1219201" cy="1008470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CEF48D02-9827-43F3-AB72-790B6CC6DA03}"/>
              </a:ext>
            </a:extLst>
          </p:cNvPr>
          <p:cNvSpPr/>
          <p:nvPr/>
        </p:nvSpPr>
        <p:spPr>
          <a:xfrm rot="5400000">
            <a:off x="2438358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3030C48C-7BDC-4CBD-AD25-0A422FB9EA59}"/>
              </a:ext>
            </a:extLst>
          </p:cNvPr>
          <p:cNvSpPr/>
          <p:nvPr/>
        </p:nvSpPr>
        <p:spPr>
          <a:xfrm rot="5400000">
            <a:off x="3335361" y="153777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5A90237F-C997-477D-96C6-34361ED4B834}"/>
              </a:ext>
            </a:extLst>
          </p:cNvPr>
          <p:cNvSpPr/>
          <p:nvPr/>
        </p:nvSpPr>
        <p:spPr>
          <a:xfrm rot="5400000">
            <a:off x="4230876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EE4669DA-03CB-44E8-9423-0D3F766AD652}"/>
              </a:ext>
            </a:extLst>
          </p:cNvPr>
          <p:cNvSpPr/>
          <p:nvPr/>
        </p:nvSpPr>
        <p:spPr>
          <a:xfrm rot="5400000">
            <a:off x="5125371" y="153777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169236CD-CB46-4627-A451-F428F7981976}"/>
              </a:ext>
            </a:extLst>
          </p:cNvPr>
          <p:cNvSpPr/>
          <p:nvPr/>
        </p:nvSpPr>
        <p:spPr>
          <a:xfrm rot="5400000">
            <a:off x="5992611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DFC982A9-DB9E-4145-A512-0A82D636D457}"/>
              </a:ext>
            </a:extLst>
          </p:cNvPr>
          <p:cNvSpPr/>
          <p:nvPr/>
        </p:nvSpPr>
        <p:spPr>
          <a:xfrm rot="5400000">
            <a:off x="6914362" y="153774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lowchart: Delay 13">
            <a:extLst>
              <a:ext uri="{FF2B5EF4-FFF2-40B4-BE49-F238E27FC236}">
                <a16:creationId xmlns:a16="http://schemas.microsoft.com/office/drawing/2014/main" id="{83AB7D25-B888-4B0F-BCA1-D25859173AD6}"/>
              </a:ext>
            </a:extLst>
          </p:cNvPr>
          <p:cNvSpPr/>
          <p:nvPr/>
        </p:nvSpPr>
        <p:spPr>
          <a:xfrm rot="5400000">
            <a:off x="7826327" y="153776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Flowchart: Delay 14">
            <a:extLst>
              <a:ext uri="{FF2B5EF4-FFF2-40B4-BE49-F238E27FC236}">
                <a16:creationId xmlns:a16="http://schemas.microsoft.com/office/drawing/2014/main" id="{ABAE8465-BA81-4563-9F41-AD677F8F932D}"/>
              </a:ext>
            </a:extLst>
          </p:cNvPr>
          <p:cNvSpPr/>
          <p:nvPr/>
        </p:nvSpPr>
        <p:spPr>
          <a:xfrm rot="5400000">
            <a:off x="8728976" y="153775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D35D64EC-3569-4FAC-AFFB-A5D75AFD7A9D}"/>
              </a:ext>
            </a:extLst>
          </p:cNvPr>
          <p:cNvSpPr/>
          <p:nvPr/>
        </p:nvSpPr>
        <p:spPr>
          <a:xfrm rot="5400000">
            <a:off x="9640628" y="153776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55C1316D-DF5B-4ABD-97D4-7AB449C78B79}"/>
              </a:ext>
            </a:extLst>
          </p:cNvPr>
          <p:cNvSpPr/>
          <p:nvPr/>
        </p:nvSpPr>
        <p:spPr>
          <a:xfrm rot="5400000">
            <a:off x="10552279" y="153776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Flowchart: Delay 17">
            <a:extLst>
              <a:ext uri="{FF2B5EF4-FFF2-40B4-BE49-F238E27FC236}">
                <a16:creationId xmlns:a16="http://schemas.microsoft.com/office/drawing/2014/main" id="{304C54D0-4B42-4F82-9AB2-9C279D7DA4FA}"/>
              </a:ext>
            </a:extLst>
          </p:cNvPr>
          <p:cNvSpPr/>
          <p:nvPr/>
        </p:nvSpPr>
        <p:spPr>
          <a:xfrm rot="5400000">
            <a:off x="468662" y="100803"/>
            <a:ext cx="1219201" cy="1017598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546A82-2DDB-40D2-B030-DEB9C6F58B1D}"/>
              </a:ext>
            </a:extLst>
          </p:cNvPr>
          <p:cNvGrpSpPr/>
          <p:nvPr/>
        </p:nvGrpSpPr>
        <p:grpSpPr>
          <a:xfrm>
            <a:off x="153323" y="1399475"/>
            <a:ext cx="10948491" cy="5392673"/>
            <a:chOff x="153323" y="1399475"/>
            <a:chExt cx="10948491" cy="53926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17AF402-7835-4EEE-AF80-A47A0C534F24}"/>
                </a:ext>
              </a:extLst>
            </p:cNvPr>
            <p:cNvSpPr/>
            <p:nvPr/>
          </p:nvSpPr>
          <p:spPr>
            <a:xfrm>
              <a:off x="1033656" y="1399475"/>
              <a:ext cx="10068158" cy="5095947"/>
            </a:xfrm>
            <a:prstGeom prst="roundRect">
              <a:avLst>
                <a:gd name="adj" fmla="val 7355"/>
              </a:avLst>
            </a:prstGeom>
            <a:solidFill>
              <a:srgbClr val="FDC3DB"/>
            </a:solidFill>
            <a:ln w="76200">
              <a:solidFill>
                <a:srgbClr val="FB89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5F16229-2EBF-4089-B74B-580E79867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10" b="89945" l="10000" r="90000">
                          <a14:foregroundMark x1="46333" y1="27605" x2="47667" y2="29616"/>
                          <a14:foregroundMark x1="51556" y1="8410" x2="51556" y2="8410"/>
                          <a14:foregroundMark x1="71000" y1="54113" x2="72333" y2="60146"/>
                          <a14:foregroundMark x1="72333" y1="39671" x2="72333" y2="39671"/>
                          <a14:foregroundMark x1="71444" y1="38208" x2="72556" y2="41865"/>
                          <a14:foregroundMark x1="72444" y1="38757" x2="72444" y2="38757"/>
                          <a14:foregroundMark x1="72222" y1="36929" x2="72778" y2="39671"/>
                          <a14:foregroundMark x1="72778" y1="38757" x2="72778" y2="38757"/>
                          <a14:foregroundMark x1="73111" y1="38208" x2="73111" y2="38208"/>
                          <a14:foregroundMark x1="52111" y1="89580" x2="52111" y2="89580"/>
                          <a14:foregroundMark x1="72222" y1="69470" x2="72222" y2="69470"/>
                          <a14:foregroundMark x1="72333" y1="69287" x2="71889" y2="69287"/>
                          <a14:foregroundMark x1="72444" y1="69287" x2="71889" y2="70932"/>
                          <a14:foregroundMark x1="72667" y1="67459" x2="72667" y2="68556"/>
                          <a14:foregroundMark x1="72667" y1="69287" x2="72667" y2="69287"/>
                          <a14:foregroundMark x1="72889" y1="69470" x2="72889" y2="69470"/>
                          <a14:foregroundMark x1="72556" y1="70567" x2="72556" y2="70567"/>
                          <a14:foregroundMark x1="72222" y1="37477" x2="72222" y2="37477"/>
                          <a14:foregroundMark x1="63778" y1="44241" x2="67667" y2="54296"/>
                          <a14:foregroundMark x1="73556" y1="40402" x2="73556" y2="40402"/>
                          <a14:foregroundMark x1="73222" y1="38574" x2="73222" y2="38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9839">
              <a:off x="153323" y="5667837"/>
              <a:ext cx="1849874" cy="112431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3A8AAE-244B-4F66-9254-458BC2635DC8}"/>
              </a:ext>
            </a:extLst>
          </p:cNvPr>
          <p:cNvGrpSpPr/>
          <p:nvPr/>
        </p:nvGrpSpPr>
        <p:grpSpPr>
          <a:xfrm>
            <a:off x="1325056" y="1077640"/>
            <a:ext cx="9833287" cy="1425278"/>
            <a:chOff x="4657385" y="78283"/>
            <a:chExt cx="2877229" cy="115799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9FC9836-E54A-431E-A834-CE949421DF4E}"/>
                </a:ext>
              </a:extLst>
            </p:cNvPr>
            <p:cNvGrpSpPr/>
            <p:nvPr/>
          </p:nvGrpSpPr>
          <p:grpSpPr>
            <a:xfrm>
              <a:off x="4657385" y="78283"/>
              <a:ext cx="2877229" cy="1157992"/>
              <a:chOff x="4950628" y="1331820"/>
              <a:chExt cx="2290742" cy="80731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34C3243-A7A9-455D-91CA-3E414A6561CA}"/>
                  </a:ext>
                </a:extLst>
              </p:cNvPr>
              <p:cNvSpPr/>
              <p:nvPr/>
            </p:nvSpPr>
            <p:spPr>
              <a:xfrm>
                <a:off x="4950628" y="1331820"/>
                <a:ext cx="2290742" cy="807313"/>
              </a:xfrm>
              <a:prstGeom prst="roundRect">
                <a:avLst>
                  <a:gd name="adj" fmla="val 50000"/>
                </a:avLst>
              </a:prstGeom>
              <a:solidFill>
                <a:srgbClr val="FEE075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" name="Plaque 1">
                <a:extLst>
                  <a:ext uri="{FF2B5EF4-FFF2-40B4-BE49-F238E27FC236}">
                    <a16:creationId xmlns:a16="http://schemas.microsoft.com/office/drawing/2014/main" id="{45C9B3D2-DA31-49FB-B888-D119E918B68F}"/>
                  </a:ext>
                </a:extLst>
              </p:cNvPr>
              <p:cNvSpPr/>
              <p:nvPr/>
            </p:nvSpPr>
            <p:spPr>
              <a:xfrm>
                <a:off x="5195119" y="1448844"/>
                <a:ext cx="1772228" cy="610506"/>
              </a:xfrm>
              <a:prstGeom prst="plaque">
                <a:avLst>
                  <a:gd name="adj" fmla="val 28514"/>
                </a:avLst>
              </a:prstGeom>
              <a:gradFill>
                <a:gsLst>
                  <a:gs pos="0">
                    <a:srgbClr val="FB89B7"/>
                  </a:gs>
                  <a:gs pos="74000">
                    <a:srgbClr val="FDC3DB"/>
                  </a:gs>
                  <a:gs pos="83000">
                    <a:srgbClr val="FDC3DB"/>
                  </a:gs>
                  <a:gs pos="100000">
                    <a:srgbClr val="FDC3DB"/>
                  </a:gs>
                </a:gsLst>
                <a:lin ang="5400000" scaled="1"/>
              </a:gradFill>
              <a:ln>
                <a:solidFill>
                  <a:srgbClr val="FB89B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8186B8EE-D4DF-4AC4-865E-B08C92EE3CEF}"/>
                  </a:ext>
                </a:extLst>
              </p:cNvPr>
              <p:cNvSpPr/>
              <p:nvPr/>
            </p:nvSpPr>
            <p:spPr>
              <a:xfrm>
                <a:off x="5082144" y="1673568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0841E9B-6329-44E0-A0F0-7CDDE830A7DD}"/>
                  </a:ext>
                </a:extLst>
              </p:cNvPr>
              <p:cNvSpPr/>
              <p:nvPr/>
            </p:nvSpPr>
            <p:spPr>
              <a:xfrm>
                <a:off x="7015960" y="1701831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BAD43D-3CA1-4D25-A2C1-1334F78238C3}"/>
                </a:ext>
              </a:extLst>
            </p:cNvPr>
            <p:cNvSpPr txBox="1"/>
            <p:nvPr/>
          </p:nvSpPr>
          <p:spPr>
            <a:xfrm>
              <a:off x="5040674" y="318131"/>
              <a:ext cx="2110650" cy="775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A52066"/>
                  </a:solidFill>
                  <a:latin typeface="#9Slide03 IcielPanton Black" panose="00000A00000000000000" pitchFamily="2" charset="0"/>
                  <a:cs typeface="Times New Roman" panose="02020603050405020304" pitchFamily="18" charset="0"/>
                </a:rPr>
                <a:t>Theo em, những vật nào tự phát sáng và vật nào được chiếu sáng?</a:t>
              </a:r>
              <a:endParaRPr lang="vi-VN" sz="5000">
                <a:solidFill>
                  <a:srgbClr val="A52066"/>
                </a:solidFill>
                <a:latin typeface="#9Slide03 IcielPanton Black" panose="00000A00000000000000" pitchFamily="2" charset="0"/>
              </a:endParaRPr>
            </a:p>
          </p:txBody>
        </p:sp>
      </p:grpSp>
      <p:pic>
        <p:nvPicPr>
          <p:cNvPr id="28" name="Picture 12" descr="ban ngày">
            <a:extLst>
              <a:ext uri="{FF2B5EF4-FFF2-40B4-BE49-F238E27FC236}">
                <a16:creationId xmlns:a16="http://schemas.microsoft.com/office/drawing/2014/main" id="{BBE4CC0C-1CE1-4BDD-998D-FDD46BF63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97" y="2739540"/>
            <a:ext cx="5303512" cy="347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5269A4E-E8B1-4886-A3E1-809AA4C3B2E4}"/>
              </a:ext>
            </a:extLst>
          </p:cNvPr>
          <p:cNvCxnSpPr>
            <a:cxnSpLocks/>
          </p:cNvCxnSpPr>
          <p:nvPr/>
        </p:nvCxnSpPr>
        <p:spPr>
          <a:xfrm flipH="1">
            <a:off x="2194386" y="3195172"/>
            <a:ext cx="1189517" cy="3853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16FC606-0D2F-40BC-BC3F-BBC3909981A8}"/>
              </a:ext>
            </a:extLst>
          </p:cNvPr>
          <p:cNvSpPr txBox="1"/>
          <p:nvPr/>
        </p:nvSpPr>
        <p:spPr>
          <a:xfrm>
            <a:off x="962626" y="3506220"/>
            <a:ext cx="22696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>
                <a:solidFill>
                  <a:schemeClr val="accent2">
                    <a:lumMod val="75000"/>
                  </a:schemeClr>
                </a:solidFill>
                <a:latin typeface="#9Slide03 IcielPanton Black" panose="00000A00000000000000" pitchFamily="2" charset="0"/>
                <a:cs typeface="Times New Roman" pitchFamily="18" charset="0"/>
              </a:rPr>
              <a:t>Vật tự phát sáng</a:t>
            </a:r>
            <a:endParaRPr lang="en-US" sz="40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38B63D9-4BB7-4CC8-8DEE-F051C752331A}"/>
              </a:ext>
            </a:extLst>
          </p:cNvPr>
          <p:cNvSpPr/>
          <p:nvPr/>
        </p:nvSpPr>
        <p:spPr>
          <a:xfrm>
            <a:off x="6848015" y="2581679"/>
            <a:ext cx="2263550" cy="215399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8E7B087-6BA5-426E-A9D3-53E44BAF538A}"/>
              </a:ext>
            </a:extLst>
          </p:cNvPr>
          <p:cNvSpPr/>
          <p:nvPr/>
        </p:nvSpPr>
        <p:spPr>
          <a:xfrm>
            <a:off x="5577839" y="4297680"/>
            <a:ext cx="1857975" cy="186790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3734C28-3DCD-40FC-A5F4-95950C94C510}"/>
              </a:ext>
            </a:extLst>
          </p:cNvPr>
          <p:cNvCxnSpPr>
            <a:cxnSpLocks/>
          </p:cNvCxnSpPr>
          <p:nvPr/>
        </p:nvCxnSpPr>
        <p:spPr>
          <a:xfrm>
            <a:off x="9175973" y="3722084"/>
            <a:ext cx="584713" cy="78801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BD78CAE-CE48-4211-A59C-D0CBDA38BDE7}"/>
              </a:ext>
            </a:extLst>
          </p:cNvPr>
          <p:cNvCxnSpPr>
            <a:cxnSpLocks/>
          </p:cNvCxnSpPr>
          <p:nvPr/>
        </p:nvCxnSpPr>
        <p:spPr>
          <a:xfrm flipV="1">
            <a:off x="7523964" y="5016137"/>
            <a:ext cx="2131475" cy="1948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3C4DCA0-B9EF-4AE0-AFD5-AC5547325B5A}"/>
              </a:ext>
            </a:extLst>
          </p:cNvPr>
          <p:cNvSpPr txBox="1"/>
          <p:nvPr/>
        </p:nvSpPr>
        <p:spPr>
          <a:xfrm>
            <a:off x="9414778" y="3836311"/>
            <a:ext cx="19158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>
                <a:solidFill>
                  <a:schemeClr val="accent2">
                    <a:lumMod val="75000"/>
                  </a:schemeClr>
                </a:solidFill>
                <a:latin typeface="#9Slide03 IcielPanton Black" panose="00000A00000000000000" pitchFamily="2" charset="0"/>
                <a:cs typeface="Times New Roman" pitchFamily="18" charset="0"/>
              </a:rPr>
              <a:t>Vật được chiếu sáng</a:t>
            </a:r>
            <a:endParaRPr lang="en-US" sz="40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A249583-C088-4389-92A1-3FC3DE124BEA}"/>
              </a:ext>
            </a:extLst>
          </p:cNvPr>
          <p:cNvSpPr/>
          <p:nvPr/>
        </p:nvSpPr>
        <p:spPr>
          <a:xfrm>
            <a:off x="3458476" y="2349011"/>
            <a:ext cx="1808756" cy="161043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6C36D4F-E83B-4736-A52A-DF15C5B0DC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-2298354" y="2906795"/>
            <a:ext cx="2338872" cy="26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22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 animBg="1"/>
      <p:bldP spid="40" grpId="0" animBg="1"/>
      <p:bldP spid="48" grpId="0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4D241B-2D82-479C-9254-B486E0389BD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98362" y="-28338"/>
            <a:chExt cx="12290362" cy="68863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F41BD7-610F-436B-8B44-5162A3677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B2C9E2-98CA-4A4A-A909-7CE1F4498BA3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FB23AB-7A20-48B0-9171-408A5DD45C6F}"/>
              </a:ext>
            </a:extLst>
          </p:cNvPr>
          <p:cNvSpPr txBox="1"/>
          <p:nvPr/>
        </p:nvSpPr>
        <p:spPr>
          <a:xfrm>
            <a:off x="2643902" y="2613593"/>
            <a:ext cx="8228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A52066"/>
                </a:solidFill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Ban ngày vật tự phát sáng duy nhất là Mặt Trời, còn tất cả vật khác được Mặt Trời chiếu sáng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C0B2B1-0A45-4F2E-9D32-CAC9253487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150125" y="1497185"/>
            <a:ext cx="2338872" cy="2634137"/>
          </a:xfrm>
          <a:prstGeom prst="rect">
            <a:avLst/>
          </a:prstGeom>
        </p:spPr>
      </p:pic>
      <p:sp>
        <p:nvSpPr>
          <p:cNvPr id="11" name="Hình chữ nhật 9">
            <a:extLst>
              <a:ext uri="{FF2B5EF4-FFF2-40B4-BE49-F238E27FC236}">
                <a16:creationId xmlns:a16="http://schemas.microsoft.com/office/drawing/2014/main" id="{6FC9E28F-0D18-4537-84F4-1F096244DA67}"/>
              </a:ext>
            </a:extLst>
          </p:cNvPr>
          <p:cNvSpPr/>
          <p:nvPr/>
        </p:nvSpPr>
        <p:spPr>
          <a:xfrm>
            <a:off x="12777562" y="441413"/>
            <a:ext cx="6099717" cy="1055772"/>
          </a:xfrm>
          <a:prstGeom prst="rect">
            <a:avLst/>
          </a:prstGeom>
          <a:solidFill>
            <a:srgbClr val="95D4F3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5D93F3CD-B389-4CE9-A8D6-076814B7BB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130" b="89074" l="32865" r="43698">
                        <a14:foregroundMark x1="33906" y1="79630" x2="33906" y2="79630"/>
                        <a14:foregroundMark x1="37031" y1="73148" x2="37431" y2="73089"/>
                        <a14:foregroundMark x1="43698" y1="83148" x2="43698" y2="83148"/>
                        <a14:foregroundMark x1="38462" y1="88333" x2="38802" y2="88333"/>
                        <a14:foregroundMark x1="37813" y1="88333" x2="38253" y2="88333"/>
                        <a14:backgroundMark x1="35104" y1="74167" x2="34896" y2="74352"/>
                        <a14:backgroundMark x1="34531" y1="75370" x2="34063" y2="76019"/>
                        <a14:backgroundMark x1="33906" y1="77037" x2="33698" y2="78056"/>
                        <a14:backgroundMark x1="33438" y1="78611" x2="33802" y2="76759"/>
                        <a14:backgroundMark x1="34375" y1="75278" x2="35104" y2="73704"/>
                        <a14:backgroundMark x1="34896" y1="74352" x2="35729" y2="73241"/>
                        <a14:backgroundMark x1="35729" y1="73333" x2="37344" y2="72500"/>
                        <a14:backgroundMark x1="37708" y1="72315" x2="39115" y2="72315"/>
                        <a14:backgroundMark x1="39323" y1="72685" x2="40729" y2="73704"/>
                        <a14:backgroundMark x1="41146" y1="74630" x2="41771" y2="75833"/>
                        <a14:backgroundMark x1="40677" y1="74074" x2="41510" y2="75463"/>
                        <a14:backgroundMark x1="41667" y1="76574" x2="42240" y2="77870"/>
                        <a14:backgroundMark x1="41823" y1="76019" x2="42188" y2="77037"/>
                        <a14:backgroundMark x1="41667" y1="75926" x2="42083" y2="77407"/>
                        <a14:backgroundMark x1="42292" y1="78333" x2="42448" y2="79259"/>
                        <a14:backgroundMark x1="42344" y1="79444" x2="42344" y2="79537"/>
                        <a14:backgroundMark x1="33333" y1="80926" x2="33490" y2="83796"/>
                        <a14:backgroundMark x1="33854" y1="84815" x2="34271" y2="85926"/>
                        <a14:backgroundMark x1="33646" y1="83981" x2="34010" y2="85185"/>
                        <a14:backgroundMark x1="35313" y1="87500" x2="36094" y2="88148"/>
                        <a14:backgroundMark x1="36510" y1="88611" x2="37344" y2="88889"/>
                        <a14:backgroundMark x1="38438" y1="89167" x2="39479" y2="89167"/>
                        <a14:backgroundMark x1="40625" y1="87963" x2="40990" y2="87315"/>
                        <a14:backgroundMark x1="41406" y1="86481" x2="41406" y2="86481"/>
                        <a14:backgroundMark x1="41823" y1="85556" x2="41823" y2="85556"/>
                        <a14:backgroundMark x1="40833" y1="87407" x2="40729" y2="87593"/>
                        <a14:backgroundMark x1="40729" y1="87222" x2="40729" y2="87222"/>
                        <a14:backgroundMark x1="41667" y1="85741" x2="41823" y2="85648"/>
                        <a14:backgroundMark x1="38333" y1="88796" x2="38073" y2="88981"/>
                        <a14:backgroundMark x1="38021" y1="88981" x2="38229" y2="88981"/>
                        <a14:backgroundMark x1="35990" y1="88241" x2="36563" y2="88519"/>
                        <a14:backgroundMark x1="34740" y1="86667" x2="35156" y2="87130"/>
                        <a14:backgroundMark x1="35156" y1="87407" x2="35313" y2="87593"/>
                      </a14:backgroundRemoval>
                    </a14:imgEffect>
                  </a14:imgLayer>
                </a14:imgProps>
              </a:ext>
            </a:extLst>
          </a:blip>
          <a:srcRect l="31586" t="70256" r="55507" b="9506"/>
          <a:stretch/>
        </p:blipFill>
        <p:spPr>
          <a:xfrm>
            <a:off x="-1936095" y="244573"/>
            <a:ext cx="1643315" cy="14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51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33A73BA-5E59-44CF-932B-5B608495F450}"/>
              </a:ext>
            </a:extLst>
          </p:cNvPr>
          <p:cNvSpPr/>
          <p:nvPr/>
        </p:nvSpPr>
        <p:spPr>
          <a:xfrm>
            <a:off x="0" y="417028"/>
            <a:ext cx="12192000" cy="1704498"/>
          </a:xfrm>
          <a:prstGeom prst="rect">
            <a:avLst/>
          </a:prstGeom>
          <a:solidFill>
            <a:srgbClr val="95D4F3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6CAA855-0E51-4CFB-9829-99F1FE9CE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30" b="89074" l="32865" r="43698">
                        <a14:foregroundMark x1="33906" y1="79630" x2="33906" y2="79630"/>
                        <a14:foregroundMark x1="37031" y1="73148" x2="37431" y2="73089"/>
                        <a14:foregroundMark x1="43698" y1="83148" x2="43698" y2="83148"/>
                        <a14:foregroundMark x1="38462" y1="88333" x2="38802" y2="88333"/>
                        <a14:foregroundMark x1="37813" y1="88333" x2="38253" y2="88333"/>
                        <a14:backgroundMark x1="35104" y1="74167" x2="34896" y2="74352"/>
                        <a14:backgroundMark x1="34531" y1="75370" x2="34063" y2="76019"/>
                        <a14:backgroundMark x1="33906" y1="77037" x2="33698" y2="78056"/>
                        <a14:backgroundMark x1="33438" y1="78611" x2="33802" y2="76759"/>
                        <a14:backgroundMark x1="34375" y1="75278" x2="35104" y2="73704"/>
                        <a14:backgroundMark x1="34896" y1="74352" x2="35729" y2="73241"/>
                        <a14:backgroundMark x1="35729" y1="73333" x2="37344" y2="72500"/>
                        <a14:backgroundMark x1="37708" y1="72315" x2="39115" y2="72315"/>
                        <a14:backgroundMark x1="39323" y1="72685" x2="40729" y2="73704"/>
                        <a14:backgroundMark x1="41146" y1="74630" x2="41771" y2="75833"/>
                        <a14:backgroundMark x1="40677" y1="74074" x2="41510" y2="75463"/>
                        <a14:backgroundMark x1="41667" y1="76574" x2="42240" y2="77870"/>
                        <a14:backgroundMark x1="41823" y1="76019" x2="42188" y2="77037"/>
                        <a14:backgroundMark x1="41667" y1="75926" x2="42083" y2="77407"/>
                        <a14:backgroundMark x1="42292" y1="78333" x2="42448" y2="79259"/>
                        <a14:backgroundMark x1="42344" y1="79444" x2="42344" y2="79537"/>
                        <a14:backgroundMark x1="33333" y1="80926" x2="33490" y2="83796"/>
                        <a14:backgroundMark x1="33854" y1="84815" x2="34271" y2="85926"/>
                        <a14:backgroundMark x1="33646" y1="83981" x2="34010" y2="85185"/>
                        <a14:backgroundMark x1="35313" y1="87500" x2="36094" y2="88148"/>
                        <a14:backgroundMark x1="36510" y1="88611" x2="37344" y2="88889"/>
                        <a14:backgroundMark x1="38438" y1="89167" x2="39479" y2="89167"/>
                        <a14:backgroundMark x1="40625" y1="87963" x2="40990" y2="87315"/>
                        <a14:backgroundMark x1="41406" y1="86481" x2="41406" y2="86481"/>
                        <a14:backgroundMark x1="41823" y1="85556" x2="41823" y2="85556"/>
                        <a14:backgroundMark x1="40833" y1="87407" x2="40729" y2="87593"/>
                        <a14:backgroundMark x1="40729" y1="87222" x2="40729" y2="87222"/>
                        <a14:backgroundMark x1="41667" y1="85741" x2="41823" y2="85648"/>
                        <a14:backgroundMark x1="38333" y1="88796" x2="38073" y2="88981"/>
                        <a14:backgroundMark x1="38021" y1="88981" x2="38229" y2="88981"/>
                        <a14:backgroundMark x1="35990" y1="88241" x2="36563" y2="88519"/>
                        <a14:backgroundMark x1="34740" y1="86667" x2="35156" y2="87130"/>
                        <a14:backgroundMark x1="35156" y1="87407" x2="35313" y2="87593"/>
                      </a14:backgroundRemoval>
                    </a14:imgEffect>
                  </a14:imgLayer>
                </a14:imgProps>
              </a:ext>
            </a:extLst>
          </a:blip>
          <a:srcRect l="31586" t="70256" r="55507" b="9506"/>
          <a:stretch/>
        </p:blipFill>
        <p:spPr>
          <a:xfrm>
            <a:off x="165413" y="672074"/>
            <a:ext cx="1643315" cy="1449452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C436613-1097-4A1A-A695-C48AC3F0EC05}"/>
              </a:ext>
            </a:extLst>
          </p:cNvPr>
          <p:cNvSpPr txBox="1"/>
          <p:nvPr/>
        </p:nvSpPr>
        <p:spPr>
          <a:xfrm>
            <a:off x="1929129" y="734771"/>
            <a:ext cx="93107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500">
                <a:latin typeface="#9Slide03 Montserrat Black" panose="00000A00000000000000" pitchFamily="2" charset="0"/>
                <a:cs typeface="Times New Roman" panose="02020603050405020304" pitchFamily="18" charset="0"/>
              </a:rPr>
              <a:t>Theo em, những vật nào tự phát sáng và vật nào được chiếu sáng?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38E02DBA-F2BD-443E-9206-D080F6478B57}"/>
              </a:ext>
            </a:extLst>
          </p:cNvPr>
          <p:cNvSpPr/>
          <p:nvPr/>
        </p:nvSpPr>
        <p:spPr>
          <a:xfrm>
            <a:off x="650997" y="105264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AF76E3DE-A600-42F6-92D2-0F9D68EA30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2399310" y="13694321"/>
            <a:ext cx="1785765" cy="1844565"/>
          </a:xfrm>
          <a:prstGeom prst="rect">
            <a:avLst/>
          </a:prstGeom>
        </p:spPr>
      </p:pic>
      <p:pic>
        <p:nvPicPr>
          <p:cNvPr id="21" name="Picture 66">
            <a:extLst>
              <a:ext uri="{FF2B5EF4-FFF2-40B4-BE49-F238E27FC236}">
                <a16:creationId xmlns:a16="http://schemas.microsoft.com/office/drawing/2014/main" id="{51942687-5A6E-4409-888B-9EE27A3D0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93116" y="10412198"/>
            <a:ext cx="493955" cy="398996"/>
          </a:xfrm>
          <a:prstGeom prst="rect">
            <a:avLst/>
          </a:prstGeom>
        </p:spPr>
      </p:pic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8AB7732C-1534-4CDD-91F5-FF1BD40D6DB0}"/>
              </a:ext>
            </a:extLst>
          </p:cNvPr>
          <p:cNvSpPr/>
          <p:nvPr/>
        </p:nvSpPr>
        <p:spPr>
          <a:xfrm>
            <a:off x="4729065" y="19484959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A795AA55-1072-43B8-91BF-570B0B2831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6862489" y="22814714"/>
            <a:ext cx="1139153" cy="1592735"/>
          </a:xfrm>
          <a:prstGeom prst="rect">
            <a:avLst/>
          </a:prstGeom>
        </p:spPr>
      </p:pic>
      <p:pic>
        <p:nvPicPr>
          <p:cNvPr id="25" name="Picture 82">
            <a:extLst>
              <a:ext uri="{FF2B5EF4-FFF2-40B4-BE49-F238E27FC236}">
                <a16:creationId xmlns:a16="http://schemas.microsoft.com/office/drawing/2014/main" id="{8F774ECA-C987-49DC-A5C2-B8837DB9B7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4513121" y="19294358"/>
            <a:ext cx="509306" cy="519745"/>
          </a:xfrm>
          <a:prstGeom prst="rect">
            <a:avLst/>
          </a:prstGeom>
        </p:spPr>
      </p:pic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01F74972-B4C5-4692-8C9C-D3505C5AA77B}"/>
              </a:ext>
            </a:extLst>
          </p:cNvPr>
          <p:cNvSpPr/>
          <p:nvPr/>
        </p:nvSpPr>
        <p:spPr>
          <a:xfrm>
            <a:off x="8550914" y="31996999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89894C54-9321-4AF3-A5C0-80D7A2C1469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0210141" y="35254440"/>
            <a:ext cx="2059477" cy="1737360"/>
          </a:xfrm>
          <a:prstGeom prst="rect">
            <a:avLst/>
          </a:prstGeom>
        </p:spPr>
      </p:pic>
      <p:pic>
        <p:nvPicPr>
          <p:cNvPr id="29" name="Picture 80">
            <a:extLst>
              <a:ext uri="{FF2B5EF4-FFF2-40B4-BE49-F238E27FC236}">
                <a16:creationId xmlns:a16="http://schemas.microsoft.com/office/drawing/2014/main" id="{9BE0CA2A-38DA-42E2-9CB0-D1691B449F0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8395328" y="31925583"/>
            <a:ext cx="440533" cy="4005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6C18AD7-B504-441A-A9DF-0171AB76F93C}"/>
              </a:ext>
            </a:extLst>
          </p:cNvPr>
          <p:cNvSpPr txBox="1"/>
          <p:nvPr/>
        </p:nvSpPr>
        <p:spPr>
          <a:xfrm>
            <a:off x="1712015" y="809340"/>
            <a:ext cx="9980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Bức tranh là cảnh ban ngày hay ban đêm?</a:t>
            </a:r>
          </a:p>
          <a:p>
            <a:pPr algn="ctr"/>
            <a:r>
              <a:rPr lang="en-US" altLang="en-US" sz="3600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 Vì sao em biết?</a:t>
            </a:r>
          </a:p>
          <a:p>
            <a:pPr algn="ctr"/>
            <a:endParaRPr lang="vi-VN" sz="3600">
              <a:solidFill>
                <a:srgbClr val="002060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30" name="Picture 13" descr="ban dêm">
            <a:extLst>
              <a:ext uri="{FF2B5EF4-FFF2-40B4-BE49-F238E27FC236}">
                <a16:creationId xmlns:a16="http://schemas.microsoft.com/office/drawing/2014/main" id="{14C97AA4-A5EF-4D62-BD8D-E29BF3466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129" y="2235813"/>
            <a:ext cx="8632163" cy="387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916291-E371-4BDE-B08A-134274CC78AD}"/>
              </a:ext>
            </a:extLst>
          </p:cNvPr>
          <p:cNvSpPr txBox="1"/>
          <p:nvPr/>
        </p:nvSpPr>
        <p:spPr>
          <a:xfrm>
            <a:off x="4513121" y="6080864"/>
            <a:ext cx="336427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500">
                <a:latin typeface="#9Slide03 IcielPanton Black" panose="00000A00000000000000" pitchFamily="2" charset="0"/>
                <a:cs typeface="Times New Roman" panose="02020603050405020304" pitchFamily="18" charset="0"/>
              </a:rPr>
              <a:t>Ban đêm</a:t>
            </a:r>
          </a:p>
          <a:p>
            <a:pPr algn="ctr"/>
            <a:endParaRPr lang="vi-VN" sz="5000">
              <a:latin typeface="#9Slide03 IcielPanton Black" panose="00000A00000000000000" pitchFamily="2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F7C1B4A-FD6F-4A0E-B1B4-968BEA7C983F}"/>
              </a:ext>
            </a:extLst>
          </p:cNvPr>
          <p:cNvCxnSpPr>
            <a:cxnSpLocks/>
          </p:cNvCxnSpPr>
          <p:nvPr/>
        </p:nvCxnSpPr>
        <p:spPr>
          <a:xfrm>
            <a:off x="10312822" y="2439269"/>
            <a:ext cx="780897" cy="4029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8545452-2AB4-4F85-8C6E-55B149A2B21C}"/>
              </a:ext>
            </a:extLst>
          </p:cNvPr>
          <p:cNvSpPr txBox="1"/>
          <p:nvPr/>
        </p:nvSpPr>
        <p:spPr>
          <a:xfrm>
            <a:off x="10262871" y="2910629"/>
            <a:ext cx="22696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>
                <a:solidFill>
                  <a:srgbClr val="002060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Vật tự phát sáng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CBB38D1-1FC6-4D66-967B-9B6B98FF7C89}"/>
              </a:ext>
            </a:extLst>
          </p:cNvPr>
          <p:cNvSpPr/>
          <p:nvPr/>
        </p:nvSpPr>
        <p:spPr>
          <a:xfrm>
            <a:off x="8835861" y="1705947"/>
            <a:ext cx="1454772" cy="144945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CEE7955-8A14-47DC-B74E-3299104A1B52}"/>
              </a:ext>
            </a:extLst>
          </p:cNvPr>
          <p:cNvSpPr/>
          <p:nvPr/>
        </p:nvSpPr>
        <p:spPr>
          <a:xfrm>
            <a:off x="8040234" y="3282363"/>
            <a:ext cx="2542297" cy="25058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78294AF-6DA3-47EA-99C2-F941CC03475D}"/>
              </a:ext>
            </a:extLst>
          </p:cNvPr>
          <p:cNvCxnSpPr>
            <a:cxnSpLocks/>
          </p:cNvCxnSpPr>
          <p:nvPr/>
        </p:nvCxnSpPr>
        <p:spPr>
          <a:xfrm flipH="1">
            <a:off x="1712015" y="4345986"/>
            <a:ext cx="6328220" cy="69423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8DA370F-0D35-4E20-BFF1-2BC81DBA1E8A}"/>
              </a:ext>
            </a:extLst>
          </p:cNvPr>
          <p:cNvSpPr txBox="1"/>
          <p:nvPr/>
        </p:nvSpPr>
        <p:spPr>
          <a:xfrm>
            <a:off x="-140107" y="3945209"/>
            <a:ext cx="19158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>
                <a:solidFill>
                  <a:schemeClr val="accent2">
                    <a:lumMod val="75000"/>
                  </a:schemeClr>
                </a:solidFill>
                <a:latin typeface="#9Slide03 IcielPanton Black" panose="00000A00000000000000" pitchFamily="2" charset="0"/>
                <a:cs typeface="Times New Roman" pitchFamily="18" charset="0"/>
              </a:rPr>
              <a:t>Vật được chiếu sáng</a:t>
            </a:r>
            <a:endParaRPr lang="en-US" sz="40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C4ED10C-661F-49D3-93A9-6F4F79D7E221}"/>
              </a:ext>
            </a:extLst>
          </p:cNvPr>
          <p:cNvSpPr/>
          <p:nvPr/>
        </p:nvSpPr>
        <p:spPr>
          <a:xfrm>
            <a:off x="2309145" y="1872963"/>
            <a:ext cx="1842623" cy="17543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A671E9D-11CF-435F-BAEB-E5731E6E73F3}"/>
              </a:ext>
            </a:extLst>
          </p:cNvPr>
          <p:cNvCxnSpPr>
            <a:cxnSpLocks/>
          </p:cNvCxnSpPr>
          <p:nvPr/>
        </p:nvCxnSpPr>
        <p:spPr>
          <a:xfrm flipH="1">
            <a:off x="1661213" y="3043615"/>
            <a:ext cx="594759" cy="180600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394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31" grpId="0"/>
      <p:bldP spid="31" grpId="1"/>
      <p:bldP spid="33" grpId="0"/>
      <p:bldP spid="34" grpId="0" animBg="1"/>
      <p:bldP spid="36" grpId="0" animBg="1"/>
      <p:bldP spid="38" grpId="0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0645DC1E-C823-471A-BB16-E94E935C7495}"/>
              </a:ext>
            </a:extLst>
          </p:cNvPr>
          <p:cNvGrpSpPr/>
          <p:nvPr/>
        </p:nvGrpSpPr>
        <p:grpSpPr>
          <a:xfrm>
            <a:off x="1670107" y="77562"/>
            <a:ext cx="8851785" cy="1803079"/>
            <a:chOff x="2451241" y="-1526424"/>
            <a:chExt cx="8851785" cy="4790052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365E90A7-68B3-4418-BFAD-20F216AC3234}"/>
                </a:ext>
              </a:extLst>
            </p:cNvPr>
            <p:cNvSpPr txBox="1"/>
            <p:nvPr/>
          </p:nvSpPr>
          <p:spPr>
            <a:xfrm>
              <a:off x="3707385" y="2632686"/>
              <a:ext cx="377605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500">
                <a:solidFill>
                  <a:schemeClr val="bg1"/>
                </a:solidFill>
                <a:latin typeface="Lobster" panose="00000500000000000000" pitchFamily="2" charset="-93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1856D412-C812-49D6-AAA3-D4E5A05A9310}"/>
                </a:ext>
              </a:extLst>
            </p:cNvPr>
            <p:cNvSpPr txBox="1"/>
            <p:nvPr/>
          </p:nvSpPr>
          <p:spPr>
            <a:xfrm>
              <a:off x="2451241" y="-1526424"/>
              <a:ext cx="8851785" cy="1676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en-US" altLang="en-US" sz="3500">
                <a:latin typeface="#9Slide03 Montserrat Black" panose="00000A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650997" y="13062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2399310" y="4474121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93116" y="1191998"/>
            <a:ext cx="493955" cy="39899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472906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6862489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4513121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855091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0210141" y="4563726"/>
            <a:ext cx="2059477" cy="173736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8395328" y="1234869"/>
            <a:ext cx="440533" cy="4005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C676BD-3409-49DC-8B88-EA076B3A1880}"/>
              </a:ext>
            </a:extLst>
          </p:cNvPr>
          <p:cNvSpPr txBox="1"/>
          <p:nvPr/>
        </p:nvSpPr>
        <p:spPr>
          <a:xfrm>
            <a:off x="4997691" y="1936135"/>
            <a:ext cx="2300419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3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ngày vật tự phát sáng duy nhất là Mặt Trời.</a:t>
            </a:r>
          </a:p>
          <a:p>
            <a:pPr lvl="0" algn="ctr"/>
            <a:r>
              <a:rPr lang="en-US" sz="23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Còn tất cả vật khác được Mặt Trời chiếu sáng</a:t>
            </a:r>
            <a:endParaRPr lang="en-US" sz="23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37F986-D485-4B93-8AC6-F51930CDB20E}"/>
              </a:ext>
            </a:extLst>
          </p:cNvPr>
          <p:cNvSpPr txBox="1"/>
          <p:nvPr/>
        </p:nvSpPr>
        <p:spPr>
          <a:xfrm>
            <a:off x="724261" y="1690062"/>
            <a:ext cx="257191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Mặt Trăng không tự phát sáng. Mọi vật chúng ta thấy ban đêm là do đèn chiếu sáng hoặc do ánh sáng phản chiếu từ Mặt Trăng chiếu sáng.</a:t>
            </a:r>
            <a:endParaRPr lang="en-US" sz="22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4DA956-F611-4AC0-A905-A33BCFDA8BB5}"/>
              </a:ext>
            </a:extLst>
          </p:cNvPr>
          <p:cNvSpPr txBox="1"/>
          <p:nvPr/>
        </p:nvSpPr>
        <p:spPr>
          <a:xfrm>
            <a:off x="8835861" y="2274837"/>
            <a:ext cx="22477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Ban đêm vật tự phát sáng là đèn điện </a:t>
            </a:r>
          </a:p>
          <a:p>
            <a:pPr lvl="0" algn="ctr"/>
            <a:r>
              <a:rPr lang="en-US" sz="24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có dòng điện chạy qua, đom đóm,…</a:t>
            </a:r>
            <a:endParaRPr lang="en-US" sz="24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653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650996" y="1306285"/>
            <a:ext cx="10801041" cy="4870580"/>
          </a:xfrm>
          <a:prstGeom prst="roundRect">
            <a:avLst>
              <a:gd name="adj" fmla="val 9693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10445479" y="4362446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15723" y="1078062"/>
            <a:ext cx="863826" cy="697762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1411690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16250329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13900961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1793875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9597981" y="4563726"/>
            <a:ext cx="2059477" cy="173736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17783168" y="1234869"/>
            <a:ext cx="440533" cy="400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33CF5F-AD58-4FB3-B380-A7444A358345}"/>
              </a:ext>
            </a:extLst>
          </p:cNvPr>
          <p:cNvSpPr txBox="1"/>
          <p:nvPr/>
        </p:nvSpPr>
        <p:spPr>
          <a:xfrm>
            <a:off x="847636" y="346243"/>
            <a:ext cx="106150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 b="1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itchFamily="18" charset="0"/>
              </a:rPr>
              <a:t>Mặt Trăng không tự phát sáng. Mọi vật chúng ta thấy ban đêm là do đèn chiếu sáng hoặc do ánh sáng phản chiếu từ Mặt Trăng chiếu sáng.</a:t>
            </a:r>
            <a:endParaRPr lang="en-US" sz="2200" b="1" dirty="0">
              <a:solidFill>
                <a:srgbClr val="002060"/>
              </a:solidFill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4" name="Oval 3">
            <a:extLst>
              <a:ext uri="{FF2B5EF4-FFF2-40B4-BE49-F238E27FC236}">
                <a16:creationId xmlns:a16="http://schemas.microsoft.com/office/drawing/2014/main" id="{52D91321-2A0B-48AE-B980-F43EFF1E3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1879600"/>
            <a:ext cx="9693275" cy="4703763"/>
          </a:xfrm>
          <a:prstGeom prst="ellipse">
            <a:avLst/>
          </a:prstGeom>
          <a:noFill/>
          <a:ln w="19050">
            <a:solidFill>
              <a:srgbClr val="00206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29" name="Picture 4" descr="EARTH">
            <a:extLst>
              <a:ext uri="{FF2B5EF4-FFF2-40B4-BE49-F238E27FC236}">
                <a16:creationId xmlns:a16="http://schemas.microsoft.com/office/drawing/2014/main" id="{187CE7B8-8FE9-4D12-86FD-479E6F2506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6576">
            <a:off x="5287216" y="1646787"/>
            <a:ext cx="668337" cy="6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6">
            <a:extLst>
              <a:ext uri="{FF2B5EF4-FFF2-40B4-BE49-F238E27FC236}">
                <a16:creationId xmlns:a16="http://schemas.microsoft.com/office/drawing/2014/main" id="{D767EAC2-EF27-420F-90A9-30899C31AC11}"/>
              </a:ext>
            </a:extLst>
          </p:cNvPr>
          <p:cNvSpPr>
            <a:spLocks noChangeArrowheads="1"/>
          </p:cNvSpPr>
          <p:nvPr/>
        </p:nvSpPr>
        <p:spPr bwMode="auto">
          <a:xfrm rot="2488289">
            <a:off x="4306888" y="1498600"/>
            <a:ext cx="2630487" cy="1219200"/>
          </a:xfrm>
          <a:prstGeom prst="ellipse">
            <a:avLst/>
          </a:prstGeom>
          <a:noFill/>
          <a:ln w="28575">
            <a:solidFill>
              <a:srgbClr val="A52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31" name="Picture 8" descr="MOON_S_1">
            <a:extLst>
              <a:ext uri="{FF2B5EF4-FFF2-40B4-BE49-F238E27FC236}">
                <a16:creationId xmlns:a16="http://schemas.microsoft.com/office/drawing/2014/main" id="{F3F21E7A-0786-495A-885E-38B6324989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1422400"/>
            <a:ext cx="274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9">
            <a:extLst>
              <a:ext uri="{FF2B5EF4-FFF2-40B4-BE49-F238E27FC236}">
                <a16:creationId xmlns:a16="http://schemas.microsoft.com/office/drawing/2014/main" id="{6122D8DC-9950-4195-B3E7-8C179D6FA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153" y="5377112"/>
            <a:ext cx="7162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Đất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#9Slide04 SFU CenturySchoolbook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EFF57B87-4CC7-4B95-80A5-789371B46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212" y="6277224"/>
            <a:ext cx="12320211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tượng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phản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xạ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#9Slide04 SFU CenturySchoolbook" panose="00000400000000000000" pitchFamily="2" charset="0"/>
                <a:cs typeface="Times New Roman" panose="02020603050405020304" pitchFamily="18" charset="0"/>
              </a:rPr>
              <a:t>Đất</a:t>
            </a:r>
            <a:endParaRPr lang="en-US" sz="2300" b="1" dirty="0">
              <a:effectLst>
                <a:outerShdw blurRad="38100" dist="38100" dir="2700000" algn="tl">
                  <a:srgbClr val="C0C0C0"/>
                </a:outerShdw>
              </a:effectLst>
              <a:latin typeface="#9Slide04 SFU CenturySchoolbook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Shape, circle&#10;&#10;Description automatically generated">
            <a:extLst>
              <a:ext uri="{FF2B5EF4-FFF2-40B4-BE49-F238E27FC236}">
                <a16:creationId xmlns:a16="http://schemas.microsoft.com/office/drawing/2014/main" id="{792A464C-BD9E-4802-BB66-664D5A3510C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8500" b="63700" l="3800" r="34500">
                        <a14:foregroundMark x1="14900" y1="48800" x2="17800" y2="51750"/>
                        <a14:foregroundMark x1="21550" y1="47450" x2="25500" y2="52050"/>
                        <a14:foregroundMark x1="24300" y1="47450" x2="16650" y2="49900"/>
                        <a14:foregroundMark x1="16650" y1="49900" x2="15050" y2="49500"/>
                        <a14:foregroundMark x1="15900" y1="48150" x2="23950" y2="47250"/>
                        <a14:foregroundMark x1="23950" y1="47250" x2="23450" y2="48500"/>
                        <a14:foregroundMark x1="23250" y1="48800" x2="22400" y2="48650"/>
                        <a14:foregroundMark x1="24100" y1="47300" x2="24950" y2="51050"/>
                        <a14:foregroundMark x1="21700" y1="48650" x2="22900" y2="51900"/>
                        <a14:foregroundMark x1="16100" y1="47950" x2="14550" y2="51900"/>
                        <a14:foregroundMark x1="13850" y1="49350" x2="15750" y2="50550"/>
                        <a14:foregroundMark x1="21700" y1="63700" x2="21700" y2="63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351" r="61624" b="33162"/>
          <a:stretch/>
        </p:blipFill>
        <p:spPr>
          <a:xfrm>
            <a:off x="4232932" y="2752918"/>
            <a:ext cx="3383017" cy="27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7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C -0.24336 1.85185E-6 -0.43802 0.15139 -0.43802 0.33796 C -0.43802 0.5243 -0.24336 0.67708 2.29167E-6 0.67708 C 0.24323 0.67708 0.44284 0.5243 0.44284 0.33796 C 0.44284 0.15139 0.24323 1.85185E-6 2.29167E-6 1.85185E-6 Z " pathEditMode="relative" rAng="0" ptsTypes="AAAAA">
                                      <p:cBhvr>
                                        <p:cTn id="1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338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0995 C -0.04062 -0.04653 -0.10139 -0.06204 -0.12639 -0.02362 C -0.15052 0.0155 -0.13073 0.09351 -0.08073 0.15023 C -0.03038 0.20671 0.02986 0.22199 0.05452 0.18333 C 0.07934 0.1456 0.05816 0.06713 0.00834 0.00995 Z " pathEditMode="relative" rAng="2444998" ptsTypes="fffff">
                                      <p:cBhvr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825</Words>
  <Application>Microsoft Office PowerPoint</Application>
  <PresentationFormat>Widescreen</PresentationFormat>
  <Paragraphs>138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#9Slide03 IcielPanton Black</vt:lpstr>
      <vt:lpstr>#9Slide03 Montserrat Black</vt:lpstr>
      <vt:lpstr>#9Slide04 SFU CenturySchoolbook</vt:lpstr>
      <vt:lpstr>#9Slide05 SVNUT Triumph</vt:lpstr>
      <vt:lpstr>#9Slide07 IcielBC Cubano Normal</vt:lpstr>
      <vt:lpstr>#9Slide07 IcielStormtrooper</vt:lpstr>
      <vt:lpstr>#9Slide07 Stormtrooper</vt:lpstr>
      <vt:lpstr>Arial</vt:lpstr>
      <vt:lpstr>Calibri</vt:lpstr>
      <vt:lpstr>Calibri Light</vt:lpstr>
      <vt:lpstr>Lobster</vt:lpstr>
      <vt:lpstr>Paytone One</vt:lpstr>
      <vt:lpstr>SVN-Poky's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2022-02-15T08:16:06Z</dcterms:created>
  <dcterms:modified xsi:type="dcterms:W3CDTF">2022-02-15T08:21:52Z</dcterms:modified>
</cp:coreProperties>
</file>