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95" r:id="rId3"/>
    <p:sldId id="297" r:id="rId4"/>
    <p:sldId id="296" r:id="rId5"/>
    <p:sldId id="294" r:id="rId6"/>
    <p:sldId id="303" r:id="rId7"/>
    <p:sldId id="281" r:id="rId8"/>
    <p:sldId id="300" r:id="rId9"/>
    <p:sldId id="301" r:id="rId10"/>
    <p:sldId id="302" r:id="rId11"/>
    <p:sldId id="304" r:id="rId12"/>
    <p:sldId id="285" r:id="rId13"/>
    <p:sldId id="305" r:id="rId14"/>
    <p:sldId id="269" r:id="rId15"/>
    <p:sldId id="271" r:id="rId16"/>
    <p:sldId id="289" r:id="rId17"/>
    <p:sldId id="267" r:id="rId18"/>
    <p:sldId id="27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DB440-ABEA-4C8C-B8F2-BAF3B86D3A19}" type="datetimeFigureOut">
              <a:rPr lang="en-US" smtClean="0"/>
              <a:t>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38DD3-BF8F-4678-A253-22B31A2F248B}" type="slidenum">
              <a:rPr lang="en-US" smtClean="0"/>
              <a:t>‹#›</a:t>
            </a:fld>
            <a:endParaRPr lang="en-US"/>
          </a:p>
        </p:txBody>
      </p:sp>
    </p:spTree>
    <p:extLst>
      <p:ext uri="{BB962C8B-B14F-4D97-AF65-F5344CB8AC3E}">
        <p14:creationId xmlns:p14="http://schemas.microsoft.com/office/powerpoint/2010/main" val="229136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1</a:t>
            </a:fld>
            <a:endParaRPr lang="en-US"/>
          </a:p>
        </p:txBody>
      </p:sp>
    </p:spTree>
    <p:extLst>
      <p:ext uri="{BB962C8B-B14F-4D97-AF65-F5344CB8AC3E}">
        <p14:creationId xmlns:p14="http://schemas.microsoft.com/office/powerpoint/2010/main" val="3769311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fld id="{3BBE6BE2-0757-48B3-976A-0C8F54952EEE}" type="slidenum">
              <a:rPr lang="en-US" smtClean="0"/>
              <a:t>6</a:t>
            </a:fld>
            <a:endParaRPr lang="en-US"/>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15</a:t>
            </a:fld>
            <a:endParaRPr lang="en-US"/>
          </a:p>
        </p:txBody>
      </p:sp>
    </p:spTree>
    <p:extLst>
      <p:ext uri="{BB962C8B-B14F-4D97-AF65-F5344CB8AC3E}">
        <p14:creationId xmlns:p14="http://schemas.microsoft.com/office/powerpoint/2010/main" val="3165600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18</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215C-CCEA-4791-8019-F8A6FB947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8E590C-1F01-4C70-8DB8-63BE606FB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DF4310-44A5-4516-A619-66683F48879F}"/>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09BF36BC-898F-4948-ADD9-2428BBBE5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199F6-F7D1-4ED1-A775-36654D8873F8}"/>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178008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3637-0179-419E-9C26-71EAACCF9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182D4-0E2B-44A3-8FF4-70A6DCA94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355B5A-764A-4D0E-B13F-0051D14AD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CDE51B-80D4-4F6B-9E63-412327626624}"/>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6" name="Footer Placeholder 5">
            <a:extLst>
              <a:ext uri="{FF2B5EF4-FFF2-40B4-BE49-F238E27FC236}">
                <a16:creationId xmlns:a16="http://schemas.microsoft.com/office/drawing/2014/main" id="{21E445C4-1B74-4553-B2C9-8A91787C2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9DCDB-ABCF-4F02-AE63-B282D916B905}"/>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2001682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11AA-291D-4091-9441-1B03E20972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524E73-93DC-4ADE-81B8-BD591269E5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FFED9-72E8-4ACC-95F1-A85A0E745690}"/>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1887F89B-80C4-42AA-9097-5BA548FD3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90993-EFCA-4BD7-BBD1-5BC561C2D7D3}"/>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4268706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FA144-2AE4-4395-97F7-44F4B87403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73026B-B5CB-4F88-A397-11781E1906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BFBA7-1A52-4886-AB31-04A381837E3A}"/>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E8FA732C-525D-40D9-9DA0-25D920731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2E061-63C2-474B-B9A2-11FC2EB28111}"/>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121640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215C-CCEA-4791-8019-F8A6FB947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8E590C-1F01-4C70-8DB8-63BE606FB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DF4310-44A5-4516-A619-66683F48879F}"/>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09BF36BC-898F-4948-ADD9-2428BBBE5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199F6-F7D1-4ED1-A775-36654D8873F8}"/>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78570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4F3F-6072-40CC-87BF-225E33B1A4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A2D72-CD19-4851-B62B-90CA3C3A2F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F7706-7518-4C0F-BACF-2CE3EEEB96F9}"/>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CEB3933D-1EDF-4860-ADB5-029597B88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1F27A-AA05-4787-8A04-B0C88C8DD8A1}"/>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158880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F8B-56FB-44FE-9FC7-B5CBB6A397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063AE-FDE3-41F8-BEC1-89870E5B2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79080B-80FF-4780-A01B-8738DF7ECAD6}"/>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CDCE36CC-5446-4D49-91B8-E8900966D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692F6-2D8B-4303-9A9D-1F14BAAE9AA2}"/>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23111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A145-155D-417D-A680-E87C6809CD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F53B7-C6F8-41AD-BB38-8CB1904AE5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D3BC13-4763-4E4E-B84D-7499BC6E44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3EF424-76D6-40F9-A3CD-890FABCB1453}"/>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6" name="Footer Placeholder 5">
            <a:extLst>
              <a:ext uri="{FF2B5EF4-FFF2-40B4-BE49-F238E27FC236}">
                <a16:creationId xmlns:a16="http://schemas.microsoft.com/office/drawing/2014/main" id="{4E53371E-E5B1-4535-9FA0-F3FE73BEE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39F77-649B-4C6A-B643-0B2FE76C4829}"/>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93275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3D4F-A178-4B07-816C-BF048FCB2D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C304AF-B7E3-4273-ACE2-6A85348E9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C315B-05C2-448D-A828-33342518CB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1256F-EA2F-45B6-BEBD-43FB2A7CDE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0901B5-9949-4946-9AA1-20A4B69DA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821365-0F0C-4B05-9409-63FF20693139}"/>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8" name="Footer Placeholder 7">
            <a:extLst>
              <a:ext uri="{FF2B5EF4-FFF2-40B4-BE49-F238E27FC236}">
                <a16:creationId xmlns:a16="http://schemas.microsoft.com/office/drawing/2014/main" id="{B37DFB16-6844-4429-80CC-1884705E8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F9E80F-9C56-438A-91FA-5CDAED0DCD65}"/>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3383957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AC32-BC66-49C5-84A8-CBCB9C60E6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52C53B-FC05-4DD9-B80C-A01507484624}"/>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4" name="Footer Placeholder 3">
            <a:extLst>
              <a:ext uri="{FF2B5EF4-FFF2-40B4-BE49-F238E27FC236}">
                <a16:creationId xmlns:a16="http://schemas.microsoft.com/office/drawing/2014/main" id="{89FEF27C-8EE2-48C3-BC1D-B87CC6D57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A23329-AB61-48BC-9AAB-66B9A6333BBD}"/>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142090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CCCA-60FD-476D-BD6A-B9C33FA0C4C3}"/>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3" name="Footer Placeholder 2">
            <a:extLst>
              <a:ext uri="{FF2B5EF4-FFF2-40B4-BE49-F238E27FC236}">
                <a16:creationId xmlns:a16="http://schemas.microsoft.com/office/drawing/2014/main" id="{698155CE-4A03-4F64-B2CA-BED952667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50F35E-7067-4034-84C1-DE121151263D}"/>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305399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909B-676B-40D3-B51F-129E889EB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18BF81-396A-4C9C-9625-C031EEFB15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980C2-06DB-4CEA-ABD1-D38B648F2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92EF5-183F-483F-9F45-D977B3796A64}"/>
              </a:ext>
            </a:extLst>
          </p:cNvPr>
          <p:cNvSpPr>
            <a:spLocks noGrp="1"/>
          </p:cNvSpPr>
          <p:nvPr>
            <p:ph type="dt" sz="half" idx="10"/>
          </p:nvPr>
        </p:nvSpPr>
        <p:spPr/>
        <p:txBody>
          <a:bodyPr/>
          <a:lstStyle/>
          <a:p>
            <a:fld id="{CAB47515-31CD-4138-8A90-4B29F74810BB}" type="datetimeFigureOut">
              <a:rPr lang="en-US" smtClean="0"/>
              <a:t>2/12/2022</a:t>
            </a:fld>
            <a:endParaRPr lang="en-US"/>
          </a:p>
        </p:txBody>
      </p:sp>
      <p:sp>
        <p:nvSpPr>
          <p:cNvPr id="6" name="Footer Placeholder 5">
            <a:extLst>
              <a:ext uri="{FF2B5EF4-FFF2-40B4-BE49-F238E27FC236}">
                <a16:creationId xmlns:a16="http://schemas.microsoft.com/office/drawing/2014/main" id="{0AE4FFBD-F079-4823-9E28-EC7CEF6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21567-28CC-4D45-AF1A-6872A16EC20D}"/>
              </a:ext>
            </a:extLst>
          </p:cNvPr>
          <p:cNvSpPr>
            <a:spLocks noGrp="1"/>
          </p:cNvSpPr>
          <p:nvPr>
            <p:ph type="sldNum" sz="quarter" idx="12"/>
          </p:nvPr>
        </p:nvSpPr>
        <p:spPr/>
        <p:txBody>
          <a:bodyPr/>
          <a:lstStyle/>
          <a:p>
            <a:fld id="{20FF7DBF-C552-49CC-A138-48208A4B4130}" type="slidenum">
              <a:rPr lang="en-US" smtClean="0"/>
              <a:t>‹#›</a:t>
            </a:fld>
            <a:endParaRPr lang="en-US"/>
          </a:p>
        </p:txBody>
      </p:sp>
    </p:spTree>
    <p:extLst>
      <p:ext uri="{BB962C8B-B14F-4D97-AF65-F5344CB8AC3E}">
        <p14:creationId xmlns:p14="http://schemas.microsoft.com/office/powerpoint/2010/main" val="297907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AE3B7-AF91-4B83-AEBD-6ED5B0BFA0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87DC26-C44C-4801-A123-AF16BC9C5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18FA1-24C0-4D43-82E5-CB038BD9E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47515-31CD-4138-8A90-4B29F74810BB}" type="datetimeFigureOut">
              <a:rPr lang="en-US" smtClean="0"/>
              <a:t>2/12/2022</a:t>
            </a:fld>
            <a:endParaRPr lang="en-US"/>
          </a:p>
        </p:txBody>
      </p:sp>
      <p:sp>
        <p:nvSpPr>
          <p:cNvPr id="5" name="Footer Placeholder 4">
            <a:extLst>
              <a:ext uri="{FF2B5EF4-FFF2-40B4-BE49-F238E27FC236}">
                <a16:creationId xmlns:a16="http://schemas.microsoft.com/office/drawing/2014/main" id="{AAFAC828-0C63-4A9E-8E75-2215C3ED8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B2CB39-C56C-4C39-A6CB-A244E5A22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F7DBF-C552-49CC-A138-48208A4B4130}" type="slidenum">
              <a:rPr lang="en-US" smtClean="0"/>
              <a:t>‹#›</a:t>
            </a:fld>
            <a:endParaRPr lang="en-US"/>
          </a:p>
        </p:txBody>
      </p:sp>
    </p:spTree>
    <p:extLst>
      <p:ext uri="{BB962C8B-B14F-4D97-AF65-F5344CB8AC3E}">
        <p14:creationId xmlns:p14="http://schemas.microsoft.com/office/powerpoint/2010/main" val="155050798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5.svg"/><Relationship Id="rId3" Type="http://schemas.openxmlformats.org/officeDocument/2006/relationships/image" Target="../media/image1.emf"/><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7.png"/><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33.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3.sv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2.png"/><Relationship Id="rId11" Type="http://schemas.openxmlformats.org/officeDocument/2006/relationships/image" Target="../media/image43.svg"/><Relationship Id="rId5" Type="http://schemas.openxmlformats.org/officeDocument/2006/relationships/image" Target="../media/image7.svg"/><Relationship Id="rId10"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3.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microsoft.com/office/2007/relationships/hdphoto" Target="../media/hdphoto4.wdp"/><Relationship Id="rId12"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0.jp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3.sv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3.sv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57.svg"/><Relationship Id="rId4" Type="http://schemas.openxmlformats.org/officeDocument/2006/relationships/image" Target="../media/image53.sv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0.png"/><Relationship Id="rId18" Type="http://schemas.openxmlformats.org/officeDocument/2006/relationships/image" Target="../media/image3.svg"/><Relationship Id="rId3" Type="http://schemas.openxmlformats.org/officeDocument/2006/relationships/image" Target="../media/image58.png"/><Relationship Id="rId7" Type="http://schemas.openxmlformats.org/officeDocument/2006/relationships/image" Target="../media/image25.png"/><Relationship Id="rId12" Type="http://schemas.openxmlformats.org/officeDocument/2006/relationships/image" Target="../media/image28.svg"/><Relationship Id="rId17" Type="http://schemas.openxmlformats.org/officeDocument/2006/relationships/image" Target="../media/image2.png"/><Relationship Id="rId2" Type="http://schemas.openxmlformats.org/officeDocument/2006/relationships/audio" Target="../media/audio1.wav"/><Relationship Id="rId16" Type="http://schemas.openxmlformats.org/officeDocument/2006/relationships/image" Target="../media/image63.svg"/><Relationship Id="rId20" Type="http://schemas.openxmlformats.org/officeDocument/2006/relationships/image" Target="../media/image65.svg"/><Relationship Id="rId1" Type="http://schemas.openxmlformats.org/officeDocument/2006/relationships/slideLayout" Target="../slideLayouts/slideLayout3.xml"/><Relationship Id="rId6" Type="http://schemas.openxmlformats.org/officeDocument/2006/relationships/image" Target="../media/image9.svg"/><Relationship Id="rId11"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62.png"/><Relationship Id="rId10" Type="http://schemas.openxmlformats.org/officeDocument/2006/relationships/image" Target="../media/image24.svg"/><Relationship Id="rId19" Type="http://schemas.openxmlformats.org/officeDocument/2006/relationships/image" Target="../media/image64.png"/><Relationship Id="rId4" Type="http://schemas.openxmlformats.org/officeDocument/2006/relationships/image" Target="../media/image59.svg"/><Relationship Id="rId9" Type="http://schemas.openxmlformats.org/officeDocument/2006/relationships/image" Target="../media/image23.png"/><Relationship Id="rId14" Type="http://schemas.openxmlformats.org/officeDocument/2006/relationships/image" Target="../media/image61.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png"/><Relationship Id="rId18" Type="http://schemas.openxmlformats.org/officeDocument/2006/relationships/image" Target="../media/image71.svg"/><Relationship Id="rId3" Type="http://schemas.openxmlformats.org/officeDocument/2006/relationships/image" Target="../media/image68.png"/><Relationship Id="rId7" Type="http://schemas.openxmlformats.org/officeDocument/2006/relationships/image" Target="../media/image8.png"/><Relationship Id="rId12" Type="http://schemas.openxmlformats.org/officeDocument/2006/relationships/image" Target="../media/image28.svg"/><Relationship Id="rId17" Type="http://schemas.openxmlformats.org/officeDocument/2006/relationships/image" Target="../media/image70.png"/><Relationship Id="rId2" Type="http://schemas.openxmlformats.org/officeDocument/2006/relationships/notesSlide" Target="../notesSlides/notesSlide4.xml"/><Relationship Id="rId16" Type="http://schemas.openxmlformats.org/officeDocument/2006/relationships/image" Target="../media/image57.svg"/><Relationship Id="rId20" Type="http://schemas.openxmlformats.org/officeDocument/2006/relationships/image" Target="../media/image41.svg"/><Relationship Id="rId1" Type="http://schemas.openxmlformats.org/officeDocument/2006/relationships/slideLayout" Target="../slideLayouts/slideLayout3.xml"/><Relationship Id="rId6" Type="http://schemas.openxmlformats.org/officeDocument/2006/relationships/image" Target="../media/image7.svg"/><Relationship Id="rId11"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56.png"/><Relationship Id="rId10" Type="http://schemas.openxmlformats.org/officeDocument/2006/relationships/image" Target="../media/image24.svg"/><Relationship Id="rId19" Type="http://schemas.openxmlformats.org/officeDocument/2006/relationships/image" Target="../media/image40.png"/><Relationship Id="rId4" Type="http://schemas.openxmlformats.org/officeDocument/2006/relationships/image" Target="../media/image69.svg"/><Relationship Id="rId9" Type="http://schemas.openxmlformats.org/officeDocument/2006/relationships/image" Target="../media/image23.png"/><Relationship Id="rId1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3.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sv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7.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gif"/><Relationship Id="rId2" Type="http://schemas.openxmlformats.org/officeDocument/2006/relationships/image" Target="../media/image31.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pic>
        <p:nvPicPr>
          <p:cNvPr id="6" name="Graphic 5">
            <a:extLst>
              <a:ext uri="{FF2B5EF4-FFF2-40B4-BE49-F238E27FC236}">
                <a16:creationId xmlns:a16="http://schemas.microsoft.com/office/drawing/2014/main" id="{9B135FF8-6D7A-4777-8A88-5688CFA453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3774" y="95709"/>
            <a:ext cx="1532523" cy="1313591"/>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endParaRPr lang="th-TH"/>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endParaRPr lang="th-TH"/>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endParaRPr lang="th-TH"/>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endParaRPr lang="th-TH"/>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endParaRPr lang="th-TH"/>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endParaRPr lang="th-TH"/>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endParaRPr lang="th-TH"/>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endParaRPr lang="th-TH"/>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endParaRPr lang="th-TH"/>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endParaRPr lang="th-TH"/>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endParaRPr lang="th-TH"/>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endParaRPr lang="th-TH"/>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endParaRPr lang="th-TH"/>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endParaRPr lang="th-TH"/>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endParaRPr lang="th-TH"/>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endParaRPr lang="th-TH"/>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588505" y="3043619"/>
            <a:ext cx="3675188" cy="4248485"/>
          </a:xfrm>
          <a:prstGeom prst="rect">
            <a:avLst/>
          </a:prstGeom>
        </p:spPr>
      </p:pic>
      <p:grpSp>
        <p:nvGrpSpPr>
          <p:cNvPr id="3" name="Group 2">
            <a:extLst>
              <a:ext uri="{FF2B5EF4-FFF2-40B4-BE49-F238E27FC236}">
                <a16:creationId xmlns:a16="http://schemas.microsoft.com/office/drawing/2014/main" id="{35664449-47AD-4909-B4BA-D59C1C0E5C7E}"/>
              </a:ext>
            </a:extLst>
          </p:cNvPr>
          <p:cNvGrpSpPr/>
          <p:nvPr/>
        </p:nvGrpSpPr>
        <p:grpSpPr>
          <a:xfrm>
            <a:off x="1795695" y="1501986"/>
            <a:ext cx="9312672" cy="2653642"/>
            <a:chOff x="1795695" y="1501986"/>
            <a:chExt cx="9312672" cy="2653642"/>
          </a:xfrm>
        </p:grpSpPr>
        <p:sp>
          <p:nvSpPr>
            <p:cNvPr id="219" name="Rectangle 218">
              <a:extLst>
                <a:ext uri="{FF2B5EF4-FFF2-40B4-BE49-F238E27FC236}">
                  <a16:creationId xmlns:a16="http://schemas.microsoft.com/office/drawing/2014/main" id="{F9A29A04-B2AE-4FE5-8511-F47218CB5231}"/>
                </a:ext>
              </a:extLst>
            </p:cNvPr>
            <p:cNvSpPr/>
            <p:nvPr/>
          </p:nvSpPr>
          <p:spPr>
            <a:xfrm>
              <a:off x="1795695" y="2536303"/>
              <a:ext cx="9312672"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UTM Thanh Nhac TL" panose="02040603050506020204" pitchFamily="18" charset="0"/>
                  <a:ea typeface="Adobe Gothic Std B" panose="020B0800000000000000" pitchFamily="34" charset="-128"/>
                </a:rPr>
                <a:t>trong cuộc sống</a:t>
              </a:r>
              <a:endParaRPr lang="th-TH" sz="6000" dirty="0">
                <a:solidFill>
                  <a:schemeClr val="tx1"/>
                </a:solidFill>
                <a:latin typeface="UTM Thanh Nhac TL" panose="02040603050506020204" pitchFamily="18" charset="0"/>
                <a:ea typeface="Adobe Gothic Std B" panose="020B0800000000000000" pitchFamily="34" charset="-128"/>
              </a:endParaRPr>
            </a:p>
          </p:txBody>
        </p:sp>
        <p:grpSp>
          <p:nvGrpSpPr>
            <p:cNvPr id="2" name="Group 1">
              <a:extLst>
                <a:ext uri="{FF2B5EF4-FFF2-40B4-BE49-F238E27FC236}">
                  <a16:creationId xmlns:a16="http://schemas.microsoft.com/office/drawing/2014/main" id="{676E9132-9620-4274-9AAE-0901DF9A94F2}"/>
                </a:ext>
              </a:extLst>
            </p:cNvPr>
            <p:cNvGrpSpPr/>
            <p:nvPr/>
          </p:nvGrpSpPr>
          <p:grpSpPr>
            <a:xfrm>
              <a:off x="2254532" y="1501986"/>
              <a:ext cx="8669251" cy="1695134"/>
              <a:chOff x="2254532" y="1501986"/>
              <a:chExt cx="8669251" cy="1695134"/>
            </a:xfrm>
          </p:grpSpPr>
          <p:sp>
            <p:nvSpPr>
              <p:cNvPr id="218" name="Rectangle 217">
                <a:extLst>
                  <a:ext uri="{FF2B5EF4-FFF2-40B4-BE49-F238E27FC236}">
                    <a16:creationId xmlns:a16="http://schemas.microsoft.com/office/drawing/2014/main" id="{F7A90489-2F07-47BA-8268-058A255123CA}"/>
                  </a:ext>
                </a:extLst>
              </p:cNvPr>
              <p:cNvSpPr/>
              <p:nvPr/>
            </p:nvSpPr>
            <p:spPr>
              <a:xfrm>
                <a:off x="2317698" y="1501986"/>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solidFill>
                    <a:latin typeface="UTM American Sans" panose="02040603050506020204" pitchFamily="18" charset="0"/>
                    <a:ea typeface="Adobe Gothic Std B" panose="020B0800000000000000" pitchFamily="34" charset="-128"/>
                  </a:rPr>
                  <a:t>ÂM THANH</a:t>
                </a:r>
                <a:endParaRPr lang="th-TH" sz="11500" dirty="0">
                  <a:solidFill>
                    <a:schemeClr val="tx1"/>
                  </a:solidFill>
                  <a:latin typeface="UTM American Sans" panose="02040603050506020204" pitchFamily="18" charset="0"/>
                  <a:ea typeface="Adobe Gothic Std B" panose="020B0800000000000000" pitchFamily="34" charset="-128"/>
                </a:endParaRPr>
              </a:p>
            </p:txBody>
          </p:sp>
          <p:sp>
            <p:nvSpPr>
              <p:cNvPr id="145" name="Rectangle 144">
                <a:extLst>
                  <a:ext uri="{FF2B5EF4-FFF2-40B4-BE49-F238E27FC236}">
                    <a16:creationId xmlns:a16="http://schemas.microsoft.com/office/drawing/2014/main" id="{AD58AC07-74F7-4BCB-974A-F63E47696C81}"/>
                  </a:ext>
                </a:extLst>
              </p:cNvPr>
              <p:cNvSpPr/>
              <p:nvPr/>
            </p:nvSpPr>
            <p:spPr>
              <a:xfrm>
                <a:off x="2254532" y="1577795"/>
                <a:ext cx="8606085"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gradFill flip="none" rotWithShape="1">
                      <a:gsLst>
                        <a:gs pos="0">
                          <a:srgbClr val="BFC462">
                            <a:tint val="66000"/>
                            <a:satMod val="160000"/>
                          </a:srgbClr>
                        </a:gs>
                        <a:gs pos="50000">
                          <a:srgbClr val="BFC462">
                            <a:tint val="44500"/>
                            <a:satMod val="160000"/>
                          </a:srgbClr>
                        </a:gs>
                        <a:gs pos="100000">
                          <a:srgbClr val="BFC462">
                            <a:tint val="23500"/>
                            <a:satMod val="160000"/>
                          </a:srgbClr>
                        </a:gs>
                      </a:gsLst>
                      <a:lin ang="8100000" scaled="1"/>
                      <a:tileRect/>
                    </a:gradFill>
                    <a:latin typeface="UTM American Sans" panose="02040603050506020204" pitchFamily="18" charset="0"/>
                    <a:ea typeface="Adobe Gothic Std B" panose="020B0800000000000000" pitchFamily="34" charset="-128"/>
                  </a:rPr>
                  <a:t>ÂM THANH</a:t>
                </a:r>
                <a:endParaRPr lang="th-TH" sz="11500" dirty="0">
                  <a:gradFill flip="none" rotWithShape="1">
                    <a:gsLst>
                      <a:gs pos="0">
                        <a:srgbClr val="BFC462">
                          <a:tint val="66000"/>
                          <a:satMod val="160000"/>
                        </a:srgbClr>
                      </a:gs>
                      <a:gs pos="50000">
                        <a:srgbClr val="BFC462">
                          <a:tint val="44500"/>
                          <a:satMod val="160000"/>
                        </a:srgbClr>
                      </a:gs>
                      <a:gs pos="100000">
                        <a:srgbClr val="BFC462">
                          <a:tint val="23500"/>
                          <a:satMod val="160000"/>
                        </a:srgbClr>
                      </a:gs>
                    </a:gsLst>
                    <a:lin ang="8100000" scaled="1"/>
                    <a:tileRect/>
                  </a:gradFill>
                  <a:latin typeface="UTM American Sans" panose="02040603050506020204" pitchFamily="18" charset="0"/>
                  <a:ea typeface="Adobe Gothic Std B" panose="020B0800000000000000" pitchFamily="34" charset="-128"/>
                </a:endParaRPr>
              </a:p>
            </p:txBody>
          </p:sp>
        </p:grpSp>
      </p:grpSp>
      <p:grpSp>
        <p:nvGrpSpPr>
          <p:cNvPr id="4" name="Group 3">
            <a:extLst>
              <a:ext uri="{FF2B5EF4-FFF2-40B4-BE49-F238E27FC236}">
                <a16:creationId xmlns:a16="http://schemas.microsoft.com/office/drawing/2014/main" id="{16769E24-BDE7-4B50-ACAE-351EF0242C40}"/>
              </a:ext>
            </a:extLst>
          </p:cNvPr>
          <p:cNvGrpSpPr/>
          <p:nvPr/>
        </p:nvGrpSpPr>
        <p:grpSpPr>
          <a:xfrm>
            <a:off x="1151633" y="2809079"/>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444533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44"/>
                                        </p:tgtEl>
                                        <p:attrNameLst>
                                          <p:attrName>style.visibility</p:attrName>
                                        </p:attrNameLst>
                                      </p:cBhvr>
                                      <p:to>
                                        <p:strVal val="visible"/>
                                      </p:to>
                                    </p:set>
                                    <p:animEffect transition="in" filter="fade">
                                      <p:cBhvr>
                                        <p:cTn id="19" dur="1000"/>
                                        <p:tgtEl>
                                          <p:spTgt spid="144"/>
                                        </p:tgtEl>
                                      </p:cBhvr>
                                    </p:animEffect>
                                    <p:anim calcmode="lin" valueType="num">
                                      <p:cBhvr>
                                        <p:cTn id="20" dur="1000" fill="hold"/>
                                        <p:tgtEl>
                                          <p:spTgt spid="144"/>
                                        </p:tgtEl>
                                        <p:attrNameLst>
                                          <p:attrName>ppt_x</p:attrName>
                                        </p:attrNameLst>
                                      </p:cBhvr>
                                      <p:tavLst>
                                        <p:tav tm="0">
                                          <p:val>
                                            <p:strVal val="#ppt_x"/>
                                          </p:val>
                                        </p:tav>
                                        <p:tav tm="100000">
                                          <p:val>
                                            <p:strVal val="#ppt_x"/>
                                          </p:val>
                                        </p:tav>
                                      </p:tavLst>
                                    </p:anim>
                                    <p:anim calcmode="lin" valueType="num">
                                      <p:cBhvr>
                                        <p:cTn id="21" dur="1000" fill="hold"/>
                                        <p:tgtEl>
                                          <p:spTgt spid="14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A877440C-5444-4011-BA98-E56E79B8C381}"/>
              </a:ext>
            </a:extLst>
          </p:cNvPr>
          <p:cNvPicPr>
            <a:picLocks noChangeAspect="1"/>
          </p:cNvPicPr>
          <p:nvPr/>
        </p:nvPicPr>
        <p:blipFill rotWithShape="1">
          <a:blip r:embed="rId2"/>
          <a:srcRect l="6944" r="6004" b="-3571"/>
          <a:stretch/>
        </p:blipFill>
        <p:spPr>
          <a:xfrm>
            <a:off x="-209748" y="1924808"/>
            <a:ext cx="7188839" cy="4516732"/>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984470" y="1232909"/>
              <a:ext cx="2137124" cy="830997"/>
            </a:xfrm>
            <a:prstGeom prst="rect">
              <a:avLst/>
            </a:prstGeom>
            <a:noFill/>
          </p:spPr>
          <p:txBody>
            <a:bodyPr wrap="none" rtlCol="0">
              <a:spAutoFit/>
            </a:bodyPr>
            <a:lstStyle/>
            <a:p>
              <a:pPr algn="ctr"/>
              <a:r>
                <a:rPr lang="en-US" sz="4800" b="1">
                  <a:solidFill>
                    <a:srgbClr val="121212"/>
                  </a:solidFill>
                  <a:latin typeface="Arial" panose="020B0604020202020204" pitchFamily="34" charset="0"/>
                  <a:cs typeface="Arial" panose="020B0604020202020204" pitchFamily="34" charset="0"/>
                </a:rPr>
                <a:t>Giải trí</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709598"/>
              <a:ext cx="5220860" cy="1323439"/>
            </a:xfrm>
            <a:prstGeom prst="rect">
              <a:avLst/>
            </a:prstGeom>
            <a:noFill/>
          </p:spPr>
          <p:txBody>
            <a:bodyPr wrap="square" rtlCol="0">
              <a:spAutoFit/>
            </a:bodyPr>
            <a:lstStyle/>
            <a:p>
              <a:pPr algn="just"/>
              <a:r>
                <a:rPr lang="en-US" sz="4000" b="1">
                  <a:solidFill>
                    <a:srgbClr val="121212"/>
                  </a:solidFill>
                </a:rPr>
                <a:t>Thưởng thức âm nhạc, xem film, nghe radio,…</a:t>
              </a:r>
            </a:p>
          </p:txBody>
        </p:sp>
      </p:grpSp>
      <p:pic>
        <p:nvPicPr>
          <p:cNvPr id="10" name="Picture 9">
            <a:extLst>
              <a:ext uri="{FF2B5EF4-FFF2-40B4-BE49-F238E27FC236}">
                <a16:creationId xmlns:a16="http://schemas.microsoft.com/office/drawing/2014/main" id="{233F2F25-0372-4D67-A46D-A023A687C27F}"/>
              </a:ext>
            </a:extLst>
          </p:cNvPr>
          <p:cNvPicPr>
            <a:picLocks noChangeAspect="1"/>
          </p:cNvPicPr>
          <p:nvPr/>
        </p:nvPicPr>
        <p:blipFill>
          <a:blip r:embed="rId6">
            <a:extLst>
              <a:ext uri="{28A0092B-C50C-407E-A947-70E740481C1C}">
                <a14:useLocalDpi xmlns:a14="http://schemas.microsoft.com/office/drawing/2010/main" val="0"/>
              </a:ext>
            </a:extLst>
          </a:blip>
          <a:srcRect t="10234" b="10234"/>
          <a:stretch/>
        </p:blipFill>
        <p:spPr>
          <a:xfrm>
            <a:off x="682493" y="546406"/>
            <a:ext cx="4623206" cy="2715617"/>
          </a:xfrm>
          <a:prstGeom prst="roundRect">
            <a:avLst>
              <a:gd name="adj" fmla="val 20813"/>
            </a:avLst>
          </a:prstGeom>
          <a:solidFill>
            <a:srgbClr val="FFFFFF">
              <a:shade val="85000"/>
            </a:srgbClr>
          </a:solidFill>
          <a:ln w="57150">
            <a:solidFill>
              <a:srgbClr val="29595E"/>
            </a:solidFill>
          </a:ln>
          <a:effectLst/>
        </p:spPr>
      </p:pic>
      <p:pic>
        <p:nvPicPr>
          <p:cNvPr id="4" name="Picture 3" descr="A picture containing toy, doll&#10;&#10;Description automatically generated">
            <a:extLst>
              <a:ext uri="{FF2B5EF4-FFF2-40B4-BE49-F238E27FC236}">
                <a16:creationId xmlns:a16="http://schemas.microsoft.com/office/drawing/2014/main" id="{BE2EB1A2-3D33-44E1-8B2F-8D7BA6C64F4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861262" y="2641151"/>
            <a:ext cx="4516733" cy="4516733"/>
          </a:xfrm>
          <a:prstGeom prst="rect">
            <a:avLst/>
          </a:prstGeom>
        </p:spPr>
      </p:pic>
    </p:spTree>
    <p:extLst>
      <p:ext uri="{BB962C8B-B14F-4D97-AF65-F5344CB8AC3E}">
        <p14:creationId xmlns:p14="http://schemas.microsoft.com/office/powerpoint/2010/main" val="3589136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666483" y="1901913"/>
            <a:ext cx="8824879" cy="1384995"/>
          </a:xfrm>
          <a:custGeom>
            <a:avLst/>
            <a:gdLst>
              <a:gd name="connsiteX0" fmla="*/ 0 w 8824879"/>
              <a:gd name="connsiteY0" fmla="*/ 0 h 1384995"/>
              <a:gd name="connsiteX1" fmla="*/ 764823 w 8824879"/>
              <a:gd name="connsiteY1" fmla="*/ 0 h 1384995"/>
              <a:gd name="connsiteX2" fmla="*/ 1264899 w 8824879"/>
              <a:gd name="connsiteY2" fmla="*/ 0 h 1384995"/>
              <a:gd name="connsiteX3" fmla="*/ 1676727 w 8824879"/>
              <a:gd name="connsiteY3" fmla="*/ 0 h 1384995"/>
              <a:gd name="connsiteX4" fmla="*/ 2000306 w 8824879"/>
              <a:gd name="connsiteY4" fmla="*/ 0 h 1384995"/>
              <a:gd name="connsiteX5" fmla="*/ 2412134 w 8824879"/>
              <a:gd name="connsiteY5" fmla="*/ 0 h 1384995"/>
              <a:gd name="connsiteX6" fmla="*/ 2735712 w 8824879"/>
              <a:gd name="connsiteY6" fmla="*/ 0 h 1384995"/>
              <a:gd name="connsiteX7" fmla="*/ 3412287 w 8824879"/>
              <a:gd name="connsiteY7" fmla="*/ 0 h 1384995"/>
              <a:gd name="connsiteX8" fmla="*/ 3735865 w 8824879"/>
              <a:gd name="connsiteY8" fmla="*/ 0 h 1384995"/>
              <a:gd name="connsiteX9" fmla="*/ 4059444 w 8824879"/>
              <a:gd name="connsiteY9" fmla="*/ 0 h 1384995"/>
              <a:gd name="connsiteX10" fmla="*/ 4383023 w 8824879"/>
              <a:gd name="connsiteY10" fmla="*/ 0 h 1384995"/>
              <a:gd name="connsiteX11" fmla="*/ 4883100 w 8824879"/>
              <a:gd name="connsiteY11" fmla="*/ 0 h 1384995"/>
              <a:gd name="connsiteX12" fmla="*/ 5647923 w 8824879"/>
              <a:gd name="connsiteY12" fmla="*/ 0 h 1384995"/>
              <a:gd name="connsiteX13" fmla="*/ 6324497 w 8824879"/>
              <a:gd name="connsiteY13" fmla="*/ 0 h 1384995"/>
              <a:gd name="connsiteX14" fmla="*/ 6648076 w 8824879"/>
              <a:gd name="connsiteY14" fmla="*/ 0 h 1384995"/>
              <a:gd name="connsiteX15" fmla="*/ 7236401 w 8824879"/>
              <a:gd name="connsiteY15" fmla="*/ 0 h 1384995"/>
              <a:gd name="connsiteX16" fmla="*/ 7559980 w 8824879"/>
              <a:gd name="connsiteY16" fmla="*/ 0 h 1384995"/>
              <a:gd name="connsiteX17" fmla="*/ 8236554 w 8824879"/>
              <a:gd name="connsiteY17" fmla="*/ 0 h 1384995"/>
              <a:gd name="connsiteX18" fmla="*/ 8824879 w 8824879"/>
              <a:gd name="connsiteY18" fmla="*/ 0 h 1384995"/>
              <a:gd name="connsiteX19" fmla="*/ 8824879 w 8824879"/>
              <a:gd name="connsiteY19" fmla="*/ 433965 h 1384995"/>
              <a:gd name="connsiteX20" fmla="*/ 8824879 w 8824879"/>
              <a:gd name="connsiteY20" fmla="*/ 923330 h 1384995"/>
              <a:gd name="connsiteX21" fmla="*/ 8824879 w 8824879"/>
              <a:gd name="connsiteY21" fmla="*/ 1384995 h 1384995"/>
              <a:gd name="connsiteX22" fmla="*/ 8413051 w 8824879"/>
              <a:gd name="connsiteY22" fmla="*/ 1384995 h 1384995"/>
              <a:gd name="connsiteX23" fmla="*/ 7736477 w 8824879"/>
              <a:gd name="connsiteY23" fmla="*/ 1384995 h 1384995"/>
              <a:gd name="connsiteX24" fmla="*/ 7059903 w 8824879"/>
              <a:gd name="connsiteY24" fmla="*/ 1384995 h 1384995"/>
              <a:gd name="connsiteX25" fmla="*/ 6736324 w 8824879"/>
              <a:gd name="connsiteY25" fmla="*/ 1384995 h 1384995"/>
              <a:gd name="connsiteX26" fmla="*/ 5971501 w 8824879"/>
              <a:gd name="connsiteY26" fmla="*/ 1384995 h 1384995"/>
              <a:gd name="connsiteX27" fmla="*/ 5471425 w 8824879"/>
              <a:gd name="connsiteY27" fmla="*/ 1384995 h 1384995"/>
              <a:gd name="connsiteX28" fmla="*/ 5059597 w 8824879"/>
              <a:gd name="connsiteY28" fmla="*/ 1384995 h 1384995"/>
              <a:gd name="connsiteX29" fmla="*/ 4647770 w 8824879"/>
              <a:gd name="connsiteY29" fmla="*/ 1384995 h 1384995"/>
              <a:gd name="connsiteX30" fmla="*/ 4059444 w 8824879"/>
              <a:gd name="connsiteY30" fmla="*/ 1384995 h 1384995"/>
              <a:gd name="connsiteX31" fmla="*/ 3471119 w 8824879"/>
              <a:gd name="connsiteY31" fmla="*/ 1384995 h 1384995"/>
              <a:gd name="connsiteX32" fmla="*/ 2971043 w 8824879"/>
              <a:gd name="connsiteY32" fmla="*/ 1384995 h 1384995"/>
              <a:gd name="connsiteX33" fmla="*/ 2294469 w 8824879"/>
              <a:gd name="connsiteY33" fmla="*/ 1384995 h 1384995"/>
              <a:gd name="connsiteX34" fmla="*/ 1794392 w 8824879"/>
              <a:gd name="connsiteY34" fmla="*/ 1384995 h 1384995"/>
              <a:gd name="connsiteX35" fmla="*/ 1294316 w 8824879"/>
              <a:gd name="connsiteY35" fmla="*/ 1384995 h 1384995"/>
              <a:gd name="connsiteX36" fmla="*/ 970737 w 8824879"/>
              <a:gd name="connsiteY36" fmla="*/ 1384995 h 1384995"/>
              <a:gd name="connsiteX37" fmla="*/ 0 w 8824879"/>
              <a:gd name="connsiteY37" fmla="*/ 1384995 h 1384995"/>
              <a:gd name="connsiteX38" fmla="*/ 0 w 8824879"/>
              <a:gd name="connsiteY38" fmla="*/ 895630 h 1384995"/>
              <a:gd name="connsiteX39" fmla="*/ 0 w 8824879"/>
              <a:gd name="connsiteY39" fmla="*/ 475515 h 1384995"/>
              <a:gd name="connsiteX40" fmla="*/ 0 w 8824879"/>
              <a:gd name="connsiteY4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384995"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74896" y="112937"/>
                  <a:pt x="8820547" y="282779"/>
                  <a:pt x="8824879" y="433965"/>
                </a:cubicBezTo>
                <a:cubicBezTo>
                  <a:pt x="8829211" y="585151"/>
                  <a:pt x="8775784" y="773607"/>
                  <a:pt x="8824879" y="923330"/>
                </a:cubicBezTo>
                <a:cubicBezTo>
                  <a:pt x="8873974" y="1073053"/>
                  <a:pt x="8818996" y="1227699"/>
                  <a:pt x="8824879" y="1384995"/>
                </a:cubicBezTo>
                <a:cubicBezTo>
                  <a:pt x="8725191" y="1422528"/>
                  <a:pt x="8574115" y="1335592"/>
                  <a:pt x="8413051" y="1384995"/>
                </a:cubicBezTo>
                <a:cubicBezTo>
                  <a:pt x="8251987" y="1434398"/>
                  <a:pt x="7988681" y="1371048"/>
                  <a:pt x="7736477" y="1384995"/>
                </a:cubicBezTo>
                <a:cubicBezTo>
                  <a:pt x="7484273" y="1398942"/>
                  <a:pt x="7285218" y="1325232"/>
                  <a:pt x="7059903" y="1384995"/>
                </a:cubicBezTo>
                <a:cubicBezTo>
                  <a:pt x="6834588" y="1444758"/>
                  <a:pt x="6867835" y="1370950"/>
                  <a:pt x="6736324" y="1384995"/>
                </a:cubicBezTo>
                <a:cubicBezTo>
                  <a:pt x="6604813" y="1399040"/>
                  <a:pt x="6215332" y="1294699"/>
                  <a:pt x="5971501" y="1384995"/>
                </a:cubicBezTo>
                <a:cubicBezTo>
                  <a:pt x="5727670" y="1475291"/>
                  <a:pt x="5664336" y="1325827"/>
                  <a:pt x="5471425" y="1384995"/>
                </a:cubicBezTo>
                <a:cubicBezTo>
                  <a:pt x="5278514" y="1444163"/>
                  <a:pt x="5220188" y="1349673"/>
                  <a:pt x="5059597" y="1384995"/>
                </a:cubicBezTo>
                <a:cubicBezTo>
                  <a:pt x="4899006" y="1420317"/>
                  <a:pt x="4798543" y="1353753"/>
                  <a:pt x="4647770" y="1384995"/>
                </a:cubicBezTo>
                <a:cubicBezTo>
                  <a:pt x="4496997" y="1416237"/>
                  <a:pt x="4342096" y="1376073"/>
                  <a:pt x="4059444" y="1384995"/>
                </a:cubicBezTo>
                <a:cubicBezTo>
                  <a:pt x="3776792" y="1393917"/>
                  <a:pt x="3626791" y="1325592"/>
                  <a:pt x="3471119" y="1384995"/>
                </a:cubicBezTo>
                <a:cubicBezTo>
                  <a:pt x="3315447" y="1444398"/>
                  <a:pt x="3108801" y="1341017"/>
                  <a:pt x="2971043" y="1384995"/>
                </a:cubicBezTo>
                <a:cubicBezTo>
                  <a:pt x="2833285" y="1428973"/>
                  <a:pt x="2521328" y="1378942"/>
                  <a:pt x="2294469" y="1384995"/>
                </a:cubicBezTo>
                <a:cubicBezTo>
                  <a:pt x="2067610" y="1391048"/>
                  <a:pt x="1959628" y="1341657"/>
                  <a:pt x="1794392" y="1384995"/>
                </a:cubicBezTo>
                <a:cubicBezTo>
                  <a:pt x="1629156" y="1428333"/>
                  <a:pt x="1394761" y="1355590"/>
                  <a:pt x="1294316" y="1384995"/>
                </a:cubicBezTo>
                <a:cubicBezTo>
                  <a:pt x="1193871" y="1414400"/>
                  <a:pt x="1109072" y="1361587"/>
                  <a:pt x="970737" y="1384995"/>
                </a:cubicBezTo>
                <a:cubicBezTo>
                  <a:pt x="832402" y="1408403"/>
                  <a:pt x="226125" y="1348759"/>
                  <a:pt x="0" y="1384995"/>
                </a:cubicBezTo>
                <a:cubicBezTo>
                  <a:pt x="-51745" y="1236468"/>
                  <a:pt x="33847" y="1035182"/>
                  <a:pt x="0" y="895630"/>
                </a:cubicBezTo>
                <a:cubicBezTo>
                  <a:pt x="-33847" y="756079"/>
                  <a:pt x="24798" y="660062"/>
                  <a:pt x="0" y="475515"/>
                </a:cubicBezTo>
                <a:cubicBezTo>
                  <a:pt x="-24798" y="290969"/>
                  <a:pt x="29866" y="222217"/>
                  <a:pt x="0" y="0"/>
                </a:cubicBezTo>
                <a:close/>
              </a:path>
              <a:path w="8824879" h="1384995"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63840" y="146562"/>
                  <a:pt x="8811770" y="290918"/>
                  <a:pt x="8824879" y="447815"/>
                </a:cubicBezTo>
                <a:cubicBezTo>
                  <a:pt x="8837988" y="604712"/>
                  <a:pt x="8786004" y="757756"/>
                  <a:pt x="8824879" y="881780"/>
                </a:cubicBezTo>
                <a:cubicBezTo>
                  <a:pt x="8863754" y="1005805"/>
                  <a:pt x="8792483" y="1255336"/>
                  <a:pt x="8824879" y="1384995"/>
                </a:cubicBezTo>
                <a:cubicBezTo>
                  <a:pt x="8663147" y="1412115"/>
                  <a:pt x="8578487" y="1372507"/>
                  <a:pt x="8501300" y="1384995"/>
                </a:cubicBezTo>
                <a:cubicBezTo>
                  <a:pt x="8424113" y="1397483"/>
                  <a:pt x="8311030" y="1356641"/>
                  <a:pt x="8177721" y="1384995"/>
                </a:cubicBezTo>
                <a:cubicBezTo>
                  <a:pt x="8044412" y="1413349"/>
                  <a:pt x="7961305" y="1373527"/>
                  <a:pt x="7854142" y="1384995"/>
                </a:cubicBezTo>
                <a:cubicBezTo>
                  <a:pt x="7746979" y="1396463"/>
                  <a:pt x="7443270" y="1368843"/>
                  <a:pt x="7265817" y="1384995"/>
                </a:cubicBezTo>
                <a:cubicBezTo>
                  <a:pt x="7088365" y="1401147"/>
                  <a:pt x="6691291" y="1340263"/>
                  <a:pt x="6500994" y="1384995"/>
                </a:cubicBezTo>
                <a:cubicBezTo>
                  <a:pt x="6310697" y="1429727"/>
                  <a:pt x="6184487" y="1344977"/>
                  <a:pt x="6000918" y="1384995"/>
                </a:cubicBezTo>
                <a:cubicBezTo>
                  <a:pt x="5817349" y="1425013"/>
                  <a:pt x="5743098" y="1362387"/>
                  <a:pt x="5500841" y="1384995"/>
                </a:cubicBezTo>
                <a:cubicBezTo>
                  <a:pt x="5258584" y="1407603"/>
                  <a:pt x="5024796" y="1373766"/>
                  <a:pt x="4824267" y="1384995"/>
                </a:cubicBezTo>
                <a:cubicBezTo>
                  <a:pt x="4623738" y="1396224"/>
                  <a:pt x="4334585" y="1329550"/>
                  <a:pt x="4059444" y="1384995"/>
                </a:cubicBezTo>
                <a:cubicBezTo>
                  <a:pt x="3784303" y="1440440"/>
                  <a:pt x="3631373" y="1296033"/>
                  <a:pt x="3294621" y="1384995"/>
                </a:cubicBezTo>
                <a:cubicBezTo>
                  <a:pt x="2957869" y="1473957"/>
                  <a:pt x="2980216" y="1345572"/>
                  <a:pt x="2794545" y="1384995"/>
                </a:cubicBezTo>
                <a:cubicBezTo>
                  <a:pt x="2608874" y="1424418"/>
                  <a:pt x="2444364" y="1343213"/>
                  <a:pt x="2206220" y="1384995"/>
                </a:cubicBezTo>
                <a:cubicBezTo>
                  <a:pt x="1968076" y="1426777"/>
                  <a:pt x="1980293" y="1356493"/>
                  <a:pt x="1882641" y="1384995"/>
                </a:cubicBezTo>
                <a:cubicBezTo>
                  <a:pt x="1784989" y="1413497"/>
                  <a:pt x="1654911" y="1375472"/>
                  <a:pt x="1470813" y="1384995"/>
                </a:cubicBezTo>
                <a:cubicBezTo>
                  <a:pt x="1286715" y="1394518"/>
                  <a:pt x="990522" y="1341379"/>
                  <a:pt x="794239" y="1384995"/>
                </a:cubicBezTo>
                <a:cubicBezTo>
                  <a:pt x="597956" y="1428611"/>
                  <a:pt x="296224" y="1300658"/>
                  <a:pt x="0" y="1384995"/>
                </a:cubicBezTo>
                <a:cubicBezTo>
                  <a:pt x="-40071" y="1200417"/>
                  <a:pt x="2373" y="1132737"/>
                  <a:pt x="0" y="951030"/>
                </a:cubicBezTo>
                <a:cubicBezTo>
                  <a:pt x="-2373" y="769324"/>
                  <a:pt x="30896" y="650346"/>
                  <a:pt x="0" y="517065"/>
                </a:cubicBezTo>
                <a:cubicBezTo>
                  <a:pt x="-30896" y="383784"/>
                  <a:pt x="3204" y="11459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2800" b="1">
                <a:solidFill>
                  <a:srgbClr val="121212"/>
                </a:solidFill>
              </a:rPr>
              <a:t>Âm </a:t>
            </a:r>
            <a:r>
              <a:rPr sz="2800" b="1" err="1">
                <a:solidFill>
                  <a:srgbClr val="121212"/>
                </a:solidFill>
              </a:rPr>
              <a:t>thanh</a:t>
            </a:r>
            <a:r>
              <a:rPr sz="2800" b="1">
                <a:solidFill>
                  <a:srgbClr val="121212"/>
                </a:solidFill>
              </a:rPr>
              <a:t> </a:t>
            </a:r>
            <a:r>
              <a:rPr sz="2800" b="1" err="1">
                <a:solidFill>
                  <a:srgbClr val="121212"/>
                </a:solidFill>
              </a:rPr>
              <a:t>rất</a:t>
            </a:r>
            <a:r>
              <a:rPr sz="2800" b="1">
                <a:solidFill>
                  <a:srgbClr val="121212"/>
                </a:solidFill>
              </a:rPr>
              <a:t> </a:t>
            </a:r>
            <a:r>
              <a:rPr sz="2800" b="1" err="1">
                <a:solidFill>
                  <a:srgbClr val="121212"/>
                </a:solidFill>
              </a:rPr>
              <a:t>cần</a:t>
            </a:r>
            <a:r>
              <a:rPr sz="2800" b="1">
                <a:solidFill>
                  <a:srgbClr val="121212"/>
                </a:solidFill>
              </a:rPr>
              <a:t> </a:t>
            </a:r>
            <a:r>
              <a:rPr sz="2800" b="1" err="1">
                <a:solidFill>
                  <a:srgbClr val="121212"/>
                </a:solidFill>
              </a:rPr>
              <a:t>cho</a:t>
            </a:r>
            <a:r>
              <a:rPr sz="2800" b="1">
                <a:solidFill>
                  <a:srgbClr val="121212"/>
                </a:solidFill>
              </a:rPr>
              <a:t> con </a:t>
            </a:r>
            <a:r>
              <a:rPr sz="2800" b="1" err="1">
                <a:solidFill>
                  <a:srgbClr val="121212"/>
                </a:solidFill>
              </a:rPr>
              <a:t>người</a:t>
            </a:r>
            <a:r>
              <a:rPr sz="2800" b="1">
                <a:solidFill>
                  <a:srgbClr val="121212"/>
                </a:solidFill>
              </a:rPr>
              <a:t>. </a:t>
            </a:r>
            <a:r>
              <a:rPr sz="2800" b="1" err="1">
                <a:solidFill>
                  <a:srgbClr val="121212"/>
                </a:solidFill>
              </a:rPr>
              <a:t>Nhờ</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chúng</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tập</a:t>
            </a:r>
            <a:r>
              <a:rPr sz="2800" b="1">
                <a:solidFill>
                  <a:srgbClr val="121212"/>
                </a:solidFill>
              </a:rPr>
              <a:t>, </a:t>
            </a:r>
            <a:r>
              <a:rPr sz="2800" b="1" err="1">
                <a:solidFill>
                  <a:srgbClr val="121212"/>
                </a:solidFill>
              </a:rPr>
              <a:t>nói</a:t>
            </a:r>
            <a:r>
              <a:rPr sz="2800" b="1">
                <a:solidFill>
                  <a:srgbClr val="121212"/>
                </a:solidFill>
              </a:rPr>
              <a:t> </a:t>
            </a:r>
            <a:r>
              <a:rPr sz="2800" b="1" err="1">
                <a:solidFill>
                  <a:srgbClr val="121212"/>
                </a:solidFill>
              </a:rPr>
              <a:t>chuyện</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nhau</a:t>
            </a:r>
            <a:r>
              <a:rPr sz="2800" b="1">
                <a:solidFill>
                  <a:srgbClr val="121212"/>
                </a:solidFill>
              </a:rPr>
              <a:t>, </a:t>
            </a:r>
            <a:r>
              <a:rPr sz="2800" b="1" err="1">
                <a:solidFill>
                  <a:srgbClr val="121212"/>
                </a:solidFill>
              </a:rPr>
              <a:t>thưởng</a:t>
            </a:r>
            <a:r>
              <a:rPr sz="2800" b="1">
                <a:solidFill>
                  <a:srgbClr val="121212"/>
                </a:solidFill>
              </a:rPr>
              <a:t> </a:t>
            </a:r>
            <a:r>
              <a:rPr sz="2800" b="1" err="1">
                <a:solidFill>
                  <a:srgbClr val="121212"/>
                </a:solidFill>
              </a:rPr>
              <a:t>thức</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nhạc</a:t>
            </a:r>
            <a:r>
              <a:rPr sz="2800" b="1">
                <a:solidFill>
                  <a:srgbClr val="121212"/>
                </a:solidFill>
              </a:rPr>
              <a:t>, </a:t>
            </a:r>
            <a:r>
              <a:rPr sz="2800" b="1" err="1">
                <a:solidFill>
                  <a:srgbClr val="121212"/>
                </a:solidFill>
              </a:rPr>
              <a:t>báo</a:t>
            </a:r>
            <a:r>
              <a:rPr sz="2800" b="1">
                <a:solidFill>
                  <a:srgbClr val="121212"/>
                </a:solidFill>
              </a:rPr>
              <a:t> </a:t>
            </a:r>
            <a:r>
              <a:rPr sz="2800" b="1" err="1">
                <a:solidFill>
                  <a:srgbClr val="121212"/>
                </a:solidFill>
              </a:rPr>
              <a:t>hiệu</a:t>
            </a:r>
            <a:r>
              <a:rPr sz="2800" b="1">
                <a:solidFill>
                  <a:srgbClr val="121212"/>
                </a:solidFill>
              </a:rPr>
              <a:t>,…</a:t>
            </a:r>
            <a:endParaRPr lang="en-US" sz="2800" b="1">
              <a:solidFill>
                <a:srgbClr val="121212"/>
              </a:solidFill>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69069" y="-59990"/>
            <a:ext cx="1646425" cy="1407977"/>
          </a:xfrm>
          <a:prstGeom prst="rect">
            <a:avLst/>
          </a:prstGeom>
        </p:spPr>
      </p:pic>
      <p:grpSp>
        <p:nvGrpSpPr>
          <p:cNvPr id="116" name="Group 115">
            <a:extLst>
              <a:ext uri="{FF2B5EF4-FFF2-40B4-BE49-F238E27FC236}">
                <a16:creationId xmlns:a16="http://schemas.microsoft.com/office/drawing/2014/main" id="{2192C764-FC8D-4D93-9B5E-50FFDFE422CA}"/>
              </a:ext>
            </a:extLst>
          </p:cNvPr>
          <p:cNvGrpSpPr/>
          <p:nvPr/>
        </p:nvGrpSpPr>
        <p:grpSpPr>
          <a:xfrm>
            <a:off x="2378295" y="279400"/>
            <a:ext cx="6644865" cy="1636061"/>
            <a:chOff x="3789317" y="3185945"/>
            <a:chExt cx="6644865" cy="1636061"/>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Ghi nhớ</a:t>
              </a:r>
              <a:endParaRPr lang="th-TH" sz="13800" b="1" dirty="0">
                <a:solidFill>
                  <a:schemeClr val="tx1">
                    <a:lumMod val="20000"/>
                    <a:lumOff val="80000"/>
                  </a:schemeClr>
                </a:solidFill>
                <a:latin typeface="UTM Duepuntozero" panose="02040603050506020204" pitchFamily="18" charset="0"/>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Ghi nhớ</a:t>
              </a:r>
              <a:endParaRPr lang="th-TH" sz="13800" b="1" dirty="0">
                <a:solidFill>
                  <a:schemeClr val="tx1"/>
                </a:solidFill>
                <a:latin typeface="UTM Duepuntozero" panose="02040603050506020204" pitchFamily="18" charset="0"/>
              </a:endParaRPr>
            </a:p>
          </p:txBody>
        </p:sp>
      </p:grpSp>
      <p:pic>
        <p:nvPicPr>
          <p:cNvPr id="113" name="Graphic 112">
            <a:extLst>
              <a:ext uri="{FF2B5EF4-FFF2-40B4-BE49-F238E27FC236}">
                <a16:creationId xmlns:a16="http://schemas.microsoft.com/office/drawing/2014/main" id="{EEF0FC77-BAC1-400F-A3F3-61A9393003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40394" y="3703811"/>
            <a:ext cx="1499308" cy="2998616"/>
          </a:xfrm>
          <a:prstGeom prst="rect">
            <a:avLst/>
          </a:prstGeom>
        </p:spPr>
      </p:pic>
    </p:spTree>
    <p:extLst>
      <p:ext uri="{BB962C8B-B14F-4D97-AF65-F5344CB8AC3E}">
        <p14:creationId xmlns:p14="http://schemas.microsoft.com/office/powerpoint/2010/main" val="402590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3731">
            <a:extLst>
              <a:ext uri="{FF2B5EF4-FFF2-40B4-BE49-F238E27FC236}">
                <a16:creationId xmlns:a16="http://schemas.microsoft.com/office/drawing/2014/main" id="{EED8C096-EB09-4F23-91CF-FE95EEAF5297}"/>
              </a:ext>
            </a:extLst>
          </p:cNvPr>
          <p:cNvSpPr txBox="1"/>
          <p:nvPr/>
        </p:nvSpPr>
        <p:spPr>
          <a:xfrm>
            <a:off x="2211133" y="2827062"/>
            <a:ext cx="9244039" cy="2800767"/>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sz="3200" b="1">
                <a:solidFill>
                  <a:srgbClr val="121212"/>
                </a:solidFill>
              </a:rPr>
              <a:t>	</a:t>
            </a:r>
            <a:r>
              <a:rPr sz="3200" b="1" err="1">
                <a:solidFill>
                  <a:srgbClr val="121212"/>
                </a:solidFill>
              </a:rPr>
              <a:t>Việc</a:t>
            </a:r>
            <a:r>
              <a:rPr sz="3200" b="1">
                <a:solidFill>
                  <a:srgbClr val="121212"/>
                </a:solidFill>
              </a:rPr>
              <a:t> </a:t>
            </a:r>
            <a:r>
              <a:rPr sz="3200" b="1" err="1">
                <a:solidFill>
                  <a:srgbClr val="121212"/>
                </a:solidFill>
              </a:rPr>
              <a:t>ghi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âm</a:t>
            </a:r>
            <a:r>
              <a:rPr sz="3200" b="1">
                <a:solidFill>
                  <a:srgbClr val="121212"/>
                </a:solidFill>
              </a:rPr>
              <a:t> </a:t>
            </a:r>
            <a:r>
              <a:rPr sz="3200" b="1" err="1">
                <a:solidFill>
                  <a:srgbClr val="121212"/>
                </a:solidFill>
              </a:rPr>
              <a:t>thanh</a:t>
            </a:r>
            <a:r>
              <a:rPr sz="3200" b="1">
                <a:solidFill>
                  <a:srgbClr val="121212"/>
                </a:solidFill>
              </a:rPr>
              <a:t> </a:t>
            </a:r>
            <a:r>
              <a:rPr sz="3200" b="1" err="1">
                <a:solidFill>
                  <a:srgbClr val="121212"/>
                </a:solidFill>
              </a:rPr>
              <a:t>giúp</a:t>
            </a:r>
            <a:r>
              <a:rPr sz="3200" b="1">
                <a:solidFill>
                  <a:srgbClr val="121212"/>
                </a:solidFill>
              </a:rPr>
              <a:t> </a:t>
            </a:r>
            <a:r>
              <a:rPr sz="3200" b="1" err="1">
                <a:solidFill>
                  <a:srgbClr val="121212"/>
                </a:solidFill>
              </a:rPr>
              <a:t>cho</a:t>
            </a:r>
            <a:r>
              <a:rPr sz="3200" b="1">
                <a:solidFill>
                  <a:srgbClr val="121212"/>
                </a:solidFill>
              </a:rPr>
              <a:t> </a:t>
            </a:r>
            <a:r>
              <a:rPr sz="3200" b="1" err="1">
                <a:solidFill>
                  <a:srgbClr val="121212"/>
                </a:solidFill>
              </a:rPr>
              <a:t>chúng</a:t>
            </a:r>
            <a:r>
              <a:rPr sz="3200" b="1">
                <a:solidFill>
                  <a:srgbClr val="121212"/>
                </a:solidFill>
              </a:rPr>
              <a:t> </a:t>
            </a:r>
            <a:r>
              <a:rPr sz="3200" b="1" err="1">
                <a:solidFill>
                  <a:srgbClr val="121212"/>
                </a:solidFill>
              </a:rPr>
              <a:t>ta</a:t>
            </a:r>
            <a:r>
              <a:rPr sz="3200" b="1">
                <a:solidFill>
                  <a:srgbClr val="121212"/>
                </a:solidFill>
              </a:rPr>
              <a:t> </a:t>
            </a:r>
            <a:r>
              <a:rPr sz="3200" b="1" err="1">
                <a:solidFill>
                  <a:srgbClr val="121212"/>
                </a:solidFill>
              </a:rPr>
              <a:t>có</a:t>
            </a:r>
            <a:r>
              <a:rPr sz="3200" b="1">
                <a:solidFill>
                  <a:srgbClr val="121212"/>
                </a:solidFill>
              </a:rPr>
              <a:t> </a:t>
            </a:r>
            <a:r>
              <a:rPr sz="3200" b="1" err="1">
                <a:solidFill>
                  <a:srgbClr val="121212"/>
                </a:solidFill>
              </a:rPr>
              <a:t>thể</a:t>
            </a:r>
            <a:r>
              <a:rPr sz="3200" b="1">
                <a:solidFill>
                  <a:srgbClr val="121212"/>
                </a:solidFill>
              </a:rPr>
              <a:t> </a:t>
            </a:r>
            <a:r>
              <a:rPr sz="3200" b="1" err="1">
                <a:solidFill>
                  <a:srgbClr val="121212"/>
                </a:solidFill>
              </a:rPr>
              <a:t>nghe</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được</a:t>
            </a:r>
            <a:r>
              <a:rPr sz="3200" b="1">
                <a:solidFill>
                  <a:srgbClr val="121212"/>
                </a:solidFill>
              </a:rPr>
              <a:t> </a:t>
            </a:r>
            <a:r>
              <a:rPr sz="3200" b="1" err="1">
                <a:solidFill>
                  <a:srgbClr val="121212"/>
                </a:solidFill>
              </a:rPr>
              <a:t>những</a:t>
            </a:r>
            <a:r>
              <a:rPr sz="3200" b="1">
                <a:solidFill>
                  <a:srgbClr val="121212"/>
                </a:solidFill>
              </a:rPr>
              <a:t> </a:t>
            </a:r>
            <a:r>
              <a:rPr sz="3200" b="1" err="1">
                <a:solidFill>
                  <a:srgbClr val="121212"/>
                </a:solidFill>
              </a:rPr>
              <a:t>bài</a:t>
            </a:r>
            <a:r>
              <a:rPr sz="3200" b="1">
                <a:solidFill>
                  <a:srgbClr val="121212"/>
                </a:solidFill>
              </a:rPr>
              <a:t> </a:t>
            </a:r>
            <a:r>
              <a:rPr sz="3200" b="1" err="1">
                <a:solidFill>
                  <a:srgbClr val="121212"/>
                </a:solidFill>
              </a:rPr>
              <a:t>hát</a:t>
            </a:r>
            <a:r>
              <a:rPr sz="3200" b="1">
                <a:solidFill>
                  <a:srgbClr val="121212"/>
                </a:solidFill>
              </a:rPr>
              <a:t>, </a:t>
            </a:r>
            <a:r>
              <a:rPr sz="3200" b="1" err="1">
                <a:solidFill>
                  <a:srgbClr val="121212"/>
                </a:solidFill>
              </a:rPr>
              <a:t>đoạn</a:t>
            </a:r>
            <a:r>
              <a:rPr sz="3200" b="1">
                <a:solidFill>
                  <a:srgbClr val="121212"/>
                </a:solidFill>
              </a:rPr>
              <a:t> </a:t>
            </a:r>
            <a:r>
              <a:rPr sz="3200" b="1" err="1">
                <a:solidFill>
                  <a:srgbClr val="121212"/>
                </a:solidFill>
              </a:rPr>
              <a:t>nhạc</a:t>
            </a:r>
            <a:r>
              <a:rPr sz="3200" b="1">
                <a:solidFill>
                  <a:srgbClr val="121212"/>
                </a:solidFill>
              </a:rPr>
              <a:t> hay,...</a:t>
            </a:r>
          </a:p>
          <a:p>
            <a:pPr algn="just">
              <a:spcBef>
                <a:spcPct val="50000"/>
              </a:spcBef>
            </a:pPr>
            <a:r>
              <a:rPr sz="3200" b="1">
                <a:solidFill>
                  <a:srgbClr val="121212"/>
                </a:solidFill>
              </a:rPr>
              <a:t>	</a:t>
            </a:r>
            <a:r>
              <a:rPr sz="3200" b="1" err="1">
                <a:solidFill>
                  <a:srgbClr val="121212"/>
                </a:solidFill>
              </a:rPr>
              <a:t>Việc</a:t>
            </a:r>
            <a:r>
              <a:rPr sz="3200" b="1">
                <a:solidFill>
                  <a:srgbClr val="121212"/>
                </a:solidFill>
              </a:rPr>
              <a:t> </a:t>
            </a:r>
            <a:r>
              <a:rPr sz="3200" b="1" err="1">
                <a:solidFill>
                  <a:srgbClr val="121212"/>
                </a:solidFill>
              </a:rPr>
              <a:t>ghi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âm</a:t>
            </a:r>
            <a:r>
              <a:rPr sz="3200" b="1">
                <a:solidFill>
                  <a:srgbClr val="121212"/>
                </a:solidFill>
              </a:rPr>
              <a:t> </a:t>
            </a:r>
            <a:r>
              <a:rPr sz="3200" b="1" err="1">
                <a:solidFill>
                  <a:srgbClr val="121212"/>
                </a:solidFill>
              </a:rPr>
              <a:t>thanh</a:t>
            </a:r>
            <a:r>
              <a:rPr sz="3200" b="1">
                <a:solidFill>
                  <a:srgbClr val="121212"/>
                </a:solidFill>
              </a:rPr>
              <a:t> </a:t>
            </a:r>
            <a:r>
              <a:rPr sz="3200" b="1" err="1">
                <a:solidFill>
                  <a:srgbClr val="121212"/>
                </a:solidFill>
              </a:rPr>
              <a:t>giúp</a:t>
            </a:r>
            <a:r>
              <a:rPr sz="3200" b="1">
                <a:solidFill>
                  <a:srgbClr val="121212"/>
                </a:solidFill>
              </a:rPr>
              <a:t> </a:t>
            </a:r>
            <a:r>
              <a:rPr sz="3200" b="1" err="1">
                <a:solidFill>
                  <a:srgbClr val="121212"/>
                </a:solidFill>
              </a:rPr>
              <a:t>ta</a:t>
            </a:r>
            <a:r>
              <a:rPr sz="3200" b="1">
                <a:solidFill>
                  <a:srgbClr val="121212"/>
                </a:solidFill>
              </a:rPr>
              <a:t> </a:t>
            </a:r>
            <a:r>
              <a:rPr sz="3200" b="1" err="1">
                <a:solidFill>
                  <a:srgbClr val="121212"/>
                </a:solidFill>
              </a:rPr>
              <a:t>không</a:t>
            </a:r>
            <a:r>
              <a:rPr sz="3200" b="1">
                <a:solidFill>
                  <a:srgbClr val="121212"/>
                </a:solidFill>
              </a:rPr>
              <a:t> </a:t>
            </a:r>
            <a:r>
              <a:rPr sz="3200" b="1" err="1">
                <a:solidFill>
                  <a:srgbClr val="121212"/>
                </a:solidFill>
              </a:rPr>
              <a:t>phải</a:t>
            </a:r>
            <a:r>
              <a:rPr sz="3200" b="1">
                <a:solidFill>
                  <a:srgbClr val="121212"/>
                </a:solidFill>
              </a:rPr>
              <a:t> </a:t>
            </a:r>
            <a:r>
              <a:rPr sz="3200" b="1" err="1">
                <a:solidFill>
                  <a:srgbClr val="121212"/>
                </a:solidFill>
              </a:rPr>
              <a:t>nói</a:t>
            </a:r>
            <a:r>
              <a:rPr sz="3200" b="1">
                <a:solidFill>
                  <a:srgbClr val="121212"/>
                </a:solidFill>
              </a:rPr>
              <a:t> </a:t>
            </a:r>
            <a:r>
              <a:rPr sz="3200" b="1" err="1">
                <a:solidFill>
                  <a:srgbClr val="121212"/>
                </a:solidFill>
              </a:rPr>
              <a:t>đi</a:t>
            </a:r>
            <a:r>
              <a:rPr sz="3200" b="1">
                <a:solidFill>
                  <a:srgbClr val="121212"/>
                </a:solidFill>
              </a:rPr>
              <a:t> </a:t>
            </a:r>
            <a:r>
              <a:rPr sz="3200" b="1" err="1">
                <a:solidFill>
                  <a:srgbClr val="121212"/>
                </a:solidFill>
              </a:rPr>
              <a:t>nói</a:t>
            </a:r>
            <a:r>
              <a:rPr sz="3200" b="1">
                <a:solidFill>
                  <a:srgbClr val="121212"/>
                </a:solidFill>
              </a:rPr>
              <a:t> </a:t>
            </a:r>
            <a:r>
              <a:rPr sz="3200" b="1" err="1">
                <a:solidFill>
                  <a:srgbClr val="121212"/>
                </a:solidFill>
              </a:rPr>
              <a:t>lại</a:t>
            </a:r>
            <a:r>
              <a:rPr sz="3200" b="1">
                <a:solidFill>
                  <a:srgbClr val="121212"/>
                </a:solidFill>
              </a:rPr>
              <a:t> </a:t>
            </a:r>
            <a:r>
              <a:rPr sz="3200" b="1" err="1">
                <a:solidFill>
                  <a:srgbClr val="121212"/>
                </a:solidFill>
              </a:rPr>
              <a:t>nhiều</a:t>
            </a:r>
            <a:r>
              <a:rPr sz="3200" b="1">
                <a:solidFill>
                  <a:srgbClr val="121212"/>
                </a:solidFill>
              </a:rPr>
              <a:t> </a:t>
            </a:r>
            <a:r>
              <a:rPr sz="3200" b="1" err="1">
                <a:solidFill>
                  <a:srgbClr val="121212"/>
                </a:solidFill>
              </a:rPr>
              <a:t>lần</a:t>
            </a:r>
            <a:r>
              <a:rPr sz="3200" b="1">
                <a:solidFill>
                  <a:srgbClr val="121212"/>
                </a:solidFill>
              </a:rPr>
              <a:t> </a:t>
            </a:r>
            <a:r>
              <a:rPr sz="3200" b="1" err="1">
                <a:solidFill>
                  <a:srgbClr val="121212"/>
                </a:solidFill>
              </a:rPr>
              <a:t>một</a:t>
            </a:r>
            <a:r>
              <a:rPr sz="3200" b="1">
                <a:solidFill>
                  <a:srgbClr val="121212"/>
                </a:solidFill>
              </a:rPr>
              <a:t> </a:t>
            </a:r>
            <a:r>
              <a:rPr sz="3200" b="1" err="1">
                <a:solidFill>
                  <a:srgbClr val="121212"/>
                </a:solidFill>
              </a:rPr>
              <a:t>điều</a:t>
            </a:r>
            <a:r>
              <a:rPr sz="3200" b="1">
                <a:solidFill>
                  <a:srgbClr val="121212"/>
                </a:solidFill>
              </a:rPr>
              <a:t> </a:t>
            </a:r>
            <a:r>
              <a:rPr sz="3200" b="1" err="1">
                <a:solidFill>
                  <a:srgbClr val="121212"/>
                </a:solidFill>
              </a:rPr>
              <a:t>gì</a:t>
            </a:r>
            <a:r>
              <a:rPr sz="3200" b="1">
                <a:solidFill>
                  <a:srgbClr val="121212"/>
                </a:solidFill>
              </a:rPr>
              <a:t> </a:t>
            </a:r>
            <a:r>
              <a:rPr sz="3200" b="1" err="1">
                <a:solidFill>
                  <a:srgbClr val="121212"/>
                </a:solidFill>
              </a:rPr>
              <a:t>đó</a:t>
            </a:r>
            <a:r>
              <a:rPr sz="3200" b="1">
                <a:solidFill>
                  <a:srgbClr val="121212"/>
                </a:solidFill>
              </a:rPr>
              <a:t>.</a:t>
            </a:r>
          </a:p>
        </p:txBody>
      </p:sp>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3" name="Graphic 12">
            <a:extLst>
              <a:ext uri="{FF2B5EF4-FFF2-40B4-BE49-F238E27FC236}">
                <a16:creationId xmlns:a16="http://schemas.microsoft.com/office/drawing/2014/main" id="{610A12AC-C1F3-4EEE-BAF8-760CBEF14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418" y="3604442"/>
            <a:ext cx="1498915" cy="2997829"/>
          </a:xfrm>
          <a:prstGeom prst="rect">
            <a:avLst/>
          </a:prstGeom>
        </p:spPr>
      </p:pic>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9624" y="5087991"/>
            <a:ext cx="1160958" cy="543945"/>
          </a:xfrm>
          <a:prstGeom prst="rect">
            <a:avLst/>
          </a:prstGeom>
        </p:spPr>
      </p:pic>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544417" y="279399"/>
            <a:ext cx="6698974" cy="1569660"/>
          </a:xfrm>
          <a:prstGeom prst="rect">
            <a:avLst/>
          </a:prstGeom>
          <a:noFill/>
        </p:spPr>
        <p:txBody>
          <a:bodyPr wrap="square">
            <a:spAutoFit/>
          </a:bodyPr>
          <a:lstStyle/>
          <a:p>
            <a:pPr algn="ctr"/>
            <a:r>
              <a:rPr lang="en-US" sz="4800" b="1">
                <a:solidFill>
                  <a:srgbClr val="121212"/>
                </a:solidFill>
                <a:latin typeface="Arial" panose="020B0604020202020204" pitchFamily="34" charset="0"/>
                <a:cs typeface="Arial" panose="020B0604020202020204" pitchFamily="34" charset="0"/>
              </a:rPr>
              <a:t>Lợi ích của việc ghi lại âm thanh là gì?</a:t>
            </a:r>
          </a:p>
        </p:txBody>
      </p:sp>
    </p:spTree>
    <p:extLst>
      <p:ext uri="{BB962C8B-B14F-4D97-AF65-F5344CB8AC3E}">
        <p14:creationId xmlns:p14="http://schemas.microsoft.com/office/powerpoint/2010/main" val="354149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275C918-AD03-4B43-9249-7FF4463534A9}"/>
              </a:ext>
            </a:extLst>
          </p:cNvPr>
          <p:cNvGrpSpPr/>
          <p:nvPr/>
        </p:nvGrpSpPr>
        <p:grpSpPr>
          <a:xfrm>
            <a:off x="510093" y="2875701"/>
            <a:ext cx="4144761" cy="806692"/>
            <a:chOff x="927649" y="2875701"/>
            <a:chExt cx="4144761" cy="806692"/>
          </a:xfrm>
        </p:grpSpPr>
        <p:pic>
          <p:nvPicPr>
            <p:cNvPr id="28" name="9Slide.vn 100">
              <a:extLst>
                <a:ext uri="{FF2B5EF4-FFF2-40B4-BE49-F238E27FC236}">
                  <a16:creationId xmlns:a16="http://schemas.microsoft.com/office/drawing/2014/main" id="{7E517FEB-D14F-4515-ADDD-26AE134594A1}"/>
                </a:ext>
              </a:extLst>
            </p:cNvPr>
            <p:cNvPicPr>
              <a:picLocks noChangeAspect="1"/>
            </p:cNvPicPr>
            <p:nvPr/>
          </p:nvPicPr>
          <p:blipFill>
            <a:blip r:embed="rId2"/>
            <a:stretch>
              <a:fillRect/>
            </a:stretch>
          </p:blipFill>
          <p:spPr>
            <a:xfrm>
              <a:off x="927649" y="2875701"/>
              <a:ext cx="3345032" cy="806692"/>
            </a:xfrm>
            <a:prstGeom prst="rect">
              <a:avLst/>
            </a:prstGeom>
          </p:spPr>
        </p:pic>
        <p:sp>
          <p:nvSpPr>
            <p:cNvPr id="5" name="Text Box 73731">
              <a:extLst>
                <a:ext uri="{FF2B5EF4-FFF2-40B4-BE49-F238E27FC236}">
                  <a16:creationId xmlns:a16="http://schemas.microsoft.com/office/drawing/2014/main" id="{EED8C096-EB09-4F23-91CF-FE95EEAF5297}"/>
                </a:ext>
              </a:extLst>
            </p:cNvPr>
            <p:cNvSpPr txBox="1"/>
            <p:nvPr/>
          </p:nvSpPr>
          <p:spPr>
            <a:xfrm>
              <a:off x="1832253" y="2980200"/>
              <a:ext cx="3240157" cy="584775"/>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lang="en-US" sz="3200" b="1">
                  <a:solidFill>
                    <a:schemeClr val="accent2">
                      <a:lumMod val="50000"/>
                    </a:schemeClr>
                  </a:solidFill>
                </a:rPr>
                <a:t>Trước đây	</a:t>
              </a:r>
              <a:endParaRPr sz="3200" b="1">
                <a:solidFill>
                  <a:schemeClr val="accent2">
                    <a:lumMod val="50000"/>
                  </a:schemeClr>
                </a:solidFill>
              </a:endParaRPr>
            </a:p>
          </p:txBody>
        </p:sp>
      </p:grpSp>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8" name="Graphic 3">
            <a:extLst>
              <a:ext uri="{FF2B5EF4-FFF2-40B4-BE49-F238E27FC236}">
                <a16:creationId xmlns:a16="http://schemas.microsoft.com/office/drawing/2014/main" id="{616C9890-8A1E-4822-A0AB-D90E94C67381}"/>
              </a:ext>
            </a:extLst>
          </p:cNvPr>
          <p:cNvSpPr/>
          <p:nvPr/>
        </p:nvSpPr>
        <p:spPr>
          <a:xfrm rot="10800000">
            <a:off x="219" y="5927241"/>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1569660"/>
          </a:xfrm>
          <a:prstGeom prst="rect">
            <a:avLst/>
          </a:prstGeom>
          <a:noFill/>
        </p:spPr>
        <p:txBody>
          <a:bodyPr wrap="square">
            <a:spAutoFit/>
          </a:bodyPr>
          <a:lstStyle/>
          <a:p>
            <a:pPr algn="ctr"/>
            <a:r>
              <a:rPr lang="en-US" sz="4800" b="1">
                <a:solidFill>
                  <a:srgbClr val="121212"/>
                </a:solidFill>
                <a:latin typeface="Arial" panose="020B0604020202020204" pitchFamily="34" charset="0"/>
                <a:cs typeface="Arial" panose="020B0604020202020204" pitchFamily="34" charset="0"/>
              </a:rPr>
              <a:t>Chúng ta có thể ghi âm bằng những cách nào?</a:t>
            </a:r>
          </a:p>
        </p:txBody>
      </p:sp>
      <p:grpSp>
        <p:nvGrpSpPr>
          <p:cNvPr id="30" name="Group 29">
            <a:extLst>
              <a:ext uri="{FF2B5EF4-FFF2-40B4-BE49-F238E27FC236}">
                <a16:creationId xmlns:a16="http://schemas.microsoft.com/office/drawing/2014/main" id="{0CFA4602-7B6B-459A-ACBF-3694CC073649}"/>
              </a:ext>
            </a:extLst>
          </p:cNvPr>
          <p:cNvGrpSpPr/>
          <p:nvPr/>
        </p:nvGrpSpPr>
        <p:grpSpPr>
          <a:xfrm>
            <a:off x="3855471" y="2250723"/>
            <a:ext cx="5134290" cy="2356554"/>
            <a:chOff x="3855471" y="2250723"/>
            <a:chExt cx="5134290" cy="2356554"/>
          </a:xfrm>
        </p:grpSpPr>
        <p:pic>
          <p:nvPicPr>
            <p:cNvPr id="4" name="Picture 3" descr="Graphical user interface, application&#10;&#10;Description automatically generated">
              <a:extLst>
                <a:ext uri="{FF2B5EF4-FFF2-40B4-BE49-F238E27FC236}">
                  <a16:creationId xmlns:a16="http://schemas.microsoft.com/office/drawing/2014/main" id="{DF8A12CB-7692-4F6B-9017-6FECFCAAC9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471" y="2250723"/>
              <a:ext cx="3534832" cy="2356554"/>
            </a:xfrm>
            <a:prstGeom prst="rect">
              <a:avLst/>
            </a:prstGeom>
          </p:spPr>
        </p:pic>
        <p:sp>
          <p:nvSpPr>
            <p:cNvPr id="19" name="TextBox 18">
              <a:extLst>
                <a:ext uri="{FF2B5EF4-FFF2-40B4-BE49-F238E27FC236}">
                  <a16:creationId xmlns:a16="http://schemas.microsoft.com/office/drawing/2014/main" id="{FDB37F9F-EA16-4704-B568-E52A6DAB1A1C}"/>
                </a:ext>
              </a:extLst>
            </p:cNvPr>
            <p:cNvSpPr txBox="1"/>
            <p:nvPr/>
          </p:nvSpPr>
          <p:spPr>
            <a:xfrm>
              <a:off x="6476826" y="3220728"/>
              <a:ext cx="2512935" cy="461665"/>
            </a:xfrm>
            <a:prstGeom prst="rect">
              <a:avLst/>
            </a:prstGeom>
            <a:noFill/>
          </p:spPr>
          <p:txBody>
            <a:bodyPr wrap="square">
              <a:spAutoFit/>
            </a:bodyPr>
            <a:lstStyle/>
            <a:p>
              <a:pPr algn="ctr"/>
              <a:r>
                <a:rPr lang="en-US" sz="2400" b="1">
                  <a:solidFill>
                    <a:schemeClr val="accent2">
                      <a:lumMod val="50000"/>
                    </a:schemeClr>
                  </a:solidFill>
                </a:rPr>
                <a:t>B</a:t>
              </a:r>
              <a:r>
                <a:rPr lang="vi-VN" sz="2400" b="1">
                  <a:solidFill>
                    <a:schemeClr val="accent2">
                      <a:lumMod val="50000"/>
                    </a:schemeClr>
                  </a:solidFill>
                </a:rPr>
                <a:t>ăng cát - xét</a:t>
              </a:r>
              <a:endParaRPr lang="en-US" sz="2400">
                <a:solidFill>
                  <a:schemeClr val="accent2">
                    <a:lumMod val="50000"/>
                  </a:schemeClr>
                </a:solidFill>
              </a:endParaRPr>
            </a:p>
          </p:txBody>
        </p:sp>
      </p:grpSp>
      <p:grpSp>
        <p:nvGrpSpPr>
          <p:cNvPr id="31" name="Group 30">
            <a:extLst>
              <a:ext uri="{FF2B5EF4-FFF2-40B4-BE49-F238E27FC236}">
                <a16:creationId xmlns:a16="http://schemas.microsoft.com/office/drawing/2014/main" id="{7E096039-95A8-4962-887B-3153A24B3B8E}"/>
              </a:ext>
            </a:extLst>
          </p:cNvPr>
          <p:cNvGrpSpPr/>
          <p:nvPr/>
        </p:nvGrpSpPr>
        <p:grpSpPr>
          <a:xfrm>
            <a:off x="8989761" y="2366998"/>
            <a:ext cx="2948500" cy="1824097"/>
            <a:chOff x="9122288" y="2339849"/>
            <a:chExt cx="2948500" cy="1824097"/>
          </a:xfrm>
        </p:grpSpPr>
        <p:pic>
          <p:nvPicPr>
            <p:cNvPr id="18" name="Picture 17">
              <a:extLst>
                <a:ext uri="{FF2B5EF4-FFF2-40B4-BE49-F238E27FC236}">
                  <a16:creationId xmlns:a16="http://schemas.microsoft.com/office/drawing/2014/main" id="{90EF6679-5ECA-4C89-9D8D-CEFD7050D16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800" y1="38400" x2="17533" y2="43733"/>
                          <a14:backgroundMark x1="18667" y1="39467" x2="17067" y2="51733"/>
                          <a14:backgroundMark x1="17067" y1="51733" x2="19733" y2="63400"/>
                          <a14:backgroundMark x1="17400" y1="48800" x2="17533" y2="53600"/>
                          <a14:backgroundMark x1="19667" y1="61733" x2="23333" y2="70333"/>
                          <a14:backgroundMark x1="22333" y1="67067" x2="26467" y2="74067"/>
                          <a14:backgroundMark x1="51267" y1="50133" x2="51933" y2="50533"/>
                          <a14:backgroundMark x1="82600" y1="38200" x2="84867" y2="44067"/>
                          <a14:backgroundMark x1="84867" y1="44067" x2="84333" y2="56800"/>
                          <a14:backgroundMark x1="84333" y1="56800" x2="82867" y2="62267"/>
                          <a14:backgroundMark x1="83933" y1="42133" x2="84267" y2="43800"/>
                          <a14:backgroundMark x1="77600" y1="71200" x2="75600" y2="73533"/>
                        </a14:backgroundRemoval>
                      </a14:imgEffect>
                      <a14:imgEffect>
                        <a14:colorTemperature colorTemp="11200"/>
                      </a14:imgEffect>
                    </a14:imgLayer>
                  </a14:imgProps>
                </a:ext>
                <a:ext uri="{28A0092B-C50C-407E-A947-70E740481C1C}">
                  <a14:useLocalDpi xmlns:a14="http://schemas.microsoft.com/office/drawing/2010/main" val="0"/>
                </a:ext>
              </a:extLst>
            </a:blip>
            <a:srcRect l="16404" t="15642" r="14909" b="15590"/>
            <a:stretch/>
          </p:blipFill>
          <p:spPr>
            <a:xfrm>
              <a:off x="9122288" y="2339849"/>
              <a:ext cx="1821972" cy="1824097"/>
            </a:xfrm>
            <a:prstGeom prst="rect">
              <a:avLst/>
            </a:prstGeom>
          </p:spPr>
        </p:pic>
        <p:sp>
          <p:nvSpPr>
            <p:cNvPr id="20" name="TextBox 19">
              <a:extLst>
                <a:ext uri="{FF2B5EF4-FFF2-40B4-BE49-F238E27FC236}">
                  <a16:creationId xmlns:a16="http://schemas.microsoft.com/office/drawing/2014/main" id="{A0327A74-09A1-45D2-9FB9-0804FAF1CCA6}"/>
                </a:ext>
              </a:extLst>
            </p:cNvPr>
            <p:cNvSpPr txBox="1"/>
            <p:nvPr/>
          </p:nvSpPr>
          <p:spPr>
            <a:xfrm>
              <a:off x="10909830" y="3234632"/>
              <a:ext cx="1160958" cy="461665"/>
            </a:xfrm>
            <a:prstGeom prst="rect">
              <a:avLst/>
            </a:prstGeom>
            <a:noFill/>
          </p:spPr>
          <p:txBody>
            <a:bodyPr wrap="square">
              <a:spAutoFit/>
            </a:bodyPr>
            <a:lstStyle/>
            <a:p>
              <a:r>
                <a:rPr lang="en-US" sz="2400" b="1">
                  <a:solidFill>
                    <a:schemeClr val="accent2">
                      <a:lumMod val="50000"/>
                    </a:schemeClr>
                  </a:solidFill>
                </a:rPr>
                <a:t>Đ</a:t>
              </a:r>
              <a:r>
                <a:rPr lang="vi-VN" sz="2400" b="1">
                  <a:solidFill>
                    <a:schemeClr val="accent2">
                      <a:lumMod val="50000"/>
                    </a:schemeClr>
                  </a:solidFill>
                </a:rPr>
                <a:t>ĩa</a:t>
              </a:r>
              <a:r>
                <a:rPr lang="vi-VN" sz="1800" b="1">
                  <a:solidFill>
                    <a:schemeClr val="accent2">
                      <a:lumMod val="50000"/>
                    </a:schemeClr>
                  </a:solidFill>
                </a:rPr>
                <a:t> </a:t>
              </a:r>
              <a:r>
                <a:rPr lang="vi-VN" sz="2400" b="1">
                  <a:solidFill>
                    <a:schemeClr val="accent2">
                      <a:lumMod val="50000"/>
                    </a:schemeClr>
                  </a:solidFill>
                </a:rPr>
                <a:t>CD</a:t>
              </a:r>
              <a:endParaRPr lang="en-US" sz="2400" b="1">
                <a:solidFill>
                  <a:schemeClr val="accent2">
                    <a:lumMod val="50000"/>
                  </a:schemeClr>
                </a:solidFill>
              </a:endParaRPr>
            </a:p>
          </p:txBody>
        </p:sp>
      </p:grpSp>
      <p:grpSp>
        <p:nvGrpSpPr>
          <p:cNvPr id="33" name="Group 32">
            <a:extLst>
              <a:ext uri="{FF2B5EF4-FFF2-40B4-BE49-F238E27FC236}">
                <a16:creationId xmlns:a16="http://schemas.microsoft.com/office/drawing/2014/main" id="{41A0D2A7-DDD8-431A-BFB9-F52F869CF489}"/>
              </a:ext>
            </a:extLst>
          </p:cNvPr>
          <p:cNvGrpSpPr/>
          <p:nvPr/>
        </p:nvGrpSpPr>
        <p:grpSpPr>
          <a:xfrm>
            <a:off x="512912" y="4553709"/>
            <a:ext cx="3342213" cy="805909"/>
            <a:chOff x="8989761" y="4899114"/>
            <a:chExt cx="2916609" cy="805909"/>
          </a:xfrm>
        </p:grpSpPr>
        <p:pic>
          <p:nvPicPr>
            <p:cNvPr id="32" name="9Slide.vn 97">
              <a:extLst>
                <a:ext uri="{FF2B5EF4-FFF2-40B4-BE49-F238E27FC236}">
                  <a16:creationId xmlns:a16="http://schemas.microsoft.com/office/drawing/2014/main" id="{1F5ECE75-C7E3-4325-B5D2-5B273D40BA48}"/>
                </a:ext>
              </a:extLst>
            </p:cNvPr>
            <p:cNvPicPr>
              <a:picLocks noChangeAspect="1"/>
            </p:cNvPicPr>
            <p:nvPr/>
          </p:nvPicPr>
          <p:blipFill>
            <a:blip r:embed="rId8"/>
            <a:stretch>
              <a:fillRect/>
            </a:stretch>
          </p:blipFill>
          <p:spPr>
            <a:xfrm>
              <a:off x="8989761" y="4899114"/>
              <a:ext cx="2916609" cy="805909"/>
            </a:xfrm>
            <a:prstGeom prst="rect">
              <a:avLst/>
            </a:prstGeom>
          </p:spPr>
        </p:pic>
        <p:sp>
          <p:nvSpPr>
            <p:cNvPr id="21" name="Text Box 73731">
              <a:extLst>
                <a:ext uri="{FF2B5EF4-FFF2-40B4-BE49-F238E27FC236}">
                  <a16:creationId xmlns:a16="http://schemas.microsoft.com/office/drawing/2014/main" id="{E5A9CA07-3480-4190-8E3B-DF57CEB66E47}"/>
                </a:ext>
              </a:extLst>
            </p:cNvPr>
            <p:cNvSpPr txBox="1"/>
            <p:nvPr/>
          </p:nvSpPr>
          <p:spPr>
            <a:xfrm>
              <a:off x="9748896" y="4988228"/>
              <a:ext cx="2125674" cy="584775"/>
            </a:xfrm>
            <a:prstGeom prst="rect">
              <a:avLst/>
            </a:prstGeom>
            <a:noFill/>
            <a:ln w="9525">
              <a:noFill/>
            </a:ln>
          </p:spPr>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spcBef>
                  <a:spcPct val="50000"/>
                </a:spcBef>
              </a:pPr>
              <a:r>
                <a:rPr lang="en-US" sz="3200" b="1">
                  <a:solidFill>
                    <a:schemeClr val="bg1">
                      <a:lumMod val="40000"/>
                      <a:lumOff val="60000"/>
                    </a:schemeClr>
                  </a:solidFill>
                </a:rPr>
                <a:t>Ngày nay</a:t>
              </a:r>
              <a:endParaRPr sz="3200" b="1">
                <a:solidFill>
                  <a:schemeClr val="bg1">
                    <a:lumMod val="40000"/>
                    <a:lumOff val="60000"/>
                  </a:schemeClr>
                </a:solidFill>
              </a:endParaRPr>
            </a:p>
          </p:txBody>
        </p:sp>
      </p:grpSp>
      <p:pic>
        <p:nvPicPr>
          <p:cNvPr id="12" name="Picture 11" descr="Icon&#10;&#10;Description automatically generated">
            <a:extLst>
              <a:ext uri="{FF2B5EF4-FFF2-40B4-BE49-F238E27FC236}">
                <a16:creationId xmlns:a16="http://schemas.microsoft.com/office/drawing/2014/main" id="{511C340E-81DD-4A5B-B2B3-9F19828ACF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8423" y="4633121"/>
            <a:ext cx="1853759" cy="1234066"/>
          </a:xfrm>
          <a:prstGeom prst="rect">
            <a:avLst/>
          </a:prstGeom>
        </p:spPr>
      </p:pic>
      <p:pic>
        <p:nvPicPr>
          <p:cNvPr id="23" name="Picture 22" descr="A close-up of a cell phone&#10;&#10;Description automatically generated with low confidence">
            <a:extLst>
              <a:ext uri="{FF2B5EF4-FFF2-40B4-BE49-F238E27FC236}">
                <a16:creationId xmlns:a16="http://schemas.microsoft.com/office/drawing/2014/main" id="{BF4E1A03-52A6-416A-BCD4-81DB67E5F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7548" y="4346263"/>
            <a:ext cx="987075" cy="1754800"/>
          </a:xfrm>
          <a:prstGeom prst="rect">
            <a:avLst/>
          </a:prstGeom>
        </p:spPr>
      </p:pic>
      <p:pic>
        <p:nvPicPr>
          <p:cNvPr id="25" name="Picture 24" descr="Graphical user interface&#10;&#10;Description automatically generated with medium confidence">
            <a:extLst>
              <a:ext uri="{FF2B5EF4-FFF2-40B4-BE49-F238E27FC236}">
                <a16:creationId xmlns:a16="http://schemas.microsoft.com/office/drawing/2014/main" id="{106B0A21-8D58-452A-A147-694AEE2077EE}"/>
              </a:ext>
            </a:extLst>
          </p:cNvPr>
          <p:cNvPicPr>
            <a:picLocks noChangeAspect="1"/>
          </p:cNvPicPr>
          <p:nvPr/>
        </p:nvPicPr>
        <p:blipFill rotWithShape="1">
          <a:blip r:embed="rId11">
            <a:extLst>
              <a:ext uri="{28A0092B-C50C-407E-A947-70E740481C1C}">
                <a14:useLocalDpi xmlns:a14="http://schemas.microsoft.com/office/drawing/2010/main" val="0"/>
              </a:ext>
            </a:extLst>
          </a:blip>
          <a:srcRect t="14217"/>
          <a:stretch/>
        </p:blipFill>
        <p:spPr>
          <a:xfrm>
            <a:off x="8186013" y="4364465"/>
            <a:ext cx="2429608" cy="1515379"/>
          </a:xfrm>
          <a:prstGeom prst="rect">
            <a:avLst/>
          </a:prstGeom>
        </p:spPr>
      </p:pic>
      <p:pic>
        <p:nvPicPr>
          <p:cNvPr id="27" name="Picture 26">
            <a:extLst>
              <a:ext uri="{FF2B5EF4-FFF2-40B4-BE49-F238E27FC236}">
                <a16:creationId xmlns:a16="http://schemas.microsoft.com/office/drawing/2014/main" id="{8D85E6FE-0291-4885-AAE7-497EBA74D8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08212">
            <a:off x="10363768" y="4292102"/>
            <a:ext cx="1841993" cy="1841993"/>
          </a:xfrm>
          <a:prstGeom prst="rect">
            <a:avLst/>
          </a:prstGeom>
        </p:spPr>
      </p:pic>
    </p:spTree>
    <p:extLst>
      <p:ext uri="{BB962C8B-B14F-4D97-AF65-F5344CB8AC3E}">
        <p14:creationId xmlns:p14="http://schemas.microsoft.com/office/powerpoint/2010/main" val="2947001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par>
                                <p:cTn id="12" presetID="22" presetClass="entr" presetSubtype="8"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endParaRPr lang="th-TH"/>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endParaRPr lang="th-TH"/>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indent="511175" algn="just">
              <a:buFont typeface="Wingdings" panose="05000000000000000000" pitchFamily="2" charset="2"/>
              <a:buChar char="ü"/>
            </a:pPr>
            <a:r>
              <a:rPr sz="2800" b="1">
                <a:solidFill>
                  <a:srgbClr val="121212"/>
                </a:solidFill>
              </a:rPr>
              <a:t>Âm </a:t>
            </a:r>
            <a:r>
              <a:rPr sz="2800" b="1" err="1">
                <a:solidFill>
                  <a:srgbClr val="121212"/>
                </a:solidFill>
              </a:rPr>
              <a:t>thanh</a:t>
            </a:r>
            <a:r>
              <a:rPr sz="2800" b="1">
                <a:solidFill>
                  <a:srgbClr val="121212"/>
                </a:solidFill>
              </a:rPr>
              <a:t> </a:t>
            </a:r>
            <a:r>
              <a:rPr sz="2800" b="1" err="1">
                <a:solidFill>
                  <a:srgbClr val="121212"/>
                </a:solidFill>
              </a:rPr>
              <a:t>rất</a:t>
            </a:r>
            <a:r>
              <a:rPr sz="2800" b="1">
                <a:solidFill>
                  <a:srgbClr val="121212"/>
                </a:solidFill>
              </a:rPr>
              <a:t> </a:t>
            </a:r>
            <a:r>
              <a:rPr sz="2800" b="1" err="1">
                <a:solidFill>
                  <a:srgbClr val="121212"/>
                </a:solidFill>
              </a:rPr>
              <a:t>cần</a:t>
            </a:r>
            <a:r>
              <a:rPr sz="2800" b="1">
                <a:solidFill>
                  <a:srgbClr val="121212"/>
                </a:solidFill>
              </a:rPr>
              <a:t> </a:t>
            </a:r>
            <a:r>
              <a:rPr sz="2800" b="1" err="1">
                <a:solidFill>
                  <a:srgbClr val="121212"/>
                </a:solidFill>
              </a:rPr>
              <a:t>cho</a:t>
            </a:r>
            <a:r>
              <a:rPr sz="2800" b="1">
                <a:solidFill>
                  <a:srgbClr val="121212"/>
                </a:solidFill>
              </a:rPr>
              <a:t> con </a:t>
            </a:r>
            <a:r>
              <a:rPr sz="2800" b="1" err="1">
                <a:solidFill>
                  <a:srgbClr val="121212"/>
                </a:solidFill>
              </a:rPr>
              <a:t>người</a:t>
            </a:r>
            <a:r>
              <a:rPr sz="2800" b="1">
                <a:solidFill>
                  <a:srgbClr val="121212"/>
                </a:solidFill>
              </a:rPr>
              <a:t>. </a:t>
            </a:r>
            <a:r>
              <a:rPr sz="2800" b="1" err="1">
                <a:solidFill>
                  <a:srgbClr val="121212"/>
                </a:solidFill>
              </a:rPr>
              <a:t>Nhờ</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chúng</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tập</a:t>
            </a:r>
            <a:r>
              <a:rPr sz="2800" b="1">
                <a:solidFill>
                  <a:srgbClr val="121212"/>
                </a:solidFill>
              </a:rPr>
              <a:t>, </a:t>
            </a:r>
            <a:r>
              <a:rPr sz="2800" b="1" err="1">
                <a:solidFill>
                  <a:srgbClr val="121212"/>
                </a:solidFill>
              </a:rPr>
              <a:t>nói</a:t>
            </a:r>
            <a:r>
              <a:rPr sz="2800" b="1">
                <a:solidFill>
                  <a:srgbClr val="121212"/>
                </a:solidFill>
              </a:rPr>
              <a:t> </a:t>
            </a:r>
            <a:r>
              <a:rPr sz="2800" b="1" err="1">
                <a:solidFill>
                  <a:srgbClr val="121212"/>
                </a:solidFill>
              </a:rPr>
              <a:t>chuyện</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nhau</a:t>
            </a:r>
            <a:r>
              <a:rPr sz="2800" b="1">
                <a:solidFill>
                  <a:srgbClr val="121212"/>
                </a:solidFill>
              </a:rPr>
              <a:t>, </a:t>
            </a:r>
            <a:r>
              <a:rPr sz="2800" b="1" err="1">
                <a:solidFill>
                  <a:srgbClr val="121212"/>
                </a:solidFill>
              </a:rPr>
              <a:t>thưởng</a:t>
            </a:r>
            <a:r>
              <a:rPr sz="2800" b="1">
                <a:solidFill>
                  <a:srgbClr val="121212"/>
                </a:solidFill>
              </a:rPr>
              <a:t> </a:t>
            </a:r>
            <a:r>
              <a:rPr sz="2800" b="1" err="1">
                <a:solidFill>
                  <a:srgbClr val="121212"/>
                </a:solidFill>
              </a:rPr>
              <a:t>thức</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nhạc</a:t>
            </a:r>
            <a:r>
              <a:rPr sz="2800" b="1">
                <a:solidFill>
                  <a:srgbClr val="121212"/>
                </a:solidFill>
              </a:rPr>
              <a:t>, </a:t>
            </a:r>
            <a:r>
              <a:rPr sz="2800" b="1" err="1">
                <a:solidFill>
                  <a:srgbClr val="121212"/>
                </a:solidFill>
              </a:rPr>
              <a:t>báo</a:t>
            </a:r>
            <a:r>
              <a:rPr sz="2800" b="1">
                <a:solidFill>
                  <a:srgbClr val="121212"/>
                </a:solidFill>
              </a:rPr>
              <a:t> </a:t>
            </a:r>
            <a:r>
              <a:rPr sz="2800" b="1" err="1">
                <a:solidFill>
                  <a:srgbClr val="121212"/>
                </a:solidFill>
              </a:rPr>
              <a:t>hiệu</a:t>
            </a:r>
            <a:r>
              <a:rPr sz="2800" b="1">
                <a:solidFill>
                  <a:srgbClr val="121212"/>
                </a:solidFill>
              </a:rPr>
              <a:t>,…</a:t>
            </a:r>
            <a:endParaRPr lang="en-US" sz="2800" b="1">
              <a:solidFill>
                <a:srgbClr val="121212"/>
              </a:solidFill>
            </a:endParaRPr>
          </a:p>
          <a:p>
            <a:pPr indent="511175" algn="just">
              <a:buFont typeface="Wingdings" panose="05000000000000000000" pitchFamily="2" charset="2"/>
              <a:buChar char="ü"/>
            </a:pPr>
            <a:r>
              <a:rPr sz="2800" b="1">
                <a:solidFill>
                  <a:srgbClr val="121212"/>
                </a:solidFill>
              </a:rPr>
              <a:t>Hơn </a:t>
            </a:r>
            <a:r>
              <a:rPr sz="2800" b="1" err="1">
                <a:solidFill>
                  <a:srgbClr val="121212"/>
                </a:solidFill>
              </a:rPr>
              <a:t>một</a:t>
            </a:r>
            <a:r>
              <a:rPr sz="2800" b="1">
                <a:solidFill>
                  <a:srgbClr val="121212"/>
                </a:solidFill>
              </a:rPr>
              <a:t> </a:t>
            </a:r>
            <a:r>
              <a:rPr sz="2800" b="1" err="1">
                <a:solidFill>
                  <a:srgbClr val="121212"/>
                </a:solidFill>
              </a:rPr>
              <a:t>trăm</a:t>
            </a:r>
            <a:r>
              <a:rPr sz="2800" b="1">
                <a:solidFill>
                  <a:srgbClr val="121212"/>
                </a:solidFill>
              </a:rPr>
              <a:t> </a:t>
            </a:r>
            <a:r>
              <a:rPr sz="2800" b="1" err="1">
                <a:solidFill>
                  <a:srgbClr val="121212"/>
                </a:solidFill>
              </a:rPr>
              <a:t>năm</a:t>
            </a:r>
            <a:r>
              <a:rPr sz="2800" b="1">
                <a:solidFill>
                  <a:srgbClr val="121212"/>
                </a:solidFill>
              </a:rPr>
              <a:t> </a:t>
            </a:r>
            <a:r>
              <a:rPr sz="2800" b="1" err="1">
                <a:solidFill>
                  <a:srgbClr val="121212"/>
                </a:solidFill>
              </a:rPr>
              <a:t>trước</a:t>
            </a:r>
            <a:r>
              <a:rPr sz="2800" b="1">
                <a:solidFill>
                  <a:srgbClr val="121212"/>
                </a:solidFill>
              </a:rPr>
              <a:t> </a:t>
            </a:r>
            <a:r>
              <a:rPr sz="2800" b="1" err="1">
                <a:solidFill>
                  <a:srgbClr val="121212"/>
                </a:solidFill>
              </a:rPr>
              <a:t>đây</a:t>
            </a:r>
            <a:r>
              <a:rPr sz="2800" b="1">
                <a:solidFill>
                  <a:srgbClr val="121212"/>
                </a:solidFill>
              </a:rPr>
              <a:t>, </a:t>
            </a:r>
            <a:r>
              <a:rPr sz="2800" b="1" err="1">
                <a:solidFill>
                  <a:srgbClr val="121212"/>
                </a:solidFill>
              </a:rPr>
              <a:t>nhà</a:t>
            </a:r>
            <a:r>
              <a:rPr sz="2800" b="1">
                <a:solidFill>
                  <a:srgbClr val="121212"/>
                </a:solidFill>
              </a:rPr>
              <a:t> </a:t>
            </a:r>
            <a:r>
              <a:rPr sz="2800" b="1" err="1">
                <a:solidFill>
                  <a:srgbClr val="121212"/>
                </a:solidFill>
              </a:rPr>
              <a:t>bác</a:t>
            </a:r>
            <a:r>
              <a:rPr sz="2800" b="1">
                <a:solidFill>
                  <a:srgbClr val="121212"/>
                </a:solidFill>
              </a:rPr>
              <a:t> </a:t>
            </a:r>
            <a:r>
              <a:rPr sz="2800" b="1" err="1">
                <a:solidFill>
                  <a:srgbClr val="121212"/>
                </a:solidFill>
              </a:rPr>
              <a:t>học</a:t>
            </a:r>
            <a:r>
              <a:rPr sz="2800" b="1">
                <a:solidFill>
                  <a:srgbClr val="121212"/>
                </a:solidFill>
              </a:rPr>
              <a:t> </a:t>
            </a:r>
            <a:r>
              <a:rPr sz="2800" b="1" err="1">
                <a:solidFill>
                  <a:srgbClr val="121212"/>
                </a:solidFill>
              </a:rPr>
              <a:t>Tô-mát</a:t>
            </a:r>
            <a:r>
              <a:rPr sz="2800" b="1">
                <a:solidFill>
                  <a:srgbClr val="121212"/>
                </a:solidFill>
              </a:rPr>
              <a:t> Ê-đi-xơn </a:t>
            </a:r>
            <a:r>
              <a:rPr sz="2800" b="1" err="1">
                <a:solidFill>
                  <a:srgbClr val="121212"/>
                </a:solidFill>
              </a:rPr>
              <a:t>đã</a:t>
            </a:r>
            <a:r>
              <a:rPr sz="2800" b="1">
                <a:solidFill>
                  <a:srgbClr val="121212"/>
                </a:solidFill>
              </a:rPr>
              <a:t> </a:t>
            </a:r>
            <a:r>
              <a:rPr sz="2800" b="1" err="1">
                <a:solidFill>
                  <a:srgbClr val="121212"/>
                </a:solidFill>
              </a:rPr>
              <a:t>phát</a:t>
            </a:r>
            <a:r>
              <a:rPr sz="2800" b="1">
                <a:solidFill>
                  <a:srgbClr val="121212"/>
                </a:solidFill>
              </a:rPr>
              <a:t> minh </a:t>
            </a:r>
            <a:r>
              <a:rPr sz="2800" b="1" err="1">
                <a:solidFill>
                  <a:srgbClr val="121212"/>
                </a:solidFill>
              </a:rPr>
              <a:t>ra</a:t>
            </a:r>
            <a:r>
              <a:rPr sz="2800" b="1">
                <a:solidFill>
                  <a:srgbClr val="121212"/>
                </a:solidFill>
              </a:rPr>
              <a:t> </a:t>
            </a:r>
            <a:r>
              <a:rPr sz="2800" b="1" err="1">
                <a:solidFill>
                  <a:srgbClr val="121212"/>
                </a:solidFill>
              </a:rPr>
              <a:t>chiếc</a:t>
            </a:r>
            <a:r>
              <a:rPr sz="2800" b="1">
                <a:solidFill>
                  <a:srgbClr val="121212"/>
                </a:solidFill>
              </a:rPr>
              <a:t> </a:t>
            </a:r>
            <a:r>
              <a:rPr sz="2800" b="1" err="1">
                <a:solidFill>
                  <a:srgbClr val="121212"/>
                </a:solidFill>
              </a:rPr>
              <a:t>máy</a:t>
            </a:r>
            <a:r>
              <a:rPr sz="2800" b="1">
                <a:solidFill>
                  <a:srgbClr val="121212"/>
                </a:solidFill>
              </a:rPr>
              <a:t> </a:t>
            </a:r>
            <a:r>
              <a:rPr sz="2800" b="1" err="1">
                <a:solidFill>
                  <a:srgbClr val="121212"/>
                </a:solidFill>
              </a:rPr>
              <a:t>hát</a:t>
            </a:r>
            <a:r>
              <a:rPr sz="2800" b="1">
                <a:solidFill>
                  <a:srgbClr val="121212"/>
                </a:solidFill>
              </a:rPr>
              <a:t>. </a:t>
            </a:r>
            <a:r>
              <a:rPr sz="2800" b="1" err="1">
                <a:solidFill>
                  <a:srgbClr val="121212"/>
                </a:solidFill>
              </a:rPr>
              <a:t>Với</a:t>
            </a:r>
            <a:r>
              <a:rPr sz="2800" b="1">
                <a:solidFill>
                  <a:srgbClr val="121212"/>
                </a:solidFill>
              </a:rPr>
              <a:t> </a:t>
            </a:r>
            <a:r>
              <a:rPr sz="2800" b="1" err="1">
                <a:solidFill>
                  <a:srgbClr val="121212"/>
                </a:solidFill>
              </a:rPr>
              <a:t>chiếc</a:t>
            </a:r>
            <a:r>
              <a:rPr sz="2800" b="1">
                <a:solidFill>
                  <a:srgbClr val="121212"/>
                </a:solidFill>
              </a:rPr>
              <a:t> </a:t>
            </a:r>
            <a:r>
              <a:rPr sz="2800" b="1" err="1">
                <a:solidFill>
                  <a:srgbClr val="121212"/>
                </a:solidFill>
              </a:rPr>
              <a:t>máy</a:t>
            </a:r>
            <a:r>
              <a:rPr sz="2800" b="1">
                <a:solidFill>
                  <a:srgbClr val="121212"/>
                </a:solidFill>
              </a:rPr>
              <a:t> </a:t>
            </a:r>
            <a:r>
              <a:rPr sz="2800" b="1" err="1">
                <a:solidFill>
                  <a:srgbClr val="121212"/>
                </a:solidFill>
              </a:rPr>
              <a:t>này</a:t>
            </a:r>
            <a:r>
              <a:rPr sz="2800" b="1">
                <a:solidFill>
                  <a:srgbClr val="121212"/>
                </a:solidFill>
              </a:rPr>
              <a:t>, </a:t>
            </a:r>
            <a:r>
              <a:rPr sz="2800" b="1" err="1">
                <a:solidFill>
                  <a:srgbClr val="121212"/>
                </a:solidFill>
              </a:rPr>
              <a:t>lần</a:t>
            </a:r>
            <a:r>
              <a:rPr sz="2800" b="1">
                <a:solidFill>
                  <a:srgbClr val="121212"/>
                </a:solidFill>
              </a:rPr>
              <a:t> </a:t>
            </a:r>
            <a:r>
              <a:rPr sz="2800" b="1" err="1">
                <a:solidFill>
                  <a:srgbClr val="121212"/>
                </a:solidFill>
              </a:rPr>
              <a:t>đầu</a:t>
            </a:r>
            <a:r>
              <a:rPr sz="2800" b="1">
                <a:solidFill>
                  <a:srgbClr val="121212"/>
                </a:solidFill>
              </a:rPr>
              <a:t> </a:t>
            </a:r>
            <a:r>
              <a:rPr sz="2800" b="1" err="1">
                <a:solidFill>
                  <a:srgbClr val="121212"/>
                </a:solidFill>
              </a:rPr>
              <a:t>tiên</a:t>
            </a:r>
            <a:r>
              <a:rPr sz="2800" b="1">
                <a:solidFill>
                  <a:srgbClr val="121212"/>
                </a:solidFill>
              </a:rPr>
              <a:t> </a:t>
            </a:r>
            <a:r>
              <a:rPr sz="2800" b="1" err="1">
                <a:solidFill>
                  <a:srgbClr val="121212"/>
                </a:solidFill>
              </a:rPr>
              <a:t>âm</a:t>
            </a:r>
            <a:r>
              <a:rPr sz="2800" b="1">
                <a:solidFill>
                  <a:srgbClr val="121212"/>
                </a:solidFill>
              </a:rPr>
              <a:t> </a:t>
            </a:r>
            <a:r>
              <a:rPr sz="2800" b="1" err="1">
                <a:solidFill>
                  <a:srgbClr val="121212"/>
                </a:solidFill>
              </a:rPr>
              <a:t>thanh</a:t>
            </a:r>
            <a:r>
              <a:rPr sz="2800" b="1">
                <a:solidFill>
                  <a:srgbClr val="121212"/>
                </a:solidFill>
              </a:rPr>
              <a:t> </a:t>
            </a:r>
            <a:r>
              <a:rPr sz="2800" b="1" err="1">
                <a:solidFill>
                  <a:srgbClr val="121212"/>
                </a:solidFill>
              </a:rPr>
              <a:t>đã</a:t>
            </a:r>
            <a:r>
              <a:rPr sz="2800" b="1">
                <a:solidFill>
                  <a:srgbClr val="121212"/>
                </a:solidFill>
              </a:rPr>
              <a:t> </a:t>
            </a:r>
            <a:r>
              <a:rPr sz="2800" b="1" err="1">
                <a:solidFill>
                  <a:srgbClr val="121212"/>
                </a:solidFill>
              </a:rPr>
              <a:t>được</a:t>
            </a:r>
            <a:r>
              <a:rPr sz="2800" b="1">
                <a:solidFill>
                  <a:srgbClr val="121212"/>
                </a:solidFill>
              </a:rPr>
              <a:t> </a:t>
            </a:r>
            <a:r>
              <a:rPr sz="2800" b="1" err="1">
                <a:solidFill>
                  <a:srgbClr val="121212"/>
                </a:solidFill>
              </a:rPr>
              <a:t>ghi</a:t>
            </a:r>
            <a:r>
              <a:rPr sz="2800" b="1">
                <a:solidFill>
                  <a:srgbClr val="121212"/>
                </a:solidFill>
              </a:rPr>
              <a:t> </a:t>
            </a:r>
            <a:r>
              <a:rPr sz="2800" b="1" err="1">
                <a:solidFill>
                  <a:srgbClr val="121212"/>
                </a:solidFill>
              </a:rPr>
              <a:t>lại</a:t>
            </a:r>
            <a:r>
              <a:rPr sz="2800" b="1">
                <a:solidFill>
                  <a:srgbClr val="121212"/>
                </a:solidFill>
              </a:rPr>
              <a:t> </a:t>
            </a:r>
            <a:r>
              <a:rPr sz="2800" b="1" err="1">
                <a:solidFill>
                  <a:srgbClr val="121212"/>
                </a:solidFill>
              </a:rPr>
              <a:t>và</a:t>
            </a:r>
            <a:r>
              <a:rPr sz="2800" b="1">
                <a:solidFill>
                  <a:srgbClr val="121212"/>
                </a:solidFill>
              </a:rPr>
              <a:t> </a:t>
            </a:r>
            <a:r>
              <a:rPr sz="2800" b="1" err="1">
                <a:solidFill>
                  <a:srgbClr val="121212"/>
                </a:solidFill>
              </a:rPr>
              <a:t>phát</a:t>
            </a:r>
            <a:r>
              <a:rPr sz="2800" b="1">
                <a:solidFill>
                  <a:srgbClr val="121212"/>
                </a:solidFill>
              </a:rPr>
              <a:t> </a:t>
            </a:r>
            <a:r>
              <a:rPr sz="2800" b="1" err="1">
                <a:solidFill>
                  <a:srgbClr val="121212"/>
                </a:solidFill>
              </a:rPr>
              <a:t>ra</a:t>
            </a:r>
            <a:r>
              <a:rPr sz="2800" b="1">
                <a:solidFill>
                  <a:srgbClr val="121212"/>
                </a:solidFill>
              </a:rPr>
              <a:t>. </a:t>
            </a:r>
            <a:r>
              <a:rPr sz="2800" b="1" err="1">
                <a:solidFill>
                  <a:srgbClr val="121212"/>
                </a:solidFill>
              </a:rPr>
              <a:t>Ngày</a:t>
            </a:r>
            <a:r>
              <a:rPr sz="2800" b="1">
                <a:solidFill>
                  <a:srgbClr val="121212"/>
                </a:solidFill>
              </a:rPr>
              <a:t> nay, </a:t>
            </a:r>
            <a:r>
              <a:rPr sz="2800" b="1" err="1">
                <a:solidFill>
                  <a:srgbClr val="121212"/>
                </a:solidFill>
              </a:rPr>
              <a:t>người</a:t>
            </a:r>
            <a:r>
              <a:rPr sz="2800" b="1">
                <a:solidFill>
                  <a:srgbClr val="121212"/>
                </a:solidFill>
              </a:rPr>
              <a:t> </a:t>
            </a:r>
            <a:r>
              <a:rPr sz="2800" b="1" err="1">
                <a:solidFill>
                  <a:srgbClr val="121212"/>
                </a:solidFill>
              </a:rPr>
              <a:t>ta</a:t>
            </a:r>
            <a:r>
              <a:rPr sz="2800" b="1">
                <a:solidFill>
                  <a:srgbClr val="121212"/>
                </a:solidFill>
              </a:rPr>
              <a:t> </a:t>
            </a:r>
            <a:r>
              <a:rPr sz="2800" b="1" err="1">
                <a:solidFill>
                  <a:srgbClr val="121212"/>
                </a:solidFill>
              </a:rPr>
              <a:t>có</a:t>
            </a:r>
            <a:r>
              <a:rPr sz="2800" b="1">
                <a:solidFill>
                  <a:srgbClr val="121212"/>
                </a:solidFill>
              </a:rPr>
              <a:t> </a:t>
            </a:r>
            <a:r>
              <a:rPr sz="2800" b="1" err="1">
                <a:solidFill>
                  <a:srgbClr val="121212"/>
                </a:solidFill>
              </a:rPr>
              <a:t>thể</a:t>
            </a:r>
            <a:r>
              <a:rPr sz="2800" b="1">
                <a:solidFill>
                  <a:srgbClr val="121212"/>
                </a:solidFill>
              </a:rPr>
              <a:t> </a:t>
            </a:r>
            <a:r>
              <a:rPr sz="2800" b="1" err="1">
                <a:solidFill>
                  <a:srgbClr val="121212"/>
                </a:solidFill>
              </a:rPr>
              <a:t>ghi</a:t>
            </a:r>
            <a:r>
              <a:rPr sz="2800" b="1">
                <a:solidFill>
                  <a:srgbClr val="121212"/>
                </a:solidFill>
              </a:rPr>
              <a:t> </a:t>
            </a:r>
            <a:r>
              <a:rPr sz="2800" b="1" err="1">
                <a:solidFill>
                  <a:srgbClr val="121212"/>
                </a:solidFill>
              </a:rPr>
              <a:t>âm</a:t>
            </a:r>
            <a:r>
              <a:rPr sz="2800" b="1">
                <a:solidFill>
                  <a:srgbClr val="121212"/>
                </a:solidFill>
              </a:rPr>
              <a:t> vào</a:t>
            </a:r>
            <a:r>
              <a:rPr lang="en-US" sz="2800" b="1">
                <a:solidFill>
                  <a:srgbClr val="121212"/>
                </a:solidFill>
              </a:rPr>
              <a:t> </a:t>
            </a:r>
            <a:r>
              <a:rPr lang="en-US" sz="2800" b="1">
                <a:solidFill>
                  <a:srgbClr val="121212"/>
                </a:solidFill>
                <a:highlight>
                  <a:srgbClr val="00FFFF"/>
                </a:highlight>
              </a:rPr>
              <a:t>các thiết bị ghi âm như: điện thoại, đồng hồ thông minh, máy ghi âm,…</a:t>
            </a:r>
            <a:endParaRPr sz="2800" b="1">
              <a:solidFill>
                <a:srgbClr val="121212"/>
              </a:solidFill>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69069" y="-59990"/>
            <a:ext cx="1646425" cy="1407977"/>
          </a:xfrm>
          <a:prstGeom prst="rect">
            <a:avLst/>
          </a:prstGeom>
        </p:spPr>
      </p:pic>
      <p:grpSp>
        <p:nvGrpSpPr>
          <p:cNvPr id="116" name="Group 115">
            <a:extLst>
              <a:ext uri="{FF2B5EF4-FFF2-40B4-BE49-F238E27FC236}">
                <a16:creationId xmlns:a16="http://schemas.microsoft.com/office/drawing/2014/main" id="{2192C764-FC8D-4D93-9B5E-50FFDFE422CA}"/>
              </a:ext>
            </a:extLst>
          </p:cNvPr>
          <p:cNvGrpSpPr/>
          <p:nvPr/>
        </p:nvGrpSpPr>
        <p:grpSpPr>
          <a:xfrm>
            <a:off x="2378295" y="279400"/>
            <a:ext cx="6644865" cy="1636061"/>
            <a:chOff x="3789317" y="3185945"/>
            <a:chExt cx="6644865" cy="1636061"/>
          </a:xfrm>
        </p:grpSpPr>
        <p:sp>
          <p:nvSpPr>
            <p:cNvPr id="117" name="Rectangle 116">
              <a:extLst>
                <a:ext uri="{FF2B5EF4-FFF2-40B4-BE49-F238E27FC236}">
                  <a16:creationId xmlns:a16="http://schemas.microsoft.com/office/drawing/2014/main" id="{89F3E686-2596-462A-A1A5-EAA5BFE22AC7}"/>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Ghi nhớ</a:t>
              </a:r>
              <a:endParaRPr lang="th-TH" sz="13800" b="1" dirty="0">
                <a:solidFill>
                  <a:schemeClr val="tx1">
                    <a:lumMod val="20000"/>
                    <a:lumOff val="80000"/>
                  </a:schemeClr>
                </a:solidFill>
                <a:latin typeface="UTM Duepuntozero" panose="02040603050506020204" pitchFamily="18" charset="0"/>
              </a:endParaRPr>
            </a:p>
          </p:txBody>
        </p:sp>
        <p:sp>
          <p:nvSpPr>
            <p:cNvPr id="118" name="Rectangle 117">
              <a:extLst>
                <a:ext uri="{FF2B5EF4-FFF2-40B4-BE49-F238E27FC236}">
                  <a16:creationId xmlns:a16="http://schemas.microsoft.com/office/drawing/2014/main" id="{360E9AE5-B9F2-4B88-B54E-6D287E98BB13}"/>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Ghi nhớ</a:t>
              </a:r>
              <a:endParaRPr lang="th-TH" sz="13800" b="1" dirty="0">
                <a:solidFill>
                  <a:schemeClr val="tx1"/>
                </a:solidFill>
                <a:latin typeface="UTM Duepuntozero" panose="02040603050506020204" pitchFamily="18" charset="0"/>
              </a:endParaRPr>
            </a:p>
          </p:txBody>
        </p:sp>
      </p:grpSp>
    </p:spTree>
    <p:extLst>
      <p:ext uri="{BB962C8B-B14F-4D97-AF65-F5344CB8AC3E}">
        <p14:creationId xmlns:p14="http://schemas.microsoft.com/office/powerpoint/2010/main" val="3308578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down)">
                                      <p:cBhvr>
                                        <p:cTn id="14" dur="500"/>
                                        <p:tgtEl>
                                          <p:spTgt spid="114"/>
                                        </p:tgtEl>
                                      </p:cBhvr>
                                    </p:animEffect>
                                  </p:childTnLst>
                                </p:cTn>
                              </p:par>
                              <p:par>
                                <p:cTn id="15" presetID="42" presetClass="path" presetSubtype="0" accel="50000" decel="50000" fill="hold" nodeType="withEffect">
                                  <p:stCondLst>
                                    <p:cond delay="0"/>
                                  </p:stCondLst>
                                  <p:childTnLst>
                                    <p:animMotion origin="layout" path="M 4.375E-6 2.77556E-17 L -0.39193 0.08681 " pathEditMode="relative" rAng="0" ptsTypes="AA">
                                      <p:cBhvr>
                                        <p:cTn id="16"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raphic 3">
            <a:extLst>
              <a:ext uri="{FF2B5EF4-FFF2-40B4-BE49-F238E27FC236}">
                <a16:creationId xmlns:a16="http://schemas.microsoft.com/office/drawing/2014/main" id="{975522B4-DC80-43BD-9D46-C078604FD31A}"/>
              </a:ext>
            </a:extLst>
          </p:cNvPr>
          <p:cNvSpPr/>
          <p:nvPr/>
        </p:nvSpPr>
        <p:spPr>
          <a:xfrm>
            <a:off x="7316314" y="1190857"/>
            <a:ext cx="4884532" cy="5667143"/>
          </a:xfrm>
          <a:custGeom>
            <a:avLst/>
            <a:gdLst>
              <a:gd name="connsiteX0" fmla="*/ 3748104 w 3748103"/>
              <a:gd name="connsiteY0" fmla="*/ 14377 h 5006771"/>
              <a:gd name="connsiteX1" fmla="*/ 2434238 w 3748103"/>
              <a:gd name="connsiteY1" fmla="*/ 1268454 h 5006771"/>
              <a:gd name="connsiteX2" fmla="*/ 2217714 w 3748103"/>
              <a:gd name="connsiteY2" fmla="*/ 2153870 h 5006771"/>
              <a:gd name="connsiteX3" fmla="*/ 1765164 w 3748103"/>
              <a:gd name="connsiteY3" fmla="*/ 3570387 h 5006771"/>
              <a:gd name="connsiteX4" fmla="*/ 427200 w 3748103"/>
              <a:gd name="connsiteY4" fmla="*/ 4101672 h 5006771"/>
              <a:gd name="connsiteX5" fmla="*/ 171491 w 3748103"/>
              <a:gd name="connsiteY5" fmla="*/ 5006772 h 5006771"/>
              <a:gd name="connsiteX6" fmla="*/ 3747920 w 3748103"/>
              <a:gd name="connsiteY6" fmla="*/ 5006772 h 5006771"/>
              <a:gd name="connsiteX7" fmla="*/ 3747920 w 3748103"/>
              <a:gd name="connsiteY7" fmla="*/ 14377 h 500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8103" h="5006771">
                <a:moveTo>
                  <a:pt x="3748104" y="14377"/>
                </a:moveTo>
                <a:cubicBezTo>
                  <a:pt x="3275870" y="-123411"/>
                  <a:pt x="2610659" y="762004"/>
                  <a:pt x="2434238" y="1268454"/>
                </a:cubicBezTo>
                <a:cubicBezTo>
                  <a:pt x="2326988" y="1576041"/>
                  <a:pt x="2257082" y="1819424"/>
                  <a:pt x="2217714" y="2153870"/>
                </a:cubicBezTo>
                <a:cubicBezTo>
                  <a:pt x="2178346" y="2645787"/>
                  <a:pt x="2158662" y="3216257"/>
                  <a:pt x="1765164" y="3570387"/>
                </a:cubicBezTo>
                <a:cubicBezTo>
                  <a:pt x="1411035" y="3885148"/>
                  <a:pt x="865768" y="3892322"/>
                  <a:pt x="427200" y="4101672"/>
                </a:cubicBezTo>
                <a:cubicBezTo>
                  <a:pt x="105080" y="4255466"/>
                  <a:pt x="-202323" y="4750879"/>
                  <a:pt x="171491" y="5006772"/>
                </a:cubicBezTo>
                <a:lnTo>
                  <a:pt x="3747920" y="5006772"/>
                </a:lnTo>
                <a:lnTo>
                  <a:pt x="3747920" y="14377"/>
                </a:lnTo>
                <a:close/>
              </a:path>
            </a:pathLst>
          </a:custGeom>
          <a:solidFill>
            <a:srgbClr val="77BFB3"/>
          </a:solidFill>
          <a:ln w="18396" cap="flat">
            <a:noFill/>
            <a:prstDash val="solid"/>
            <a:miter/>
          </a:ln>
        </p:spPr>
        <p:txBody>
          <a:bodyPr rtlCol="0" anchor="ctr"/>
          <a:lstStyle/>
          <a:p>
            <a:endParaRPr lang="th-TH"/>
          </a:p>
        </p:txBody>
      </p:sp>
      <p:grpSp>
        <p:nvGrpSpPr>
          <p:cNvPr id="481" name="Graphic 143">
            <a:extLst>
              <a:ext uri="{FF2B5EF4-FFF2-40B4-BE49-F238E27FC236}">
                <a16:creationId xmlns:a16="http://schemas.microsoft.com/office/drawing/2014/main" id="{67EA4853-3548-4E3C-B3C1-A17AC03B05C5}"/>
              </a:ext>
            </a:extLst>
          </p:cNvPr>
          <p:cNvGrpSpPr/>
          <p:nvPr/>
        </p:nvGrpSpPr>
        <p:grpSpPr>
          <a:xfrm rot="17668063" flipH="1">
            <a:off x="7697731" y="3547295"/>
            <a:ext cx="1876002" cy="3664187"/>
            <a:chOff x="10445531" y="3270549"/>
            <a:chExt cx="1876002" cy="3664187"/>
          </a:xfrm>
        </p:grpSpPr>
        <p:sp>
          <p:nvSpPr>
            <p:cNvPr id="482" name="Freeform: Shape 481">
              <a:extLst>
                <a:ext uri="{FF2B5EF4-FFF2-40B4-BE49-F238E27FC236}">
                  <a16:creationId xmlns:a16="http://schemas.microsoft.com/office/drawing/2014/main" id="{698257DE-2843-4248-A26D-96C00F6A56A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483" name="Freeform: Shape 482">
              <a:extLst>
                <a:ext uri="{FF2B5EF4-FFF2-40B4-BE49-F238E27FC236}">
                  <a16:creationId xmlns:a16="http://schemas.microsoft.com/office/drawing/2014/main" id="{92E4C60D-E17B-4B29-8CBA-750BE7524FB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484" name="Freeform: Shape 483">
              <a:extLst>
                <a:ext uri="{FF2B5EF4-FFF2-40B4-BE49-F238E27FC236}">
                  <a16:creationId xmlns:a16="http://schemas.microsoft.com/office/drawing/2014/main" id="{34E48FA9-5195-461E-80A4-62F0ABB81840}"/>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485" name="Freeform: Shape 484">
              <a:extLst>
                <a:ext uri="{FF2B5EF4-FFF2-40B4-BE49-F238E27FC236}">
                  <a16:creationId xmlns:a16="http://schemas.microsoft.com/office/drawing/2014/main" id="{8ECAD3D8-276E-4DE8-B50F-8A156E85F157}"/>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486" name="Freeform: Shape 485">
              <a:extLst>
                <a:ext uri="{FF2B5EF4-FFF2-40B4-BE49-F238E27FC236}">
                  <a16:creationId xmlns:a16="http://schemas.microsoft.com/office/drawing/2014/main" id="{E63F1C9D-D1D1-495B-A5E6-3C40454CDFD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487" name="Freeform: Shape 486">
              <a:extLst>
                <a:ext uri="{FF2B5EF4-FFF2-40B4-BE49-F238E27FC236}">
                  <a16:creationId xmlns:a16="http://schemas.microsoft.com/office/drawing/2014/main" id="{7DDD6662-C820-40F7-9979-49FBB46AF21D}"/>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488" name="Freeform: Shape 487">
              <a:extLst>
                <a:ext uri="{FF2B5EF4-FFF2-40B4-BE49-F238E27FC236}">
                  <a16:creationId xmlns:a16="http://schemas.microsoft.com/office/drawing/2014/main" id="{B945C6F2-A1EE-47D4-8EF8-E9C820AA77C7}"/>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489" name="Freeform: Shape 488">
              <a:extLst>
                <a:ext uri="{FF2B5EF4-FFF2-40B4-BE49-F238E27FC236}">
                  <a16:creationId xmlns:a16="http://schemas.microsoft.com/office/drawing/2014/main" id="{35689A39-3246-4ADB-90C8-CF08E263583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pic>
        <p:nvPicPr>
          <p:cNvPr id="6" name="Graphic 5">
            <a:extLst>
              <a:ext uri="{FF2B5EF4-FFF2-40B4-BE49-F238E27FC236}">
                <a16:creationId xmlns:a16="http://schemas.microsoft.com/office/drawing/2014/main" id="{9DFC34FE-472D-4538-A011-B318720EA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174750" y="1174750"/>
            <a:ext cx="6858000" cy="4508500"/>
          </a:xfrm>
          <a:prstGeom prst="rect">
            <a:avLst/>
          </a:prstGeom>
        </p:spPr>
      </p:pic>
      <p:sp>
        <p:nvSpPr>
          <p:cNvPr id="7" name="Rectangle 6">
            <a:extLst>
              <a:ext uri="{FF2B5EF4-FFF2-40B4-BE49-F238E27FC236}">
                <a16:creationId xmlns:a16="http://schemas.microsoft.com/office/drawing/2014/main" id="{2CCFDF39-E78E-4D9B-9044-3C4D48F5C0C9}"/>
              </a:ext>
            </a:extLst>
          </p:cNvPr>
          <p:cNvSpPr/>
          <p:nvPr/>
        </p:nvSpPr>
        <p:spPr>
          <a:xfrm>
            <a:off x="-201062" y="3965716"/>
            <a:ext cx="80969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chemeClr val="tx1">
                    <a:lumMod val="20000"/>
                    <a:lumOff val="80000"/>
                  </a:schemeClr>
                </a:solidFill>
                <a:latin typeface="UTM Duepuntozero" panose="02040603050506020204" pitchFamily="18" charset="0"/>
              </a:rPr>
              <a:t>LUYỆN TẬP</a:t>
            </a:r>
            <a:endParaRPr lang="th-TH" sz="11500" b="1" dirty="0">
              <a:solidFill>
                <a:schemeClr val="tx1">
                  <a:lumMod val="20000"/>
                  <a:lumOff val="80000"/>
                </a:schemeClr>
              </a:solidFill>
              <a:latin typeface="UTM Duepuntozero" panose="02040603050506020204" pitchFamily="18" charset="0"/>
            </a:endParaRPr>
          </a:p>
        </p:txBody>
      </p:sp>
      <p:sp>
        <p:nvSpPr>
          <p:cNvPr id="452" name="Freeform: Shape 451">
            <a:extLst>
              <a:ext uri="{FF2B5EF4-FFF2-40B4-BE49-F238E27FC236}">
                <a16:creationId xmlns:a16="http://schemas.microsoft.com/office/drawing/2014/main" id="{6E027639-0450-47BD-A3B8-E055DB65C4E3}"/>
              </a:ext>
            </a:extLst>
          </p:cNvPr>
          <p:cNvSpPr/>
          <p:nvPr/>
        </p:nvSpPr>
        <p:spPr>
          <a:xfrm rot="531604" flipH="1">
            <a:off x="8355464" y="1307595"/>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grpSp>
        <p:nvGrpSpPr>
          <p:cNvPr id="453" name="Graphic 7">
            <a:extLst>
              <a:ext uri="{FF2B5EF4-FFF2-40B4-BE49-F238E27FC236}">
                <a16:creationId xmlns:a16="http://schemas.microsoft.com/office/drawing/2014/main" id="{B7694BF8-3AC6-4C35-A44C-18CF6D94865E}"/>
              </a:ext>
            </a:extLst>
          </p:cNvPr>
          <p:cNvGrpSpPr/>
          <p:nvPr/>
        </p:nvGrpSpPr>
        <p:grpSpPr>
          <a:xfrm rot="20806678" flipH="1">
            <a:off x="6065277" y="8383"/>
            <a:ext cx="3554724" cy="6800619"/>
            <a:chOff x="0" y="2213069"/>
            <a:chExt cx="2613113" cy="4606687"/>
          </a:xfrm>
        </p:grpSpPr>
        <p:sp>
          <p:nvSpPr>
            <p:cNvPr id="454" name="Freeform: Shape 453">
              <a:extLst>
                <a:ext uri="{FF2B5EF4-FFF2-40B4-BE49-F238E27FC236}">
                  <a16:creationId xmlns:a16="http://schemas.microsoft.com/office/drawing/2014/main" id="{3C03FFBF-B637-451C-B06C-47C5EDC9114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455" name="Graphic 7">
              <a:extLst>
                <a:ext uri="{FF2B5EF4-FFF2-40B4-BE49-F238E27FC236}">
                  <a16:creationId xmlns:a16="http://schemas.microsoft.com/office/drawing/2014/main" id="{49DC9DFC-F301-4534-B269-A54631E8B7E5}"/>
                </a:ext>
              </a:extLst>
            </p:cNvPr>
            <p:cNvGrpSpPr/>
            <p:nvPr/>
          </p:nvGrpSpPr>
          <p:grpSpPr>
            <a:xfrm>
              <a:off x="101106" y="2960878"/>
              <a:ext cx="1687576" cy="3858878"/>
              <a:chOff x="101106" y="2960878"/>
              <a:chExt cx="1687576" cy="3858878"/>
            </a:xfrm>
          </p:grpSpPr>
          <p:sp>
            <p:nvSpPr>
              <p:cNvPr id="469" name="Freeform: Shape 468">
                <a:extLst>
                  <a:ext uri="{FF2B5EF4-FFF2-40B4-BE49-F238E27FC236}">
                    <a16:creationId xmlns:a16="http://schemas.microsoft.com/office/drawing/2014/main" id="{66F614DC-EC7F-4386-A682-F65906EFB49A}"/>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470" name="Freeform: Shape 469">
                <a:extLst>
                  <a:ext uri="{FF2B5EF4-FFF2-40B4-BE49-F238E27FC236}">
                    <a16:creationId xmlns:a16="http://schemas.microsoft.com/office/drawing/2014/main" id="{FC5B7E78-7985-4EA8-B4F2-0E92F031DD8C}"/>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471" name="Freeform: Shape 470">
                <a:extLst>
                  <a:ext uri="{FF2B5EF4-FFF2-40B4-BE49-F238E27FC236}">
                    <a16:creationId xmlns:a16="http://schemas.microsoft.com/office/drawing/2014/main" id="{13A9A326-7D91-402C-8E2C-4AD95A55CF2B}"/>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472" name="Freeform: Shape 471">
                <a:extLst>
                  <a:ext uri="{FF2B5EF4-FFF2-40B4-BE49-F238E27FC236}">
                    <a16:creationId xmlns:a16="http://schemas.microsoft.com/office/drawing/2014/main" id="{23C4D33E-B489-4BCF-81FF-C2AC753AA23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473" name="Freeform: Shape 472">
                <a:extLst>
                  <a:ext uri="{FF2B5EF4-FFF2-40B4-BE49-F238E27FC236}">
                    <a16:creationId xmlns:a16="http://schemas.microsoft.com/office/drawing/2014/main" id="{41013F31-555F-42C8-8667-776433D60FDD}"/>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474" name="Freeform: Shape 473">
                <a:extLst>
                  <a:ext uri="{FF2B5EF4-FFF2-40B4-BE49-F238E27FC236}">
                    <a16:creationId xmlns:a16="http://schemas.microsoft.com/office/drawing/2014/main" id="{C8F274CD-60C6-4A65-98AF-A573700320D8}"/>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475" name="Freeform: Shape 474">
                <a:extLst>
                  <a:ext uri="{FF2B5EF4-FFF2-40B4-BE49-F238E27FC236}">
                    <a16:creationId xmlns:a16="http://schemas.microsoft.com/office/drawing/2014/main" id="{A9A6B2AA-33A0-4000-8125-E9B246FBEB3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476" name="Freeform: Shape 475">
                <a:extLst>
                  <a:ext uri="{FF2B5EF4-FFF2-40B4-BE49-F238E27FC236}">
                    <a16:creationId xmlns:a16="http://schemas.microsoft.com/office/drawing/2014/main" id="{0BB6B12E-5EE0-470F-B391-3D43A80E124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477" name="Freeform: Shape 476">
                <a:extLst>
                  <a:ext uri="{FF2B5EF4-FFF2-40B4-BE49-F238E27FC236}">
                    <a16:creationId xmlns:a16="http://schemas.microsoft.com/office/drawing/2014/main" id="{A23E9039-EB82-4A16-820A-5C931467AF35}"/>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478" name="Freeform: Shape 477">
                <a:extLst>
                  <a:ext uri="{FF2B5EF4-FFF2-40B4-BE49-F238E27FC236}">
                    <a16:creationId xmlns:a16="http://schemas.microsoft.com/office/drawing/2014/main" id="{4D80E5F8-72C1-4E12-8B1C-6E50BEB17CE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479" name="Freeform: Shape 478">
                <a:extLst>
                  <a:ext uri="{FF2B5EF4-FFF2-40B4-BE49-F238E27FC236}">
                    <a16:creationId xmlns:a16="http://schemas.microsoft.com/office/drawing/2014/main" id="{62240BE2-4DCA-4306-B289-CED7A3E6961E}"/>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480" name="Freeform: Shape 479">
                <a:extLst>
                  <a:ext uri="{FF2B5EF4-FFF2-40B4-BE49-F238E27FC236}">
                    <a16:creationId xmlns:a16="http://schemas.microsoft.com/office/drawing/2014/main" id="{B65DD474-8490-4F38-B832-D321A5C2C394}"/>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456" name="Graphic 7">
              <a:extLst>
                <a:ext uri="{FF2B5EF4-FFF2-40B4-BE49-F238E27FC236}">
                  <a16:creationId xmlns:a16="http://schemas.microsoft.com/office/drawing/2014/main" id="{8BC4F4CE-A379-4921-870C-1076A4BC14AD}"/>
                </a:ext>
              </a:extLst>
            </p:cNvPr>
            <p:cNvGrpSpPr/>
            <p:nvPr/>
          </p:nvGrpSpPr>
          <p:grpSpPr>
            <a:xfrm>
              <a:off x="199901" y="2459662"/>
              <a:ext cx="2180577" cy="1990110"/>
              <a:chOff x="199901" y="2459662"/>
              <a:chExt cx="2180577" cy="1990110"/>
            </a:xfrm>
          </p:grpSpPr>
          <p:sp>
            <p:nvSpPr>
              <p:cNvPr id="457" name="Freeform: Shape 456">
                <a:extLst>
                  <a:ext uri="{FF2B5EF4-FFF2-40B4-BE49-F238E27FC236}">
                    <a16:creationId xmlns:a16="http://schemas.microsoft.com/office/drawing/2014/main" id="{EBFF44C1-FAB2-4637-AD0C-20BCFD9E7871}"/>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458" name="Freeform: Shape 457">
                <a:extLst>
                  <a:ext uri="{FF2B5EF4-FFF2-40B4-BE49-F238E27FC236}">
                    <a16:creationId xmlns:a16="http://schemas.microsoft.com/office/drawing/2014/main" id="{3B5185C0-E169-4BA4-B064-B8FD604E562B}"/>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459" name="Freeform: Shape 458">
                <a:extLst>
                  <a:ext uri="{FF2B5EF4-FFF2-40B4-BE49-F238E27FC236}">
                    <a16:creationId xmlns:a16="http://schemas.microsoft.com/office/drawing/2014/main" id="{F4C1ACB1-6AE5-48FD-904D-E21B754FA824}"/>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460" name="Freeform: Shape 459">
                <a:extLst>
                  <a:ext uri="{FF2B5EF4-FFF2-40B4-BE49-F238E27FC236}">
                    <a16:creationId xmlns:a16="http://schemas.microsoft.com/office/drawing/2014/main" id="{C1DBD812-CC03-4679-BDD0-494BE1B37D0E}"/>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461" name="Freeform: Shape 460">
                <a:extLst>
                  <a:ext uri="{FF2B5EF4-FFF2-40B4-BE49-F238E27FC236}">
                    <a16:creationId xmlns:a16="http://schemas.microsoft.com/office/drawing/2014/main" id="{37FCDFB1-9945-4D9B-B4EA-9CE2291220B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462" name="Freeform: Shape 461">
                <a:extLst>
                  <a:ext uri="{FF2B5EF4-FFF2-40B4-BE49-F238E27FC236}">
                    <a16:creationId xmlns:a16="http://schemas.microsoft.com/office/drawing/2014/main" id="{BA74204E-AE2B-431D-BDDA-B2D12EE8CE8E}"/>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463" name="Freeform: Shape 462">
                <a:extLst>
                  <a:ext uri="{FF2B5EF4-FFF2-40B4-BE49-F238E27FC236}">
                    <a16:creationId xmlns:a16="http://schemas.microsoft.com/office/drawing/2014/main" id="{9D4DA5A4-630C-4172-A370-F0306CA2024D}"/>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464" name="Freeform: Shape 463">
                <a:extLst>
                  <a:ext uri="{FF2B5EF4-FFF2-40B4-BE49-F238E27FC236}">
                    <a16:creationId xmlns:a16="http://schemas.microsoft.com/office/drawing/2014/main" id="{E698A603-2C2F-40C6-B310-ACE953364C7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465" name="Freeform: Shape 464">
                <a:extLst>
                  <a:ext uri="{FF2B5EF4-FFF2-40B4-BE49-F238E27FC236}">
                    <a16:creationId xmlns:a16="http://schemas.microsoft.com/office/drawing/2014/main" id="{07CD93D6-6289-4379-AB3C-35FD89048819}"/>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466" name="Freeform: Shape 465">
                <a:extLst>
                  <a:ext uri="{FF2B5EF4-FFF2-40B4-BE49-F238E27FC236}">
                    <a16:creationId xmlns:a16="http://schemas.microsoft.com/office/drawing/2014/main" id="{D019E23F-10EF-4179-B72D-8DF3403C2438}"/>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467" name="Freeform: Shape 466">
                <a:extLst>
                  <a:ext uri="{FF2B5EF4-FFF2-40B4-BE49-F238E27FC236}">
                    <a16:creationId xmlns:a16="http://schemas.microsoft.com/office/drawing/2014/main" id="{1010D1FA-EF26-47E1-9A75-56EE658BBE2E}"/>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468" name="Freeform: Shape 467">
                <a:extLst>
                  <a:ext uri="{FF2B5EF4-FFF2-40B4-BE49-F238E27FC236}">
                    <a16:creationId xmlns:a16="http://schemas.microsoft.com/office/drawing/2014/main" id="{D80C092F-D2C9-4E50-9BA9-5064824B7290}"/>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490" name="Graphic 153">
            <a:extLst>
              <a:ext uri="{FF2B5EF4-FFF2-40B4-BE49-F238E27FC236}">
                <a16:creationId xmlns:a16="http://schemas.microsoft.com/office/drawing/2014/main" id="{1BE7AA99-F351-45C3-BE0F-595379C4408B}"/>
              </a:ext>
            </a:extLst>
          </p:cNvPr>
          <p:cNvGrpSpPr/>
          <p:nvPr/>
        </p:nvGrpSpPr>
        <p:grpSpPr>
          <a:xfrm rot="16370446" flipH="1">
            <a:off x="8139892" y="4836513"/>
            <a:ext cx="1488064" cy="1783685"/>
            <a:chOff x="11161825" y="3187825"/>
            <a:chExt cx="1068908" cy="1281259"/>
          </a:xfrm>
        </p:grpSpPr>
        <p:sp>
          <p:nvSpPr>
            <p:cNvPr id="491" name="Freeform: Shape 490">
              <a:extLst>
                <a:ext uri="{FF2B5EF4-FFF2-40B4-BE49-F238E27FC236}">
                  <a16:creationId xmlns:a16="http://schemas.microsoft.com/office/drawing/2014/main" id="{85CE59DD-D5F3-4E47-A52D-5E147C40BF68}"/>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492" name="Freeform: Shape 491">
              <a:extLst>
                <a:ext uri="{FF2B5EF4-FFF2-40B4-BE49-F238E27FC236}">
                  <a16:creationId xmlns:a16="http://schemas.microsoft.com/office/drawing/2014/main" id="{AF22D219-8075-46EB-9ADE-53D85A8EF9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493" name="Freeform: Shape 492">
              <a:extLst>
                <a:ext uri="{FF2B5EF4-FFF2-40B4-BE49-F238E27FC236}">
                  <a16:creationId xmlns:a16="http://schemas.microsoft.com/office/drawing/2014/main" id="{E0AF2FCC-F876-4D99-B069-1CF7780F4D8A}"/>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494" name="Freeform: Shape 493">
              <a:extLst>
                <a:ext uri="{FF2B5EF4-FFF2-40B4-BE49-F238E27FC236}">
                  <a16:creationId xmlns:a16="http://schemas.microsoft.com/office/drawing/2014/main" id="{62FDE2E5-814B-4551-B31F-0042A9346E0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495" name="Freeform: Shape 494">
              <a:extLst>
                <a:ext uri="{FF2B5EF4-FFF2-40B4-BE49-F238E27FC236}">
                  <a16:creationId xmlns:a16="http://schemas.microsoft.com/office/drawing/2014/main" id="{7E12597D-CB78-4A63-8B1D-F70873EB039F}"/>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496" name="Graphic 495">
            <a:extLst>
              <a:ext uri="{FF2B5EF4-FFF2-40B4-BE49-F238E27FC236}">
                <a16:creationId xmlns:a16="http://schemas.microsoft.com/office/drawing/2014/main" id="{415DEE3B-534D-4413-801C-4FB71796BF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617883" flipH="1">
            <a:off x="9292893" y="4618835"/>
            <a:ext cx="2292469" cy="1684800"/>
          </a:xfrm>
          <a:prstGeom prst="rect">
            <a:avLst/>
          </a:prstGeom>
        </p:spPr>
      </p:pic>
      <p:grpSp>
        <p:nvGrpSpPr>
          <p:cNvPr id="497" name="Graphic 243">
            <a:extLst>
              <a:ext uri="{FF2B5EF4-FFF2-40B4-BE49-F238E27FC236}">
                <a16:creationId xmlns:a16="http://schemas.microsoft.com/office/drawing/2014/main" id="{94A0DEAD-588C-4266-9779-6021A958DBDA}"/>
              </a:ext>
            </a:extLst>
          </p:cNvPr>
          <p:cNvGrpSpPr/>
          <p:nvPr/>
        </p:nvGrpSpPr>
        <p:grpSpPr>
          <a:xfrm rot="20559226" flipH="1">
            <a:off x="9304117" y="5138542"/>
            <a:ext cx="1630724" cy="1255170"/>
            <a:chOff x="7982733" y="5589867"/>
            <a:chExt cx="1630724" cy="1255170"/>
          </a:xfrm>
        </p:grpSpPr>
        <p:sp>
          <p:nvSpPr>
            <p:cNvPr id="498" name="Freeform: Shape 497">
              <a:extLst>
                <a:ext uri="{FF2B5EF4-FFF2-40B4-BE49-F238E27FC236}">
                  <a16:creationId xmlns:a16="http://schemas.microsoft.com/office/drawing/2014/main" id="{4F79F40B-18A8-4264-B93D-5C7570E8F88A}"/>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499" name="Freeform: Shape 498">
              <a:extLst>
                <a:ext uri="{FF2B5EF4-FFF2-40B4-BE49-F238E27FC236}">
                  <a16:creationId xmlns:a16="http://schemas.microsoft.com/office/drawing/2014/main" id="{2FBA163E-48B9-4D09-9683-AB59A4BF221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500" name="Freeform: Shape 499">
              <a:extLst>
                <a:ext uri="{FF2B5EF4-FFF2-40B4-BE49-F238E27FC236}">
                  <a16:creationId xmlns:a16="http://schemas.microsoft.com/office/drawing/2014/main" id="{1C854E29-049A-4FEE-AEBD-D4566F74922F}"/>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501" name="Freeform: Shape 500">
              <a:extLst>
                <a:ext uri="{FF2B5EF4-FFF2-40B4-BE49-F238E27FC236}">
                  <a16:creationId xmlns:a16="http://schemas.microsoft.com/office/drawing/2014/main" id="{47DCB052-D5FB-48AB-B2A5-8CFE987E69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502" name="Freeform: Shape 501">
              <a:extLst>
                <a:ext uri="{FF2B5EF4-FFF2-40B4-BE49-F238E27FC236}">
                  <a16:creationId xmlns:a16="http://schemas.microsoft.com/office/drawing/2014/main" id="{15790E5A-3051-4EFB-9CA9-38F86461999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 name="Graphic 2">
            <a:extLst>
              <a:ext uri="{FF2B5EF4-FFF2-40B4-BE49-F238E27FC236}">
                <a16:creationId xmlns:a16="http://schemas.microsoft.com/office/drawing/2014/main" id="{10819D37-E44C-4A49-ACD5-DDCF6EF095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494845" flipH="1">
            <a:off x="8645422" y="2738957"/>
            <a:ext cx="1982597" cy="2438393"/>
          </a:xfrm>
          <a:prstGeom prst="rect">
            <a:avLst/>
          </a:prstGeom>
        </p:spPr>
      </p:pic>
      <p:pic>
        <p:nvPicPr>
          <p:cNvPr id="4" name="Graphic 3">
            <a:extLst>
              <a:ext uri="{FF2B5EF4-FFF2-40B4-BE49-F238E27FC236}">
                <a16:creationId xmlns:a16="http://schemas.microsoft.com/office/drawing/2014/main" id="{AD75D778-F83D-4DD2-AB19-91D45531D5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0359" y="413098"/>
            <a:ext cx="1000125" cy="1085850"/>
          </a:xfrm>
          <a:prstGeom prst="rect">
            <a:avLst/>
          </a:prstGeom>
        </p:spPr>
      </p:pic>
      <p:pic>
        <p:nvPicPr>
          <p:cNvPr id="506" name="Graphic 505">
            <a:extLst>
              <a:ext uri="{FF2B5EF4-FFF2-40B4-BE49-F238E27FC236}">
                <a16:creationId xmlns:a16="http://schemas.microsoft.com/office/drawing/2014/main" id="{016881B3-ECF4-486A-BB8B-AC93306DE4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87215" y="286661"/>
            <a:ext cx="2444487" cy="1145318"/>
          </a:xfrm>
          <a:prstGeom prst="rect">
            <a:avLst/>
          </a:prstGeom>
        </p:spPr>
      </p:pic>
      <p:pic>
        <p:nvPicPr>
          <p:cNvPr id="508" name="Graphic 507">
            <a:extLst>
              <a:ext uri="{FF2B5EF4-FFF2-40B4-BE49-F238E27FC236}">
                <a16:creationId xmlns:a16="http://schemas.microsoft.com/office/drawing/2014/main" id="{1BB66B88-EB61-425E-8D76-9CEF92123F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3886" y="1359422"/>
            <a:ext cx="1460633" cy="684352"/>
          </a:xfrm>
          <a:prstGeom prst="rect">
            <a:avLst/>
          </a:prstGeom>
        </p:spPr>
      </p:pic>
      <p:pic>
        <p:nvPicPr>
          <p:cNvPr id="510" name="Graphic 509">
            <a:extLst>
              <a:ext uri="{FF2B5EF4-FFF2-40B4-BE49-F238E27FC236}">
                <a16:creationId xmlns:a16="http://schemas.microsoft.com/office/drawing/2014/main" id="{1342C0FB-E289-4E85-A5DF-0E6D2D475B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33937" y="2542345"/>
            <a:ext cx="1090936" cy="511137"/>
          </a:xfrm>
          <a:prstGeom prst="rect">
            <a:avLst/>
          </a:prstGeom>
        </p:spPr>
      </p:pic>
      <p:sp>
        <p:nvSpPr>
          <p:cNvPr id="63" name="Rectangle 62">
            <a:extLst>
              <a:ext uri="{FF2B5EF4-FFF2-40B4-BE49-F238E27FC236}">
                <a16:creationId xmlns:a16="http://schemas.microsoft.com/office/drawing/2014/main" id="{8ADE4CAE-40DB-4B80-95E3-A2AE6EAFEDA2}"/>
              </a:ext>
            </a:extLst>
          </p:cNvPr>
          <p:cNvSpPr/>
          <p:nvPr/>
        </p:nvSpPr>
        <p:spPr>
          <a:xfrm>
            <a:off x="-95122" y="3965096"/>
            <a:ext cx="80969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1"/>
                </a:solidFill>
                <a:latin typeface="UTM Duepuntozero" panose="02040603050506020204" pitchFamily="18" charset="0"/>
              </a:rPr>
              <a:t>LUYỆN TẬP</a:t>
            </a:r>
            <a:endParaRPr lang="th-TH" sz="11500" b="1" dirty="0">
              <a:solidFill>
                <a:schemeClr val="tx1"/>
              </a:solidFill>
              <a:latin typeface="UTM Duepuntozero" panose="02040603050506020204" pitchFamily="18" charset="0"/>
            </a:endParaRPr>
          </a:p>
        </p:txBody>
      </p:sp>
    </p:spTree>
    <p:extLst>
      <p:ext uri="{BB962C8B-B14F-4D97-AF65-F5344CB8AC3E}">
        <p14:creationId xmlns:p14="http://schemas.microsoft.com/office/powerpoint/2010/main" val="314737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mprod_title">
            <a:extLst>
              <a:ext uri="{FF2B5EF4-FFF2-40B4-BE49-F238E27FC236}">
                <a16:creationId xmlns:a16="http://schemas.microsoft.com/office/drawing/2014/main" id="{AF2F5665-983A-4C04-8337-EBF43C8B2A5F}"/>
              </a:ext>
            </a:extLst>
          </p:cNvPr>
          <p:cNvSpPr>
            <a:spLocks noGrp="1"/>
          </p:cNvSpPr>
          <p:nvPr/>
        </p:nvSpPr>
        <p:spPr>
          <a:xfrm>
            <a:off x="1968596" y="301531"/>
            <a:ext cx="8042287" cy="1143000"/>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sz="4000" err="1">
                <a:solidFill>
                  <a:schemeClr val="tx1">
                    <a:lumMod val="50000"/>
                  </a:schemeClr>
                </a:solidFill>
                <a:latin typeface="Arial" panose="020B0604020202020204" pitchFamily="34" charset="0"/>
                <a:cs typeface="Arial" panose="020B0604020202020204" pitchFamily="34" charset="0"/>
              </a:rPr>
              <a:t>Nối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âm</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thanh</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ứng</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với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vai</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trò</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của</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âm</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thanh</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đó</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trong</a:t>
            </a:r>
            <a:r>
              <a:rPr sz="4000">
                <a:solidFill>
                  <a:schemeClr val="tx1">
                    <a:lumMod val="50000"/>
                  </a:schemeClr>
                </a:solidFill>
                <a:latin typeface="Arial" panose="020B0604020202020204" pitchFamily="34" charset="0"/>
                <a:cs typeface="Arial" panose="020B0604020202020204" pitchFamily="34" charset="0"/>
              </a:rPr>
              <a:t> </a:t>
            </a:r>
            <a:r>
              <a:rPr sz="4000" err="1">
                <a:solidFill>
                  <a:schemeClr val="tx1">
                    <a:lumMod val="50000"/>
                  </a:schemeClr>
                </a:solidFill>
                <a:latin typeface="Arial" panose="020B0604020202020204" pitchFamily="34" charset="0"/>
                <a:cs typeface="Arial" panose="020B0604020202020204" pitchFamily="34" charset="0"/>
              </a:rPr>
              <a:t>cuộc</a:t>
            </a:r>
            <a:r>
              <a:rPr sz="4000">
                <a:solidFill>
                  <a:schemeClr val="tx1">
                    <a:lumMod val="50000"/>
                  </a:schemeClr>
                </a:solidFill>
                <a:latin typeface="Arial" panose="020B0604020202020204" pitchFamily="34" charset="0"/>
                <a:cs typeface="Arial" panose="020B0604020202020204" pitchFamily="34" charset="0"/>
              </a:rPr>
              <a:t> sống</a:t>
            </a:r>
          </a:p>
        </p:txBody>
      </p:sp>
      <p:grpSp>
        <p:nvGrpSpPr>
          <p:cNvPr id="2" name="Group 1">
            <a:extLst>
              <a:ext uri="{FF2B5EF4-FFF2-40B4-BE49-F238E27FC236}">
                <a16:creationId xmlns:a16="http://schemas.microsoft.com/office/drawing/2014/main" id="{D83CE82A-202D-4E37-9CA6-9304D9B666CF}"/>
              </a:ext>
            </a:extLst>
          </p:cNvPr>
          <p:cNvGrpSpPr/>
          <p:nvPr/>
        </p:nvGrpSpPr>
        <p:grpSpPr>
          <a:xfrm>
            <a:off x="1773886" y="1651772"/>
            <a:ext cx="3192687" cy="1021661"/>
            <a:chOff x="1859419" y="1976267"/>
            <a:chExt cx="3192687" cy="1021661"/>
          </a:xfrm>
        </p:grpSpPr>
        <p:pic>
          <p:nvPicPr>
            <p:cNvPr id="48" name="Picture 7">
              <a:extLst>
                <a:ext uri="{FF2B5EF4-FFF2-40B4-BE49-F238E27FC236}">
                  <a16:creationId xmlns:a16="http://schemas.microsoft.com/office/drawing/2014/main" id="{9613348D-E882-43AA-A1E3-FAD13E378D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9419" y="1976267"/>
              <a:ext cx="3192687" cy="1021661"/>
            </a:xfrm>
            <a:prstGeom prst="rect">
              <a:avLst/>
            </a:prstGeom>
          </p:spPr>
        </p:pic>
        <p:sp>
          <p:nvSpPr>
            <p:cNvPr id="5" name="mmprod_col_3090">
              <a:extLst>
                <a:ext uri="{FF2B5EF4-FFF2-40B4-BE49-F238E27FC236}">
                  <a16:creationId xmlns:a16="http://schemas.microsoft.com/office/drawing/2014/main" id="{6F9E60D5-7A6B-45D2-8796-C1DB050C39FD}"/>
                </a:ext>
              </a:extLst>
            </p:cNvPr>
            <p:cNvSpPr txBox="1"/>
            <p:nvPr/>
          </p:nvSpPr>
          <p:spPr>
            <a:xfrm>
              <a:off x="2378166" y="2090094"/>
              <a:ext cx="246498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Âm</a:t>
              </a:r>
              <a:r>
                <a:rPr lang="en-US"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 </a:t>
              </a:r>
              <a:r>
                <a:rPr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thanh</a:t>
              </a:r>
              <a:endParaRPr sz="5400" b="1">
                <a:ln w="19050">
                  <a:solidFill>
                    <a:schemeClr val="accent2">
                      <a:lumMod val="20000"/>
                      <a:lumOff val="80000"/>
                    </a:schemeClr>
                  </a:solidFill>
                </a:ln>
                <a:solidFill>
                  <a:srgbClr val="121212"/>
                </a:solidFill>
                <a:latin typeface="UVN Da Lat" panose="03060902030302020204" pitchFamily="66" charset="0"/>
                <a:ea typeface="Arial" panose="020B0604020202020204" pitchFamily="34" charset="0"/>
              </a:endParaRPr>
            </a:p>
          </p:txBody>
        </p:sp>
      </p:grpSp>
      <p:sp>
        <p:nvSpPr>
          <p:cNvPr id="22" name="mmprod_item_label10242">
            <a:extLst>
              <a:ext uri="{FF2B5EF4-FFF2-40B4-BE49-F238E27FC236}">
                <a16:creationId xmlns:a16="http://schemas.microsoft.com/office/drawing/2014/main" id="{7D06299A-F021-4442-A809-C9B8A9F36077}"/>
              </a:ext>
            </a:extLst>
          </p:cNvPr>
          <p:cNvSpPr txBox="1"/>
          <p:nvPr/>
        </p:nvSpPr>
        <p:spPr>
          <a:xfrm>
            <a:off x="1227172" y="2871287"/>
            <a:ext cx="4178390" cy="758568"/>
          </a:xfrm>
          <a:custGeom>
            <a:avLst/>
            <a:gdLst>
              <a:gd name="connsiteX0" fmla="*/ 0 w 4178390"/>
              <a:gd name="connsiteY0" fmla="*/ 0 h 758568"/>
              <a:gd name="connsiteX1" fmla="*/ 638697 w 4178390"/>
              <a:gd name="connsiteY1" fmla="*/ 0 h 758568"/>
              <a:gd name="connsiteX2" fmla="*/ 1319177 w 4178390"/>
              <a:gd name="connsiteY2" fmla="*/ 0 h 758568"/>
              <a:gd name="connsiteX3" fmla="*/ 1874306 w 4178390"/>
              <a:gd name="connsiteY3" fmla="*/ 0 h 758568"/>
              <a:gd name="connsiteX4" fmla="*/ 2554787 w 4178390"/>
              <a:gd name="connsiteY4" fmla="*/ 0 h 758568"/>
              <a:gd name="connsiteX5" fmla="*/ 3026348 w 4178390"/>
              <a:gd name="connsiteY5" fmla="*/ 0 h 758568"/>
              <a:gd name="connsiteX6" fmla="*/ 3623261 w 4178390"/>
              <a:gd name="connsiteY6" fmla="*/ 0 h 758568"/>
              <a:gd name="connsiteX7" fmla="*/ 4178390 w 4178390"/>
              <a:gd name="connsiteY7" fmla="*/ 0 h 758568"/>
              <a:gd name="connsiteX8" fmla="*/ 4178390 w 4178390"/>
              <a:gd name="connsiteY8" fmla="*/ 356527 h 758568"/>
              <a:gd name="connsiteX9" fmla="*/ 4178390 w 4178390"/>
              <a:gd name="connsiteY9" fmla="*/ 758568 h 758568"/>
              <a:gd name="connsiteX10" fmla="*/ 3623261 w 4178390"/>
              <a:gd name="connsiteY10" fmla="*/ 758568 h 758568"/>
              <a:gd name="connsiteX11" fmla="*/ 3026348 w 4178390"/>
              <a:gd name="connsiteY11" fmla="*/ 758568 h 758568"/>
              <a:gd name="connsiteX12" fmla="*/ 2554787 w 4178390"/>
              <a:gd name="connsiteY12" fmla="*/ 758568 h 758568"/>
              <a:gd name="connsiteX13" fmla="*/ 1916090 w 4178390"/>
              <a:gd name="connsiteY13" fmla="*/ 758568 h 758568"/>
              <a:gd name="connsiteX14" fmla="*/ 1277394 w 4178390"/>
              <a:gd name="connsiteY14" fmla="*/ 758568 h 758568"/>
              <a:gd name="connsiteX15" fmla="*/ 680481 w 4178390"/>
              <a:gd name="connsiteY15" fmla="*/ 758568 h 758568"/>
              <a:gd name="connsiteX16" fmla="*/ 0 w 4178390"/>
              <a:gd name="connsiteY16" fmla="*/ 758568 h 758568"/>
              <a:gd name="connsiteX17" fmla="*/ 0 w 4178390"/>
              <a:gd name="connsiteY17" fmla="*/ 402041 h 758568"/>
              <a:gd name="connsiteX18" fmla="*/ 0 w 4178390"/>
              <a:gd name="connsiteY18" fmla="*/ 0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8390" h="758568" fill="none" extrusionOk="0">
                <a:moveTo>
                  <a:pt x="0" y="0"/>
                </a:moveTo>
                <a:cubicBezTo>
                  <a:pt x="266329" y="-63241"/>
                  <a:pt x="492265" y="29668"/>
                  <a:pt x="638697" y="0"/>
                </a:cubicBezTo>
                <a:cubicBezTo>
                  <a:pt x="785129" y="-29668"/>
                  <a:pt x="1125917" y="80386"/>
                  <a:pt x="1319177" y="0"/>
                </a:cubicBezTo>
                <a:cubicBezTo>
                  <a:pt x="1512437" y="-80386"/>
                  <a:pt x="1656271" y="16421"/>
                  <a:pt x="1874306" y="0"/>
                </a:cubicBezTo>
                <a:cubicBezTo>
                  <a:pt x="2092341" y="-16421"/>
                  <a:pt x="2218906" y="10475"/>
                  <a:pt x="2554787" y="0"/>
                </a:cubicBezTo>
                <a:cubicBezTo>
                  <a:pt x="2890668" y="-10475"/>
                  <a:pt x="2818274" y="2724"/>
                  <a:pt x="3026348" y="0"/>
                </a:cubicBezTo>
                <a:cubicBezTo>
                  <a:pt x="3234422" y="-2724"/>
                  <a:pt x="3429505" y="5369"/>
                  <a:pt x="3623261" y="0"/>
                </a:cubicBezTo>
                <a:cubicBezTo>
                  <a:pt x="3817017" y="-5369"/>
                  <a:pt x="3929060" y="8664"/>
                  <a:pt x="4178390" y="0"/>
                </a:cubicBezTo>
                <a:cubicBezTo>
                  <a:pt x="4202556" y="99414"/>
                  <a:pt x="4165843" y="249350"/>
                  <a:pt x="4178390" y="356527"/>
                </a:cubicBezTo>
                <a:cubicBezTo>
                  <a:pt x="4190937" y="463704"/>
                  <a:pt x="4173989" y="611382"/>
                  <a:pt x="4178390" y="758568"/>
                </a:cubicBezTo>
                <a:cubicBezTo>
                  <a:pt x="3904614" y="809821"/>
                  <a:pt x="3840516" y="702766"/>
                  <a:pt x="3623261" y="758568"/>
                </a:cubicBezTo>
                <a:cubicBezTo>
                  <a:pt x="3406006" y="814370"/>
                  <a:pt x="3200527" y="713383"/>
                  <a:pt x="3026348" y="758568"/>
                </a:cubicBezTo>
                <a:cubicBezTo>
                  <a:pt x="2852169" y="803753"/>
                  <a:pt x="2730116" y="746128"/>
                  <a:pt x="2554787" y="758568"/>
                </a:cubicBezTo>
                <a:cubicBezTo>
                  <a:pt x="2379458" y="771008"/>
                  <a:pt x="2226325" y="737162"/>
                  <a:pt x="1916090" y="758568"/>
                </a:cubicBezTo>
                <a:cubicBezTo>
                  <a:pt x="1605855" y="779974"/>
                  <a:pt x="1558663" y="729151"/>
                  <a:pt x="1277394" y="758568"/>
                </a:cubicBezTo>
                <a:cubicBezTo>
                  <a:pt x="996125" y="787985"/>
                  <a:pt x="848884" y="723235"/>
                  <a:pt x="680481" y="758568"/>
                </a:cubicBezTo>
                <a:cubicBezTo>
                  <a:pt x="512078" y="793901"/>
                  <a:pt x="319043" y="681465"/>
                  <a:pt x="0" y="758568"/>
                </a:cubicBezTo>
                <a:cubicBezTo>
                  <a:pt x="-6431" y="628664"/>
                  <a:pt x="36245" y="508506"/>
                  <a:pt x="0" y="402041"/>
                </a:cubicBezTo>
                <a:cubicBezTo>
                  <a:pt x="-36245" y="295576"/>
                  <a:pt x="4640" y="160979"/>
                  <a:pt x="0" y="0"/>
                </a:cubicBezTo>
                <a:close/>
              </a:path>
              <a:path w="4178390" h="758568" stroke="0" extrusionOk="0">
                <a:moveTo>
                  <a:pt x="0" y="0"/>
                </a:moveTo>
                <a:cubicBezTo>
                  <a:pt x="228193" y="-16196"/>
                  <a:pt x="471124" y="20969"/>
                  <a:pt x="638697" y="0"/>
                </a:cubicBezTo>
                <a:cubicBezTo>
                  <a:pt x="806270" y="-20969"/>
                  <a:pt x="1048849" y="78281"/>
                  <a:pt x="1319177" y="0"/>
                </a:cubicBezTo>
                <a:cubicBezTo>
                  <a:pt x="1589505" y="-78281"/>
                  <a:pt x="1732328" y="30640"/>
                  <a:pt x="1916090" y="0"/>
                </a:cubicBezTo>
                <a:cubicBezTo>
                  <a:pt x="2099852" y="-30640"/>
                  <a:pt x="2329441" y="21523"/>
                  <a:pt x="2471219" y="0"/>
                </a:cubicBezTo>
                <a:cubicBezTo>
                  <a:pt x="2612997" y="-21523"/>
                  <a:pt x="2919249" y="61097"/>
                  <a:pt x="3068132" y="0"/>
                </a:cubicBezTo>
                <a:cubicBezTo>
                  <a:pt x="3217015" y="-61097"/>
                  <a:pt x="3411956" y="33222"/>
                  <a:pt x="3623261" y="0"/>
                </a:cubicBezTo>
                <a:cubicBezTo>
                  <a:pt x="3834566" y="-33222"/>
                  <a:pt x="4008023" y="51790"/>
                  <a:pt x="4178390" y="0"/>
                </a:cubicBezTo>
                <a:cubicBezTo>
                  <a:pt x="4197322" y="89601"/>
                  <a:pt x="4147372" y="239236"/>
                  <a:pt x="4178390" y="394455"/>
                </a:cubicBezTo>
                <a:cubicBezTo>
                  <a:pt x="4209408" y="549674"/>
                  <a:pt x="4152517" y="656947"/>
                  <a:pt x="4178390" y="758568"/>
                </a:cubicBezTo>
                <a:cubicBezTo>
                  <a:pt x="4046289" y="788832"/>
                  <a:pt x="3814595" y="715209"/>
                  <a:pt x="3623261" y="758568"/>
                </a:cubicBezTo>
                <a:cubicBezTo>
                  <a:pt x="3431927" y="801927"/>
                  <a:pt x="3222298" y="740068"/>
                  <a:pt x="3026348" y="758568"/>
                </a:cubicBezTo>
                <a:cubicBezTo>
                  <a:pt x="2830398" y="777068"/>
                  <a:pt x="2700037" y="711349"/>
                  <a:pt x="2387651" y="758568"/>
                </a:cubicBezTo>
                <a:cubicBezTo>
                  <a:pt x="2075265" y="805787"/>
                  <a:pt x="2053473" y="756251"/>
                  <a:pt x="1916090" y="758568"/>
                </a:cubicBezTo>
                <a:cubicBezTo>
                  <a:pt x="1778707" y="760885"/>
                  <a:pt x="1589810" y="730705"/>
                  <a:pt x="1360961" y="758568"/>
                </a:cubicBezTo>
                <a:cubicBezTo>
                  <a:pt x="1132112" y="786431"/>
                  <a:pt x="1021367" y="686937"/>
                  <a:pt x="722265" y="758568"/>
                </a:cubicBezTo>
                <a:cubicBezTo>
                  <a:pt x="423163" y="830199"/>
                  <a:pt x="154493" y="708535"/>
                  <a:pt x="0" y="758568"/>
                </a:cubicBezTo>
                <a:cubicBezTo>
                  <a:pt x="-17828" y="616670"/>
                  <a:pt x="15566" y="482419"/>
                  <a:pt x="0" y="402041"/>
                </a:cubicBezTo>
                <a:cubicBezTo>
                  <a:pt x="-15566" y="321663"/>
                  <a:pt x="38701" y="92958"/>
                  <a:pt x="0" y="0"/>
                </a:cubicBezTo>
                <a:close/>
              </a:path>
            </a:pathLst>
          </a:custGeom>
          <a:ln>
            <a:extLst>
              <a:ext uri="{C807C97D-BFC1-408E-A445-0C87EB9F89A2}">
                <ask:lineSketchStyleProps xmlns:ask="http://schemas.microsoft.com/office/drawing/2018/sketchyshapes" sd="1229304148">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sz="4000" b="1" err="1">
                <a:solidFill>
                  <a:srgbClr val="121212"/>
                </a:solidFill>
                <a:cs typeface="Arial" panose="020B0604020202020204" pitchFamily="34" charset="0"/>
              </a:rPr>
              <a:t>Tiếng</a:t>
            </a:r>
            <a:r>
              <a:rPr sz="4000" b="1">
                <a:solidFill>
                  <a:srgbClr val="121212"/>
                </a:solidFill>
                <a:cs typeface="Arial" panose="020B0604020202020204" pitchFamily="34" charset="0"/>
              </a:rPr>
              <a:t> đàn</a:t>
            </a:r>
            <a:r>
              <a:rPr lang="en-US" sz="4000" b="1">
                <a:solidFill>
                  <a:srgbClr val="121212"/>
                </a:solidFill>
                <a:cs typeface="Arial" panose="020B0604020202020204" pitchFamily="34" charset="0"/>
              </a:rPr>
              <a:t> piano</a:t>
            </a:r>
            <a:endParaRPr sz="4000" b="1">
              <a:solidFill>
                <a:srgbClr val="121212"/>
              </a:solidFill>
              <a:ea typeface="Arial" panose="020B0604020202020204" pitchFamily="34" charset="0"/>
            </a:endParaRPr>
          </a:p>
        </p:txBody>
      </p:sp>
      <p:pic>
        <p:nvPicPr>
          <p:cNvPr id="31" name="Graphic 30">
            <a:extLst>
              <a:ext uri="{FF2B5EF4-FFF2-40B4-BE49-F238E27FC236}">
                <a16:creationId xmlns:a16="http://schemas.microsoft.com/office/drawing/2014/main" id="{DB8A2883-878E-4F24-A7BD-6812A789CB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1504" y="4444493"/>
            <a:ext cx="1376593" cy="2413507"/>
          </a:xfrm>
          <a:prstGeom prst="rect">
            <a:avLst/>
          </a:prstGeom>
        </p:spPr>
      </p:pic>
      <p:pic>
        <p:nvPicPr>
          <p:cNvPr id="32" name="Graphic 31">
            <a:extLst>
              <a:ext uri="{FF2B5EF4-FFF2-40B4-BE49-F238E27FC236}">
                <a16:creationId xmlns:a16="http://schemas.microsoft.com/office/drawing/2014/main" id="{46EA2FA9-AC36-4297-9672-59B0FBC078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448843">
            <a:off x="-43895" y="5925863"/>
            <a:ext cx="994419" cy="1934198"/>
          </a:xfrm>
          <a:prstGeom prst="rect">
            <a:avLst/>
          </a:prstGeom>
        </p:spPr>
      </p:pic>
      <p:grpSp>
        <p:nvGrpSpPr>
          <p:cNvPr id="33" name="Graphic 233">
            <a:extLst>
              <a:ext uri="{FF2B5EF4-FFF2-40B4-BE49-F238E27FC236}">
                <a16:creationId xmlns:a16="http://schemas.microsoft.com/office/drawing/2014/main" id="{ED0D02C6-83AA-4A4E-B773-AE9ECC019854}"/>
              </a:ext>
            </a:extLst>
          </p:cNvPr>
          <p:cNvGrpSpPr/>
          <p:nvPr/>
        </p:nvGrpSpPr>
        <p:grpSpPr>
          <a:xfrm rot="18810904">
            <a:off x="-41967" y="5496344"/>
            <a:ext cx="1121715" cy="1141459"/>
            <a:chOff x="2651548" y="5448024"/>
            <a:chExt cx="1484014" cy="1429613"/>
          </a:xfrm>
        </p:grpSpPr>
        <p:sp>
          <p:nvSpPr>
            <p:cNvPr id="34" name="Freeform: Shape 33">
              <a:extLst>
                <a:ext uri="{FF2B5EF4-FFF2-40B4-BE49-F238E27FC236}">
                  <a16:creationId xmlns:a16="http://schemas.microsoft.com/office/drawing/2014/main" id="{5393B937-53BF-4EC5-9C66-5525C7EC7ECF}"/>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176697B9-775B-4312-907E-EE3F705E2060}"/>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05EBE271-E22A-42AC-A358-DB463327C799}"/>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D78C8E6A-C7FE-4742-9A6E-54305919A15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A4429837-88D7-492F-81B2-CDDF4B800AB1}"/>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455B80AF-3B09-43AB-A0E1-45F79BFE462D}"/>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40" name="Freeform: Shape 39">
              <a:extLst>
                <a:ext uri="{FF2B5EF4-FFF2-40B4-BE49-F238E27FC236}">
                  <a16:creationId xmlns:a16="http://schemas.microsoft.com/office/drawing/2014/main" id="{FD112CB5-5C03-4DD1-9104-4FED5BFCC93F}"/>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41" name="Freeform: Shape 40">
              <a:extLst>
                <a:ext uri="{FF2B5EF4-FFF2-40B4-BE49-F238E27FC236}">
                  <a16:creationId xmlns:a16="http://schemas.microsoft.com/office/drawing/2014/main" id="{68EA2D44-C1A3-49DB-8BB2-588162EDA91C}"/>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42" name="Graphic 41">
            <a:extLst>
              <a:ext uri="{FF2B5EF4-FFF2-40B4-BE49-F238E27FC236}">
                <a16:creationId xmlns:a16="http://schemas.microsoft.com/office/drawing/2014/main" id="{437E6D2B-7F0E-4C40-B825-DF546833EA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64561" y="11343"/>
            <a:ext cx="2294946" cy="1762785"/>
          </a:xfrm>
          <a:prstGeom prst="rect">
            <a:avLst/>
          </a:prstGeom>
        </p:spPr>
      </p:pic>
      <p:pic>
        <p:nvPicPr>
          <p:cNvPr id="43" name="Graphic 42">
            <a:extLst>
              <a:ext uri="{FF2B5EF4-FFF2-40B4-BE49-F238E27FC236}">
                <a16:creationId xmlns:a16="http://schemas.microsoft.com/office/drawing/2014/main" id="{F16EEAEE-4F53-4F3B-A8D5-BE261194E6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76651" y="570212"/>
            <a:ext cx="1009110" cy="1698258"/>
          </a:xfrm>
          <a:prstGeom prst="rect">
            <a:avLst/>
          </a:prstGeom>
        </p:spPr>
      </p:pic>
      <p:pic>
        <p:nvPicPr>
          <p:cNvPr id="44" name="Graphic 43">
            <a:extLst>
              <a:ext uri="{FF2B5EF4-FFF2-40B4-BE49-F238E27FC236}">
                <a16:creationId xmlns:a16="http://schemas.microsoft.com/office/drawing/2014/main" id="{66CDB1D7-6097-47E0-ABB8-E831056618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0414" y="250827"/>
            <a:ext cx="1352113" cy="2337225"/>
          </a:xfrm>
          <a:prstGeom prst="rect">
            <a:avLst/>
          </a:prstGeom>
        </p:spPr>
      </p:pic>
      <p:pic>
        <p:nvPicPr>
          <p:cNvPr id="45" name="Graphic 44">
            <a:extLst>
              <a:ext uri="{FF2B5EF4-FFF2-40B4-BE49-F238E27FC236}">
                <a16:creationId xmlns:a16="http://schemas.microsoft.com/office/drawing/2014/main" id="{0C14EEAB-608F-40CF-8700-48AB29C049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11236904" y="5476841"/>
            <a:ext cx="901423" cy="1336227"/>
          </a:xfrm>
          <a:prstGeom prst="rect">
            <a:avLst/>
          </a:prstGeom>
        </p:spPr>
      </p:pic>
      <p:pic>
        <p:nvPicPr>
          <p:cNvPr id="46" name="Graphic 45">
            <a:extLst>
              <a:ext uri="{FF2B5EF4-FFF2-40B4-BE49-F238E27FC236}">
                <a16:creationId xmlns:a16="http://schemas.microsoft.com/office/drawing/2014/main" id="{D0A92BB2-54CB-4720-87F9-BFA2ADD7088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2795" y="2257130"/>
            <a:ext cx="1362209" cy="638237"/>
          </a:xfrm>
          <a:prstGeom prst="rect">
            <a:avLst/>
          </a:prstGeom>
        </p:spPr>
      </p:pic>
      <p:pic>
        <p:nvPicPr>
          <p:cNvPr id="47" name="Graphic 46">
            <a:extLst>
              <a:ext uri="{FF2B5EF4-FFF2-40B4-BE49-F238E27FC236}">
                <a16:creationId xmlns:a16="http://schemas.microsoft.com/office/drawing/2014/main" id="{D3F2DE27-41BC-4F9A-BE29-8C5E79A4F5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149877" y="2275172"/>
            <a:ext cx="1765226" cy="827063"/>
          </a:xfrm>
          <a:prstGeom prst="rect">
            <a:avLst/>
          </a:prstGeom>
        </p:spPr>
      </p:pic>
      <p:grpSp>
        <p:nvGrpSpPr>
          <p:cNvPr id="3" name="Group 2">
            <a:extLst>
              <a:ext uri="{FF2B5EF4-FFF2-40B4-BE49-F238E27FC236}">
                <a16:creationId xmlns:a16="http://schemas.microsoft.com/office/drawing/2014/main" id="{410AB345-C430-4152-A99D-6C8C6E0EAFFF}"/>
              </a:ext>
            </a:extLst>
          </p:cNvPr>
          <p:cNvGrpSpPr/>
          <p:nvPr/>
        </p:nvGrpSpPr>
        <p:grpSpPr>
          <a:xfrm>
            <a:off x="7701622" y="1682858"/>
            <a:ext cx="3073022" cy="1148544"/>
            <a:chOff x="5888181" y="1876389"/>
            <a:chExt cx="3073022" cy="1148544"/>
          </a:xfrm>
        </p:grpSpPr>
        <p:pic>
          <p:nvPicPr>
            <p:cNvPr id="50" name="Picture 8">
              <a:extLst>
                <a:ext uri="{FF2B5EF4-FFF2-40B4-BE49-F238E27FC236}">
                  <a16:creationId xmlns:a16="http://schemas.microsoft.com/office/drawing/2014/main" id="{6E338B2D-3022-4834-9097-337E3C09D97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888181" y="1876389"/>
              <a:ext cx="3073022" cy="1148544"/>
            </a:xfrm>
            <a:prstGeom prst="rect">
              <a:avLst/>
            </a:prstGeom>
          </p:spPr>
        </p:pic>
        <p:sp>
          <p:nvSpPr>
            <p:cNvPr id="49" name="mmprod_col_3090">
              <a:extLst>
                <a:ext uri="{FF2B5EF4-FFF2-40B4-BE49-F238E27FC236}">
                  <a16:creationId xmlns:a16="http://schemas.microsoft.com/office/drawing/2014/main" id="{1E3813B4-B07D-4308-A1D0-A834FD790A19}"/>
                </a:ext>
              </a:extLst>
            </p:cNvPr>
            <p:cNvSpPr txBox="1"/>
            <p:nvPr/>
          </p:nvSpPr>
          <p:spPr>
            <a:xfrm>
              <a:off x="6573710" y="2010109"/>
              <a:ext cx="2030963" cy="476988"/>
            </a:xfrm>
            <a:prstGeom prst="rect">
              <a:avLst/>
            </a:prstGeom>
            <a:noFill/>
            <a:ln w="9525">
              <a:noFill/>
            </a:ln>
          </p:spPr>
          <p:txBody>
            <a:bodyPr lIns="0" tIns="0" rIns="0" bIns="0"/>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r>
                <a:rPr lang="en-US" sz="5400" b="1">
                  <a:ln w="19050">
                    <a:solidFill>
                      <a:schemeClr val="accent2">
                        <a:lumMod val="20000"/>
                        <a:lumOff val="80000"/>
                      </a:schemeClr>
                    </a:solidFill>
                  </a:ln>
                  <a:solidFill>
                    <a:srgbClr val="121212"/>
                  </a:solidFill>
                  <a:latin typeface="UVN Da Lat" panose="03060902030302020204" pitchFamily="66" charset="0"/>
                  <a:cs typeface="Arial" panose="020B0604020202020204" pitchFamily="34" charset="0"/>
                </a:rPr>
                <a:t>Vai trò</a:t>
              </a:r>
              <a:endParaRPr sz="5400" b="1">
                <a:ln w="19050">
                  <a:solidFill>
                    <a:schemeClr val="accent2">
                      <a:lumMod val="20000"/>
                      <a:lumOff val="80000"/>
                    </a:schemeClr>
                  </a:solidFill>
                </a:ln>
                <a:solidFill>
                  <a:srgbClr val="121212"/>
                </a:solidFill>
                <a:latin typeface="UVN Da Lat" panose="03060902030302020204" pitchFamily="66" charset="0"/>
                <a:ea typeface="Arial" panose="020B0604020202020204" pitchFamily="34" charset="0"/>
              </a:endParaRPr>
            </a:p>
          </p:txBody>
        </p:sp>
      </p:grpSp>
      <p:sp>
        <p:nvSpPr>
          <p:cNvPr id="51" name="mmprod_anstext_10241">
            <a:extLst>
              <a:ext uri="{FF2B5EF4-FFF2-40B4-BE49-F238E27FC236}">
                <a16:creationId xmlns:a16="http://schemas.microsoft.com/office/drawing/2014/main" id="{D2C3FB3B-E663-4475-BCA1-8BBA0D47F4F7}"/>
              </a:ext>
            </a:extLst>
          </p:cNvPr>
          <p:cNvSpPr txBox="1"/>
          <p:nvPr/>
        </p:nvSpPr>
        <p:spPr>
          <a:xfrm>
            <a:off x="7111378" y="5521259"/>
            <a:ext cx="4025908" cy="1065178"/>
          </a:xfrm>
          <a:custGeom>
            <a:avLst/>
            <a:gdLst>
              <a:gd name="connsiteX0" fmla="*/ 0 w 4025908"/>
              <a:gd name="connsiteY0" fmla="*/ 0 h 1065178"/>
              <a:gd name="connsiteX1" fmla="*/ 454352 w 4025908"/>
              <a:gd name="connsiteY1" fmla="*/ 0 h 1065178"/>
              <a:gd name="connsiteX2" fmla="*/ 989223 w 4025908"/>
              <a:gd name="connsiteY2" fmla="*/ 0 h 1065178"/>
              <a:gd name="connsiteX3" fmla="*/ 1644871 w 4025908"/>
              <a:gd name="connsiteY3" fmla="*/ 0 h 1065178"/>
              <a:gd name="connsiteX4" fmla="*/ 2300519 w 4025908"/>
              <a:gd name="connsiteY4" fmla="*/ 0 h 1065178"/>
              <a:gd name="connsiteX5" fmla="*/ 2875649 w 4025908"/>
              <a:gd name="connsiteY5" fmla="*/ 0 h 1065178"/>
              <a:gd name="connsiteX6" fmla="*/ 3410519 w 4025908"/>
              <a:gd name="connsiteY6" fmla="*/ 0 h 1065178"/>
              <a:gd name="connsiteX7" fmla="*/ 4025908 w 4025908"/>
              <a:gd name="connsiteY7" fmla="*/ 0 h 1065178"/>
              <a:gd name="connsiteX8" fmla="*/ 4025908 w 4025908"/>
              <a:gd name="connsiteY8" fmla="*/ 553893 h 1065178"/>
              <a:gd name="connsiteX9" fmla="*/ 4025908 w 4025908"/>
              <a:gd name="connsiteY9" fmla="*/ 1065178 h 1065178"/>
              <a:gd name="connsiteX10" fmla="*/ 3450778 w 4025908"/>
              <a:gd name="connsiteY10" fmla="*/ 1065178 h 1065178"/>
              <a:gd name="connsiteX11" fmla="*/ 2795130 w 4025908"/>
              <a:gd name="connsiteY11" fmla="*/ 1065178 h 1065178"/>
              <a:gd name="connsiteX12" fmla="*/ 2139483 w 4025908"/>
              <a:gd name="connsiteY12" fmla="*/ 1065178 h 1065178"/>
              <a:gd name="connsiteX13" fmla="*/ 1564353 w 4025908"/>
              <a:gd name="connsiteY13" fmla="*/ 1065178 h 1065178"/>
              <a:gd name="connsiteX14" fmla="*/ 1069741 w 4025908"/>
              <a:gd name="connsiteY14" fmla="*/ 1065178 h 1065178"/>
              <a:gd name="connsiteX15" fmla="*/ 0 w 4025908"/>
              <a:gd name="connsiteY15" fmla="*/ 1065178 h 1065178"/>
              <a:gd name="connsiteX16" fmla="*/ 0 w 4025908"/>
              <a:gd name="connsiteY16" fmla="*/ 532589 h 1065178"/>
              <a:gd name="connsiteX17" fmla="*/ 0 w 4025908"/>
              <a:gd name="connsiteY17" fmla="*/ 0 h 106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1065178"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87040" y="124420"/>
                  <a:pt x="4024108" y="342205"/>
                  <a:pt x="4025908" y="553893"/>
                </a:cubicBezTo>
                <a:cubicBezTo>
                  <a:pt x="4027708" y="765581"/>
                  <a:pt x="3982845" y="947845"/>
                  <a:pt x="4025908" y="1065178"/>
                </a:cubicBezTo>
                <a:cubicBezTo>
                  <a:pt x="3868072" y="1131088"/>
                  <a:pt x="3669412" y="1037434"/>
                  <a:pt x="3450778" y="1065178"/>
                </a:cubicBezTo>
                <a:cubicBezTo>
                  <a:pt x="3232144" y="1092922"/>
                  <a:pt x="3017454" y="1056653"/>
                  <a:pt x="2795130" y="1065178"/>
                </a:cubicBezTo>
                <a:cubicBezTo>
                  <a:pt x="2572806" y="1073703"/>
                  <a:pt x="2300186" y="1018375"/>
                  <a:pt x="2139483" y="1065178"/>
                </a:cubicBezTo>
                <a:cubicBezTo>
                  <a:pt x="1978780" y="1111981"/>
                  <a:pt x="1824292" y="1035443"/>
                  <a:pt x="1564353" y="1065178"/>
                </a:cubicBezTo>
                <a:cubicBezTo>
                  <a:pt x="1304414" y="1094913"/>
                  <a:pt x="1208236" y="1059253"/>
                  <a:pt x="1069741" y="1065178"/>
                </a:cubicBezTo>
                <a:cubicBezTo>
                  <a:pt x="931246" y="1071103"/>
                  <a:pt x="448518" y="963584"/>
                  <a:pt x="0" y="1065178"/>
                </a:cubicBezTo>
                <a:cubicBezTo>
                  <a:pt x="-4314" y="889688"/>
                  <a:pt x="16370" y="778434"/>
                  <a:pt x="0" y="532589"/>
                </a:cubicBezTo>
                <a:cubicBezTo>
                  <a:pt x="-16370" y="286744"/>
                  <a:pt x="27771" y="188468"/>
                  <a:pt x="0" y="0"/>
                </a:cubicBezTo>
                <a:close/>
              </a:path>
              <a:path w="4025908" h="1065178"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79830" y="243294"/>
                  <a:pt x="3993688" y="414771"/>
                  <a:pt x="4025908" y="553893"/>
                </a:cubicBezTo>
                <a:cubicBezTo>
                  <a:pt x="4058128" y="693015"/>
                  <a:pt x="3973906" y="896666"/>
                  <a:pt x="4025908" y="1065178"/>
                </a:cubicBezTo>
                <a:cubicBezTo>
                  <a:pt x="3833895" y="1107167"/>
                  <a:pt x="3641251" y="1023576"/>
                  <a:pt x="3491037" y="1065178"/>
                </a:cubicBezTo>
                <a:cubicBezTo>
                  <a:pt x="3340823" y="1106780"/>
                  <a:pt x="3257733" y="1022714"/>
                  <a:pt x="3036685" y="1065178"/>
                </a:cubicBezTo>
                <a:cubicBezTo>
                  <a:pt x="2815637" y="1107642"/>
                  <a:pt x="2613440" y="1033603"/>
                  <a:pt x="2461555" y="1065178"/>
                </a:cubicBezTo>
                <a:cubicBezTo>
                  <a:pt x="2309670" y="1096753"/>
                  <a:pt x="2144707" y="1016875"/>
                  <a:pt x="1966944" y="1065178"/>
                </a:cubicBezTo>
                <a:cubicBezTo>
                  <a:pt x="1789181" y="1113481"/>
                  <a:pt x="1611118" y="1036948"/>
                  <a:pt x="1351555" y="1065178"/>
                </a:cubicBezTo>
                <a:cubicBezTo>
                  <a:pt x="1091992" y="1093408"/>
                  <a:pt x="1010214" y="1037158"/>
                  <a:pt x="856943" y="1065178"/>
                </a:cubicBezTo>
                <a:cubicBezTo>
                  <a:pt x="703672" y="1093198"/>
                  <a:pt x="185416" y="967646"/>
                  <a:pt x="0" y="1065178"/>
                </a:cubicBezTo>
                <a:cubicBezTo>
                  <a:pt x="-35344" y="934438"/>
                  <a:pt x="48197" y="688080"/>
                  <a:pt x="0" y="543241"/>
                </a:cubicBezTo>
                <a:cubicBezTo>
                  <a:pt x="-48197" y="398402"/>
                  <a:pt x="12356" y="266995"/>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sz="3600" err="1"/>
              <a:t>Thưởng</a:t>
            </a:r>
            <a:r>
              <a:rPr sz="3600"/>
              <a:t> </a:t>
            </a:r>
            <a:r>
              <a:rPr sz="3600" err="1"/>
              <a:t>thức</a:t>
            </a:r>
            <a:r>
              <a:rPr sz="3600"/>
              <a:t> </a:t>
            </a:r>
            <a:endParaRPr lang="en-US" sz="3600"/>
          </a:p>
          <a:p>
            <a:pPr algn="ctr"/>
            <a:r>
              <a:rPr sz="3600"/>
              <a:t>âm nh</a:t>
            </a:r>
            <a:r>
              <a:rPr lang="en-US" sz="3600"/>
              <a:t>ạ</a:t>
            </a:r>
            <a:r>
              <a:rPr sz="3600"/>
              <a:t>c</a:t>
            </a:r>
          </a:p>
        </p:txBody>
      </p:sp>
      <p:sp>
        <p:nvSpPr>
          <p:cNvPr id="52" name="mmprod_item_label10242">
            <a:extLst>
              <a:ext uri="{FF2B5EF4-FFF2-40B4-BE49-F238E27FC236}">
                <a16:creationId xmlns:a16="http://schemas.microsoft.com/office/drawing/2014/main" id="{5B2509A6-F43E-47C4-833F-22FF855D6ED9}"/>
              </a:ext>
            </a:extLst>
          </p:cNvPr>
          <p:cNvSpPr txBox="1"/>
          <p:nvPr/>
        </p:nvSpPr>
        <p:spPr>
          <a:xfrm>
            <a:off x="1223471" y="3965976"/>
            <a:ext cx="4178390" cy="1234613"/>
          </a:xfrm>
          <a:custGeom>
            <a:avLst/>
            <a:gdLst>
              <a:gd name="connsiteX0" fmla="*/ 0 w 4178390"/>
              <a:gd name="connsiteY0" fmla="*/ 0 h 1234613"/>
              <a:gd name="connsiteX1" fmla="*/ 513345 w 4178390"/>
              <a:gd name="connsiteY1" fmla="*/ 0 h 1234613"/>
              <a:gd name="connsiteX2" fmla="*/ 1068474 w 4178390"/>
              <a:gd name="connsiteY2" fmla="*/ 0 h 1234613"/>
              <a:gd name="connsiteX3" fmla="*/ 1665387 w 4178390"/>
              <a:gd name="connsiteY3" fmla="*/ 0 h 1234613"/>
              <a:gd name="connsiteX4" fmla="*/ 2178732 w 4178390"/>
              <a:gd name="connsiteY4" fmla="*/ 0 h 1234613"/>
              <a:gd name="connsiteX5" fmla="*/ 2650293 w 4178390"/>
              <a:gd name="connsiteY5" fmla="*/ 0 h 1234613"/>
              <a:gd name="connsiteX6" fmla="*/ 3330774 w 4178390"/>
              <a:gd name="connsiteY6" fmla="*/ 0 h 1234613"/>
              <a:gd name="connsiteX7" fmla="*/ 4178390 w 4178390"/>
              <a:gd name="connsiteY7" fmla="*/ 0 h 1234613"/>
              <a:gd name="connsiteX8" fmla="*/ 4178390 w 4178390"/>
              <a:gd name="connsiteY8" fmla="*/ 386845 h 1234613"/>
              <a:gd name="connsiteX9" fmla="*/ 4178390 w 4178390"/>
              <a:gd name="connsiteY9" fmla="*/ 810729 h 1234613"/>
              <a:gd name="connsiteX10" fmla="*/ 4178390 w 4178390"/>
              <a:gd name="connsiteY10" fmla="*/ 1234613 h 1234613"/>
              <a:gd name="connsiteX11" fmla="*/ 3581477 w 4178390"/>
              <a:gd name="connsiteY11" fmla="*/ 1234613 h 1234613"/>
              <a:gd name="connsiteX12" fmla="*/ 3026348 w 4178390"/>
              <a:gd name="connsiteY12" fmla="*/ 1234613 h 1234613"/>
              <a:gd name="connsiteX13" fmla="*/ 2471219 w 4178390"/>
              <a:gd name="connsiteY13" fmla="*/ 1234613 h 1234613"/>
              <a:gd name="connsiteX14" fmla="*/ 1874306 w 4178390"/>
              <a:gd name="connsiteY14" fmla="*/ 1234613 h 1234613"/>
              <a:gd name="connsiteX15" fmla="*/ 1277394 w 4178390"/>
              <a:gd name="connsiteY15" fmla="*/ 1234613 h 1234613"/>
              <a:gd name="connsiteX16" fmla="*/ 638697 w 4178390"/>
              <a:gd name="connsiteY16" fmla="*/ 1234613 h 1234613"/>
              <a:gd name="connsiteX17" fmla="*/ 0 w 4178390"/>
              <a:gd name="connsiteY17" fmla="*/ 1234613 h 1234613"/>
              <a:gd name="connsiteX18" fmla="*/ 0 w 4178390"/>
              <a:gd name="connsiteY18" fmla="*/ 860114 h 1234613"/>
              <a:gd name="connsiteX19" fmla="*/ 0 w 4178390"/>
              <a:gd name="connsiteY19" fmla="*/ 448576 h 1234613"/>
              <a:gd name="connsiteX20" fmla="*/ 0 w 4178390"/>
              <a:gd name="connsiteY20" fmla="*/ 0 h 123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8390" h="1234613" fill="none" extrusionOk="0">
                <a:moveTo>
                  <a:pt x="0" y="0"/>
                </a:moveTo>
                <a:cubicBezTo>
                  <a:pt x="179537" y="-52811"/>
                  <a:pt x="311302" y="46616"/>
                  <a:pt x="513345" y="0"/>
                </a:cubicBezTo>
                <a:cubicBezTo>
                  <a:pt x="715389" y="-46616"/>
                  <a:pt x="930038" y="45729"/>
                  <a:pt x="1068474" y="0"/>
                </a:cubicBezTo>
                <a:cubicBezTo>
                  <a:pt x="1206910" y="-45729"/>
                  <a:pt x="1466371" y="28090"/>
                  <a:pt x="1665387" y="0"/>
                </a:cubicBezTo>
                <a:cubicBezTo>
                  <a:pt x="1864403" y="-28090"/>
                  <a:pt x="1957285" y="23305"/>
                  <a:pt x="2178732" y="0"/>
                </a:cubicBezTo>
                <a:cubicBezTo>
                  <a:pt x="2400180" y="-23305"/>
                  <a:pt x="2466791" y="12458"/>
                  <a:pt x="2650293" y="0"/>
                </a:cubicBezTo>
                <a:cubicBezTo>
                  <a:pt x="2833795" y="-12458"/>
                  <a:pt x="3051155" y="41818"/>
                  <a:pt x="3330774" y="0"/>
                </a:cubicBezTo>
                <a:cubicBezTo>
                  <a:pt x="3610393" y="-41818"/>
                  <a:pt x="3925654" y="23644"/>
                  <a:pt x="4178390" y="0"/>
                </a:cubicBezTo>
                <a:cubicBezTo>
                  <a:pt x="4188776" y="135879"/>
                  <a:pt x="4166457" y="304345"/>
                  <a:pt x="4178390" y="386845"/>
                </a:cubicBezTo>
                <a:cubicBezTo>
                  <a:pt x="4190323" y="469346"/>
                  <a:pt x="4169362" y="619341"/>
                  <a:pt x="4178390" y="810729"/>
                </a:cubicBezTo>
                <a:cubicBezTo>
                  <a:pt x="4187418" y="1002117"/>
                  <a:pt x="4158047" y="1141610"/>
                  <a:pt x="4178390" y="1234613"/>
                </a:cubicBezTo>
                <a:cubicBezTo>
                  <a:pt x="4020617" y="1277902"/>
                  <a:pt x="3816916" y="1183850"/>
                  <a:pt x="3581477" y="1234613"/>
                </a:cubicBezTo>
                <a:cubicBezTo>
                  <a:pt x="3346038" y="1285376"/>
                  <a:pt x="3150475" y="1191554"/>
                  <a:pt x="3026348" y="1234613"/>
                </a:cubicBezTo>
                <a:cubicBezTo>
                  <a:pt x="2902221" y="1277672"/>
                  <a:pt x="2583514" y="1217831"/>
                  <a:pt x="2471219" y="1234613"/>
                </a:cubicBezTo>
                <a:cubicBezTo>
                  <a:pt x="2358924" y="1251395"/>
                  <a:pt x="2138207" y="1173126"/>
                  <a:pt x="1874306" y="1234613"/>
                </a:cubicBezTo>
                <a:cubicBezTo>
                  <a:pt x="1610405" y="1296100"/>
                  <a:pt x="1470959" y="1195178"/>
                  <a:pt x="1277394" y="1234613"/>
                </a:cubicBezTo>
                <a:cubicBezTo>
                  <a:pt x="1083829" y="1274048"/>
                  <a:pt x="794840" y="1207384"/>
                  <a:pt x="638697" y="1234613"/>
                </a:cubicBezTo>
                <a:cubicBezTo>
                  <a:pt x="482554" y="1261842"/>
                  <a:pt x="193089" y="1174007"/>
                  <a:pt x="0" y="1234613"/>
                </a:cubicBezTo>
                <a:cubicBezTo>
                  <a:pt x="-25686" y="1157830"/>
                  <a:pt x="18502" y="1043615"/>
                  <a:pt x="0" y="860114"/>
                </a:cubicBezTo>
                <a:cubicBezTo>
                  <a:pt x="-18502" y="676613"/>
                  <a:pt x="3876" y="533660"/>
                  <a:pt x="0" y="448576"/>
                </a:cubicBezTo>
                <a:cubicBezTo>
                  <a:pt x="-3876" y="363492"/>
                  <a:pt x="11187" y="133661"/>
                  <a:pt x="0" y="0"/>
                </a:cubicBezTo>
                <a:close/>
              </a:path>
              <a:path w="4178390" h="1234613" stroke="0" extrusionOk="0">
                <a:moveTo>
                  <a:pt x="0" y="0"/>
                </a:moveTo>
                <a:cubicBezTo>
                  <a:pt x="158497" y="-9806"/>
                  <a:pt x="307872" y="47196"/>
                  <a:pt x="596913" y="0"/>
                </a:cubicBezTo>
                <a:cubicBezTo>
                  <a:pt x="885954" y="-47196"/>
                  <a:pt x="871782" y="43013"/>
                  <a:pt x="1110258" y="0"/>
                </a:cubicBezTo>
                <a:cubicBezTo>
                  <a:pt x="1348734" y="-43013"/>
                  <a:pt x="1445615" y="15806"/>
                  <a:pt x="1665387" y="0"/>
                </a:cubicBezTo>
                <a:cubicBezTo>
                  <a:pt x="1885159" y="-15806"/>
                  <a:pt x="2109351" y="31182"/>
                  <a:pt x="2304084" y="0"/>
                </a:cubicBezTo>
                <a:cubicBezTo>
                  <a:pt x="2498817" y="-31182"/>
                  <a:pt x="2582020" y="21107"/>
                  <a:pt x="2859213" y="0"/>
                </a:cubicBezTo>
                <a:cubicBezTo>
                  <a:pt x="3136406" y="-21107"/>
                  <a:pt x="3311175" y="67160"/>
                  <a:pt x="3539693" y="0"/>
                </a:cubicBezTo>
                <a:cubicBezTo>
                  <a:pt x="3768211" y="-67160"/>
                  <a:pt x="3960995" y="76484"/>
                  <a:pt x="4178390" y="0"/>
                </a:cubicBezTo>
                <a:cubicBezTo>
                  <a:pt x="4186652" y="207693"/>
                  <a:pt x="4141925" y="273013"/>
                  <a:pt x="4178390" y="436230"/>
                </a:cubicBezTo>
                <a:cubicBezTo>
                  <a:pt x="4214855" y="599447"/>
                  <a:pt x="4156806" y="667031"/>
                  <a:pt x="4178390" y="810729"/>
                </a:cubicBezTo>
                <a:cubicBezTo>
                  <a:pt x="4199974" y="954427"/>
                  <a:pt x="4160212" y="1141424"/>
                  <a:pt x="4178390" y="1234613"/>
                </a:cubicBezTo>
                <a:cubicBezTo>
                  <a:pt x="4025551" y="1277134"/>
                  <a:pt x="3912918" y="1224119"/>
                  <a:pt x="3706829" y="1234613"/>
                </a:cubicBezTo>
                <a:cubicBezTo>
                  <a:pt x="3500740" y="1245107"/>
                  <a:pt x="3384216" y="1198630"/>
                  <a:pt x="3235268" y="1234613"/>
                </a:cubicBezTo>
                <a:cubicBezTo>
                  <a:pt x="3086320" y="1270596"/>
                  <a:pt x="2766231" y="1233910"/>
                  <a:pt x="2554787" y="1234613"/>
                </a:cubicBezTo>
                <a:cubicBezTo>
                  <a:pt x="2343343" y="1235316"/>
                  <a:pt x="2128228" y="1178075"/>
                  <a:pt x="1957874" y="1234613"/>
                </a:cubicBezTo>
                <a:cubicBezTo>
                  <a:pt x="1787520" y="1291151"/>
                  <a:pt x="1643309" y="1177037"/>
                  <a:pt x="1402745" y="1234613"/>
                </a:cubicBezTo>
                <a:cubicBezTo>
                  <a:pt x="1162181" y="1292189"/>
                  <a:pt x="976857" y="1171597"/>
                  <a:pt x="764048" y="1234613"/>
                </a:cubicBezTo>
                <a:cubicBezTo>
                  <a:pt x="551239" y="1297629"/>
                  <a:pt x="360482" y="1150425"/>
                  <a:pt x="0" y="1234613"/>
                </a:cubicBezTo>
                <a:cubicBezTo>
                  <a:pt x="-46836" y="1149428"/>
                  <a:pt x="28209" y="946408"/>
                  <a:pt x="0" y="835421"/>
                </a:cubicBezTo>
                <a:cubicBezTo>
                  <a:pt x="-28209" y="724434"/>
                  <a:pt x="48326" y="509683"/>
                  <a:pt x="0" y="423884"/>
                </a:cubicBezTo>
                <a:cubicBezTo>
                  <a:pt x="-48326" y="338085"/>
                  <a:pt x="4040" y="108558"/>
                  <a:pt x="0" y="0"/>
                </a:cubicBezTo>
                <a:close/>
              </a:path>
            </a:pathLst>
          </a:custGeom>
          <a:ln>
            <a:extLst>
              <a:ext uri="{C807C97D-BFC1-408E-A445-0C87EB9F89A2}">
                <ask:lineSketchStyleProps xmlns:ask="http://schemas.microsoft.com/office/drawing/2018/sketchyshapes" sd="3902056065">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err="1"/>
              <a:t>Tiếng</a:t>
            </a:r>
            <a:r>
              <a:t> </a:t>
            </a:r>
            <a:r>
              <a:rPr lang="en-US"/>
              <a:t>chuông </a:t>
            </a:r>
          </a:p>
          <a:p>
            <a:pPr algn="ctr"/>
            <a:r>
              <a:rPr lang="en-US"/>
              <a:t>báo cháy</a:t>
            </a:r>
            <a:endParaRPr/>
          </a:p>
        </p:txBody>
      </p:sp>
      <p:sp>
        <p:nvSpPr>
          <p:cNvPr id="53" name="mmprod_item_label10242">
            <a:extLst>
              <a:ext uri="{FF2B5EF4-FFF2-40B4-BE49-F238E27FC236}">
                <a16:creationId xmlns:a16="http://schemas.microsoft.com/office/drawing/2014/main" id="{1271AD28-E474-40A8-86C1-E8469657FCAD}"/>
              </a:ext>
            </a:extLst>
          </p:cNvPr>
          <p:cNvSpPr txBox="1"/>
          <p:nvPr/>
        </p:nvSpPr>
        <p:spPr>
          <a:xfrm>
            <a:off x="1212103" y="5538055"/>
            <a:ext cx="4178391" cy="927082"/>
          </a:xfrm>
          <a:custGeom>
            <a:avLst/>
            <a:gdLst>
              <a:gd name="connsiteX0" fmla="*/ 0 w 4178391"/>
              <a:gd name="connsiteY0" fmla="*/ 0 h 927082"/>
              <a:gd name="connsiteX1" fmla="*/ 680481 w 4178391"/>
              <a:gd name="connsiteY1" fmla="*/ 0 h 927082"/>
              <a:gd name="connsiteX2" fmla="*/ 1193826 w 4178391"/>
              <a:gd name="connsiteY2" fmla="*/ 0 h 927082"/>
              <a:gd name="connsiteX3" fmla="*/ 1707171 w 4178391"/>
              <a:gd name="connsiteY3" fmla="*/ 0 h 927082"/>
              <a:gd name="connsiteX4" fmla="*/ 2178732 w 4178391"/>
              <a:gd name="connsiteY4" fmla="*/ 0 h 927082"/>
              <a:gd name="connsiteX5" fmla="*/ 2733862 w 4178391"/>
              <a:gd name="connsiteY5" fmla="*/ 0 h 927082"/>
              <a:gd name="connsiteX6" fmla="*/ 3205423 w 4178391"/>
              <a:gd name="connsiteY6" fmla="*/ 0 h 927082"/>
              <a:gd name="connsiteX7" fmla="*/ 4178391 w 4178391"/>
              <a:gd name="connsiteY7" fmla="*/ 0 h 927082"/>
              <a:gd name="connsiteX8" fmla="*/ 4178391 w 4178391"/>
              <a:gd name="connsiteY8" fmla="*/ 482083 h 927082"/>
              <a:gd name="connsiteX9" fmla="*/ 4178391 w 4178391"/>
              <a:gd name="connsiteY9" fmla="*/ 927082 h 927082"/>
              <a:gd name="connsiteX10" fmla="*/ 3581478 w 4178391"/>
              <a:gd name="connsiteY10" fmla="*/ 927082 h 927082"/>
              <a:gd name="connsiteX11" fmla="*/ 2942781 w 4178391"/>
              <a:gd name="connsiteY11" fmla="*/ 927082 h 927082"/>
              <a:gd name="connsiteX12" fmla="*/ 2471220 w 4178391"/>
              <a:gd name="connsiteY12" fmla="*/ 927082 h 927082"/>
              <a:gd name="connsiteX13" fmla="*/ 1832523 w 4178391"/>
              <a:gd name="connsiteY13" fmla="*/ 927082 h 927082"/>
              <a:gd name="connsiteX14" fmla="*/ 1277394 w 4178391"/>
              <a:gd name="connsiteY14" fmla="*/ 927082 h 927082"/>
              <a:gd name="connsiteX15" fmla="*/ 638697 w 4178391"/>
              <a:gd name="connsiteY15" fmla="*/ 927082 h 927082"/>
              <a:gd name="connsiteX16" fmla="*/ 0 w 4178391"/>
              <a:gd name="connsiteY16" fmla="*/ 927082 h 927082"/>
              <a:gd name="connsiteX17" fmla="*/ 0 w 4178391"/>
              <a:gd name="connsiteY17" fmla="*/ 444999 h 927082"/>
              <a:gd name="connsiteX18" fmla="*/ 0 w 4178391"/>
              <a:gd name="connsiteY18" fmla="*/ 0 h 92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8391" h="927082" fill="none" extrusionOk="0">
                <a:moveTo>
                  <a:pt x="0" y="0"/>
                </a:moveTo>
                <a:cubicBezTo>
                  <a:pt x="262104" y="-76979"/>
                  <a:pt x="512319" y="68551"/>
                  <a:pt x="680481" y="0"/>
                </a:cubicBezTo>
                <a:cubicBezTo>
                  <a:pt x="848643" y="-68551"/>
                  <a:pt x="1041282" y="47044"/>
                  <a:pt x="1193826" y="0"/>
                </a:cubicBezTo>
                <a:cubicBezTo>
                  <a:pt x="1346370" y="-47044"/>
                  <a:pt x="1588459" y="7062"/>
                  <a:pt x="1707171" y="0"/>
                </a:cubicBezTo>
                <a:cubicBezTo>
                  <a:pt x="1825884" y="-7062"/>
                  <a:pt x="2040534" y="18970"/>
                  <a:pt x="2178732" y="0"/>
                </a:cubicBezTo>
                <a:cubicBezTo>
                  <a:pt x="2316930" y="-18970"/>
                  <a:pt x="2465324" y="38629"/>
                  <a:pt x="2733862" y="0"/>
                </a:cubicBezTo>
                <a:cubicBezTo>
                  <a:pt x="3002400" y="-38629"/>
                  <a:pt x="3087382" y="16735"/>
                  <a:pt x="3205423" y="0"/>
                </a:cubicBezTo>
                <a:cubicBezTo>
                  <a:pt x="3323464" y="-16735"/>
                  <a:pt x="3982440" y="65246"/>
                  <a:pt x="4178391" y="0"/>
                </a:cubicBezTo>
                <a:cubicBezTo>
                  <a:pt x="4190089" y="151042"/>
                  <a:pt x="4163426" y="358079"/>
                  <a:pt x="4178391" y="482083"/>
                </a:cubicBezTo>
                <a:cubicBezTo>
                  <a:pt x="4193356" y="606087"/>
                  <a:pt x="4127664" y="753170"/>
                  <a:pt x="4178391" y="927082"/>
                </a:cubicBezTo>
                <a:cubicBezTo>
                  <a:pt x="3949612" y="948208"/>
                  <a:pt x="3832512" y="870789"/>
                  <a:pt x="3581478" y="927082"/>
                </a:cubicBezTo>
                <a:cubicBezTo>
                  <a:pt x="3330444" y="983375"/>
                  <a:pt x="3103101" y="882656"/>
                  <a:pt x="2942781" y="927082"/>
                </a:cubicBezTo>
                <a:cubicBezTo>
                  <a:pt x="2782461" y="971508"/>
                  <a:pt x="2608491" y="878299"/>
                  <a:pt x="2471220" y="927082"/>
                </a:cubicBezTo>
                <a:cubicBezTo>
                  <a:pt x="2333949" y="975865"/>
                  <a:pt x="2055157" y="881136"/>
                  <a:pt x="1832523" y="927082"/>
                </a:cubicBezTo>
                <a:cubicBezTo>
                  <a:pt x="1609889" y="973028"/>
                  <a:pt x="1471901" y="879060"/>
                  <a:pt x="1277394" y="927082"/>
                </a:cubicBezTo>
                <a:cubicBezTo>
                  <a:pt x="1082887" y="975104"/>
                  <a:pt x="853144" y="924466"/>
                  <a:pt x="638697" y="927082"/>
                </a:cubicBezTo>
                <a:cubicBezTo>
                  <a:pt x="424250" y="929698"/>
                  <a:pt x="226809" y="902254"/>
                  <a:pt x="0" y="927082"/>
                </a:cubicBezTo>
                <a:cubicBezTo>
                  <a:pt x="-7532" y="814065"/>
                  <a:pt x="36071" y="654092"/>
                  <a:pt x="0" y="444999"/>
                </a:cubicBezTo>
                <a:cubicBezTo>
                  <a:pt x="-36071" y="235906"/>
                  <a:pt x="21558" y="131370"/>
                  <a:pt x="0" y="0"/>
                </a:cubicBezTo>
                <a:close/>
              </a:path>
              <a:path w="4178391" h="927082" stroke="0" extrusionOk="0">
                <a:moveTo>
                  <a:pt x="0" y="0"/>
                </a:moveTo>
                <a:cubicBezTo>
                  <a:pt x="265671" y="-57182"/>
                  <a:pt x="420961" y="5833"/>
                  <a:pt x="555129" y="0"/>
                </a:cubicBezTo>
                <a:cubicBezTo>
                  <a:pt x="689297" y="-5833"/>
                  <a:pt x="906703" y="8055"/>
                  <a:pt x="1068474" y="0"/>
                </a:cubicBezTo>
                <a:cubicBezTo>
                  <a:pt x="1230246" y="-8055"/>
                  <a:pt x="1612165" y="45220"/>
                  <a:pt x="1748955" y="0"/>
                </a:cubicBezTo>
                <a:cubicBezTo>
                  <a:pt x="1885745" y="-45220"/>
                  <a:pt x="2070625" y="48550"/>
                  <a:pt x="2262300" y="0"/>
                </a:cubicBezTo>
                <a:cubicBezTo>
                  <a:pt x="2453975" y="-48550"/>
                  <a:pt x="2647095" y="33348"/>
                  <a:pt x="2942781" y="0"/>
                </a:cubicBezTo>
                <a:cubicBezTo>
                  <a:pt x="3238467" y="-33348"/>
                  <a:pt x="3207186" y="22678"/>
                  <a:pt x="3456126" y="0"/>
                </a:cubicBezTo>
                <a:cubicBezTo>
                  <a:pt x="3705067" y="-22678"/>
                  <a:pt x="4011915" y="62874"/>
                  <a:pt x="4178391" y="0"/>
                </a:cubicBezTo>
                <a:cubicBezTo>
                  <a:pt x="4204136" y="176483"/>
                  <a:pt x="4153934" y="309806"/>
                  <a:pt x="4178391" y="463541"/>
                </a:cubicBezTo>
                <a:cubicBezTo>
                  <a:pt x="4202848" y="617276"/>
                  <a:pt x="4162763" y="779201"/>
                  <a:pt x="4178391" y="927082"/>
                </a:cubicBezTo>
                <a:cubicBezTo>
                  <a:pt x="3890362" y="989977"/>
                  <a:pt x="3763633" y="899489"/>
                  <a:pt x="3539694" y="927082"/>
                </a:cubicBezTo>
                <a:cubicBezTo>
                  <a:pt x="3315755" y="954675"/>
                  <a:pt x="3055114" y="915321"/>
                  <a:pt x="2900997" y="927082"/>
                </a:cubicBezTo>
                <a:cubicBezTo>
                  <a:pt x="2746880" y="938843"/>
                  <a:pt x="2565366" y="871603"/>
                  <a:pt x="2345868" y="927082"/>
                </a:cubicBezTo>
                <a:cubicBezTo>
                  <a:pt x="2126370" y="982561"/>
                  <a:pt x="1878015" y="858449"/>
                  <a:pt x="1748955" y="927082"/>
                </a:cubicBezTo>
                <a:cubicBezTo>
                  <a:pt x="1619895" y="995715"/>
                  <a:pt x="1484639" y="885064"/>
                  <a:pt x="1277394" y="927082"/>
                </a:cubicBezTo>
                <a:cubicBezTo>
                  <a:pt x="1070149" y="969100"/>
                  <a:pt x="815018" y="851750"/>
                  <a:pt x="596913" y="927082"/>
                </a:cubicBezTo>
                <a:cubicBezTo>
                  <a:pt x="378808" y="1002414"/>
                  <a:pt x="205485" y="903081"/>
                  <a:pt x="0" y="927082"/>
                </a:cubicBezTo>
                <a:cubicBezTo>
                  <a:pt x="-32299" y="734418"/>
                  <a:pt x="29526" y="583282"/>
                  <a:pt x="0" y="472812"/>
                </a:cubicBezTo>
                <a:cubicBezTo>
                  <a:pt x="-29526" y="362342"/>
                  <a:pt x="2957" y="126830"/>
                  <a:pt x="0" y="0"/>
                </a:cubicBezTo>
                <a:close/>
              </a:path>
            </a:pathLst>
          </a:custGeom>
          <a:ln>
            <a:extLst>
              <a:ext uri="{C807C97D-BFC1-408E-A445-0C87EB9F89A2}">
                <ask:lineSketchStyleProps xmlns:ask="http://schemas.microsoft.com/office/drawing/2018/sketchyshapes" sd="2377077596">
                  <a:prstGeom prst="rect">
                    <a:avLst/>
                  </a:prstGeom>
                  <ask:type>
                    <ask:lineSketchScribble/>
                  </ask:type>
                </ask:lineSketchStyleProps>
              </a:ext>
            </a:extLst>
          </a:ln>
        </p:spPr>
        <p:style>
          <a:lnRef idx="1">
            <a:schemeClr val="accent2"/>
          </a:lnRef>
          <a:fillRef idx="2">
            <a:schemeClr val="accent2"/>
          </a:fillRef>
          <a:effectRef idx="1">
            <a:schemeClr val="accent2"/>
          </a:effectRef>
          <a:fontRef idx="minor">
            <a:schemeClr val="dk1"/>
          </a:fontRef>
        </p:style>
        <p:txBody>
          <a:bodyPr lIns="0" tIns="0" rIns="0" bIns="0" anchor="ctr" anchorCtr="0"/>
          <a:lstStyle>
            <a:defPPr>
              <a:defRPr lang="en-US"/>
            </a:defPPr>
            <a:lvl1pPr lvl="0" indent="0" algn="ctr"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solidFill>
                  <a:schemeClr val="dk1"/>
                </a:solidFill>
                <a:latin typeface="Arial" panose="020B0604020202020204" pitchFamily="34" charset="0"/>
              </a:defRPr>
            </a:lvl2pPr>
            <a:lvl3pPr lvl="2" indent="0" fontAlgn="base">
              <a:lnSpc>
                <a:spcPct val="100000"/>
              </a:lnSpc>
              <a:spcBef>
                <a:spcPct val="0"/>
              </a:spcBef>
              <a:spcAft>
                <a:spcPct val="0"/>
              </a:spcAft>
              <a:buNone/>
              <a:defRPr b="0" i="0" u="none" baseline="0">
                <a:solidFill>
                  <a:schemeClr val="dk1"/>
                </a:solidFill>
                <a:latin typeface="Arial" panose="020B0604020202020204" pitchFamily="34" charset="0"/>
              </a:defRPr>
            </a:lvl3pPr>
            <a:lvl4pPr lvl="3" indent="0" fontAlgn="base">
              <a:lnSpc>
                <a:spcPct val="100000"/>
              </a:lnSpc>
              <a:spcBef>
                <a:spcPct val="0"/>
              </a:spcBef>
              <a:spcAft>
                <a:spcPct val="0"/>
              </a:spcAft>
              <a:buNone/>
              <a:defRPr b="0" i="0" u="none" baseline="0">
                <a:solidFill>
                  <a:schemeClr val="dk1"/>
                </a:solidFill>
                <a:latin typeface="Arial" panose="020B0604020202020204" pitchFamily="34" charset="0"/>
              </a:defRPr>
            </a:lvl4pPr>
            <a:lvl5pPr lvl="4" indent="0" fontAlgn="base">
              <a:lnSpc>
                <a:spcPct val="100000"/>
              </a:lnSpc>
              <a:spcBef>
                <a:spcPct val="0"/>
              </a:spcBef>
              <a:spcAft>
                <a:spcPct val="0"/>
              </a:spcAft>
              <a:buNone/>
              <a:defRPr b="0" i="0" u="none" baseline="0">
                <a:solidFill>
                  <a:schemeClr val="dk1"/>
                </a:solidFill>
                <a:latin typeface="Arial" panose="020B0604020202020204" pitchFamily="34" charset="0"/>
              </a:defRPr>
            </a:lvl5pPr>
            <a:lvl6pPr lvl="5" indent="0" fontAlgn="base">
              <a:lnSpc>
                <a:spcPct val="100000"/>
              </a:lnSpc>
              <a:spcBef>
                <a:spcPct val="0"/>
              </a:spcBef>
              <a:spcAft>
                <a:spcPct val="0"/>
              </a:spcAft>
              <a:buNone/>
              <a:defRPr b="0" i="0" u="none" baseline="0">
                <a:solidFill>
                  <a:schemeClr val="dk1"/>
                </a:solidFill>
                <a:latin typeface="Arial" panose="020B0604020202020204" pitchFamily="34" charset="0"/>
              </a:defRPr>
            </a:lvl6pPr>
            <a:lvl7pPr lvl="6" indent="0" fontAlgn="base">
              <a:lnSpc>
                <a:spcPct val="100000"/>
              </a:lnSpc>
              <a:spcBef>
                <a:spcPct val="0"/>
              </a:spcBef>
              <a:spcAft>
                <a:spcPct val="0"/>
              </a:spcAft>
              <a:buNone/>
              <a:defRPr b="0" i="0" u="none" baseline="0">
                <a:solidFill>
                  <a:schemeClr val="dk1"/>
                </a:solidFill>
                <a:latin typeface="Arial" panose="020B0604020202020204" pitchFamily="34" charset="0"/>
              </a:defRPr>
            </a:lvl7pPr>
            <a:lvl8pPr lvl="7" indent="0" fontAlgn="base">
              <a:lnSpc>
                <a:spcPct val="100000"/>
              </a:lnSpc>
              <a:spcBef>
                <a:spcPct val="0"/>
              </a:spcBef>
              <a:spcAft>
                <a:spcPct val="0"/>
              </a:spcAft>
              <a:buNone/>
              <a:defRPr b="0" i="0" u="none" baseline="0">
                <a:solidFill>
                  <a:schemeClr val="dk1"/>
                </a:solidFill>
                <a:latin typeface="Arial" panose="020B0604020202020204" pitchFamily="34" charset="0"/>
              </a:defRPr>
            </a:lvl8pPr>
            <a:lvl9pPr lvl="8" indent="0" fontAlgn="base">
              <a:lnSpc>
                <a:spcPct val="100000"/>
              </a:lnSpc>
              <a:spcBef>
                <a:spcPct val="0"/>
              </a:spcBef>
              <a:spcAft>
                <a:spcPct val="0"/>
              </a:spcAft>
              <a:buNone/>
              <a:defRPr b="0" i="0" u="none" baseline="0">
                <a:solidFill>
                  <a:schemeClr val="dk1"/>
                </a:solidFill>
                <a:latin typeface="Arial" panose="020B0604020202020204" pitchFamily="34" charset="0"/>
              </a:defRPr>
            </a:lvl9pPr>
          </a:lstStyle>
          <a:p>
            <a:r>
              <a:rPr err="1"/>
              <a:t>Tiếng</a:t>
            </a:r>
            <a:r>
              <a:t> </a:t>
            </a:r>
            <a:r>
              <a:rPr lang="en-US"/>
              <a:t>nói chuyện</a:t>
            </a:r>
            <a:endParaRPr/>
          </a:p>
        </p:txBody>
      </p:sp>
      <p:sp>
        <p:nvSpPr>
          <p:cNvPr id="54" name="mmprod_anstext_10241">
            <a:extLst>
              <a:ext uri="{FF2B5EF4-FFF2-40B4-BE49-F238E27FC236}">
                <a16:creationId xmlns:a16="http://schemas.microsoft.com/office/drawing/2014/main" id="{4F325E28-003D-421E-8751-1CFECA558DD7}"/>
              </a:ext>
            </a:extLst>
          </p:cNvPr>
          <p:cNvSpPr txBox="1"/>
          <p:nvPr/>
        </p:nvSpPr>
        <p:spPr>
          <a:xfrm>
            <a:off x="7111378" y="4221094"/>
            <a:ext cx="4025908" cy="780783"/>
          </a:xfrm>
          <a:custGeom>
            <a:avLst/>
            <a:gdLst>
              <a:gd name="connsiteX0" fmla="*/ 0 w 4025908"/>
              <a:gd name="connsiteY0" fmla="*/ 0 h 780783"/>
              <a:gd name="connsiteX1" fmla="*/ 454352 w 4025908"/>
              <a:gd name="connsiteY1" fmla="*/ 0 h 780783"/>
              <a:gd name="connsiteX2" fmla="*/ 989223 w 4025908"/>
              <a:gd name="connsiteY2" fmla="*/ 0 h 780783"/>
              <a:gd name="connsiteX3" fmla="*/ 1644871 w 4025908"/>
              <a:gd name="connsiteY3" fmla="*/ 0 h 780783"/>
              <a:gd name="connsiteX4" fmla="*/ 2300519 w 4025908"/>
              <a:gd name="connsiteY4" fmla="*/ 0 h 780783"/>
              <a:gd name="connsiteX5" fmla="*/ 2875649 w 4025908"/>
              <a:gd name="connsiteY5" fmla="*/ 0 h 780783"/>
              <a:gd name="connsiteX6" fmla="*/ 3410519 w 4025908"/>
              <a:gd name="connsiteY6" fmla="*/ 0 h 780783"/>
              <a:gd name="connsiteX7" fmla="*/ 4025908 w 4025908"/>
              <a:gd name="connsiteY7" fmla="*/ 0 h 780783"/>
              <a:gd name="connsiteX8" fmla="*/ 4025908 w 4025908"/>
              <a:gd name="connsiteY8" fmla="*/ 406007 h 780783"/>
              <a:gd name="connsiteX9" fmla="*/ 4025908 w 4025908"/>
              <a:gd name="connsiteY9" fmla="*/ 780783 h 780783"/>
              <a:gd name="connsiteX10" fmla="*/ 3450778 w 4025908"/>
              <a:gd name="connsiteY10" fmla="*/ 780783 h 780783"/>
              <a:gd name="connsiteX11" fmla="*/ 2795130 w 4025908"/>
              <a:gd name="connsiteY11" fmla="*/ 780783 h 780783"/>
              <a:gd name="connsiteX12" fmla="*/ 2139483 w 4025908"/>
              <a:gd name="connsiteY12" fmla="*/ 780783 h 780783"/>
              <a:gd name="connsiteX13" fmla="*/ 1564353 w 4025908"/>
              <a:gd name="connsiteY13" fmla="*/ 780783 h 780783"/>
              <a:gd name="connsiteX14" fmla="*/ 1069741 w 4025908"/>
              <a:gd name="connsiteY14" fmla="*/ 780783 h 780783"/>
              <a:gd name="connsiteX15" fmla="*/ 0 w 4025908"/>
              <a:gd name="connsiteY15" fmla="*/ 780783 h 780783"/>
              <a:gd name="connsiteX16" fmla="*/ 0 w 4025908"/>
              <a:gd name="connsiteY16" fmla="*/ 390392 h 780783"/>
              <a:gd name="connsiteX17" fmla="*/ 0 w 4025908"/>
              <a:gd name="connsiteY17" fmla="*/ 0 h 78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780783"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46003" y="181432"/>
                  <a:pt x="4016527" y="216911"/>
                  <a:pt x="4025908" y="406007"/>
                </a:cubicBezTo>
                <a:cubicBezTo>
                  <a:pt x="4035289" y="595103"/>
                  <a:pt x="3987820" y="648985"/>
                  <a:pt x="4025908" y="780783"/>
                </a:cubicBezTo>
                <a:cubicBezTo>
                  <a:pt x="3868072" y="846693"/>
                  <a:pt x="3669412" y="753039"/>
                  <a:pt x="3450778" y="780783"/>
                </a:cubicBezTo>
                <a:cubicBezTo>
                  <a:pt x="3232144" y="808527"/>
                  <a:pt x="3017454" y="772258"/>
                  <a:pt x="2795130" y="780783"/>
                </a:cubicBezTo>
                <a:cubicBezTo>
                  <a:pt x="2572806" y="789308"/>
                  <a:pt x="2300186" y="733980"/>
                  <a:pt x="2139483" y="780783"/>
                </a:cubicBezTo>
                <a:cubicBezTo>
                  <a:pt x="1978780" y="827586"/>
                  <a:pt x="1824292" y="751048"/>
                  <a:pt x="1564353" y="780783"/>
                </a:cubicBezTo>
                <a:cubicBezTo>
                  <a:pt x="1304414" y="810518"/>
                  <a:pt x="1208236" y="774858"/>
                  <a:pt x="1069741" y="780783"/>
                </a:cubicBezTo>
                <a:cubicBezTo>
                  <a:pt x="931246" y="786708"/>
                  <a:pt x="448518" y="679189"/>
                  <a:pt x="0" y="780783"/>
                </a:cubicBezTo>
                <a:cubicBezTo>
                  <a:pt x="-42193" y="591967"/>
                  <a:pt x="45827" y="543369"/>
                  <a:pt x="0" y="390392"/>
                </a:cubicBezTo>
                <a:cubicBezTo>
                  <a:pt x="-45827" y="237415"/>
                  <a:pt x="42558" y="163061"/>
                  <a:pt x="0" y="0"/>
                </a:cubicBezTo>
                <a:close/>
              </a:path>
              <a:path w="4025908" h="780783"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37831" y="145411"/>
                  <a:pt x="3982359" y="278845"/>
                  <a:pt x="4025908" y="406007"/>
                </a:cubicBezTo>
                <a:cubicBezTo>
                  <a:pt x="4069457" y="533169"/>
                  <a:pt x="4009267" y="602268"/>
                  <a:pt x="4025908" y="780783"/>
                </a:cubicBezTo>
                <a:cubicBezTo>
                  <a:pt x="3833895" y="822772"/>
                  <a:pt x="3641251" y="739181"/>
                  <a:pt x="3491037" y="780783"/>
                </a:cubicBezTo>
                <a:cubicBezTo>
                  <a:pt x="3340823" y="822385"/>
                  <a:pt x="3257733" y="738319"/>
                  <a:pt x="3036685" y="780783"/>
                </a:cubicBezTo>
                <a:cubicBezTo>
                  <a:pt x="2815637" y="823247"/>
                  <a:pt x="2613440" y="749208"/>
                  <a:pt x="2461555" y="780783"/>
                </a:cubicBezTo>
                <a:cubicBezTo>
                  <a:pt x="2309670" y="812358"/>
                  <a:pt x="2144707" y="732480"/>
                  <a:pt x="1966944" y="780783"/>
                </a:cubicBezTo>
                <a:cubicBezTo>
                  <a:pt x="1789181" y="829086"/>
                  <a:pt x="1611118" y="752553"/>
                  <a:pt x="1351555" y="780783"/>
                </a:cubicBezTo>
                <a:cubicBezTo>
                  <a:pt x="1091992" y="809013"/>
                  <a:pt x="1010214" y="752763"/>
                  <a:pt x="856943" y="780783"/>
                </a:cubicBezTo>
                <a:cubicBezTo>
                  <a:pt x="703672" y="808803"/>
                  <a:pt x="185416" y="683251"/>
                  <a:pt x="0" y="780783"/>
                </a:cubicBezTo>
                <a:cubicBezTo>
                  <a:pt x="-32733" y="634599"/>
                  <a:pt x="25436" y="520491"/>
                  <a:pt x="0" y="398199"/>
                </a:cubicBezTo>
                <a:cubicBezTo>
                  <a:pt x="-25436" y="275907"/>
                  <a:pt x="20550" y="118867"/>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lang="en-US" sz="3600"/>
              <a:t>Báo hiệu</a:t>
            </a:r>
            <a:endParaRPr sz="3600"/>
          </a:p>
        </p:txBody>
      </p:sp>
      <p:sp>
        <p:nvSpPr>
          <p:cNvPr id="55" name="mmprod_anstext_10241">
            <a:extLst>
              <a:ext uri="{FF2B5EF4-FFF2-40B4-BE49-F238E27FC236}">
                <a16:creationId xmlns:a16="http://schemas.microsoft.com/office/drawing/2014/main" id="{9BD32175-3E05-4C68-B403-4E8D2F982D66}"/>
              </a:ext>
            </a:extLst>
          </p:cNvPr>
          <p:cNvSpPr txBox="1"/>
          <p:nvPr/>
        </p:nvSpPr>
        <p:spPr>
          <a:xfrm>
            <a:off x="7111378" y="2974789"/>
            <a:ext cx="4025908" cy="758568"/>
          </a:xfrm>
          <a:custGeom>
            <a:avLst/>
            <a:gdLst>
              <a:gd name="connsiteX0" fmla="*/ 0 w 4025908"/>
              <a:gd name="connsiteY0" fmla="*/ 0 h 758568"/>
              <a:gd name="connsiteX1" fmla="*/ 454352 w 4025908"/>
              <a:gd name="connsiteY1" fmla="*/ 0 h 758568"/>
              <a:gd name="connsiteX2" fmla="*/ 989223 w 4025908"/>
              <a:gd name="connsiteY2" fmla="*/ 0 h 758568"/>
              <a:gd name="connsiteX3" fmla="*/ 1644871 w 4025908"/>
              <a:gd name="connsiteY3" fmla="*/ 0 h 758568"/>
              <a:gd name="connsiteX4" fmla="*/ 2300519 w 4025908"/>
              <a:gd name="connsiteY4" fmla="*/ 0 h 758568"/>
              <a:gd name="connsiteX5" fmla="*/ 2875649 w 4025908"/>
              <a:gd name="connsiteY5" fmla="*/ 0 h 758568"/>
              <a:gd name="connsiteX6" fmla="*/ 3410519 w 4025908"/>
              <a:gd name="connsiteY6" fmla="*/ 0 h 758568"/>
              <a:gd name="connsiteX7" fmla="*/ 4025908 w 4025908"/>
              <a:gd name="connsiteY7" fmla="*/ 0 h 758568"/>
              <a:gd name="connsiteX8" fmla="*/ 4025908 w 4025908"/>
              <a:gd name="connsiteY8" fmla="*/ 394455 h 758568"/>
              <a:gd name="connsiteX9" fmla="*/ 4025908 w 4025908"/>
              <a:gd name="connsiteY9" fmla="*/ 758568 h 758568"/>
              <a:gd name="connsiteX10" fmla="*/ 3450778 w 4025908"/>
              <a:gd name="connsiteY10" fmla="*/ 758568 h 758568"/>
              <a:gd name="connsiteX11" fmla="*/ 2795130 w 4025908"/>
              <a:gd name="connsiteY11" fmla="*/ 758568 h 758568"/>
              <a:gd name="connsiteX12" fmla="*/ 2139483 w 4025908"/>
              <a:gd name="connsiteY12" fmla="*/ 758568 h 758568"/>
              <a:gd name="connsiteX13" fmla="*/ 1564353 w 4025908"/>
              <a:gd name="connsiteY13" fmla="*/ 758568 h 758568"/>
              <a:gd name="connsiteX14" fmla="*/ 1069741 w 4025908"/>
              <a:gd name="connsiteY14" fmla="*/ 758568 h 758568"/>
              <a:gd name="connsiteX15" fmla="*/ 0 w 4025908"/>
              <a:gd name="connsiteY15" fmla="*/ 758568 h 758568"/>
              <a:gd name="connsiteX16" fmla="*/ 0 w 4025908"/>
              <a:gd name="connsiteY16" fmla="*/ 379284 h 758568"/>
              <a:gd name="connsiteX17" fmla="*/ 0 w 4025908"/>
              <a:gd name="connsiteY17" fmla="*/ 0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8" h="758568" fill="none" extrusionOk="0">
                <a:moveTo>
                  <a:pt x="0" y="0"/>
                </a:moveTo>
                <a:cubicBezTo>
                  <a:pt x="196111" y="-7072"/>
                  <a:pt x="272109" y="44409"/>
                  <a:pt x="454352" y="0"/>
                </a:cubicBezTo>
                <a:cubicBezTo>
                  <a:pt x="636595" y="-44409"/>
                  <a:pt x="868761" y="292"/>
                  <a:pt x="989223" y="0"/>
                </a:cubicBezTo>
                <a:cubicBezTo>
                  <a:pt x="1109685" y="-292"/>
                  <a:pt x="1446864" y="46186"/>
                  <a:pt x="1644871" y="0"/>
                </a:cubicBezTo>
                <a:cubicBezTo>
                  <a:pt x="1842878" y="-46186"/>
                  <a:pt x="2017423" y="16404"/>
                  <a:pt x="2300519" y="0"/>
                </a:cubicBezTo>
                <a:cubicBezTo>
                  <a:pt x="2583615" y="-16404"/>
                  <a:pt x="2612587" y="29856"/>
                  <a:pt x="2875649" y="0"/>
                </a:cubicBezTo>
                <a:cubicBezTo>
                  <a:pt x="3138711" y="-29856"/>
                  <a:pt x="3272102" y="42705"/>
                  <a:pt x="3410519" y="0"/>
                </a:cubicBezTo>
                <a:cubicBezTo>
                  <a:pt x="3548936" y="-42705"/>
                  <a:pt x="3783826" y="15680"/>
                  <a:pt x="4025908" y="0"/>
                </a:cubicBezTo>
                <a:cubicBezTo>
                  <a:pt x="4050531" y="118154"/>
                  <a:pt x="3979619" y="213780"/>
                  <a:pt x="4025908" y="394455"/>
                </a:cubicBezTo>
                <a:cubicBezTo>
                  <a:pt x="4072197" y="575130"/>
                  <a:pt x="3996321" y="657378"/>
                  <a:pt x="4025908" y="758568"/>
                </a:cubicBezTo>
                <a:cubicBezTo>
                  <a:pt x="3868072" y="824478"/>
                  <a:pt x="3669412" y="730824"/>
                  <a:pt x="3450778" y="758568"/>
                </a:cubicBezTo>
                <a:cubicBezTo>
                  <a:pt x="3232144" y="786312"/>
                  <a:pt x="3017454" y="750043"/>
                  <a:pt x="2795130" y="758568"/>
                </a:cubicBezTo>
                <a:cubicBezTo>
                  <a:pt x="2572806" y="767093"/>
                  <a:pt x="2300186" y="711765"/>
                  <a:pt x="2139483" y="758568"/>
                </a:cubicBezTo>
                <a:cubicBezTo>
                  <a:pt x="1978780" y="805371"/>
                  <a:pt x="1824292" y="728833"/>
                  <a:pt x="1564353" y="758568"/>
                </a:cubicBezTo>
                <a:cubicBezTo>
                  <a:pt x="1304414" y="788303"/>
                  <a:pt x="1208236" y="752643"/>
                  <a:pt x="1069741" y="758568"/>
                </a:cubicBezTo>
                <a:cubicBezTo>
                  <a:pt x="931246" y="764493"/>
                  <a:pt x="448518" y="656974"/>
                  <a:pt x="0" y="758568"/>
                </a:cubicBezTo>
                <a:cubicBezTo>
                  <a:pt x="-11828" y="633592"/>
                  <a:pt x="36478" y="509570"/>
                  <a:pt x="0" y="379284"/>
                </a:cubicBezTo>
                <a:cubicBezTo>
                  <a:pt x="-36478" y="248998"/>
                  <a:pt x="5358" y="120322"/>
                  <a:pt x="0" y="0"/>
                </a:cubicBezTo>
                <a:close/>
              </a:path>
              <a:path w="4025908" h="758568" stroke="0" extrusionOk="0">
                <a:moveTo>
                  <a:pt x="0" y="0"/>
                </a:moveTo>
                <a:cubicBezTo>
                  <a:pt x="308404" y="-64392"/>
                  <a:pt x="445431" y="29012"/>
                  <a:pt x="655648" y="0"/>
                </a:cubicBezTo>
                <a:cubicBezTo>
                  <a:pt x="865865" y="-29012"/>
                  <a:pt x="897782" y="33117"/>
                  <a:pt x="1110000" y="0"/>
                </a:cubicBezTo>
                <a:cubicBezTo>
                  <a:pt x="1322218" y="-33117"/>
                  <a:pt x="1482233" y="22367"/>
                  <a:pt x="1725389" y="0"/>
                </a:cubicBezTo>
                <a:cubicBezTo>
                  <a:pt x="1968545" y="-22367"/>
                  <a:pt x="2140571" y="49618"/>
                  <a:pt x="2300519" y="0"/>
                </a:cubicBezTo>
                <a:cubicBezTo>
                  <a:pt x="2460467" y="-49618"/>
                  <a:pt x="2730648" y="44514"/>
                  <a:pt x="2875649" y="0"/>
                </a:cubicBezTo>
                <a:cubicBezTo>
                  <a:pt x="3020650" y="-44514"/>
                  <a:pt x="3229916" y="11444"/>
                  <a:pt x="3410519" y="0"/>
                </a:cubicBezTo>
                <a:cubicBezTo>
                  <a:pt x="3591122" y="-11444"/>
                  <a:pt x="3834361" y="66440"/>
                  <a:pt x="4025908" y="0"/>
                </a:cubicBezTo>
                <a:cubicBezTo>
                  <a:pt x="4029087" y="135081"/>
                  <a:pt x="4009611" y="201226"/>
                  <a:pt x="4025908" y="394455"/>
                </a:cubicBezTo>
                <a:cubicBezTo>
                  <a:pt x="4042205" y="587684"/>
                  <a:pt x="3997691" y="585113"/>
                  <a:pt x="4025908" y="758568"/>
                </a:cubicBezTo>
                <a:cubicBezTo>
                  <a:pt x="3833895" y="800557"/>
                  <a:pt x="3641251" y="716966"/>
                  <a:pt x="3491037" y="758568"/>
                </a:cubicBezTo>
                <a:cubicBezTo>
                  <a:pt x="3340823" y="800170"/>
                  <a:pt x="3257733" y="716104"/>
                  <a:pt x="3036685" y="758568"/>
                </a:cubicBezTo>
                <a:cubicBezTo>
                  <a:pt x="2815637" y="801032"/>
                  <a:pt x="2613440" y="726993"/>
                  <a:pt x="2461555" y="758568"/>
                </a:cubicBezTo>
                <a:cubicBezTo>
                  <a:pt x="2309670" y="790143"/>
                  <a:pt x="2144707" y="710265"/>
                  <a:pt x="1966944" y="758568"/>
                </a:cubicBezTo>
                <a:cubicBezTo>
                  <a:pt x="1789181" y="806871"/>
                  <a:pt x="1611118" y="730338"/>
                  <a:pt x="1351555" y="758568"/>
                </a:cubicBezTo>
                <a:cubicBezTo>
                  <a:pt x="1091992" y="786798"/>
                  <a:pt x="1010214" y="730548"/>
                  <a:pt x="856943" y="758568"/>
                </a:cubicBezTo>
                <a:cubicBezTo>
                  <a:pt x="703672" y="786588"/>
                  <a:pt x="185416" y="661036"/>
                  <a:pt x="0" y="758568"/>
                </a:cubicBezTo>
                <a:cubicBezTo>
                  <a:pt x="-36220" y="653632"/>
                  <a:pt x="10999" y="534563"/>
                  <a:pt x="0" y="386870"/>
                </a:cubicBezTo>
                <a:cubicBezTo>
                  <a:pt x="-10999" y="239177"/>
                  <a:pt x="1118" y="174385"/>
                  <a:pt x="0" y="0"/>
                </a:cubicBezTo>
                <a:close/>
              </a:path>
            </a:pathLst>
          </a:custGeom>
          <a:ln>
            <a:extLst>
              <a:ext uri="{C807C97D-BFC1-408E-A445-0C87EB9F89A2}">
                <ask:lineSketchStyleProps xmlns:ask="http://schemas.microsoft.com/office/drawing/2018/sketchyshapes" sd="1002651017">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lIns="0" tIns="0" rIns="0" bIns="0" anchor="ctr" anchorCtr="0"/>
          <a:lstStyle>
            <a:defPPr>
              <a:defRPr lang="en-US"/>
            </a:defPPr>
            <a:lvl1pPr lvl="0" indent="0" fontAlgn="base">
              <a:lnSpc>
                <a:spcPct val="100000"/>
              </a:lnSpc>
              <a:spcBef>
                <a:spcPct val="0"/>
              </a:spcBef>
              <a:spcAft>
                <a:spcPct val="0"/>
              </a:spcAft>
              <a:buNone/>
              <a:defRPr sz="4000" b="1" i="0" u="none" baseline="0">
                <a:solidFill>
                  <a:srgbClr val="121212"/>
                </a:solidFill>
                <a:latin typeface="Arial" panose="020B0604020202020204" pitchFamily="34" charset="0"/>
                <a:cs typeface="Arial" panose="020B0604020202020204" pitchFamily="34" charset="0"/>
              </a:defRPr>
            </a:lvl1pPr>
            <a:lvl2pPr lvl="1" indent="0" fontAlgn="base">
              <a:lnSpc>
                <a:spcPct val="100000"/>
              </a:lnSpc>
              <a:spcBef>
                <a:spcPct val="0"/>
              </a:spcBef>
              <a:spcAft>
                <a:spcPct val="0"/>
              </a:spcAft>
              <a:buNone/>
              <a:defRPr b="0" i="0" u="none" baseline="0">
                <a:latin typeface="Arial" panose="020B0604020202020204" pitchFamily="34" charset="0"/>
              </a:defRPr>
            </a:lvl2pPr>
            <a:lvl3pPr lvl="2" indent="0" fontAlgn="base">
              <a:lnSpc>
                <a:spcPct val="100000"/>
              </a:lnSpc>
              <a:spcBef>
                <a:spcPct val="0"/>
              </a:spcBef>
              <a:spcAft>
                <a:spcPct val="0"/>
              </a:spcAft>
              <a:buNone/>
              <a:defRPr b="0" i="0" u="none" baseline="0">
                <a:latin typeface="Arial" panose="020B0604020202020204" pitchFamily="34" charset="0"/>
              </a:defRPr>
            </a:lvl3pPr>
            <a:lvl4pPr lvl="3" indent="0" fontAlgn="base">
              <a:lnSpc>
                <a:spcPct val="100000"/>
              </a:lnSpc>
              <a:spcBef>
                <a:spcPct val="0"/>
              </a:spcBef>
              <a:spcAft>
                <a:spcPct val="0"/>
              </a:spcAft>
              <a:buNone/>
              <a:defRPr b="0" i="0" u="none" baseline="0">
                <a:latin typeface="Arial" panose="020B0604020202020204" pitchFamily="34" charset="0"/>
              </a:defRPr>
            </a:lvl4pPr>
            <a:lvl5pPr lvl="4" indent="0" fontAlgn="base">
              <a:lnSpc>
                <a:spcPct val="100000"/>
              </a:lnSpc>
              <a:spcBef>
                <a:spcPct val="0"/>
              </a:spcBef>
              <a:spcAft>
                <a:spcPct val="0"/>
              </a:spcAft>
              <a:buNone/>
              <a:defRPr b="0" i="0" u="none" baseline="0">
                <a:latin typeface="Arial" panose="020B0604020202020204" pitchFamily="34" charset="0"/>
              </a:defRPr>
            </a:lvl5pPr>
            <a:lvl6pPr lvl="5" indent="0" fontAlgn="base">
              <a:lnSpc>
                <a:spcPct val="100000"/>
              </a:lnSpc>
              <a:spcBef>
                <a:spcPct val="0"/>
              </a:spcBef>
              <a:spcAft>
                <a:spcPct val="0"/>
              </a:spcAft>
              <a:buNone/>
              <a:defRPr b="0" i="0" u="none" baseline="0">
                <a:latin typeface="Arial" panose="020B0604020202020204" pitchFamily="34" charset="0"/>
              </a:defRPr>
            </a:lvl6pPr>
            <a:lvl7pPr lvl="6" indent="0" fontAlgn="base">
              <a:lnSpc>
                <a:spcPct val="100000"/>
              </a:lnSpc>
              <a:spcBef>
                <a:spcPct val="0"/>
              </a:spcBef>
              <a:spcAft>
                <a:spcPct val="0"/>
              </a:spcAft>
              <a:buNone/>
              <a:defRPr b="0" i="0" u="none" baseline="0">
                <a:latin typeface="Arial" panose="020B0604020202020204" pitchFamily="34" charset="0"/>
              </a:defRPr>
            </a:lvl7pPr>
            <a:lvl8pPr lvl="7" indent="0" fontAlgn="base">
              <a:lnSpc>
                <a:spcPct val="100000"/>
              </a:lnSpc>
              <a:spcBef>
                <a:spcPct val="0"/>
              </a:spcBef>
              <a:spcAft>
                <a:spcPct val="0"/>
              </a:spcAft>
              <a:buNone/>
              <a:defRPr b="0" i="0" u="none" baseline="0">
                <a:latin typeface="Arial" panose="020B0604020202020204" pitchFamily="34" charset="0"/>
              </a:defRPr>
            </a:lvl8pPr>
            <a:lvl9pPr lvl="8" indent="0" fontAlgn="base">
              <a:lnSpc>
                <a:spcPct val="100000"/>
              </a:lnSpc>
              <a:spcBef>
                <a:spcPct val="0"/>
              </a:spcBef>
              <a:spcAft>
                <a:spcPct val="0"/>
              </a:spcAft>
              <a:buNone/>
              <a:defRPr b="0" i="0" u="none" baseline="0">
                <a:latin typeface="Arial" panose="020B0604020202020204" pitchFamily="34" charset="0"/>
              </a:defRPr>
            </a:lvl9pPr>
          </a:lstStyle>
          <a:p>
            <a:pPr algn="ctr"/>
            <a:r>
              <a:rPr lang="en-US" sz="3600"/>
              <a:t>Trao đổi thông tin</a:t>
            </a:r>
            <a:endParaRPr sz="3600"/>
          </a:p>
        </p:txBody>
      </p:sp>
      <p:grpSp>
        <p:nvGrpSpPr>
          <p:cNvPr id="58" name="Group 57">
            <a:extLst>
              <a:ext uri="{FF2B5EF4-FFF2-40B4-BE49-F238E27FC236}">
                <a16:creationId xmlns:a16="http://schemas.microsoft.com/office/drawing/2014/main" id="{2471D1AC-EC98-45DB-AECB-CE36956C7F8D}"/>
              </a:ext>
            </a:extLst>
          </p:cNvPr>
          <p:cNvGrpSpPr/>
          <p:nvPr/>
        </p:nvGrpSpPr>
        <p:grpSpPr>
          <a:xfrm>
            <a:off x="5541887" y="3092094"/>
            <a:ext cx="336906" cy="336906"/>
            <a:chOff x="5541887" y="3092094"/>
            <a:chExt cx="336906" cy="336906"/>
          </a:xfrm>
        </p:grpSpPr>
        <p:sp>
          <p:nvSpPr>
            <p:cNvPr id="56" name="Oval 55">
              <a:extLst>
                <a:ext uri="{FF2B5EF4-FFF2-40B4-BE49-F238E27FC236}">
                  <a16:creationId xmlns:a16="http://schemas.microsoft.com/office/drawing/2014/main" id="{DB8D4B20-2393-4EE9-A1A4-C8ECA291B90C}"/>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57" name="Oval 56">
              <a:extLst>
                <a:ext uri="{FF2B5EF4-FFF2-40B4-BE49-F238E27FC236}">
                  <a16:creationId xmlns:a16="http://schemas.microsoft.com/office/drawing/2014/main" id="{2E631050-CF29-45F6-ADCF-EA2A0BFF89E2}"/>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59" name="Group 58">
            <a:extLst>
              <a:ext uri="{FF2B5EF4-FFF2-40B4-BE49-F238E27FC236}">
                <a16:creationId xmlns:a16="http://schemas.microsoft.com/office/drawing/2014/main" id="{2E843FA9-1DFB-404E-B8B6-BF4E436D5E70}"/>
              </a:ext>
            </a:extLst>
          </p:cNvPr>
          <p:cNvGrpSpPr/>
          <p:nvPr/>
        </p:nvGrpSpPr>
        <p:grpSpPr>
          <a:xfrm>
            <a:off x="5541887" y="4464163"/>
            <a:ext cx="336906" cy="336906"/>
            <a:chOff x="5541887" y="3092094"/>
            <a:chExt cx="336906" cy="336906"/>
          </a:xfrm>
        </p:grpSpPr>
        <p:sp>
          <p:nvSpPr>
            <p:cNvPr id="60" name="Oval 59">
              <a:extLst>
                <a:ext uri="{FF2B5EF4-FFF2-40B4-BE49-F238E27FC236}">
                  <a16:creationId xmlns:a16="http://schemas.microsoft.com/office/drawing/2014/main" id="{A0894206-1E6D-4E3A-995A-0E9EED4C589C}"/>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1" name="Oval 60">
              <a:extLst>
                <a:ext uri="{FF2B5EF4-FFF2-40B4-BE49-F238E27FC236}">
                  <a16:creationId xmlns:a16="http://schemas.microsoft.com/office/drawing/2014/main" id="{8E9D4FEA-52DC-462C-A5A7-A26C59C9B50D}"/>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2" name="Group 61">
            <a:extLst>
              <a:ext uri="{FF2B5EF4-FFF2-40B4-BE49-F238E27FC236}">
                <a16:creationId xmlns:a16="http://schemas.microsoft.com/office/drawing/2014/main" id="{8EDCB002-6F64-4C7D-A0D1-F7ED8F57240D}"/>
              </a:ext>
            </a:extLst>
          </p:cNvPr>
          <p:cNvGrpSpPr/>
          <p:nvPr/>
        </p:nvGrpSpPr>
        <p:grpSpPr>
          <a:xfrm>
            <a:off x="5541887" y="5836232"/>
            <a:ext cx="336906" cy="336906"/>
            <a:chOff x="5541887" y="3092094"/>
            <a:chExt cx="336906" cy="336906"/>
          </a:xfrm>
        </p:grpSpPr>
        <p:sp>
          <p:nvSpPr>
            <p:cNvPr id="63" name="Oval 62">
              <a:extLst>
                <a:ext uri="{FF2B5EF4-FFF2-40B4-BE49-F238E27FC236}">
                  <a16:creationId xmlns:a16="http://schemas.microsoft.com/office/drawing/2014/main" id="{C21DDB7D-50BC-41AF-AE55-E84A78E350C9}"/>
                </a:ext>
              </a:extLst>
            </p:cNvPr>
            <p:cNvSpPr/>
            <p:nvPr/>
          </p:nvSpPr>
          <p:spPr>
            <a:xfrm>
              <a:off x="5541887" y="3092094"/>
              <a:ext cx="336906" cy="336906"/>
            </a:xfrm>
            <a:prstGeom prst="ellipse">
              <a:avLst/>
            </a:prstGeom>
            <a:solidFill>
              <a:schemeClr val="accent2">
                <a:lumMod val="60000"/>
                <a:lumOff val="40000"/>
              </a:schemeClr>
            </a:solid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4" name="Oval 63">
              <a:extLst>
                <a:ext uri="{FF2B5EF4-FFF2-40B4-BE49-F238E27FC236}">
                  <a16:creationId xmlns:a16="http://schemas.microsoft.com/office/drawing/2014/main" id="{3688EE12-E804-4DFD-8E7F-D6131AD44002}"/>
                </a:ext>
              </a:extLst>
            </p:cNvPr>
            <p:cNvSpPr/>
            <p:nvPr/>
          </p:nvSpPr>
          <p:spPr>
            <a:xfrm>
              <a:off x="5613050" y="3172557"/>
              <a:ext cx="168453" cy="168453"/>
            </a:xfrm>
            <a:prstGeom prst="ellipse">
              <a:avLst/>
            </a:prstGeom>
            <a:solidFill>
              <a:srgbClr val="F36F63"/>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5" name="Group 64">
            <a:extLst>
              <a:ext uri="{FF2B5EF4-FFF2-40B4-BE49-F238E27FC236}">
                <a16:creationId xmlns:a16="http://schemas.microsoft.com/office/drawing/2014/main" id="{F3E14D0A-4604-4E3C-A228-BB42B6E09AF0}"/>
              </a:ext>
            </a:extLst>
          </p:cNvPr>
          <p:cNvGrpSpPr/>
          <p:nvPr/>
        </p:nvGrpSpPr>
        <p:grpSpPr>
          <a:xfrm>
            <a:off x="6699897" y="3092027"/>
            <a:ext cx="336906" cy="336906"/>
            <a:chOff x="5541887" y="3092094"/>
            <a:chExt cx="336906" cy="336906"/>
          </a:xfrm>
          <a:solidFill>
            <a:schemeClr val="accent6">
              <a:lumMod val="40000"/>
              <a:lumOff val="60000"/>
            </a:schemeClr>
          </a:solidFill>
        </p:grpSpPr>
        <p:sp>
          <p:nvSpPr>
            <p:cNvPr id="66" name="Oval 65">
              <a:extLst>
                <a:ext uri="{FF2B5EF4-FFF2-40B4-BE49-F238E27FC236}">
                  <a16:creationId xmlns:a16="http://schemas.microsoft.com/office/drawing/2014/main" id="{8A65A972-4F53-4632-B326-C08623506692}"/>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67" name="Oval 66">
              <a:extLst>
                <a:ext uri="{FF2B5EF4-FFF2-40B4-BE49-F238E27FC236}">
                  <a16:creationId xmlns:a16="http://schemas.microsoft.com/office/drawing/2014/main" id="{ED7FFA36-1780-4CD0-8C38-50E901836D60}"/>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68" name="Group 67">
            <a:extLst>
              <a:ext uri="{FF2B5EF4-FFF2-40B4-BE49-F238E27FC236}">
                <a16:creationId xmlns:a16="http://schemas.microsoft.com/office/drawing/2014/main" id="{95418866-FC17-4767-8A57-370424F9FBE4}"/>
              </a:ext>
            </a:extLst>
          </p:cNvPr>
          <p:cNvGrpSpPr/>
          <p:nvPr/>
        </p:nvGrpSpPr>
        <p:grpSpPr>
          <a:xfrm>
            <a:off x="6699897" y="4464096"/>
            <a:ext cx="336906" cy="336906"/>
            <a:chOff x="5541887" y="3092094"/>
            <a:chExt cx="336906" cy="336906"/>
          </a:xfrm>
          <a:solidFill>
            <a:schemeClr val="accent6">
              <a:lumMod val="40000"/>
              <a:lumOff val="60000"/>
            </a:schemeClr>
          </a:solidFill>
        </p:grpSpPr>
        <p:sp>
          <p:nvSpPr>
            <p:cNvPr id="69" name="Oval 68">
              <a:extLst>
                <a:ext uri="{FF2B5EF4-FFF2-40B4-BE49-F238E27FC236}">
                  <a16:creationId xmlns:a16="http://schemas.microsoft.com/office/drawing/2014/main" id="{0D3E1B0A-D9B7-45B1-8B34-68D0F551A647}"/>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70" name="Oval 69">
              <a:extLst>
                <a:ext uri="{FF2B5EF4-FFF2-40B4-BE49-F238E27FC236}">
                  <a16:creationId xmlns:a16="http://schemas.microsoft.com/office/drawing/2014/main" id="{9AF5252F-365C-41B6-85B7-52BF55C28993}"/>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grpSp>
        <p:nvGrpSpPr>
          <p:cNvPr id="71" name="Group 70">
            <a:extLst>
              <a:ext uri="{FF2B5EF4-FFF2-40B4-BE49-F238E27FC236}">
                <a16:creationId xmlns:a16="http://schemas.microsoft.com/office/drawing/2014/main" id="{7E1CB7FD-CD18-466C-A186-05AD10B3C68A}"/>
              </a:ext>
            </a:extLst>
          </p:cNvPr>
          <p:cNvGrpSpPr/>
          <p:nvPr/>
        </p:nvGrpSpPr>
        <p:grpSpPr>
          <a:xfrm>
            <a:off x="6699897" y="5836165"/>
            <a:ext cx="336906" cy="336906"/>
            <a:chOff x="5541887" y="3092094"/>
            <a:chExt cx="336906" cy="336906"/>
          </a:xfrm>
          <a:solidFill>
            <a:schemeClr val="accent6">
              <a:lumMod val="40000"/>
              <a:lumOff val="60000"/>
            </a:schemeClr>
          </a:solidFill>
        </p:grpSpPr>
        <p:sp>
          <p:nvSpPr>
            <p:cNvPr id="72" name="Oval 71">
              <a:extLst>
                <a:ext uri="{FF2B5EF4-FFF2-40B4-BE49-F238E27FC236}">
                  <a16:creationId xmlns:a16="http://schemas.microsoft.com/office/drawing/2014/main" id="{56E9559B-7F1A-4C49-AC88-724EC9594ED2}"/>
                </a:ext>
              </a:extLst>
            </p:cNvPr>
            <p:cNvSpPr/>
            <p:nvPr/>
          </p:nvSpPr>
          <p:spPr>
            <a:xfrm>
              <a:off x="5541887" y="3092094"/>
              <a:ext cx="336906" cy="336906"/>
            </a:xfrm>
            <a:prstGeom prst="ellipse">
              <a:avLst/>
            </a:prstGeom>
            <a:grpFill/>
            <a:ln w="190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sp>
          <p:nvSpPr>
            <p:cNvPr id="73" name="Oval 72">
              <a:extLst>
                <a:ext uri="{FF2B5EF4-FFF2-40B4-BE49-F238E27FC236}">
                  <a16:creationId xmlns:a16="http://schemas.microsoft.com/office/drawing/2014/main" id="{E9D57B89-8A77-4FA1-9F79-D7347F99C995}"/>
                </a:ext>
              </a:extLst>
            </p:cNvPr>
            <p:cNvSpPr/>
            <p:nvPr/>
          </p:nvSpPr>
          <p:spPr>
            <a:xfrm>
              <a:off x="5613050" y="3172557"/>
              <a:ext cx="168453" cy="168453"/>
            </a:xfrm>
            <a:prstGeom prst="ellipse">
              <a:avLst/>
            </a:prstGeom>
            <a:solidFill>
              <a:schemeClr val="accent6">
                <a:lumMod val="75000"/>
              </a:schemeClr>
            </a:solidFill>
            <a:ln>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grpSp>
      <p:cxnSp>
        <p:nvCxnSpPr>
          <p:cNvPr id="75" name="Straight Connector 74">
            <a:extLst>
              <a:ext uri="{FF2B5EF4-FFF2-40B4-BE49-F238E27FC236}">
                <a16:creationId xmlns:a16="http://schemas.microsoft.com/office/drawing/2014/main" id="{9DD698F7-A7BB-44D3-8376-8BDBF86D7DD8}"/>
              </a:ext>
            </a:extLst>
          </p:cNvPr>
          <p:cNvCxnSpPr>
            <a:cxnSpLocks/>
          </p:cNvCxnSpPr>
          <p:nvPr/>
        </p:nvCxnSpPr>
        <p:spPr>
          <a:xfrm>
            <a:off x="5729759" y="3291251"/>
            <a:ext cx="1076933" cy="270960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D00F481-D828-4069-9FF4-928A5A4DD1B2}"/>
              </a:ext>
            </a:extLst>
          </p:cNvPr>
          <p:cNvCxnSpPr>
            <a:cxnSpLocks/>
          </p:cNvCxnSpPr>
          <p:nvPr/>
        </p:nvCxnSpPr>
        <p:spPr>
          <a:xfrm>
            <a:off x="5687666" y="4627141"/>
            <a:ext cx="1227178" cy="74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83266F9-60A7-4AE2-B93E-E88E89FE79A0}"/>
              </a:ext>
            </a:extLst>
          </p:cNvPr>
          <p:cNvCxnSpPr>
            <a:cxnSpLocks/>
          </p:cNvCxnSpPr>
          <p:nvPr/>
        </p:nvCxnSpPr>
        <p:spPr>
          <a:xfrm flipV="1">
            <a:off x="5706547" y="3200987"/>
            <a:ext cx="1183356" cy="282099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483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anim calcmode="lin" valueType="num">
                                      <p:cBhvr>
                                        <p:cTn id="28" dur="1000" fill="hold"/>
                                        <p:tgtEl>
                                          <p:spTgt spid="58"/>
                                        </p:tgtEl>
                                        <p:attrNameLst>
                                          <p:attrName>ppt_x</p:attrName>
                                        </p:attrNameLst>
                                      </p:cBhvr>
                                      <p:tavLst>
                                        <p:tav tm="0">
                                          <p:val>
                                            <p:strVal val="#ppt_x"/>
                                          </p:val>
                                        </p:tav>
                                        <p:tav tm="100000">
                                          <p:val>
                                            <p:strVal val="#ppt_x"/>
                                          </p:val>
                                        </p:tav>
                                      </p:tavLst>
                                    </p:anim>
                                    <p:anim calcmode="lin" valueType="num">
                                      <p:cBhvr>
                                        <p:cTn id="29" dur="1000" fill="hold"/>
                                        <p:tgtEl>
                                          <p:spTgt spid="5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1000"/>
                                        <p:tgtEl>
                                          <p:spTgt spid="54"/>
                                        </p:tgtEl>
                                      </p:cBhvr>
                                    </p:animEffect>
                                    <p:anim calcmode="lin" valueType="num">
                                      <p:cBhvr>
                                        <p:cTn id="55" dur="1000" fill="hold"/>
                                        <p:tgtEl>
                                          <p:spTgt spid="54"/>
                                        </p:tgtEl>
                                        <p:attrNameLst>
                                          <p:attrName>ppt_x</p:attrName>
                                        </p:attrNameLst>
                                      </p:cBhvr>
                                      <p:tavLst>
                                        <p:tav tm="0">
                                          <p:val>
                                            <p:strVal val="#ppt_x"/>
                                          </p:val>
                                        </p:tav>
                                        <p:tav tm="100000">
                                          <p:val>
                                            <p:strVal val="#ppt_x"/>
                                          </p:val>
                                        </p:tav>
                                      </p:tavLst>
                                    </p:anim>
                                    <p:anim calcmode="lin" valueType="num">
                                      <p:cBhvr>
                                        <p:cTn id="56" dur="1000" fill="hold"/>
                                        <p:tgtEl>
                                          <p:spTgt spid="5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ppt_x</p:attrName>
                                        </p:attrNameLst>
                                      </p:cBhvr>
                                      <p:tavLst>
                                        <p:tav tm="0">
                                          <p:val>
                                            <p:strVal val="#ppt_x"/>
                                          </p:val>
                                        </p:tav>
                                        <p:tav tm="100000">
                                          <p:val>
                                            <p:strVal val="#ppt_x"/>
                                          </p:val>
                                        </p:tav>
                                      </p:tavLst>
                                    </p:anim>
                                    <p:anim calcmode="lin" valueType="num">
                                      <p:cBhvr>
                                        <p:cTn id="61" dur="1000" fill="hold"/>
                                        <p:tgtEl>
                                          <p:spTgt spid="5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1000"/>
                                        <p:tgtEl>
                                          <p:spTgt spid="71"/>
                                        </p:tgtEl>
                                      </p:cBhvr>
                                    </p:animEffect>
                                    <p:anim calcmode="lin" valueType="num">
                                      <p:cBhvr>
                                        <p:cTn id="65" dur="1000" fill="hold"/>
                                        <p:tgtEl>
                                          <p:spTgt spid="71"/>
                                        </p:tgtEl>
                                        <p:attrNameLst>
                                          <p:attrName>ppt_x</p:attrName>
                                        </p:attrNameLst>
                                      </p:cBhvr>
                                      <p:tavLst>
                                        <p:tav tm="0">
                                          <p:val>
                                            <p:strVal val="#ppt_x"/>
                                          </p:val>
                                        </p:tav>
                                        <p:tav tm="100000">
                                          <p:val>
                                            <p:strVal val="#ppt_x"/>
                                          </p:val>
                                        </p:tav>
                                      </p:tavLst>
                                    </p:anim>
                                    <p:anim calcmode="lin" valueType="num">
                                      <p:cBhvr>
                                        <p:cTn id="66" dur="1000" fill="hold"/>
                                        <p:tgtEl>
                                          <p:spTgt spid="7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1000"/>
                                        <p:tgtEl>
                                          <p:spTgt spid="68"/>
                                        </p:tgtEl>
                                      </p:cBhvr>
                                    </p:animEffect>
                                    <p:anim calcmode="lin" valueType="num">
                                      <p:cBhvr>
                                        <p:cTn id="70" dur="1000" fill="hold"/>
                                        <p:tgtEl>
                                          <p:spTgt spid="68"/>
                                        </p:tgtEl>
                                        <p:attrNameLst>
                                          <p:attrName>ppt_x</p:attrName>
                                        </p:attrNameLst>
                                      </p:cBhvr>
                                      <p:tavLst>
                                        <p:tav tm="0">
                                          <p:val>
                                            <p:strVal val="#ppt_x"/>
                                          </p:val>
                                        </p:tav>
                                        <p:tav tm="100000">
                                          <p:val>
                                            <p:strVal val="#ppt_x"/>
                                          </p:val>
                                        </p:tav>
                                      </p:tavLst>
                                    </p:anim>
                                    <p:anim calcmode="lin" valueType="num">
                                      <p:cBhvr>
                                        <p:cTn id="71" dur="1000" fill="hold"/>
                                        <p:tgtEl>
                                          <p:spTgt spid="6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1000"/>
                                        <p:tgtEl>
                                          <p:spTgt spid="65"/>
                                        </p:tgtEl>
                                      </p:cBhvr>
                                    </p:animEffect>
                                    <p:anim calcmode="lin" valueType="num">
                                      <p:cBhvr>
                                        <p:cTn id="75" dur="1000" fill="hold"/>
                                        <p:tgtEl>
                                          <p:spTgt spid="65"/>
                                        </p:tgtEl>
                                        <p:attrNameLst>
                                          <p:attrName>ppt_x</p:attrName>
                                        </p:attrNameLst>
                                      </p:cBhvr>
                                      <p:tavLst>
                                        <p:tav tm="0">
                                          <p:val>
                                            <p:strVal val="#ppt_x"/>
                                          </p:val>
                                        </p:tav>
                                        <p:tav tm="100000">
                                          <p:val>
                                            <p:strVal val="#ppt_x"/>
                                          </p:val>
                                        </p:tav>
                                      </p:tavLst>
                                    </p:anim>
                                    <p:anim calcmode="lin" valueType="num">
                                      <p:cBhvr>
                                        <p:cTn id="76"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up)">
                                      <p:cBhvr>
                                        <p:cTn id="81" dur="500"/>
                                        <p:tgtEl>
                                          <p:spTgt spid="75"/>
                                        </p:tgtEl>
                                      </p:cBhvr>
                                    </p:animEffect>
                                  </p:childTnLst>
                                  <p:subTnLst>
                                    <p:audio>
                                      <p:cMediaNode>
                                        <p:cTn display="0" masterRel="sameClick">
                                          <p:stCondLst>
                                            <p:cond evt="begin" delay="0">
                                              <p:tn val="79"/>
                                            </p:cond>
                                          </p:stCondLst>
                                          <p:endCondLst>
                                            <p:cond evt="onStopAudio" delay="0">
                                              <p:tgtEl>
                                                <p:sldTgt/>
                                              </p:tgtEl>
                                            </p:cond>
                                          </p:endCondLst>
                                        </p:cTn>
                                        <p:tgtEl>
                                          <p:sndTgt r:embed="rId2" name="chimes.wav"/>
                                        </p:tgtEl>
                                      </p:cMediaNode>
                                    </p:audio>
                                  </p:sub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wipe(left)">
                                      <p:cBhvr>
                                        <p:cTn id="86" dur="500"/>
                                        <p:tgtEl>
                                          <p:spTgt spid="78"/>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80"/>
                                        </p:tgtEl>
                                        <p:attrNameLst>
                                          <p:attrName>style.visibility</p:attrName>
                                        </p:attrNameLst>
                                      </p:cBhvr>
                                      <p:to>
                                        <p:strVal val="visible"/>
                                      </p:to>
                                    </p:set>
                                    <p:animEffect transition="in" filter="wipe(down)">
                                      <p:cBhvr>
                                        <p:cTn id="91" dur="500"/>
                                        <p:tgtEl>
                                          <p:spTgt spid="80"/>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1" grpId="0" animBg="1"/>
      <p:bldP spid="52" grpId="0" animBg="1"/>
      <p:bldP spid="53" grpId="0" animBg="1"/>
      <p:bldP spid="54" grpId="0" animBg="1"/>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endParaRPr lang="th-TH" dirty="0"/>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endParaRPr lang="th-TH" dirty="0"/>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endParaRPr lang="th-TH"/>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sp>
        <p:nvSpPr>
          <p:cNvPr id="85" name="Rectangle 84">
            <a:extLst>
              <a:ext uri="{FF2B5EF4-FFF2-40B4-BE49-F238E27FC236}">
                <a16:creationId xmlns:a16="http://schemas.microsoft.com/office/drawing/2014/main" id="{6159AC4C-2860-4C8B-90E3-34CE7F104E77}"/>
              </a:ext>
            </a:extLst>
          </p:cNvPr>
          <p:cNvSpPr/>
          <p:nvPr/>
        </p:nvSpPr>
        <p:spPr>
          <a:xfrm>
            <a:off x="4535940" y="4509801"/>
            <a:ext cx="5249841"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700">
                <a:solidFill>
                  <a:srgbClr val="FDDACA"/>
                </a:solidFill>
                <a:latin typeface="Arial Rounded MT Bold" panose="020F0704030504030204" pitchFamily="34" charset="0"/>
                <a:ea typeface="Adobe Gothic Std B" panose="020B0800000000000000" pitchFamily="34" charset="-128"/>
              </a:rPr>
              <a:t>04</a:t>
            </a:r>
            <a:endParaRPr lang="th-TH" sz="28700" dirty="0">
              <a:solidFill>
                <a:srgbClr val="FDDACA"/>
              </a:solidFill>
              <a:latin typeface="Arial Rounded MT Bold" panose="020F0704030504030204" pitchFamily="34" charset="0"/>
              <a:ea typeface="Adobe Gothic Std B" panose="020B0800000000000000" pitchFamily="34" charset="-128"/>
            </a:endParaRPr>
          </a:p>
        </p:txBody>
      </p:sp>
      <p:grpSp>
        <p:nvGrpSpPr>
          <p:cNvPr id="86" name="Group 85">
            <a:extLst>
              <a:ext uri="{FF2B5EF4-FFF2-40B4-BE49-F238E27FC236}">
                <a16:creationId xmlns:a16="http://schemas.microsoft.com/office/drawing/2014/main" id="{B843678C-EAF8-44A7-AA33-3C9B0D2F2C09}"/>
              </a:ext>
            </a:extLst>
          </p:cNvPr>
          <p:cNvGrpSpPr/>
          <p:nvPr/>
        </p:nvGrpSpPr>
        <p:grpSpPr>
          <a:xfrm>
            <a:off x="4112411" y="2215877"/>
            <a:ext cx="6644865" cy="1636061"/>
            <a:chOff x="3789317" y="3185945"/>
            <a:chExt cx="6644865" cy="1636061"/>
          </a:xfrm>
        </p:grpSpPr>
        <p:sp>
          <p:nvSpPr>
            <p:cNvPr id="87" name="Rectangle 86">
              <a:extLst>
                <a:ext uri="{FF2B5EF4-FFF2-40B4-BE49-F238E27FC236}">
                  <a16:creationId xmlns:a16="http://schemas.microsoft.com/office/drawing/2014/main" id="{3812E592-43AF-474C-A5E1-2C460F9D7EAF}"/>
                </a:ext>
              </a:extLst>
            </p:cNvPr>
            <p:cNvSpPr/>
            <p:nvPr/>
          </p:nvSpPr>
          <p:spPr>
            <a:xfrm>
              <a:off x="3789317" y="3185945"/>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lumMod val="20000"/>
                      <a:lumOff val="80000"/>
                    </a:schemeClr>
                  </a:solidFill>
                  <a:latin typeface="UTM Duepuntozero" panose="02040603050506020204" pitchFamily="18" charset="0"/>
                </a:rPr>
                <a:t>Vận dụng</a:t>
              </a:r>
              <a:endParaRPr lang="th-TH" sz="13800" b="1" dirty="0">
                <a:solidFill>
                  <a:schemeClr val="tx1">
                    <a:lumMod val="20000"/>
                    <a:lumOff val="80000"/>
                  </a:schemeClr>
                </a:solidFill>
                <a:latin typeface="UTM Duepuntozero" panose="02040603050506020204" pitchFamily="18" charset="0"/>
              </a:endParaRPr>
            </a:p>
          </p:txBody>
        </p:sp>
        <p:sp>
          <p:nvSpPr>
            <p:cNvPr id="88" name="Rectangle 87">
              <a:extLst>
                <a:ext uri="{FF2B5EF4-FFF2-40B4-BE49-F238E27FC236}">
                  <a16:creationId xmlns:a16="http://schemas.microsoft.com/office/drawing/2014/main" id="{B9C7A7FA-D5BF-4ADC-87A9-2AD12DE15FB4}"/>
                </a:ext>
              </a:extLst>
            </p:cNvPr>
            <p:cNvSpPr/>
            <p:nvPr/>
          </p:nvSpPr>
          <p:spPr>
            <a:xfrm>
              <a:off x="3885063" y="3202681"/>
              <a:ext cx="6549119"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1">
                  <a:solidFill>
                    <a:schemeClr val="tx1"/>
                  </a:solidFill>
                  <a:latin typeface="UTM Duepuntozero" panose="02040603050506020204" pitchFamily="18" charset="0"/>
                </a:rPr>
                <a:t>Vận dụng</a:t>
              </a:r>
              <a:endParaRPr lang="th-TH" sz="13800" b="1" dirty="0">
                <a:solidFill>
                  <a:schemeClr val="tx1"/>
                </a:solidFill>
                <a:latin typeface="UTM Duepuntozero" panose="02040603050506020204" pitchFamily="18" charset="0"/>
              </a:endParaRPr>
            </a:p>
          </p:txBody>
        </p:sp>
      </p:grpSp>
    </p:spTree>
    <p:extLst>
      <p:ext uri="{BB962C8B-B14F-4D97-AF65-F5344CB8AC3E}">
        <p14:creationId xmlns:p14="http://schemas.microsoft.com/office/powerpoint/2010/main" val="3393282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grpSp>
        <p:nvGrpSpPr>
          <p:cNvPr id="3" name="Group 2">
            <a:extLst>
              <a:ext uri="{FF2B5EF4-FFF2-40B4-BE49-F238E27FC236}">
                <a16:creationId xmlns:a16="http://schemas.microsoft.com/office/drawing/2014/main" id="{7DA8F65D-9E45-418B-855F-A6062E6886B4}"/>
              </a:ext>
            </a:extLst>
          </p:cNvPr>
          <p:cNvGrpSpPr/>
          <p:nvPr/>
        </p:nvGrpSpPr>
        <p:grpSpPr>
          <a:xfrm>
            <a:off x="2449611" y="1569257"/>
            <a:ext cx="7344558" cy="3702150"/>
            <a:chOff x="2449611" y="1569257"/>
            <a:chExt cx="7344558" cy="3702150"/>
          </a:xfrm>
        </p:grpSpPr>
        <p:sp>
          <p:nvSpPr>
            <p:cNvPr id="256" name="Rectangle 255">
              <a:extLst>
                <a:ext uri="{FF2B5EF4-FFF2-40B4-BE49-F238E27FC236}">
                  <a16:creationId xmlns:a16="http://schemas.microsoft.com/office/drawing/2014/main" id="{1A4A2219-830A-4F4D-A0EC-62DAAD49CB9F}"/>
                </a:ext>
              </a:extLst>
            </p:cNvPr>
            <p:cNvSpPr/>
            <p:nvPr/>
          </p:nvSpPr>
          <p:spPr>
            <a:xfrm>
              <a:off x="2449611" y="2592362"/>
              <a:ext cx="7235446" cy="1619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lumMod val="20000"/>
                      <a:lumOff val="80000"/>
                    </a:schemeClr>
                  </a:solidFill>
                  <a:latin typeface="UVN Bai Sau Nang" panose="04030905020802020C03" pitchFamily="82" charset="0"/>
                  <a:ea typeface="Adobe Gothic Std B" panose="020B0800000000000000" pitchFamily="34" charset="-128"/>
                </a:rPr>
                <a:t>Chúc em</a:t>
              </a:r>
            </a:p>
            <a:p>
              <a:pPr algn="ctr"/>
              <a:r>
                <a:rPr lang="en-US" sz="11500">
                  <a:solidFill>
                    <a:schemeClr val="tx1">
                      <a:lumMod val="20000"/>
                      <a:lumOff val="80000"/>
                    </a:schemeClr>
                  </a:solidFill>
                  <a:latin typeface="UVN Bai Sau Nang" panose="04030905020802020C03" pitchFamily="82" charset="0"/>
                  <a:ea typeface="Adobe Gothic Std B" panose="020B0800000000000000" pitchFamily="34" charset="-128"/>
                </a:rPr>
                <a:t>học tốt</a:t>
              </a:r>
              <a:endParaRPr lang="th-TH" sz="11500" dirty="0">
                <a:solidFill>
                  <a:schemeClr val="tx1">
                    <a:lumMod val="20000"/>
                    <a:lumOff val="80000"/>
                  </a:schemeClr>
                </a:solidFill>
                <a:latin typeface="UVN Bai Sau Nang" panose="04030905020802020C03" pitchFamily="82" charset="0"/>
                <a:ea typeface="Adobe Gothic Std B" panose="020B0800000000000000" pitchFamily="34" charset="-128"/>
              </a:endParaRPr>
            </a:p>
          </p:txBody>
        </p:sp>
        <p:sp>
          <p:nvSpPr>
            <p:cNvPr id="132" name="Rectangle 131">
              <a:extLst>
                <a:ext uri="{FF2B5EF4-FFF2-40B4-BE49-F238E27FC236}">
                  <a16:creationId xmlns:a16="http://schemas.microsoft.com/office/drawing/2014/main" id="{A677772F-52ED-4F39-9C36-32234CA0FF43}"/>
                </a:ext>
              </a:extLst>
            </p:cNvPr>
            <p:cNvSpPr/>
            <p:nvPr/>
          </p:nvSpPr>
          <p:spPr>
            <a:xfrm>
              <a:off x="2558723" y="1569257"/>
              <a:ext cx="7235446" cy="370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tx1"/>
                  </a:solidFill>
                  <a:latin typeface="UVN Bai Sau Nang" panose="04030905020802020C03" pitchFamily="82" charset="0"/>
                  <a:ea typeface="Adobe Gothic Std B" panose="020B0800000000000000" pitchFamily="34" charset="-128"/>
                </a:rPr>
                <a:t>Chúc em</a:t>
              </a:r>
            </a:p>
            <a:p>
              <a:pPr algn="ctr"/>
              <a:r>
                <a:rPr lang="en-US" sz="11500">
                  <a:solidFill>
                    <a:schemeClr val="tx1"/>
                  </a:solidFill>
                  <a:latin typeface="UVN Bai Sau Nang" panose="04030905020802020C03" pitchFamily="82" charset="0"/>
                  <a:ea typeface="Adobe Gothic Std B" panose="020B0800000000000000" pitchFamily="34" charset="-128"/>
                </a:rPr>
                <a:t>học tốt</a:t>
              </a:r>
              <a:endParaRPr lang="th-TH" sz="11500" dirty="0">
                <a:solidFill>
                  <a:schemeClr val="tx1"/>
                </a:solidFill>
                <a:latin typeface="UVN Bai Sau Nang" panose="04030905020802020C03" pitchFamily="82" charset="0"/>
                <a:ea typeface="Adobe Gothic Std B" panose="020B0800000000000000" pitchFamily="34" charset="-128"/>
              </a:endParaRPr>
            </a:p>
          </p:txBody>
        </p:sp>
      </p:gr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a:extLst>
              <a:ext uri="{28A0092B-C50C-407E-A947-70E740481C1C}">
                <a14:useLocalDpi xmlns:a14="http://schemas.microsoft.com/office/drawing/2010/main" val="0"/>
              </a:ext>
            </a:extLst>
          </a:blip>
          <a:srcRect t="14054" b="1405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8" name="TextBox 7">
            <a:extLst>
              <a:ext uri="{FF2B5EF4-FFF2-40B4-BE49-F238E27FC236}">
                <a16:creationId xmlns:a16="http://schemas.microsoft.com/office/drawing/2014/main" id="{15E5806B-DF37-4FAD-818A-73CF9A2CA814}"/>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56872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rotWithShape="1">
          <a:blip r:embed="rId5">
            <a:extLst>
              <a:ext uri="{28A0092B-C50C-407E-A947-70E740481C1C}">
                <a14:useLocalDpi xmlns:a14="http://schemas.microsoft.com/office/drawing/2010/main" val="0"/>
              </a:ext>
            </a:extLst>
          </a:blip>
          <a:srcRect l="-145" t="30676" r="145" b="947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27992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713" b="3713"/>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8" name="TextBox 7">
            <a:extLst>
              <a:ext uri="{FF2B5EF4-FFF2-40B4-BE49-F238E27FC236}">
                <a16:creationId xmlns:a16="http://schemas.microsoft.com/office/drawing/2014/main" id="{4BD66936-25F3-4FE4-A14B-C05C6AA38B9A}"/>
              </a:ext>
            </a:extLst>
          </p:cNvPr>
          <p:cNvSpPr txBox="1"/>
          <p:nvPr/>
        </p:nvSpPr>
        <p:spPr>
          <a:xfrm>
            <a:off x="0" y="6488668"/>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443428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3" name="mmprod_title">
            <a:extLst>
              <a:ext uri="{FF2B5EF4-FFF2-40B4-BE49-F238E27FC236}">
                <a16:creationId xmlns:a16="http://schemas.microsoft.com/office/drawing/2014/main" id="{488D1230-BDEB-469E-AEA0-8449E10D2AC1}"/>
              </a:ext>
            </a:extLst>
          </p:cNvPr>
          <p:cNvSpPr>
            <a:spLocks noGrp="1"/>
          </p:cNvSpPr>
          <p:nvPr/>
        </p:nvSpPr>
        <p:spPr>
          <a:xfrm>
            <a:off x="256923" y="0"/>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algn="ctr"/>
            <a:r>
              <a:rPr lang="en-US" sz="4000">
                <a:solidFill>
                  <a:schemeClr val="tx1">
                    <a:lumMod val="50000"/>
                  </a:schemeClr>
                </a:solidFill>
                <a:latin typeface="Arial" panose="020B0604020202020204" pitchFamily="34" charset="0"/>
                <a:cs typeface="Arial" panose="020B0604020202020204" pitchFamily="34" charset="0"/>
              </a:rPr>
              <a:t>Em hãy quan sát những hình sau và cho biết âm thanh có vai trò gì trong cuộc sống?</a:t>
            </a:r>
            <a:endParaRPr sz="4000">
              <a:solidFill>
                <a:schemeClr val="tx1">
                  <a:lumMod val="50000"/>
                </a:schemeClr>
              </a:solidFill>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F0A5AD3B-D6B4-445A-9331-825EB986DF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636" y="1555315"/>
            <a:ext cx="8876725" cy="5302685"/>
          </a:xfrm>
          <a:prstGeom prst="rect">
            <a:avLst/>
          </a:prstGeom>
        </p:spPr>
      </p:pic>
      <p:pic>
        <p:nvPicPr>
          <p:cNvPr id="6" name="Picture 5">
            <a:extLst>
              <a:ext uri="{FF2B5EF4-FFF2-40B4-BE49-F238E27FC236}">
                <a16:creationId xmlns:a16="http://schemas.microsoft.com/office/drawing/2014/main" id="{D1DE4456-EFC9-4B3B-A76E-74637782C0FA}"/>
              </a:ext>
            </a:extLst>
          </p:cNvPr>
          <p:cNvPicPr>
            <a:picLocks noChangeAspect="1"/>
          </p:cNvPicPr>
          <p:nvPr/>
        </p:nvPicPr>
        <p:blipFill>
          <a:blip r:embed="rId5">
            <a:extLst>
              <a:ext uri="{28A0092B-C50C-407E-A947-70E740481C1C}">
                <a14:useLocalDpi xmlns:a14="http://schemas.microsoft.com/office/drawing/2010/main" val="0"/>
              </a:ext>
            </a:extLst>
          </a:blip>
          <a:srcRect t="10234" b="10234"/>
          <a:stretch/>
        </p:blipFill>
        <p:spPr>
          <a:xfrm>
            <a:off x="1966227" y="1775011"/>
            <a:ext cx="8235607" cy="3947726"/>
          </a:xfrm>
          <a:prstGeom prst="roundRect">
            <a:avLst>
              <a:gd name="adj" fmla="val 20813"/>
            </a:avLst>
          </a:prstGeom>
          <a:solidFill>
            <a:srgbClr val="FFFFFF">
              <a:shade val="85000"/>
            </a:srgbClr>
          </a:solidFill>
          <a:ln w="57150">
            <a:solidFill>
              <a:srgbClr val="29595E"/>
            </a:solidFill>
          </a:ln>
          <a:effectLst/>
        </p:spPr>
      </p:pic>
      <p:sp>
        <p:nvSpPr>
          <p:cNvPr id="8" name="TextBox 7">
            <a:extLst>
              <a:ext uri="{FF2B5EF4-FFF2-40B4-BE49-F238E27FC236}">
                <a16:creationId xmlns:a16="http://schemas.microsoft.com/office/drawing/2014/main" id="{DDFA04F9-0F37-4740-B8A2-C47967F20F09}"/>
              </a:ext>
            </a:extLst>
          </p:cNvPr>
          <p:cNvSpPr txBox="1"/>
          <p:nvPr/>
        </p:nvSpPr>
        <p:spPr>
          <a:xfrm>
            <a:off x="0" y="6529899"/>
            <a:ext cx="705642" cy="369332"/>
          </a:xfrm>
          <a:prstGeom prst="rect">
            <a:avLst/>
          </a:prstGeom>
          <a:noFill/>
        </p:spPr>
        <p:txBody>
          <a:bodyPr wrap="none" rtlCol="0">
            <a:spAutoFit/>
          </a:bodyPr>
          <a:lstStyle/>
          <a:p>
            <a:r>
              <a:rPr lang="en-US" b="0">
                <a:solidFill>
                  <a:schemeClr val="bg1">
                    <a:lumMod val="60000"/>
                    <a:lumOff val="40000"/>
                  </a:schemeClr>
                </a:solidFill>
                <a:latin typeface="UVN Da Lat" panose="03060902030302020204" pitchFamily="66" charset="0"/>
              </a:rPr>
              <a:t>KTUTS</a:t>
            </a:r>
          </a:p>
        </p:txBody>
      </p:sp>
    </p:spTree>
    <p:extLst>
      <p:ext uri="{BB962C8B-B14F-4D97-AF65-F5344CB8AC3E}">
        <p14:creationId xmlns:p14="http://schemas.microsoft.com/office/powerpoint/2010/main" val="1122852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lumMod val="75000"/>
                  </a:schemeClr>
                </a:solidFill>
              </a:rPr>
              <a:t>Hãy kể thêm những âm thanh mà em thích?</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56460-8354-4E72-80F7-F8D95EAB9E06}"/>
              </a:ext>
            </a:extLst>
          </p:cNvPr>
          <p:cNvPicPr>
            <a:picLocks noChangeAspect="1"/>
          </p:cNvPicPr>
          <p:nvPr/>
        </p:nvPicPr>
        <p:blipFill>
          <a:blip r:embed="rId2">
            <a:extLst>
              <a:ext uri="{28A0092B-C50C-407E-A947-70E740481C1C}">
                <a14:useLocalDpi xmlns:a14="http://schemas.microsoft.com/office/drawing/2010/main" val="0"/>
              </a:ext>
            </a:extLst>
          </a:blip>
          <a:srcRect t="14054" b="14054"/>
          <a:stretch/>
        </p:blipFill>
        <p:spPr>
          <a:xfrm>
            <a:off x="298791" y="412376"/>
            <a:ext cx="5507695" cy="3016624"/>
          </a:xfrm>
          <a:prstGeom prst="roundRect">
            <a:avLst>
              <a:gd name="adj" fmla="val 20813"/>
            </a:avLst>
          </a:prstGeom>
          <a:solidFill>
            <a:srgbClr val="FFFFFF">
              <a:shade val="85000"/>
            </a:srgbClr>
          </a:solidFill>
          <a:ln w="57150">
            <a:solidFill>
              <a:srgbClr val="29595E"/>
            </a:solidFill>
          </a:ln>
          <a:effectLst/>
        </p:spPr>
      </p:pic>
      <p:pic>
        <p:nvPicPr>
          <p:cNvPr id="16" name="Picture 15" descr="A picture containing toy, doll, vector graphics&#10;&#10;Description automatically generated">
            <a:extLst>
              <a:ext uri="{FF2B5EF4-FFF2-40B4-BE49-F238E27FC236}">
                <a16:creationId xmlns:a16="http://schemas.microsoft.com/office/drawing/2014/main" id="{6EEA09E1-712C-42EC-B455-16126DCD5657}"/>
              </a:ext>
            </a:extLst>
          </p:cNvPr>
          <p:cNvPicPr>
            <a:picLocks noChangeAspect="1"/>
          </p:cNvPicPr>
          <p:nvPr/>
        </p:nvPicPr>
        <p:blipFill rotWithShape="1">
          <a:blip r:embed="rId3">
            <a:extLst>
              <a:ext uri="{28A0092B-C50C-407E-A947-70E740481C1C}">
                <a14:useLocalDpi xmlns:a14="http://schemas.microsoft.com/office/drawing/2010/main" val="0"/>
              </a:ext>
            </a:extLst>
          </a:blip>
          <a:srcRect t="20083"/>
          <a:stretch/>
        </p:blipFill>
        <p:spPr>
          <a:xfrm>
            <a:off x="298791" y="3643732"/>
            <a:ext cx="4560079" cy="3214267"/>
          </a:xfrm>
          <a:prstGeom prst="rect">
            <a:avLst/>
          </a:prstGeom>
        </p:spPr>
      </p:pic>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444900" cy="830997"/>
            </a:xfrm>
            <a:prstGeom prst="rect">
              <a:avLst/>
            </a:prstGeom>
            <a:noFill/>
          </p:spPr>
          <p:txBody>
            <a:bodyPr wrap="none" rtlCol="0">
              <a:spAutoFit/>
            </a:bodyPr>
            <a:lstStyle/>
            <a:p>
              <a:r>
                <a:rPr lang="en-US" sz="4800" b="1">
                  <a:solidFill>
                    <a:srgbClr val="121212"/>
                  </a:solidFill>
                  <a:latin typeface="Arial" panose="020B0604020202020204" pitchFamily="34" charset="0"/>
                  <a:cs typeface="Arial" panose="020B0604020202020204" pitchFamily="34" charset="0"/>
                </a:rPr>
                <a:t>Học tập</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78474" y="3423388"/>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554545"/>
            </a:xfrm>
            <a:prstGeom prst="rect">
              <a:avLst/>
            </a:prstGeom>
            <a:noFill/>
          </p:spPr>
          <p:txBody>
            <a:bodyPr wrap="square" rtlCol="0">
              <a:spAutoFit/>
            </a:bodyPr>
            <a:lstStyle/>
            <a:p>
              <a:pPr algn="just"/>
              <a:r>
                <a:rPr lang="en-US" sz="4000" b="1">
                  <a:solidFill>
                    <a:srgbClr val="121212"/>
                  </a:solidFill>
                </a:rPr>
                <a:t>Tiếng giảng bài, thuyết trình, đọc bài, phát biểu ý kiến, thảo luận nhóm,…</a:t>
              </a:r>
            </a:p>
          </p:txBody>
        </p:sp>
      </p:grpSp>
    </p:spTree>
    <p:extLst>
      <p:ext uri="{BB962C8B-B14F-4D97-AF65-F5344CB8AC3E}">
        <p14:creationId xmlns:p14="http://schemas.microsoft.com/office/powerpoint/2010/main" val="20805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774367" y="1149421"/>
              <a:ext cx="2823209" cy="830997"/>
            </a:xfrm>
            <a:prstGeom prst="rect">
              <a:avLst/>
            </a:prstGeom>
            <a:noFill/>
          </p:spPr>
          <p:txBody>
            <a:bodyPr wrap="none" rtlCol="0">
              <a:spAutoFit/>
            </a:bodyPr>
            <a:lstStyle/>
            <a:p>
              <a:pPr algn="ctr"/>
              <a:r>
                <a:rPr lang="en-US" sz="4800" b="1">
                  <a:solidFill>
                    <a:srgbClr val="121212"/>
                  </a:solidFill>
                  <a:latin typeface="Arial" panose="020B0604020202020204" pitchFamily="34" charset="0"/>
                  <a:cs typeface="Arial" panose="020B0604020202020204" pitchFamily="34" charset="0"/>
                </a:rPr>
                <a:t>Giao tiếp</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139498"/>
              <a:ext cx="5220860" cy="2308324"/>
            </a:xfrm>
            <a:prstGeom prst="rect">
              <a:avLst/>
            </a:prstGeom>
            <a:noFill/>
          </p:spPr>
          <p:txBody>
            <a:bodyPr wrap="square" rtlCol="0">
              <a:spAutoFit/>
            </a:bodyPr>
            <a:lstStyle/>
            <a:p>
              <a:pPr algn="just"/>
              <a:r>
                <a:rPr lang="en-US" sz="3600" b="1">
                  <a:solidFill>
                    <a:srgbClr val="121212"/>
                  </a:solidFill>
                </a:rPr>
                <a:t>Tiếng nói chuyện, chào hỏi, trình bày, kể chuyện, tâm sự, thể hiện tình cảm, cảm xúc,…</a:t>
              </a:r>
            </a:p>
          </p:txBody>
        </p:sp>
      </p:grpSp>
      <p:pic>
        <p:nvPicPr>
          <p:cNvPr id="10" name="Picture 9">
            <a:extLst>
              <a:ext uri="{FF2B5EF4-FFF2-40B4-BE49-F238E27FC236}">
                <a16:creationId xmlns:a16="http://schemas.microsoft.com/office/drawing/2014/main" id="{F98C44F6-7F2E-4BAD-946D-B4CFCEC4B0AD}"/>
              </a:ext>
            </a:extLst>
          </p:cNvPr>
          <p:cNvPicPr>
            <a:picLocks noChangeAspect="1"/>
          </p:cNvPicPr>
          <p:nvPr/>
        </p:nvPicPr>
        <p:blipFill rotWithShape="1">
          <a:blip r:embed="rId5">
            <a:extLst>
              <a:ext uri="{28A0092B-C50C-407E-A947-70E740481C1C}">
                <a14:useLocalDpi xmlns:a14="http://schemas.microsoft.com/office/drawing/2010/main" val="0"/>
              </a:ext>
            </a:extLst>
          </a:blip>
          <a:srcRect l="-145" t="30676" r="145" b="9474"/>
          <a:stretch/>
        </p:blipFill>
        <p:spPr>
          <a:xfrm>
            <a:off x="179899" y="354224"/>
            <a:ext cx="5916101" cy="3064310"/>
          </a:xfrm>
          <a:prstGeom prst="roundRect">
            <a:avLst>
              <a:gd name="adj" fmla="val 20813"/>
            </a:avLst>
          </a:prstGeom>
          <a:solidFill>
            <a:srgbClr val="FFFFFF">
              <a:shade val="85000"/>
            </a:srgbClr>
          </a:solidFill>
          <a:ln w="57150">
            <a:solidFill>
              <a:srgbClr val="29595E"/>
            </a:solidFill>
          </a:ln>
          <a:effectLst/>
        </p:spPr>
      </p:pic>
      <p:pic>
        <p:nvPicPr>
          <p:cNvPr id="3" name="Picture 2" descr="A picture containing doll, toy&#10;&#10;Description automatically generated">
            <a:extLst>
              <a:ext uri="{FF2B5EF4-FFF2-40B4-BE49-F238E27FC236}">
                <a16:creationId xmlns:a16="http://schemas.microsoft.com/office/drawing/2014/main" id="{E01F8A9B-9403-46FA-A970-C5B2C719EA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711" y="2925116"/>
            <a:ext cx="4319833" cy="4319833"/>
          </a:xfrm>
          <a:prstGeom prst="rect">
            <a:avLst/>
          </a:prstGeom>
        </p:spPr>
      </p:pic>
    </p:spTree>
    <p:extLst>
      <p:ext uri="{BB962C8B-B14F-4D97-AF65-F5344CB8AC3E}">
        <p14:creationId xmlns:p14="http://schemas.microsoft.com/office/powerpoint/2010/main" val="448584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659059" y="1232909"/>
              <a:ext cx="2787943" cy="830997"/>
            </a:xfrm>
            <a:prstGeom prst="rect">
              <a:avLst/>
            </a:prstGeom>
            <a:noFill/>
          </p:spPr>
          <p:txBody>
            <a:bodyPr wrap="none" rtlCol="0">
              <a:spAutoFit/>
            </a:bodyPr>
            <a:lstStyle/>
            <a:p>
              <a:pPr algn="ctr"/>
              <a:r>
                <a:rPr lang="en-US" sz="4800" b="1">
                  <a:solidFill>
                    <a:srgbClr val="121212"/>
                  </a:solidFill>
                  <a:latin typeface="Arial" panose="020B0604020202020204" pitchFamily="34" charset="0"/>
                  <a:cs typeface="Arial" panose="020B0604020202020204" pitchFamily="34" charset="0"/>
                </a:rPr>
                <a:t>Báo hiệu</a:t>
              </a: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793627" y="3262024"/>
            <a:ext cx="7694585" cy="3895860"/>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15336" y="4276901"/>
              <a:ext cx="5220860" cy="1938992"/>
            </a:xfrm>
            <a:prstGeom prst="rect">
              <a:avLst/>
            </a:prstGeom>
            <a:noFill/>
          </p:spPr>
          <p:txBody>
            <a:bodyPr wrap="square" rtlCol="0">
              <a:spAutoFit/>
            </a:bodyPr>
            <a:lstStyle/>
            <a:p>
              <a:pPr algn="just"/>
              <a:r>
                <a:rPr lang="en-US" sz="4000" b="1">
                  <a:solidFill>
                    <a:srgbClr val="121212"/>
                  </a:solidFill>
                </a:rPr>
                <a:t>Tiếng trống, tiếng còi, tiếng chuông cửa, tiếng chuông điện thoại,…</a:t>
              </a:r>
            </a:p>
          </p:txBody>
        </p:sp>
      </p:grpSp>
      <p:pic>
        <p:nvPicPr>
          <p:cNvPr id="9" name="Picture 8">
            <a:extLst>
              <a:ext uri="{FF2B5EF4-FFF2-40B4-BE49-F238E27FC236}">
                <a16:creationId xmlns:a16="http://schemas.microsoft.com/office/drawing/2014/main" id="{AEF3E743-0427-48B5-82B8-201B5D357E1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t="3713" b="3713"/>
          <a:stretch/>
        </p:blipFill>
        <p:spPr>
          <a:xfrm>
            <a:off x="309308" y="277907"/>
            <a:ext cx="5497178" cy="2734275"/>
          </a:xfrm>
          <a:prstGeom prst="roundRect">
            <a:avLst>
              <a:gd name="adj" fmla="val 20813"/>
            </a:avLst>
          </a:prstGeom>
          <a:solidFill>
            <a:srgbClr val="FFFFFF">
              <a:shade val="85000"/>
            </a:srgbClr>
          </a:solidFill>
          <a:ln w="57150">
            <a:solidFill>
              <a:srgbClr val="29595E"/>
            </a:solidFill>
          </a:ln>
          <a:effectLst/>
        </p:spPr>
      </p:pic>
      <p:pic>
        <p:nvPicPr>
          <p:cNvPr id="3" name="Picture 2" descr="A picture containing clock&#10;&#10;Description automatically generated">
            <a:extLst>
              <a:ext uri="{FF2B5EF4-FFF2-40B4-BE49-F238E27FC236}">
                <a16:creationId xmlns:a16="http://schemas.microsoft.com/office/drawing/2014/main" id="{40DEDED4-BBFE-4C39-8493-8E56BCA7FE28}"/>
              </a:ext>
            </a:extLst>
          </p:cNvPr>
          <p:cNvPicPr>
            <a:picLocks noChangeAspect="1"/>
          </p:cNvPicPr>
          <p:nvPr/>
        </p:nvPicPr>
        <p:blipFill>
          <a:blip r:embed="rId7">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254573" y="2789519"/>
            <a:ext cx="4696099" cy="3522074"/>
          </a:xfrm>
          <a:prstGeom prst="rect">
            <a:avLst/>
          </a:prstGeom>
        </p:spPr>
      </p:pic>
    </p:spTree>
    <p:extLst>
      <p:ext uri="{BB962C8B-B14F-4D97-AF65-F5344CB8AC3E}">
        <p14:creationId xmlns:p14="http://schemas.microsoft.com/office/powerpoint/2010/main" val="2403945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507</Words>
  <Application>Microsoft Office PowerPoint</Application>
  <PresentationFormat>Widescreen</PresentationFormat>
  <Paragraphs>59</Paragraphs>
  <Slides>18</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Arial Rounded MT Bold</vt:lpstr>
      <vt:lpstr>Calibri</vt:lpstr>
      <vt:lpstr>Calibri Light</vt:lpstr>
      <vt:lpstr>UTM American Sans</vt:lpstr>
      <vt:lpstr>UTM Duepuntozero</vt:lpstr>
      <vt:lpstr>UTM Thanh Nhac TL</vt:lpstr>
      <vt:lpstr>UVN Bai Sau Nang</vt:lpstr>
      <vt:lpstr>UVN Da Lat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2022-02-12T15:06:09Z</dcterms:created>
  <dcterms:modified xsi:type="dcterms:W3CDTF">2022-02-12T15:09:58Z</dcterms:modified>
</cp:coreProperties>
</file>