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22" r:id="rId3"/>
    <p:sldMasterId id="2147483746" r:id="rId4"/>
    <p:sldMasterId id="2147483771" r:id="rId5"/>
    <p:sldMasterId id="2147483940" r:id="rId6"/>
  </p:sldMasterIdLst>
  <p:notesMasterIdLst>
    <p:notesMasterId r:id="rId22"/>
  </p:notesMasterIdLst>
  <p:sldIdLst>
    <p:sldId id="326" r:id="rId7"/>
    <p:sldId id="272" r:id="rId8"/>
    <p:sldId id="275" r:id="rId9"/>
    <p:sldId id="277" r:id="rId10"/>
    <p:sldId id="318" r:id="rId11"/>
    <p:sldId id="279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04" r:id="rId20"/>
    <p:sldId id="30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605" autoAdjust="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20453-80A3-44FA-A98D-FEEAFFA81F0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F8028-E7B0-4FF7-94B4-D1BB1A310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F8028-E7B0-4FF7-94B4-D1BB1A3101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6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5A6A97C-2D08-4ACE-8B3C-76E1D95F18E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B85055-4060-42B4-9340-42A6E0F6DC3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A97C-2D08-4ACE-8B3C-76E1D95F18E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5055-4060-42B4-9340-42A6E0F6D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A97C-2D08-4ACE-8B3C-76E1D95F18E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5055-4060-42B4-9340-42A6E0F6D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3" y="4665663"/>
            <a:ext cx="915061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646" y="4953000"/>
            <a:ext cx="9146646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129" y="4832896"/>
              <a:ext cx="7456871" cy="5198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83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fld id="{6DA8B59C-37DB-4065-AD8C-D446DC18A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9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523E38-D900-415E-BAF9-8121E58BE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82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99" y="3005138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170" y="3005138"/>
            <a:ext cx="18388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fld id="{345C104B-7897-413A-B96A-23D348C88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8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fld id="{FE136C8F-B2AD-4994-A1B3-BAA95F20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63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509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1444509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  <a:extLst/>
          </a:lstStyle>
          <a:p>
            <a:pPr>
              <a:defRPr/>
            </a:pPr>
            <a:fld id="{2E79FD12-077F-4840-8EF8-2F47ECB29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84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fld id="{AD8A4D96-2F25-47DC-BD83-A71C4288E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83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E264D4-C740-48EF-BBBB-BEE0B882C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44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  <a:extLst/>
          </a:lstStyle>
          <a:p>
            <a:pPr>
              <a:defRPr/>
            </a:pPr>
            <a:fld id="{A297A34F-713B-4BD1-B777-EBD477997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A97C-2D08-4ACE-8B3C-76E1D95F18E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5055-4060-42B4-9340-42A6E0F6D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92" y="5945188"/>
            <a:ext cx="4939771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11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0" y="5791255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0" y="578796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5104" y="4989513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9513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fld id="{C1CEAD32-2FF6-43F8-8FD3-12C35C1F8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09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44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A45EBB-1E41-4810-9E43-9C971FBA0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45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87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71F43CF-3F8E-4411-9E50-C191CBA7A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04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85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DFFD87-ACA4-4A91-9F4E-E5F8AB84C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40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9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9" y="4421088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2E1238-6A2D-4337-B7DE-DA80C15C7DDE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4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4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22F32B-FA61-4CB4-BC1D-673FDF297697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80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46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8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white"/>
                </a:solidFill>
              </a:rPr>
              <a:pPr/>
              <a:t>2/20/2022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79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white"/>
                </a:solidFill>
              </a:rPr>
              <a:pPr/>
              <a:t>2/20/2022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636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702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1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702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18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white"/>
                </a:solidFill>
              </a:rPr>
              <a:pPr/>
              <a:t>2/20/2022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2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A97C-2D08-4ACE-8B3C-76E1D95F18E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5055-4060-42B4-9340-42A6E0F6D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48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3" y="601891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3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42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875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91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2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6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white"/>
                </a:solidFill>
              </a:rPr>
              <a:pPr/>
              <a:t>2/20/2022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3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06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5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24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9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9" y="4421088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2E1238-6A2D-4337-B7DE-DA80C15C7DDE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4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4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22F32B-FA61-4CB4-BC1D-673FDF297697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7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47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8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white"/>
                </a:solidFill>
              </a:rPr>
              <a:pPr/>
              <a:t>2/20/2022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68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white"/>
                </a:solidFill>
              </a:rPr>
              <a:pPr/>
              <a:t>2/20/2022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716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702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1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702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6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A97C-2D08-4ACE-8B3C-76E1D95F18E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5055-4060-42B4-9340-42A6E0F6DC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white"/>
                </a:solidFill>
              </a:rPr>
              <a:pPr/>
              <a:t>2/20/2022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16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94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3" y="601891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3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42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839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91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2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6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white"/>
                </a:solidFill>
              </a:rPr>
              <a:pPr/>
              <a:t>2/20/2022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3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84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02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35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9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9" y="4421088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2E1238-6A2D-4337-B7DE-DA80C15C7DDE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4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4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22F32B-FA61-4CB4-BC1D-673FDF297697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0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32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8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white"/>
                </a:solidFill>
              </a:rPr>
              <a:pPr/>
              <a:t>2/20/2022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45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white"/>
                </a:solidFill>
              </a:rPr>
              <a:pPr/>
              <a:t>2/20/2022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37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A97C-2D08-4ACE-8B3C-76E1D95F18E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5055-4060-42B4-9340-42A6E0F6D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702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1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702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60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white"/>
                </a:solidFill>
              </a:rPr>
              <a:pPr/>
              <a:t>2/20/2022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88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5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3" y="601891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3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42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12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91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2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6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white"/>
                </a:solidFill>
              </a:rPr>
              <a:pPr/>
              <a:t>2/20/2022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3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59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911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1238-6A2D-4337-B7DE-DA80C15C7DDE}" type="datetimeFigureOut">
              <a:rPr lang="en-US" smtClean="0">
                <a:solidFill>
                  <a:prstClr val="black"/>
                </a:solidFill>
              </a:rPr>
              <a:pPr/>
              <a:t>2/20/2022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32B-FA61-4CB4-BC1D-673FDF297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216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0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58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66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1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5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A97C-2D08-4ACE-8B3C-76E1D95F18E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5055-4060-42B4-9340-42A6E0F6D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3001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04025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33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09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506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220986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74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508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26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7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7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4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A97C-2D08-4ACE-8B3C-76E1D95F18E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5055-4060-42B4-9340-42A6E0F6D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A97C-2D08-4ACE-8B3C-76E1D95F18E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5055-4060-42B4-9340-42A6E0F6DC3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A97C-2D08-4ACE-8B3C-76E1D95F18E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5055-4060-42B4-9340-42A6E0F6D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A6A97C-2D08-4ACE-8B3C-76E1D95F18E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EB85055-4060-42B4-9340-42A6E0F6DC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92" y="5945188"/>
            <a:ext cx="4939771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511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0" y="5791255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0" y="578796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729" y="274638"/>
            <a:ext cx="822854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729" y="1481138"/>
            <a:ext cx="822854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8384" y="6407209"/>
            <a:ext cx="1918229" cy="36671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/>
                </a:solidFill>
                <a:latin typeface="Arial" charset="0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179" y="6407209"/>
            <a:ext cx="2350823" cy="36671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  <a:latin typeface="Arial" charset="0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6613" y="6407209"/>
            <a:ext cx="367771" cy="36671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/>
                </a:solidFill>
                <a:latin typeface="Arial" charset="0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64ABC-AB0D-4E03-96A6-9770157EFC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6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5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6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2E1238-6A2D-4337-B7DE-DA80C15C7DDE}" type="datetimeFigureOut">
              <a:rPr lang="en-US" smtClean="0">
                <a:solidFill>
                  <a:prstClr val="black"/>
                </a:solidFill>
                <a:sym typeface="Calibri"/>
              </a:rPr>
              <a:pPr/>
              <a:t>2/20/2022</a:t>
            </a:fld>
            <a:endParaRPr lang="en-US">
              <a:solidFill>
                <a:prstClr val="black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8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9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822F32B-FA61-4CB4-BC1D-673FDF297697}" type="slidenum">
              <a:rPr lang="en-US" smtClean="0">
                <a:solidFill>
                  <a:prstClr val="black"/>
                </a:solidFill>
                <a:sym typeface="Calibri"/>
              </a:rPr>
              <a:pPr/>
              <a:t>‹#›</a:t>
            </a:fld>
            <a:endParaRPr lang="en-US">
              <a:solidFill>
                <a:prstClr val="black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85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5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6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2E1238-6A2D-4337-B7DE-DA80C15C7DDE}" type="datetimeFigureOut">
              <a:rPr lang="en-US" smtClean="0">
                <a:solidFill>
                  <a:prstClr val="black"/>
                </a:solidFill>
                <a:sym typeface="Calibri"/>
              </a:rPr>
              <a:pPr/>
              <a:t>2/20/2022</a:t>
            </a:fld>
            <a:endParaRPr lang="en-US">
              <a:solidFill>
                <a:prstClr val="black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8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9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822F32B-FA61-4CB4-BC1D-673FDF297697}" type="slidenum">
              <a:rPr lang="en-US" smtClean="0">
                <a:solidFill>
                  <a:prstClr val="black"/>
                </a:solidFill>
                <a:sym typeface="Calibri"/>
              </a:rPr>
              <a:pPr/>
              <a:t>‹#›</a:t>
            </a:fld>
            <a:endParaRPr lang="en-US">
              <a:solidFill>
                <a:prstClr val="black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14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5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6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2E1238-6A2D-4337-B7DE-DA80C15C7DDE}" type="datetimeFigureOut">
              <a:rPr lang="en-US" smtClean="0">
                <a:solidFill>
                  <a:prstClr val="black"/>
                </a:solidFill>
                <a:sym typeface="Calibri"/>
              </a:rPr>
              <a:pPr/>
              <a:t>2/20/2022</a:t>
            </a:fld>
            <a:endParaRPr lang="en-US">
              <a:solidFill>
                <a:prstClr val="black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8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9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822F32B-FA61-4CB4-BC1D-673FDF297697}" type="slidenum">
              <a:rPr lang="en-US" smtClean="0">
                <a:solidFill>
                  <a:prstClr val="black"/>
                </a:solidFill>
                <a:sym typeface="Calibri"/>
              </a:rPr>
              <a:pPr/>
              <a:t>‹#›</a:t>
            </a:fld>
            <a:endParaRPr lang="en-US">
              <a:solidFill>
                <a:prstClr val="black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52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31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6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9" y="617226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6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5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65458"/>
            <a:ext cx="7772400" cy="1828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13193"/>
              </a:avLst>
            </a:prstTxWarp>
            <a:spAutoFit/>
          </a:bodyPr>
          <a:lstStyle/>
          <a:p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879858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59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uyện tranh cổ tích Việt Nam hay nhất-Cây kh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ấm Cám - Truyện cổ tích Việt Nam - Cùng đọc s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Đọc truyện cổ tích Việt Nam Thạch Sanh - Lý Thô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2700"/>
            <a:ext cx="9137650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ổ tích Việt Nam cho bé mẫu giáo - Cây tre trăm đốt – Nhà xuất bản Kim Đồ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76200"/>
            <a:ext cx="921385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219200" y="152400"/>
            <a:ext cx="6553200" cy="2895600"/>
          </a:xfrm>
          <a:prstGeom prst="cloudCallout">
            <a:avLst>
              <a:gd name="adj1" fmla="val -37193"/>
              <a:gd name="adj2" fmla="val 10204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giới thiệu những câu chuyện mà mình sẽ kể cho các bạn nghe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2" y="4038600"/>
            <a:ext cx="3600088" cy="303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3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2590800"/>
            <a:ext cx="3718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TRONG NHÓM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9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447800" y="1676400"/>
            <a:ext cx="6400800" cy="22860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KỂ VÀ TRAO ĐỔI VỀ Ý NGHĨA TRUYỆN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8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81000"/>
            <a:ext cx="3355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Tiêu chí đánh giá: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8891" y="1676400"/>
            <a:ext cx="632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</a:rPr>
              <a:t>Kể đúng yêu cầu của đề bài; đúng, đủ, nội dung truyện.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Times New Roman" pitchFamily="18" charset="0"/>
              </a:rPr>
              <a:t>  Lời kể mạch lạc, rõ ràng, truyền cảm.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- Động tác, cử chỉ, điệu bộ phù hợp với nhân vật.</a:t>
            </a:r>
          </a:p>
        </p:txBody>
      </p:sp>
    </p:spTree>
    <p:extLst>
      <p:ext uri="{BB962C8B-B14F-4D97-AF65-F5344CB8AC3E}">
        <p14:creationId xmlns:p14="http://schemas.microsoft.com/office/powerpoint/2010/main" val="412515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2133600" y="304800"/>
            <a:ext cx="683048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CHÚC CÁC EM: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CHĂM NGOAN, HỌC TỐT!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CHÀO TẠM BIỆT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CÁC EM!</a:t>
            </a:r>
          </a:p>
        </p:txBody>
      </p:sp>
    </p:spTree>
    <p:extLst>
      <p:ext uri="{BB962C8B-B14F-4D97-AF65-F5344CB8AC3E}">
        <p14:creationId xmlns:p14="http://schemas.microsoft.com/office/powerpoint/2010/main" val="264991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WordArt 5"/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59436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403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30" y="1311069"/>
            <a:ext cx="4038600" cy="2848181"/>
          </a:xfrm>
          <a:prstGeom prst="rect">
            <a:avLst/>
          </a:prstGeom>
          <a:noFill/>
          <a:ln w="57150" cmpd="thickThin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295400"/>
            <a:ext cx="4038600" cy="2857500"/>
          </a:xfrm>
          <a:prstGeom prst="rect">
            <a:avLst/>
          </a:prstGeom>
          <a:noFill/>
          <a:ln w="57150" cmpd="thinThick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4038600" cy="2667000"/>
          </a:xfrm>
          <a:prstGeom prst="rect">
            <a:avLst/>
          </a:prstGeom>
          <a:noFill/>
          <a:ln w="57150" cmpd="thickThin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038600"/>
            <a:ext cx="4081360" cy="2667000"/>
          </a:xfrm>
          <a:prstGeom prst="rect">
            <a:avLst/>
          </a:prstGeom>
          <a:noFill/>
          <a:ln w="57150" cmpd="thinThick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76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kể lại câu chuyện Vịt con xấu xí và nêu ý nghĩa của chuyện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4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066800"/>
            <a:ext cx="7162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aril"/>
              </a:rPr>
              <a:t>Ý </a:t>
            </a:r>
            <a:r>
              <a:rPr lang="en-US" sz="4000" b="1" dirty="0" err="1">
                <a:solidFill>
                  <a:srgbClr val="FF0000"/>
                </a:solidFill>
                <a:latin typeface="Aaril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Aaril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l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aril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l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aril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l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Aaril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09800"/>
            <a:ext cx="8153400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aril"/>
              </a:rPr>
              <a:t>    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muốn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khuyên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phải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cái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lấy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đánh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aril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Aari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28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9812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HP001 4 hàng" panose="020B0603050302020204" pitchFamily="34" charset="0"/>
              </a:rPr>
              <a:t>Kể chuyện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Kể chuyện đã nghe, đã đọc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6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20574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bài: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một câu chuyện đã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ngợi cái đẹp hay phản ánh cuộc đấu tranh giữa cái đẹp với cái xấu, cái thiện với cái 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86200" y="2965341"/>
            <a:ext cx="3124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3"/>
          </p:cNvCxnSpPr>
          <p:nvPr/>
        </p:nvCxnSpPr>
        <p:spPr>
          <a:xfrm flipV="1">
            <a:off x="7086600" y="2965341"/>
            <a:ext cx="1676400" cy="6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3400" y="3429000"/>
            <a:ext cx="609600" cy="6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3416237"/>
            <a:ext cx="2209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10400" y="34290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" y="38100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28800" y="3812193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539188" y="3810000"/>
            <a:ext cx="347012" cy="2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0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219200" y="533400"/>
            <a:ext cx="7391400" cy="2590800"/>
          </a:xfrm>
          <a:prstGeom prst="cloudCallout">
            <a:avLst>
              <a:gd name="adj1" fmla="val -37193"/>
              <a:gd name="adj2" fmla="val 10204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những câu chuyện nào có nội dung ca ngợi cái đẹp?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2" y="4038600"/>
            <a:ext cx="3600088" cy="303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7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4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uyen-co-tich-nuoc-ngoai-nang-bach-tuyet-va-bay-chu-lun » Truyện cổ tích |  Truyện dân gian việt nam | Video ca nhạc hay cho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gày Xửa Ngày Xưa - Cô Bé Lọ Lem – Nhà sách Tân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uyện Vịt Con Xấu Xí Có Kèm VIDEO - Truyện Cổ Tích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ô bé tí hon - Kho Tàng Truyện Cổ Tích Chọn Lọ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8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62000" y="0"/>
            <a:ext cx="7924800" cy="3200400"/>
          </a:xfrm>
          <a:prstGeom prst="cloudCallout">
            <a:avLst>
              <a:gd name="adj1" fmla="val -37193"/>
              <a:gd name="adj2" fmla="val 10204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những câu chuyện nào về cuộc đấu tranh giữa cái đẹp với cái xấu, cái thiện với cái ác?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2" y="4038600"/>
            <a:ext cx="3600088" cy="303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37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239</Words>
  <Application>Microsoft Office PowerPoint</Application>
  <PresentationFormat>On-screen Show (4:3)</PresentationFormat>
  <Paragraphs>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Aaril</vt:lpstr>
      <vt:lpstr>Arial</vt:lpstr>
      <vt:lpstr>Calibri</vt:lpstr>
      <vt:lpstr>Century Gothic</vt:lpstr>
      <vt:lpstr>Georgia</vt:lpstr>
      <vt:lpstr>HP001 4 hàng</vt:lpstr>
      <vt:lpstr>Lucida Sans Unicode</vt:lpstr>
      <vt:lpstr>Times New Roman</vt:lpstr>
      <vt:lpstr>Trebuchet MS</vt:lpstr>
      <vt:lpstr>Verdana</vt:lpstr>
      <vt:lpstr>Wingdings 2</vt:lpstr>
      <vt:lpstr>Wingdings 3</vt:lpstr>
      <vt:lpstr>Austin</vt:lpstr>
      <vt:lpstr>2_Concourse</vt:lpstr>
      <vt:lpstr>3_Austin</vt:lpstr>
      <vt:lpstr>4_Austin</vt:lpstr>
      <vt:lpstr>5_Austin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Ha Thu</cp:lastModifiedBy>
  <cp:revision>70</cp:revision>
  <dcterms:created xsi:type="dcterms:W3CDTF">2021-02-23T22:24:54Z</dcterms:created>
  <dcterms:modified xsi:type="dcterms:W3CDTF">2022-02-20T11:23:25Z</dcterms:modified>
</cp:coreProperties>
</file>