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64" r:id="rId3"/>
    <p:sldId id="262" r:id="rId4"/>
    <p:sldId id="263" r:id="rId5"/>
    <p:sldId id="268" r:id="rId6"/>
    <p:sldId id="270" r:id="rId7"/>
    <p:sldId id="266" r:id="rId8"/>
    <p:sldId id="267" r:id="rId9"/>
    <p:sldId id="269" r:id="rId10"/>
    <p:sldId id="273" r:id="rId11"/>
    <p:sldId id="271" r:id="rId12"/>
    <p:sldId id="274" r:id="rId13"/>
    <p:sldId id="275" r:id="rId14"/>
    <p:sldId id="276" r:id="rId15"/>
    <p:sldId id="265" r:id="rId16"/>
    <p:sldId id="259" r:id="rId17"/>
    <p:sldId id="277" r:id="rId18"/>
    <p:sldId id="278" r:id="rId19"/>
    <p:sldId id="2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EE9DF-0960-48E6-BE2E-5E0785DE85E5}" type="datetimeFigureOut">
              <a:rPr lang="en-US" smtClean="0"/>
              <a:t>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B79198-9AA8-426D-B4AE-1A1BD6D96741}" type="slidenum">
              <a:rPr lang="en-US" smtClean="0"/>
              <a:t>‹#›</a:t>
            </a:fld>
            <a:endParaRPr lang="en-US"/>
          </a:p>
        </p:txBody>
      </p:sp>
    </p:spTree>
    <p:extLst>
      <p:ext uri="{BB962C8B-B14F-4D97-AF65-F5344CB8AC3E}">
        <p14:creationId xmlns:p14="http://schemas.microsoft.com/office/powerpoint/2010/main" val="1850582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更多模板请关注：https://haosc.taobao.com</a:t>
            </a:r>
            <a:endParaRPr/>
          </a:p>
        </p:txBody>
      </p:sp>
      <p:sp>
        <p:nvSpPr>
          <p:cNvPr id="2" name="Footer Placeholder 1"/>
          <p:cNvSpPr>
            <a:spLocks noGrp="1"/>
          </p:cNvSpPr>
          <p:nvPr>
            <p:ph type="ftr" sz="quarter" idx="10"/>
          </p:nvPr>
        </p:nvSpPr>
        <p:spPr/>
        <p:txBody>
          <a:bodyPr/>
          <a:lstStyle/>
          <a:p>
            <a:r>
              <a:rPr lang="en-US"/>
              <a:t>Măng Non </a:t>
            </a:r>
          </a:p>
        </p:txBody>
      </p:sp>
    </p:spTree>
    <p:extLst>
      <p:ext uri="{BB962C8B-B14F-4D97-AF65-F5344CB8AC3E}">
        <p14:creationId xmlns:p14="http://schemas.microsoft.com/office/powerpoint/2010/main" val="4251350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Thầy</a:t>
            </a:r>
            <a:r>
              <a:rPr lang="en-US" baseline="0" dirty="0"/>
              <a:t> </a:t>
            </a:r>
            <a:r>
              <a:rPr lang="en-US" baseline="0" dirty="0" err="1"/>
              <a:t>cô</a:t>
            </a:r>
            <a:r>
              <a:rPr lang="en-US" baseline="0" dirty="0"/>
              <a:t>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slide </a:t>
            </a:r>
            <a:r>
              <a:rPr lang="en-US" baseline="0" dirty="0" err="1"/>
              <a:t>vòng</a:t>
            </a:r>
            <a:r>
              <a:rPr lang="en-US" baseline="0" dirty="0"/>
              <a:t> quay.</a:t>
            </a:r>
            <a:endParaRPr lang="en-US" dirty="0"/>
          </a:p>
          <a:p>
            <a:pPr marL="0" lvl="0" indent="0" algn="l" rtl="0">
              <a:spcBef>
                <a:spcPts val="0"/>
              </a:spcBef>
              <a:spcAft>
                <a:spcPts val="0"/>
              </a:spcAft>
              <a:buNone/>
            </a:pPr>
            <a:endParaRPr dirty="0"/>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356228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Thầy</a:t>
            </a:r>
            <a:r>
              <a:rPr lang="en-US" baseline="0" dirty="0"/>
              <a:t> </a:t>
            </a:r>
            <a:r>
              <a:rPr lang="en-US" baseline="0" dirty="0" err="1"/>
              <a:t>cô</a:t>
            </a:r>
            <a:r>
              <a:rPr lang="en-US" baseline="0" dirty="0"/>
              <a:t>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slide </a:t>
            </a:r>
            <a:r>
              <a:rPr lang="en-US" baseline="0" dirty="0" err="1"/>
              <a:t>vòng</a:t>
            </a:r>
            <a:r>
              <a:rPr lang="en-US" baseline="0" dirty="0"/>
              <a:t> quay.</a:t>
            </a:r>
            <a:endParaRPr lang="en-US" dirty="0"/>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3256062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1723596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5" name="Google Shape;38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16</a:t>
            </a:r>
            <a:endParaRPr/>
          </a:p>
        </p:txBody>
      </p:sp>
    </p:spTree>
    <p:extLst>
      <p:ext uri="{BB962C8B-B14F-4D97-AF65-F5344CB8AC3E}">
        <p14:creationId xmlns:p14="http://schemas.microsoft.com/office/powerpoint/2010/main" val="4113664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5" name="Google Shape;38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16</a:t>
            </a:r>
            <a:endParaRPr/>
          </a:p>
        </p:txBody>
      </p:sp>
    </p:spTree>
    <p:extLst>
      <p:ext uri="{BB962C8B-B14F-4D97-AF65-F5344CB8AC3E}">
        <p14:creationId xmlns:p14="http://schemas.microsoft.com/office/powerpoint/2010/main" val="295459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3807587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20</a:t>
            </a:r>
            <a:endParaRPr/>
          </a:p>
        </p:txBody>
      </p:sp>
    </p:spTree>
    <p:extLst>
      <p:ext uri="{BB962C8B-B14F-4D97-AF65-F5344CB8AC3E}">
        <p14:creationId xmlns:p14="http://schemas.microsoft.com/office/powerpoint/2010/main" val="2899070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1635496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Thầy</a:t>
            </a:r>
            <a:r>
              <a:rPr lang="en-US" baseline="0" dirty="0"/>
              <a:t> </a:t>
            </a:r>
            <a:r>
              <a:rPr lang="en-US" baseline="0" dirty="0" err="1"/>
              <a:t>cô</a:t>
            </a:r>
            <a:r>
              <a:rPr lang="en-US" baseline="0" dirty="0"/>
              <a:t> </a:t>
            </a:r>
            <a:r>
              <a:rPr lang="en-US" baseline="0" dirty="0" err="1"/>
              <a:t>bấm</a:t>
            </a:r>
            <a:r>
              <a:rPr lang="en-US" baseline="0" dirty="0"/>
              <a:t> </a:t>
            </a:r>
            <a:r>
              <a:rPr lang="en-US" baseline="0" dirty="0" err="1"/>
              <a:t>vào</a:t>
            </a:r>
            <a:r>
              <a:rPr lang="en-US" baseline="0" dirty="0"/>
              <a:t> ô “Quay” </a:t>
            </a:r>
            <a:r>
              <a:rPr lang="en-US" baseline="0" dirty="0" err="1"/>
              <a:t>để</a:t>
            </a:r>
            <a:r>
              <a:rPr lang="en-US" baseline="0" dirty="0"/>
              <a:t> </a:t>
            </a:r>
            <a:r>
              <a:rPr lang="en-US" baseline="0" dirty="0" err="1"/>
              <a:t>vòng</a:t>
            </a:r>
            <a:r>
              <a:rPr lang="en-US" baseline="0" dirty="0"/>
              <a:t> quay </a:t>
            </a:r>
            <a:r>
              <a:rPr lang="en-US" baseline="0" dirty="0" err="1"/>
              <a:t>chuyển</a:t>
            </a:r>
            <a:r>
              <a:rPr lang="en-US" baseline="0" dirty="0"/>
              <a:t> </a:t>
            </a:r>
            <a:r>
              <a:rPr lang="en-US" baseline="0" dirty="0" err="1"/>
              <a:t>động</a:t>
            </a:r>
            <a:r>
              <a:rPr lang="en-US" baseline="0" dirty="0"/>
              <a:t>, </a:t>
            </a:r>
            <a:r>
              <a:rPr lang="en-US" baseline="0" dirty="0" err="1"/>
              <a:t>bấm</a:t>
            </a:r>
            <a:r>
              <a:rPr lang="en-US" baseline="0" dirty="0"/>
              <a:t> </a:t>
            </a:r>
            <a:r>
              <a:rPr lang="en-US" baseline="0" dirty="0" err="1"/>
              <a:t>vào</a:t>
            </a:r>
            <a:r>
              <a:rPr lang="en-US" baseline="0" dirty="0"/>
              <a:t> </a:t>
            </a:r>
            <a:r>
              <a:rPr lang="en-US" baseline="0" dirty="0" err="1"/>
              <a:t>tâm</a:t>
            </a:r>
            <a:r>
              <a:rPr lang="en-US" baseline="0" dirty="0"/>
              <a:t> </a:t>
            </a:r>
            <a:r>
              <a:rPr lang="en-US" baseline="0" dirty="0" err="1"/>
              <a:t>vòng</a:t>
            </a:r>
            <a:r>
              <a:rPr lang="en-US" baseline="0" dirty="0"/>
              <a:t> quay </a:t>
            </a:r>
            <a:r>
              <a:rPr lang="en-US" baseline="0" dirty="0" err="1"/>
              <a:t>để</a:t>
            </a:r>
            <a:r>
              <a:rPr lang="en-US" baseline="0" dirty="0"/>
              <a:t> </a:t>
            </a:r>
            <a:r>
              <a:rPr lang="en-US" baseline="0" dirty="0" err="1"/>
              <a:t>dừng</a:t>
            </a:r>
            <a:r>
              <a:rPr lang="en-US" baseline="0" dirty="0"/>
              <a:t> !</a:t>
            </a:r>
            <a:endParaRPr dirty="0"/>
          </a:p>
        </p:txBody>
      </p:sp>
      <p:sp>
        <p:nvSpPr>
          <p:cNvPr id="298" name="Google Shape;29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12</a:t>
            </a:r>
            <a:endParaRPr/>
          </a:p>
        </p:txBody>
      </p:sp>
    </p:spTree>
    <p:extLst>
      <p:ext uri="{BB962C8B-B14F-4D97-AF65-F5344CB8AC3E}">
        <p14:creationId xmlns:p14="http://schemas.microsoft.com/office/powerpoint/2010/main" val="1982931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Thầy</a:t>
            </a:r>
            <a:r>
              <a:rPr lang="en-US" baseline="0" dirty="0"/>
              <a:t> </a:t>
            </a:r>
            <a:r>
              <a:rPr lang="en-US" baseline="0" dirty="0" err="1"/>
              <a:t>cô</a:t>
            </a:r>
            <a:r>
              <a:rPr lang="en-US" baseline="0" dirty="0"/>
              <a:t>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slide </a:t>
            </a:r>
            <a:r>
              <a:rPr lang="en-US" baseline="0" dirty="0" err="1"/>
              <a:t>vòng</a:t>
            </a:r>
            <a:r>
              <a:rPr lang="en-US" baseline="0" dirty="0"/>
              <a:t> quay.</a:t>
            </a:r>
            <a:endParaRPr dirty="0"/>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2872972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Thầy</a:t>
            </a:r>
            <a:r>
              <a:rPr lang="en-US" baseline="0" dirty="0"/>
              <a:t> </a:t>
            </a:r>
            <a:r>
              <a:rPr lang="en-US" baseline="0" dirty="0" err="1"/>
              <a:t>cô</a:t>
            </a:r>
            <a:r>
              <a:rPr lang="en-US" baseline="0" dirty="0"/>
              <a:t>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slide </a:t>
            </a:r>
            <a:r>
              <a:rPr lang="en-US" baseline="0" dirty="0" err="1"/>
              <a:t>vòng</a:t>
            </a:r>
            <a:r>
              <a:rPr lang="en-US" baseline="0" dirty="0"/>
              <a:t> quay.</a:t>
            </a:r>
            <a:endParaRPr lang="en-US" dirty="0"/>
          </a:p>
          <a:p>
            <a:pPr marL="0" lvl="0" indent="0" algn="l" rtl="0">
              <a:spcBef>
                <a:spcPts val="0"/>
              </a:spcBef>
              <a:spcAft>
                <a:spcPts val="0"/>
              </a:spcAft>
              <a:buNone/>
            </a:pPr>
            <a:endParaRPr dirty="0"/>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2517042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Thầy</a:t>
            </a:r>
            <a:r>
              <a:rPr lang="en-US" baseline="0" dirty="0"/>
              <a:t> </a:t>
            </a:r>
            <a:r>
              <a:rPr lang="en-US" baseline="0" dirty="0" err="1"/>
              <a:t>cô</a:t>
            </a:r>
            <a:r>
              <a:rPr lang="en-US" baseline="0" dirty="0"/>
              <a:t>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slide </a:t>
            </a:r>
            <a:r>
              <a:rPr lang="en-US" baseline="0" dirty="0" err="1"/>
              <a:t>vòng</a:t>
            </a:r>
            <a:r>
              <a:rPr lang="en-US" baseline="0" dirty="0"/>
              <a:t> quay.</a:t>
            </a:r>
            <a:endParaRPr lang="en-US" dirty="0"/>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2474131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Thầy</a:t>
            </a:r>
            <a:r>
              <a:rPr lang="en-US" baseline="0" dirty="0"/>
              <a:t> </a:t>
            </a:r>
            <a:r>
              <a:rPr lang="en-US" baseline="0" dirty="0" err="1"/>
              <a:t>cô</a:t>
            </a:r>
            <a:r>
              <a:rPr lang="en-US" baseline="0" dirty="0"/>
              <a:t>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slide </a:t>
            </a:r>
            <a:r>
              <a:rPr lang="en-US" baseline="0" dirty="0" err="1"/>
              <a:t>vòng</a:t>
            </a:r>
            <a:r>
              <a:rPr lang="en-US" baseline="0" dirty="0"/>
              <a:t> quay.</a:t>
            </a:r>
            <a:endParaRPr lang="en-US" dirty="0"/>
          </a:p>
          <a:p>
            <a:pPr marL="0" lvl="0" indent="0" algn="l" rtl="0">
              <a:spcBef>
                <a:spcPts val="0"/>
              </a:spcBef>
              <a:spcAft>
                <a:spcPts val="0"/>
              </a:spcAft>
              <a:buNone/>
            </a:pPr>
            <a:endParaRPr dirty="0"/>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259664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Thầy</a:t>
            </a:r>
            <a:r>
              <a:rPr lang="en-US" baseline="0" dirty="0"/>
              <a:t> </a:t>
            </a:r>
            <a:r>
              <a:rPr lang="en-US" baseline="0" dirty="0" err="1"/>
              <a:t>cô</a:t>
            </a:r>
            <a:r>
              <a:rPr lang="en-US" baseline="0" dirty="0"/>
              <a:t>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slide </a:t>
            </a:r>
            <a:r>
              <a:rPr lang="en-US" baseline="0" dirty="0" err="1"/>
              <a:t>vòng</a:t>
            </a:r>
            <a:r>
              <a:rPr lang="en-US" baseline="0" dirty="0"/>
              <a:t> quay.</a:t>
            </a:r>
            <a:endParaRPr lang="en-US" dirty="0"/>
          </a:p>
          <a:p>
            <a:pPr marL="0" lvl="0" indent="0" algn="l" rtl="0">
              <a:spcBef>
                <a:spcPts val="0"/>
              </a:spcBef>
              <a:spcAft>
                <a:spcPts val="0"/>
              </a:spcAft>
              <a:buNone/>
            </a:pPr>
            <a:endParaRPr dirty="0"/>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2963022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Thầy</a:t>
            </a:r>
            <a:r>
              <a:rPr lang="en-US" baseline="0" dirty="0"/>
              <a:t> </a:t>
            </a:r>
            <a:r>
              <a:rPr lang="en-US" baseline="0" dirty="0" err="1"/>
              <a:t>cô</a:t>
            </a:r>
            <a:r>
              <a:rPr lang="en-US" baseline="0" dirty="0"/>
              <a:t>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slide </a:t>
            </a:r>
            <a:r>
              <a:rPr lang="en-US" baseline="0" dirty="0" err="1"/>
              <a:t>vòng</a:t>
            </a:r>
            <a:r>
              <a:rPr lang="en-US" baseline="0" dirty="0"/>
              <a:t> quay.</a:t>
            </a:r>
            <a:endParaRPr lang="en-US" dirty="0"/>
          </a:p>
          <a:p>
            <a:pPr marL="0" lvl="0" indent="0" algn="l" rtl="0">
              <a:spcBef>
                <a:spcPts val="0"/>
              </a:spcBef>
              <a:spcAft>
                <a:spcPts val="0"/>
              </a:spcAft>
              <a:buNone/>
            </a:pPr>
            <a:endParaRPr dirty="0"/>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3775419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95E73-B6A3-410B-9702-CBDA0D8368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EF1444-62C4-4D02-9A6B-A1F388E71F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11EDF6-1A76-4CBA-BAA4-FE34181F85D5}"/>
              </a:ext>
            </a:extLst>
          </p:cNvPr>
          <p:cNvSpPr>
            <a:spLocks noGrp="1"/>
          </p:cNvSpPr>
          <p:nvPr>
            <p:ph type="dt" sz="half" idx="10"/>
          </p:nvPr>
        </p:nvSpPr>
        <p:spPr/>
        <p:txBody>
          <a:bodyPr/>
          <a:lstStyle/>
          <a:p>
            <a:fld id="{23BC5825-4553-4C74-8531-EDF353D4B974}" type="datetimeFigureOut">
              <a:rPr lang="en-US" smtClean="0"/>
              <a:t>1/3/2022</a:t>
            </a:fld>
            <a:endParaRPr lang="en-US"/>
          </a:p>
        </p:txBody>
      </p:sp>
      <p:sp>
        <p:nvSpPr>
          <p:cNvPr id="5" name="Footer Placeholder 4">
            <a:extLst>
              <a:ext uri="{FF2B5EF4-FFF2-40B4-BE49-F238E27FC236}">
                <a16:creationId xmlns:a16="http://schemas.microsoft.com/office/drawing/2014/main" id="{9652E144-A28F-417E-BAB5-B260480E08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B5D436-7566-4A03-ABC6-2C464A7A4E52}"/>
              </a:ext>
            </a:extLst>
          </p:cNvPr>
          <p:cNvSpPr>
            <a:spLocks noGrp="1"/>
          </p:cNvSpPr>
          <p:nvPr>
            <p:ph type="sldNum" sz="quarter" idx="12"/>
          </p:nvPr>
        </p:nvSpPr>
        <p:spPr/>
        <p:txBody>
          <a:bodyPr/>
          <a:lstStyle/>
          <a:p>
            <a:fld id="{9CBB1DE9-F2C9-419D-AEB9-08E2F56D8D01}" type="slidenum">
              <a:rPr lang="en-US" smtClean="0"/>
              <a:t>‹#›</a:t>
            </a:fld>
            <a:endParaRPr lang="en-US"/>
          </a:p>
        </p:txBody>
      </p:sp>
    </p:spTree>
    <p:extLst>
      <p:ext uri="{BB962C8B-B14F-4D97-AF65-F5344CB8AC3E}">
        <p14:creationId xmlns:p14="http://schemas.microsoft.com/office/powerpoint/2010/main" val="687125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FFCC7-3F93-473D-B8E5-1FD7BDCBB2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D149B9-A40B-442B-BF2B-E27C5B554A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BED38F-D731-474D-9E37-1144FB356F78}"/>
              </a:ext>
            </a:extLst>
          </p:cNvPr>
          <p:cNvSpPr>
            <a:spLocks noGrp="1"/>
          </p:cNvSpPr>
          <p:nvPr>
            <p:ph type="dt" sz="half" idx="10"/>
          </p:nvPr>
        </p:nvSpPr>
        <p:spPr/>
        <p:txBody>
          <a:bodyPr/>
          <a:lstStyle/>
          <a:p>
            <a:fld id="{23BC5825-4553-4C74-8531-EDF353D4B974}" type="datetimeFigureOut">
              <a:rPr lang="en-US" smtClean="0"/>
              <a:t>1/3/2022</a:t>
            </a:fld>
            <a:endParaRPr lang="en-US"/>
          </a:p>
        </p:txBody>
      </p:sp>
      <p:sp>
        <p:nvSpPr>
          <p:cNvPr id="5" name="Footer Placeholder 4">
            <a:extLst>
              <a:ext uri="{FF2B5EF4-FFF2-40B4-BE49-F238E27FC236}">
                <a16:creationId xmlns:a16="http://schemas.microsoft.com/office/drawing/2014/main" id="{449828C1-C651-4B99-A255-384BE4A9FF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E130FA-9203-49DB-B03D-C6FD071135C8}"/>
              </a:ext>
            </a:extLst>
          </p:cNvPr>
          <p:cNvSpPr>
            <a:spLocks noGrp="1"/>
          </p:cNvSpPr>
          <p:nvPr>
            <p:ph type="sldNum" sz="quarter" idx="12"/>
          </p:nvPr>
        </p:nvSpPr>
        <p:spPr/>
        <p:txBody>
          <a:bodyPr/>
          <a:lstStyle/>
          <a:p>
            <a:fld id="{9CBB1DE9-F2C9-419D-AEB9-08E2F56D8D01}" type="slidenum">
              <a:rPr lang="en-US" smtClean="0"/>
              <a:t>‹#›</a:t>
            </a:fld>
            <a:endParaRPr lang="en-US"/>
          </a:p>
        </p:txBody>
      </p:sp>
    </p:spTree>
    <p:extLst>
      <p:ext uri="{BB962C8B-B14F-4D97-AF65-F5344CB8AC3E}">
        <p14:creationId xmlns:p14="http://schemas.microsoft.com/office/powerpoint/2010/main" val="3678672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AC05C6-77F0-41AB-BDD2-5E049B4474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0B9613-68C7-4708-A7E0-587E4D7B61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8DD98C-53DF-4542-85D9-EAC278ECE8B0}"/>
              </a:ext>
            </a:extLst>
          </p:cNvPr>
          <p:cNvSpPr>
            <a:spLocks noGrp="1"/>
          </p:cNvSpPr>
          <p:nvPr>
            <p:ph type="dt" sz="half" idx="10"/>
          </p:nvPr>
        </p:nvSpPr>
        <p:spPr/>
        <p:txBody>
          <a:bodyPr/>
          <a:lstStyle/>
          <a:p>
            <a:fld id="{23BC5825-4553-4C74-8531-EDF353D4B974}" type="datetimeFigureOut">
              <a:rPr lang="en-US" smtClean="0"/>
              <a:t>1/3/2022</a:t>
            </a:fld>
            <a:endParaRPr lang="en-US"/>
          </a:p>
        </p:txBody>
      </p:sp>
      <p:sp>
        <p:nvSpPr>
          <p:cNvPr id="5" name="Footer Placeholder 4">
            <a:extLst>
              <a:ext uri="{FF2B5EF4-FFF2-40B4-BE49-F238E27FC236}">
                <a16:creationId xmlns:a16="http://schemas.microsoft.com/office/drawing/2014/main" id="{4A0866D8-46FB-42EB-A025-7BDFF735B7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EB4705-1EB1-40E4-AD64-B7C5ECB3F5B8}"/>
              </a:ext>
            </a:extLst>
          </p:cNvPr>
          <p:cNvSpPr>
            <a:spLocks noGrp="1"/>
          </p:cNvSpPr>
          <p:nvPr>
            <p:ph type="sldNum" sz="quarter" idx="12"/>
          </p:nvPr>
        </p:nvSpPr>
        <p:spPr/>
        <p:txBody>
          <a:bodyPr/>
          <a:lstStyle/>
          <a:p>
            <a:fld id="{9CBB1DE9-F2C9-419D-AEB9-08E2F56D8D01}" type="slidenum">
              <a:rPr lang="en-US" smtClean="0"/>
              <a:t>‹#›</a:t>
            </a:fld>
            <a:endParaRPr lang="en-US"/>
          </a:p>
        </p:txBody>
      </p:sp>
    </p:spTree>
    <p:extLst>
      <p:ext uri="{BB962C8B-B14F-4D97-AF65-F5344CB8AC3E}">
        <p14:creationId xmlns:p14="http://schemas.microsoft.com/office/powerpoint/2010/main" val="1565075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88888"/>
              </a:solidFill>
              <a:effectLst/>
              <a:uLnTx/>
              <a:uFillTx/>
              <a:latin typeface="Arial"/>
              <a:cs typeface="Arial"/>
              <a:sym typeface="Arial"/>
            </a:endParaRPr>
          </a:p>
        </p:txBody>
      </p:sp>
      <p:sp>
        <p:nvSpPr>
          <p:cNvPr id="4" name="Footer Placeholder 3"/>
          <p:cNvSpPr>
            <a:spLocks noGrp="1"/>
          </p:cNvSpPr>
          <p:nvPr>
            <p:ph type="ft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Arial"/>
                <a:cs typeface="Arial"/>
                <a:sym typeface="Arial"/>
              </a:rPr>
              <a:t>Măng Non</a:t>
            </a:r>
          </a:p>
        </p:txBody>
      </p:sp>
      <p:sp>
        <p:nvSpPr>
          <p:cNvPr id="5" name="Slide Number Placeholder 4"/>
          <p:cNvSpPr>
            <a:spLocks noGrp="1"/>
          </p:cNvSpPr>
          <p:nvPr>
            <p:ph type="sldNum" idx="12"/>
          </p:nvPr>
        </p:nvSpPr>
        <p:spPr>
          <a:xfrm>
            <a:off x="9871307" y="5486554"/>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888888"/>
                </a:solidFill>
                <a:effectLst/>
                <a:uLnTx/>
                <a:uFillTx/>
                <a:latin typeface="Arial"/>
                <a:cs typeface="Arial"/>
                <a:sym typeface="Arial"/>
              </a:rPr>
              <a:t>Măng Non</a:t>
            </a:r>
            <a:endParaRPr kumimoji="0" lang="en-US" sz="1200" b="0" i="0" u="none" strike="noStrike" kern="0" cap="none" spc="0" normalizeH="0" baseline="0" noProof="0" dirty="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1933645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46789-55DF-475B-9DAF-8B3098636A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95A165-9300-406B-82D7-E21BC28734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E8199C-5692-49DF-BFBC-BEACAB05A701}"/>
              </a:ext>
            </a:extLst>
          </p:cNvPr>
          <p:cNvSpPr>
            <a:spLocks noGrp="1"/>
          </p:cNvSpPr>
          <p:nvPr>
            <p:ph type="dt" sz="half" idx="10"/>
          </p:nvPr>
        </p:nvSpPr>
        <p:spPr/>
        <p:txBody>
          <a:bodyPr/>
          <a:lstStyle/>
          <a:p>
            <a:fld id="{23BC5825-4553-4C74-8531-EDF353D4B974}" type="datetimeFigureOut">
              <a:rPr lang="en-US" smtClean="0"/>
              <a:t>1/3/2022</a:t>
            </a:fld>
            <a:endParaRPr lang="en-US"/>
          </a:p>
        </p:txBody>
      </p:sp>
      <p:sp>
        <p:nvSpPr>
          <p:cNvPr id="5" name="Footer Placeholder 4">
            <a:extLst>
              <a:ext uri="{FF2B5EF4-FFF2-40B4-BE49-F238E27FC236}">
                <a16:creationId xmlns:a16="http://schemas.microsoft.com/office/drawing/2014/main" id="{31DE405E-4A8F-4CD8-AC6B-471F319D0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3DF196-8C4F-4187-ABA9-E1C53F8EB173}"/>
              </a:ext>
            </a:extLst>
          </p:cNvPr>
          <p:cNvSpPr>
            <a:spLocks noGrp="1"/>
          </p:cNvSpPr>
          <p:nvPr>
            <p:ph type="sldNum" sz="quarter" idx="12"/>
          </p:nvPr>
        </p:nvSpPr>
        <p:spPr/>
        <p:txBody>
          <a:bodyPr/>
          <a:lstStyle/>
          <a:p>
            <a:fld id="{9CBB1DE9-F2C9-419D-AEB9-08E2F56D8D01}" type="slidenum">
              <a:rPr lang="en-US" smtClean="0"/>
              <a:t>‹#›</a:t>
            </a:fld>
            <a:endParaRPr lang="en-US"/>
          </a:p>
        </p:txBody>
      </p:sp>
    </p:spTree>
    <p:extLst>
      <p:ext uri="{BB962C8B-B14F-4D97-AF65-F5344CB8AC3E}">
        <p14:creationId xmlns:p14="http://schemas.microsoft.com/office/powerpoint/2010/main" val="4155430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CE79B-527C-4D9B-856E-38E0282E52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B21FEC-18EF-45E4-93C4-1E67F1E642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F294A2-5A10-4ECE-BDAD-30E04E8D702A}"/>
              </a:ext>
            </a:extLst>
          </p:cNvPr>
          <p:cNvSpPr>
            <a:spLocks noGrp="1"/>
          </p:cNvSpPr>
          <p:nvPr>
            <p:ph type="dt" sz="half" idx="10"/>
          </p:nvPr>
        </p:nvSpPr>
        <p:spPr/>
        <p:txBody>
          <a:bodyPr/>
          <a:lstStyle/>
          <a:p>
            <a:fld id="{23BC5825-4553-4C74-8531-EDF353D4B974}" type="datetimeFigureOut">
              <a:rPr lang="en-US" smtClean="0"/>
              <a:t>1/3/2022</a:t>
            </a:fld>
            <a:endParaRPr lang="en-US"/>
          </a:p>
        </p:txBody>
      </p:sp>
      <p:sp>
        <p:nvSpPr>
          <p:cNvPr id="5" name="Footer Placeholder 4">
            <a:extLst>
              <a:ext uri="{FF2B5EF4-FFF2-40B4-BE49-F238E27FC236}">
                <a16:creationId xmlns:a16="http://schemas.microsoft.com/office/drawing/2014/main" id="{576E1DDE-DDBF-4D3F-804C-61EB3B0AC9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A9467-5E4A-4561-B168-C3F40F91DA04}"/>
              </a:ext>
            </a:extLst>
          </p:cNvPr>
          <p:cNvSpPr>
            <a:spLocks noGrp="1"/>
          </p:cNvSpPr>
          <p:nvPr>
            <p:ph type="sldNum" sz="quarter" idx="12"/>
          </p:nvPr>
        </p:nvSpPr>
        <p:spPr/>
        <p:txBody>
          <a:bodyPr/>
          <a:lstStyle/>
          <a:p>
            <a:fld id="{9CBB1DE9-F2C9-419D-AEB9-08E2F56D8D01}" type="slidenum">
              <a:rPr lang="en-US" smtClean="0"/>
              <a:t>‹#›</a:t>
            </a:fld>
            <a:endParaRPr lang="en-US"/>
          </a:p>
        </p:txBody>
      </p:sp>
    </p:spTree>
    <p:extLst>
      <p:ext uri="{BB962C8B-B14F-4D97-AF65-F5344CB8AC3E}">
        <p14:creationId xmlns:p14="http://schemas.microsoft.com/office/powerpoint/2010/main" val="1547300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3C210-222B-49A1-966B-AE7ECF3385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AF1F18-6E97-4761-8A5F-88B4A82EB3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0AD02B-D25B-4B4E-9D12-16AB5E465F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31A139-CCDA-4A71-9D0E-468AC322B096}"/>
              </a:ext>
            </a:extLst>
          </p:cNvPr>
          <p:cNvSpPr>
            <a:spLocks noGrp="1"/>
          </p:cNvSpPr>
          <p:nvPr>
            <p:ph type="dt" sz="half" idx="10"/>
          </p:nvPr>
        </p:nvSpPr>
        <p:spPr/>
        <p:txBody>
          <a:bodyPr/>
          <a:lstStyle/>
          <a:p>
            <a:fld id="{23BC5825-4553-4C74-8531-EDF353D4B974}" type="datetimeFigureOut">
              <a:rPr lang="en-US" smtClean="0"/>
              <a:t>1/3/2022</a:t>
            </a:fld>
            <a:endParaRPr lang="en-US"/>
          </a:p>
        </p:txBody>
      </p:sp>
      <p:sp>
        <p:nvSpPr>
          <p:cNvPr id="6" name="Footer Placeholder 5">
            <a:extLst>
              <a:ext uri="{FF2B5EF4-FFF2-40B4-BE49-F238E27FC236}">
                <a16:creationId xmlns:a16="http://schemas.microsoft.com/office/drawing/2014/main" id="{0A8A05C2-F3EA-4E84-86E2-5236F0B084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FEFE59-8964-4B89-B9FE-331E289B1BEA}"/>
              </a:ext>
            </a:extLst>
          </p:cNvPr>
          <p:cNvSpPr>
            <a:spLocks noGrp="1"/>
          </p:cNvSpPr>
          <p:nvPr>
            <p:ph type="sldNum" sz="quarter" idx="12"/>
          </p:nvPr>
        </p:nvSpPr>
        <p:spPr/>
        <p:txBody>
          <a:bodyPr/>
          <a:lstStyle/>
          <a:p>
            <a:fld id="{9CBB1DE9-F2C9-419D-AEB9-08E2F56D8D01}" type="slidenum">
              <a:rPr lang="en-US" smtClean="0"/>
              <a:t>‹#›</a:t>
            </a:fld>
            <a:endParaRPr lang="en-US"/>
          </a:p>
        </p:txBody>
      </p:sp>
    </p:spTree>
    <p:extLst>
      <p:ext uri="{BB962C8B-B14F-4D97-AF65-F5344CB8AC3E}">
        <p14:creationId xmlns:p14="http://schemas.microsoft.com/office/powerpoint/2010/main" val="3188699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4C20C-4103-4B23-91B7-7A21BE7788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558407-DFB1-473B-B5E0-302F81EE16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16BF26-C7A7-4E3A-A8C9-37A4B646B7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70E8BF-16E5-4165-A0AD-ADC3EA12EA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19CB57-B204-4C81-881F-C392AEDDC2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47EDCE-F8CD-46AF-9652-0C6E008FDD99}"/>
              </a:ext>
            </a:extLst>
          </p:cNvPr>
          <p:cNvSpPr>
            <a:spLocks noGrp="1"/>
          </p:cNvSpPr>
          <p:nvPr>
            <p:ph type="dt" sz="half" idx="10"/>
          </p:nvPr>
        </p:nvSpPr>
        <p:spPr/>
        <p:txBody>
          <a:bodyPr/>
          <a:lstStyle/>
          <a:p>
            <a:fld id="{23BC5825-4553-4C74-8531-EDF353D4B974}" type="datetimeFigureOut">
              <a:rPr lang="en-US" smtClean="0"/>
              <a:t>1/3/2022</a:t>
            </a:fld>
            <a:endParaRPr lang="en-US"/>
          </a:p>
        </p:txBody>
      </p:sp>
      <p:sp>
        <p:nvSpPr>
          <p:cNvPr id="8" name="Footer Placeholder 7">
            <a:extLst>
              <a:ext uri="{FF2B5EF4-FFF2-40B4-BE49-F238E27FC236}">
                <a16:creationId xmlns:a16="http://schemas.microsoft.com/office/drawing/2014/main" id="{8103D52B-3F7B-4BEE-9F9D-3753662196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226A60-9E78-4167-94D8-FBD77572C5F1}"/>
              </a:ext>
            </a:extLst>
          </p:cNvPr>
          <p:cNvSpPr>
            <a:spLocks noGrp="1"/>
          </p:cNvSpPr>
          <p:nvPr>
            <p:ph type="sldNum" sz="quarter" idx="12"/>
          </p:nvPr>
        </p:nvSpPr>
        <p:spPr/>
        <p:txBody>
          <a:bodyPr/>
          <a:lstStyle/>
          <a:p>
            <a:fld id="{9CBB1DE9-F2C9-419D-AEB9-08E2F56D8D01}" type="slidenum">
              <a:rPr lang="en-US" smtClean="0"/>
              <a:t>‹#›</a:t>
            </a:fld>
            <a:endParaRPr lang="en-US"/>
          </a:p>
        </p:txBody>
      </p:sp>
    </p:spTree>
    <p:extLst>
      <p:ext uri="{BB962C8B-B14F-4D97-AF65-F5344CB8AC3E}">
        <p14:creationId xmlns:p14="http://schemas.microsoft.com/office/powerpoint/2010/main" val="1446334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AA7E5-C67A-41A8-8320-C26434D301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EE7C82-0B02-40C1-9C0A-D9E3E7F00258}"/>
              </a:ext>
            </a:extLst>
          </p:cNvPr>
          <p:cNvSpPr>
            <a:spLocks noGrp="1"/>
          </p:cNvSpPr>
          <p:nvPr>
            <p:ph type="dt" sz="half" idx="10"/>
          </p:nvPr>
        </p:nvSpPr>
        <p:spPr/>
        <p:txBody>
          <a:bodyPr/>
          <a:lstStyle/>
          <a:p>
            <a:fld id="{23BC5825-4553-4C74-8531-EDF353D4B974}" type="datetimeFigureOut">
              <a:rPr lang="en-US" smtClean="0"/>
              <a:t>1/3/2022</a:t>
            </a:fld>
            <a:endParaRPr lang="en-US"/>
          </a:p>
        </p:txBody>
      </p:sp>
      <p:sp>
        <p:nvSpPr>
          <p:cNvPr id="4" name="Footer Placeholder 3">
            <a:extLst>
              <a:ext uri="{FF2B5EF4-FFF2-40B4-BE49-F238E27FC236}">
                <a16:creationId xmlns:a16="http://schemas.microsoft.com/office/drawing/2014/main" id="{8B4171B3-3AF7-425F-B0B9-9F00781579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0B4F14-CA84-4C81-96D2-41E55A317A64}"/>
              </a:ext>
            </a:extLst>
          </p:cNvPr>
          <p:cNvSpPr>
            <a:spLocks noGrp="1"/>
          </p:cNvSpPr>
          <p:nvPr>
            <p:ph type="sldNum" sz="quarter" idx="12"/>
          </p:nvPr>
        </p:nvSpPr>
        <p:spPr/>
        <p:txBody>
          <a:bodyPr/>
          <a:lstStyle/>
          <a:p>
            <a:fld id="{9CBB1DE9-F2C9-419D-AEB9-08E2F56D8D01}" type="slidenum">
              <a:rPr lang="en-US" smtClean="0"/>
              <a:t>‹#›</a:t>
            </a:fld>
            <a:endParaRPr lang="en-US"/>
          </a:p>
        </p:txBody>
      </p:sp>
    </p:spTree>
    <p:extLst>
      <p:ext uri="{BB962C8B-B14F-4D97-AF65-F5344CB8AC3E}">
        <p14:creationId xmlns:p14="http://schemas.microsoft.com/office/powerpoint/2010/main" val="2525649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C4371A-89DA-47F9-8C84-9B45FA41DA20}"/>
              </a:ext>
            </a:extLst>
          </p:cNvPr>
          <p:cNvSpPr>
            <a:spLocks noGrp="1"/>
          </p:cNvSpPr>
          <p:nvPr>
            <p:ph type="dt" sz="half" idx="10"/>
          </p:nvPr>
        </p:nvSpPr>
        <p:spPr/>
        <p:txBody>
          <a:bodyPr/>
          <a:lstStyle/>
          <a:p>
            <a:fld id="{23BC5825-4553-4C74-8531-EDF353D4B974}" type="datetimeFigureOut">
              <a:rPr lang="en-US" smtClean="0"/>
              <a:t>1/3/2022</a:t>
            </a:fld>
            <a:endParaRPr lang="en-US"/>
          </a:p>
        </p:txBody>
      </p:sp>
      <p:sp>
        <p:nvSpPr>
          <p:cNvPr id="3" name="Footer Placeholder 2">
            <a:extLst>
              <a:ext uri="{FF2B5EF4-FFF2-40B4-BE49-F238E27FC236}">
                <a16:creationId xmlns:a16="http://schemas.microsoft.com/office/drawing/2014/main" id="{EE4DE4EF-480F-4BE0-B8F1-DDBD636F8C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E3C216-02B1-4A31-BD55-2EC2810929F4}"/>
              </a:ext>
            </a:extLst>
          </p:cNvPr>
          <p:cNvSpPr>
            <a:spLocks noGrp="1"/>
          </p:cNvSpPr>
          <p:nvPr>
            <p:ph type="sldNum" sz="quarter" idx="12"/>
          </p:nvPr>
        </p:nvSpPr>
        <p:spPr/>
        <p:txBody>
          <a:bodyPr/>
          <a:lstStyle/>
          <a:p>
            <a:fld id="{9CBB1DE9-F2C9-419D-AEB9-08E2F56D8D01}" type="slidenum">
              <a:rPr lang="en-US" smtClean="0"/>
              <a:t>‹#›</a:t>
            </a:fld>
            <a:endParaRPr lang="en-US"/>
          </a:p>
        </p:txBody>
      </p:sp>
    </p:spTree>
    <p:extLst>
      <p:ext uri="{BB962C8B-B14F-4D97-AF65-F5344CB8AC3E}">
        <p14:creationId xmlns:p14="http://schemas.microsoft.com/office/powerpoint/2010/main" val="3094658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3879B-5238-4BC6-B9A3-B67EEF92CD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BDF152-3293-4B1E-B640-048549994E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B459F9-1E19-4FC1-B6B2-E779C0EF82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E0C96E-9F4F-44F5-8272-FC6CCEBFE4B0}"/>
              </a:ext>
            </a:extLst>
          </p:cNvPr>
          <p:cNvSpPr>
            <a:spLocks noGrp="1"/>
          </p:cNvSpPr>
          <p:nvPr>
            <p:ph type="dt" sz="half" idx="10"/>
          </p:nvPr>
        </p:nvSpPr>
        <p:spPr/>
        <p:txBody>
          <a:bodyPr/>
          <a:lstStyle/>
          <a:p>
            <a:fld id="{23BC5825-4553-4C74-8531-EDF353D4B974}" type="datetimeFigureOut">
              <a:rPr lang="en-US" smtClean="0"/>
              <a:t>1/3/2022</a:t>
            </a:fld>
            <a:endParaRPr lang="en-US"/>
          </a:p>
        </p:txBody>
      </p:sp>
      <p:sp>
        <p:nvSpPr>
          <p:cNvPr id="6" name="Footer Placeholder 5">
            <a:extLst>
              <a:ext uri="{FF2B5EF4-FFF2-40B4-BE49-F238E27FC236}">
                <a16:creationId xmlns:a16="http://schemas.microsoft.com/office/drawing/2014/main" id="{D88F7C81-C0D2-48E7-8618-862C504DAA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3BBE85-D715-48E2-AF23-8A329B107CD9}"/>
              </a:ext>
            </a:extLst>
          </p:cNvPr>
          <p:cNvSpPr>
            <a:spLocks noGrp="1"/>
          </p:cNvSpPr>
          <p:nvPr>
            <p:ph type="sldNum" sz="quarter" idx="12"/>
          </p:nvPr>
        </p:nvSpPr>
        <p:spPr/>
        <p:txBody>
          <a:bodyPr/>
          <a:lstStyle/>
          <a:p>
            <a:fld id="{9CBB1DE9-F2C9-419D-AEB9-08E2F56D8D01}" type="slidenum">
              <a:rPr lang="en-US" smtClean="0"/>
              <a:t>‹#›</a:t>
            </a:fld>
            <a:endParaRPr lang="en-US"/>
          </a:p>
        </p:txBody>
      </p:sp>
    </p:spTree>
    <p:extLst>
      <p:ext uri="{BB962C8B-B14F-4D97-AF65-F5344CB8AC3E}">
        <p14:creationId xmlns:p14="http://schemas.microsoft.com/office/powerpoint/2010/main" val="2845659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F2034-EF2F-4671-937C-035C937F58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F77D5F-EA49-4368-B512-E719C3C2B3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1C15B8-FBD0-4F81-B9A0-A90BB066F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469252-53C7-46D5-8AF5-5E5F97542AA9}"/>
              </a:ext>
            </a:extLst>
          </p:cNvPr>
          <p:cNvSpPr>
            <a:spLocks noGrp="1"/>
          </p:cNvSpPr>
          <p:nvPr>
            <p:ph type="dt" sz="half" idx="10"/>
          </p:nvPr>
        </p:nvSpPr>
        <p:spPr/>
        <p:txBody>
          <a:bodyPr/>
          <a:lstStyle/>
          <a:p>
            <a:fld id="{23BC5825-4553-4C74-8531-EDF353D4B974}" type="datetimeFigureOut">
              <a:rPr lang="en-US" smtClean="0"/>
              <a:t>1/3/2022</a:t>
            </a:fld>
            <a:endParaRPr lang="en-US"/>
          </a:p>
        </p:txBody>
      </p:sp>
      <p:sp>
        <p:nvSpPr>
          <p:cNvPr id="6" name="Footer Placeholder 5">
            <a:extLst>
              <a:ext uri="{FF2B5EF4-FFF2-40B4-BE49-F238E27FC236}">
                <a16:creationId xmlns:a16="http://schemas.microsoft.com/office/drawing/2014/main" id="{795A4F09-E42B-48D6-9DF2-BEA50917AA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ABF210-F79A-4706-A3C8-D02B8BAC16D4}"/>
              </a:ext>
            </a:extLst>
          </p:cNvPr>
          <p:cNvSpPr>
            <a:spLocks noGrp="1"/>
          </p:cNvSpPr>
          <p:nvPr>
            <p:ph type="sldNum" sz="quarter" idx="12"/>
          </p:nvPr>
        </p:nvSpPr>
        <p:spPr/>
        <p:txBody>
          <a:bodyPr/>
          <a:lstStyle/>
          <a:p>
            <a:fld id="{9CBB1DE9-F2C9-419D-AEB9-08E2F56D8D01}" type="slidenum">
              <a:rPr lang="en-US" smtClean="0"/>
              <a:t>‹#›</a:t>
            </a:fld>
            <a:endParaRPr lang="en-US"/>
          </a:p>
        </p:txBody>
      </p:sp>
    </p:spTree>
    <p:extLst>
      <p:ext uri="{BB962C8B-B14F-4D97-AF65-F5344CB8AC3E}">
        <p14:creationId xmlns:p14="http://schemas.microsoft.com/office/powerpoint/2010/main" val="2551846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3D9688-4979-4149-89A8-FDFB0BA968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281CF7-B5B6-45A7-A605-B0C4CFB142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00B32-231D-494B-A06E-D4A8A9E3BE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BC5825-4553-4C74-8531-EDF353D4B974}" type="datetimeFigureOut">
              <a:rPr lang="en-US" smtClean="0"/>
              <a:t>1/3/2022</a:t>
            </a:fld>
            <a:endParaRPr lang="en-US"/>
          </a:p>
        </p:txBody>
      </p:sp>
      <p:sp>
        <p:nvSpPr>
          <p:cNvPr id="5" name="Footer Placeholder 4">
            <a:extLst>
              <a:ext uri="{FF2B5EF4-FFF2-40B4-BE49-F238E27FC236}">
                <a16:creationId xmlns:a16="http://schemas.microsoft.com/office/drawing/2014/main" id="{AE7ACEED-3947-4BAE-A641-6485E8DD87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9D1947-D346-4E5A-A3EB-0B4B08192A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B1DE9-F2C9-419D-AEB9-08E2F56D8D01}" type="slidenum">
              <a:rPr lang="en-US" smtClean="0"/>
              <a:t>‹#›</a:t>
            </a:fld>
            <a:endParaRPr lang="en-US"/>
          </a:p>
        </p:txBody>
      </p:sp>
    </p:spTree>
    <p:extLst>
      <p:ext uri="{BB962C8B-B14F-4D97-AF65-F5344CB8AC3E}">
        <p14:creationId xmlns:p14="http://schemas.microsoft.com/office/powerpoint/2010/main" val="256981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29.png"/><Relationship Id="rId10" Type="http://schemas.openxmlformats.org/officeDocument/2006/relationships/image" Target="../media/image18.emf"/><Relationship Id="rId4" Type="http://schemas.microsoft.com/office/2007/relationships/hdphoto" Target="../media/hdphoto10.wdp"/><Relationship Id="rId9" Type="http://schemas.openxmlformats.org/officeDocument/2006/relationships/slide" Target="slide3.xml"/></Relationships>
</file>

<file path=ppt/slides/_rels/slide11.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31.png"/><Relationship Id="rId7" Type="http://schemas.openxmlformats.org/officeDocument/2006/relationships/slide" Target="slide3.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14.wdp"/><Relationship Id="rId5" Type="http://schemas.openxmlformats.org/officeDocument/2006/relationships/image" Target="../media/image32.png"/><Relationship Id="rId4" Type="http://schemas.microsoft.com/office/2007/relationships/hdphoto" Target="../media/hdphoto13.wdp"/></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18.wdp"/><Relationship Id="rId3" Type="http://schemas.openxmlformats.org/officeDocument/2006/relationships/image" Target="../media/image34.png"/><Relationship Id="rId7" Type="http://schemas.openxmlformats.org/officeDocument/2006/relationships/image" Target="../media/image7.png"/><Relationship Id="rId12" Type="http://schemas.openxmlformats.org/officeDocument/2006/relationships/image" Target="../media/image38.png"/><Relationship Id="rId17" Type="http://schemas.microsoft.com/office/2007/relationships/hdphoto" Target="../media/hdphoto20.wdp"/><Relationship Id="rId2" Type="http://schemas.openxmlformats.org/officeDocument/2006/relationships/notesSlide" Target="../notesSlides/notesSlide14.xml"/><Relationship Id="rId16"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35.png"/><Relationship Id="rId11" Type="http://schemas.microsoft.com/office/2007/relationships/hdphoto" Target="../media/hdphoto17.wdp"/><Relationship Id="rId5" Type="http://schemas.openxmlformats.org/officeDocument/2006/relationships/image" Target="../media/image1.png"/><Relationship Id="rId15" Type="http://schemas.microsoft.com/office/2007/relationships/hdphoto" Target="../media/hdphoto19.wdp"/><Relationship Id="rId10" Type="http://schemas.openxmlformats.org/officeDocument/2006/relationships/image" Target="../media/image37.png"/><Relationship Id="rId4" Type="http://schemas.microsoft.com/office/2007/relationships/hdphoto" Target="../media/hdphoto15.wdp"/><Relationship Id="rId9" Type="http://schemas.microsoft.com/office/2007/relationships/hdphoto" Target="../media/hdphoto16.wdp"/><Relationship Id="rId1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microsoft.com/office/2007/relationships/hdphoto" Target="../media/hdphoto20.wdp"/></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7.png"/><Relationship Id="rId5" Type="http://schemas.microsoft.com/office/2007/relationships/hdphoto" Target="../media/hdphoto21.wdp"/><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9.xml"/><Relationship Id="rId18" Type="http://schemas.openxmlformats.org/officeDocument/2006/relationships/image" Target="../media/image14.gif"/><Relationship Id="rId3" Type="http://schemas.openxmlformats.org/officeDocument/2006/relationships/slideLayout" Target="../slideLayouts/slideLayout1.xml"/><Relationship Id="rId7" Type="http://schemas.openxmlformats.org/officeDocument/2006/relationships/image" Target="../media/image11.png"/><Relationship Id="rId12" Type="http://schemas.openxmlformats.org/officeDocument/2006/relationships/slide" Target="slide8.xml"/><Relationship Id="rId17" Type="http://schemas.openxmlformats.org/officeDocument/2006/relationships/image" Target="../media/image13.gif"/><Relationship Id="rId2" Type="http://schemas.openxmlformats.org/officeDocument/2006/relationships/audio" Target="../media/media1.wav"/><Relationship Id="rId16" Type="http://schemas.openxmlformats.org/officeDocument/2006/relationships/image" Target="../media/image12.gif"/><Relationship Id="rId20" Type="http://schemas.openxmlformats.org/officeDocument/2006/relationships/slide" Target="slide16.xml"/><Relationship Id="rId1" Type="http://schemas.microsoft.com/office/2007/relationships/media" Target="../media/media1.wav"/><Relationship Id="rId6" Type="http://schemas.openxmlformats.org/officeDocument/2006/relationships/image" Target="../media/image10.png"/><Relationship Id="rId11" Type="http://schemas.openxmlformats.org/officeDocument/2006/relationships/slide" Target="slide7.xml"/><Relationship Id="rId5" Type="http://schemas.openxmlformats.org/officeDocument/2006/relationships/image" Target="../media/image1.png"/><Relationship Id="rId15" Type="http://schemas.openxmlformats.org/officeDocument/2006/relationships/slide" Target="slide11.xml"/><Relationship Id="rId10" Type="http://schemas.openxmlformats.org/officeDocument/2006/relationships/slide" Target="slide6.xml"/><Relationship Id="rId19"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slide" Target="slide5.xml"/><Relationship Id="rId14" Type="http://schemas.openxmlformats.org/officeDocument/2006/relationships/slide" Target="slide10.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18.em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3.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21.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5.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3.png"/><Relationship Id="rId7" Type="http://schemas.microsoft.com/office/2007/relationships/hdphoto" Target="../media/hdphoto7.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6.wdp"/><Relationship Id="rId4" Type="http://schemas.openxmlformats.org/officeDocument/2006/relationships/image" Target="../media/image24.png"/><Relationship Id="rId9" Type="http://schemas.openxmlformats.org/officeDocument/2006/relationships/image" Target="../media/image18.emf"/></Relationships>
</file>

<file path=ppt/slides/_rels/slide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7.png"/><Relationship Id="rId10" Type="http://schemas.openxmlformats.org/officeDocument/2006/relationships/image" Target="../media/image18.emf"/><Relationship Id="rId4" Type="http://schemas.microsoft.com/office/2007/relationships/hdphoto" Target="../media/hdphoto8.wdp"/><Relationship Id="rId9"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475928" y="133963"/>
            <a:ext cx="11153044" cy="3658501"/>
          </a:xfrm>
          <a:prstGeom prst="rect">
            <a:avLst/>
          </a:prstGeom>
          <a:noFill/>
          <a:ln>
            <a:noFill/>
          </a:ln>
        </p:spPr>
      </p:pic>
      <p:sp>
        <p:nvSpPr>
          <p:cNvPr id="90" name="Google Shape;90;p1"/>
          <p:cNvSpPr/>
          <p:nvPr/>
        </p:nvSpPr>
        <p:spPr>
          <a:xfrm>
            <a:off x="662111" y="464738"/>
            <a:ext cx="11153044" cy="626641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92" name="Google Shape;92;p1"/>
          <p:cNvGrpSpPr/>
          <p:nvPr/>
        </p:nvGrpSpPr>
        <p:grpSpPr>
          <a:xfrm>
            <a:off x="2543175" y="3998417"/>
            <a:ext cx="7746694" cy="2796621"/>
            <a:chOff x="1548265" y="3628625"/>
            <a:chExt cx="8930255" cy="3597449"/>
          </a:xfrm>
        </p:grpSpPr>
        <p:pic>
          <p:nvPicPr>
            <p:cNvPr id="93" name="Google Shape;93;p1"/>
            <p:cNvPicPr preferRelativeResize="0"/>
            <p:nvPr/>
          </p:nvPicPr>
          <p:blipFill rotWithShape="1">
            <a:blip r:embed="rId4">
              <a:alphaModFix/>
            </a:blip>
            <a:srcRect/>
            <a:stretch/>
          </p:blipFill>
          <p:spPr>
            <a:xfrm>
              <a:off x="1548265" y="3628625"/>
              <a:ext cx="1549862" cy="3597449"/>
            </a:xfrm>
            <a:prstGeom prst="rect">
              <a:avLst/>
            </a:prstGeom>
            <a:noFill/>
            <a:ln>
              <a:noFill/>
            </a:ln>
          </p:spPr>
        </p:pic>
        <p:pic>
          <p:nvPicPr>
            <p:cNvPr id="94" name="Google Shape;94;p1"/>
            <p:cNvPicPr preferRelativeResize="0"/>
            <p:nvPr/>
          </p:nvPicPr>
          <p:blipFill rotWithShape="1">
            <a:blip r:embed="rId5">
              <a:alphaModFix/>
            </a:blip>
            <a:srcRect/>
            <a:stretch/>
          </p:blipFill>
          <p:spPr>
            <a:xfrm>
              <a:off x="3515565" y="3845153"/>
              <a:ext cx="1304450" cy="3380921"/>
            </a:xfrm>
            <a:prstGeom prst="rect">
              <a:avLst/>
            </a:prstGeom>
            <a:noFill/>
            <a:ln>
              <a:noFill/>
            </a:ln>
          </p:spPr>
        </p:pic>
        <p:pic>
          <p:nvPicPr>
            <p:cNvPr id="95" name="Google Shape;95;p1"/>
            <p:cNvPicPr preferRelativeResize="0"/>
            <p:nvPr/>
          </p:nvPicPr>
          <p:blipFill rotWithShape="1">
            <a:blip r:embed="rId6">
              <a:alphaModFix/>
            </a:blip>
            <a:srcRect/>
            <a:stretch/>
          </p:blipFill>
          <p:spPr>
            <a:xfrm>
              <a:off x="5237453" y="3628625"/>
              <a:ext cx="1307437" cy="3554690"/>
            </a:xfrm>
            <a:prstGeom prst="rect">
              <a:avLst/>
            </a:prstGeom>
            <a:noFill/>
            <a:ln>
              <a:noFill/>
            </a:ln>
          </p:spPr>
        </p:pic>
        <p:pic>
          <p:nvPicPr>
            <p:cNvPr id="96" name="Google Shape;96;p1"/>
            <p:cNvPicPr preferRelativeResize="0"/>
            <p:nvPr/>
          </p:nvPicPr>
          <p:blipFill rotWithShape="1">
            <a:blip r:embed="rId7">
              <a:alphaModFix/>
            </a:blip>
            <a:srcRect/>
            <a:stretch/>
          </p:blipFill>
          <p:spPr>
            <a:xfrm>
              <a:off x="6962328" y="4022292"/>
              <a:ext cx="1158635" cy="3203782"/>
            </a:xfrm>
            <a:prstGeom prst="rect">
              <a:avLst/>
            </a:prstGeom>
            <a:noFill/>
            <a:ln>
              <a:noFill/>
            </a:ln>
          </p:spPr>
        </p:pic>
        <p:pic>
          <p:nvPicPr>
            <p:cNvPr id="97" name="Google Shape;97;p1"/>
            <p:cNvPicPr preferRelativeResize="0"/>
            <p:nvPr/>
          </p:nvPicPr>
          <p:blipFill rotWithShape="1">
            <a:blip r:embed="rId8">
              <a:alphaModFix/>
            </a:blip>
            <a:srcRect/>
            <a:stretch/>
          </p:blipFill>
          <p:spPr>
            <a:xfrm>
              <a:off x="8538400" y="3845153"/>
              <a:ext cx="1940120" cy="3359542"/>
            </a:xfrm>
            <a:prstGeom prst="rect">
              <a:avLst/>
            </a:prstGeom>
            <a:noFill/>
            <a:ln>
              <a:noFill/>
            </a:ln>
          </p:spPr>
        </p:pic>
      </p:grpSp>
      <p:sp>
        <p:nvSpPr>
          <p:cNvPr id="2" name="TextBox 1"/>
          <p:cNvSpPr txBox="1"/>
          <p:nvPr/>
        </p:nvSpPr>
        <p:spPr>
          <a:xfrm>
            <a:off x="4414683" y="1332721"/>
            <a:ext cx="26574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a:noFill/>
                </a:ln>
                <a:solidFill>
                  <a:srgbClr val="ED7D31"/>
                </a:solidFill>
                <a:effectLst>
                  <a:glow rad="63500">
                    <a:srgbClr val="FFC000">
                      <a:satMod val="175000"/>
                      <a:alpha val="40000"/>
                    </a:srgbClr>
                  </a:glow>
                </a:effectLst>
                <a:uLnTx/>
                <a:uFillTx/>
                <a:latin typeface="UTM ViceroyJF" panose="02040603050506020204" pitchFamily="18" charset="0"/>
                <a:cs typeface="Arial"/>
                <a:sym typeface="Arial"/>
              </a:rPr>
              <a:t>Tiếng</a:t>
            </a:r>
            <a:r>
              <a:rPr kumimoji="0" lang="en-US" sz="4400" b="0" i="0" u="none" strike="noStrike" kern="0" cap="none" spc="0" normalizeH="0" baseline="0" noProof="0" dirty="0">
                <a:ln>
                  <a:noFill/>
                </a:ln>
                <a:solidFill>
                  <a:srgbClr val="ED7D31"/>
                </a:solidFill>
                <a:effectLst>
                  <a:glow rad="63500">
                    <a:srgbClr val="FFC000">
                      <a:satMod val="175000"/>
                      <a:alpha val="40000"/>
                    </a:srgbClr>
                  </a:glow>
                </a:effectLst>
                <a:uLnTx/>
                <a:uFillTx/>
                <a:latin typeface="UTM ViceroyJF" panose="02040603050506020204" pitchFamily="18" charset="0"/>
                <a:cs typeface="Arial"/>
                <a:sym typeface="Arial"/>
              </a:rPr>
              <a:t> </a:t>
            </a:r>
            <a:r>
              <a:rPr kumimoji="0" lang="en-US" sz="4400" b="0" i="0" u="none" strike="noStrike" kern="0" cap="none" spc="0" normalizeH="0" baseline="0" noProof="0" dirty="0" err="1">
                <a:ln>
                  <a:noFill/>
                </a:ln>
                <a:solidFill>
                  <a:srgbClr val="ED7D31"/>
                </a:solidFill>
                <a:effectLst>
                  <a:glow rad="63500">
                    <a:srgbClr val="FFC000">
                      <a:satMod val="175000"/>
                      <a:alpha val="40000"/>
                    </a:srgbClr>
                  </a:glow>
                </a:effectLst>
                <a:uLnTx/>
                <a:uFillTx/>
                <a:latin typeface="UTM ViceroyJF" panose="02040603050506020204" pitchFamily="18" charset="0"/>
                <a:cs typeface="Arial"/>
                <a:sym typeface="Arial"/>
              </a:rPr>
              <a:t>Việt</a:t>
            </a:r>
            <a:r>
              <a:rPr kumimoji="0" lang="en-US" sz="4400" b="0" i="0" u="none" strike="noStrike" kern="0" cap="none" spc="0" normalizeH="0" baseline="0" noProof="0" dirty="0">
                <a:ln>
                  <a:noFill/>
                </a:ln>
                <a:solidFill>
                  <a:srgbClr val="ED7D31"/>
                </a:solidFill>
                <a:effectLst>
                  <a:glow rad="63500">
                    <a:srgbClr val="FFC000">
                      <a:satMod val="175000"/>
                      <a:alpha val="40000"/>
                    </a:srgbClr>
                  </a:glow>
                </a:effectLst>
                <a:uLnTx/>
                <a:uFillTx/>
                <a:latin typeface="UTM ViceroyJF" panose="02040603050506020204" pitchFamily="18" charset="0"/>
                <a:cs typeface="Arial"/>
                <a:sym typeface="Arial"/>
              </a:rPr>
              <a:t> 4</a:t>
            </a:r>
          </a:p>
        </p:txBody>
      </p:sp>
      <p:sp>
        <p:nvSpPr>
          <p:cNvPr id="15" name="TextBox 14"/>
          <p:cNvSpPr txBox="1"/>
          <p:nvPr/>
        </p:nvSpPr>
        <p:spPr>
          <a:xfrm>
            <a:off x="2275151" y="2246566"/>
            <a:ext cx="7326048" cy="1754326"/>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a:solidFill>
                    <a:srgbClr val="FFC000"/>
                  </a:solidFill>
                </a:ln>
                <a:solidFill>
                  <a:srgbClr val="E5532B"/>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ÔN</a:t>
            </a:r>
            <a:r>
              <a:rPr kumimoji="0" lang="en-US" sz="5400" b="0" i="0" u="none" strike="noStrike" kern="0" cap="none" spc="0" normalizeH="0" baseline="0" noProof="0" dirty="0">
                <a:ln>
                  <a:solidFill>
                    <a:srgbClr val="FFC000"/>
                  </a:solidFill>
                </a:ln>
                <a:solidFill>
                  <a:srgbClr val="ED7D31"/>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 TẬP </a:t>
            </a:r>
            <a:r>
              <a:rPr kumimoji="0" lang="en-US" sz="5400" b="0" i="0" u="none" strike="noStrike" kern="0" cap="none" spc="0" normalizeH="0" baseline="0" noProof="0" dirty="0">
                <a:ln>
                  <a:solidFill>
                    <a:srgbClr val="FFC000"/>
                  </a:solidFill>
                </a:ln>
                <a:solidFill>
                  <a:srgbClr val="2286A9"/>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CUỐI</a:t>
            </a:r>
            <a:r>
              <a:rPr kumimoji="0" lang="en-US" sz="5400" b="0" i="0" u="none" strike="noStrike" kern="0" cap="none" spc="0" normalizeH="0" baseline="0" noProof="0" dirty="0">
                <a:ln>
                  <a:solidFill>
                    <a:srgbClr val="FFC000"/>
                  </a:solidFill>
                </a:ln>
                <a:solidFill>
                  <a:srgbClr val="ED7D31"/>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 </a:t>
            </a:r>
            <a:r>
              <a:rPr kumimoji="0" lang="en-US" sz="5400" b="0" i="0" u="none" strike="noStrike" kern="0" cap="none" spc="0" normalizeH="0" baseline="0" noProof="0" dirty="0">
                <a:ln>
                  <a:solidFill>
                    <a:srgbClr val="FFC000"/>
                  </a:solidFill>
                </a:ln>
                <a:solidFill>
                  <a:srgbClr val="C666A7"/>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HỌC</a:t>
            </a:r>
            <a:r>
              <a:rPr kumimoji="0" lang="en-US" sz="5400" b="0" i="0" u="none" strike="noStrike" kern="0" cap="none" spc="0" normalizeH="0" baseline="0" noProof="0" dirty="0">
                <a:ln>
                  <a:solidFill>
                    <a:srgbClr val="FFC000"/>
                  </a:solidFill>
                </a:ln>
                <a:solidFill>
                  <a:srgbClr val="ED7D31"/>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 </a:t>
            </a:r>
            <a:r>
              <a:rPr kumimoji="0" lang="en-US" sz="5400" b="0" i="0" u="none" strike="noStrike" kern="0" cap="none" spc="0" normalizeH="0" baseline="0" noProof="0" dirty="0">
                <a:ln>
                  <a:solidFill>
                    <a:srgbClr val="FFC000"/>
                  </a:solidFill>
                </a:ln>
                <a:solidFill>
                  <a:srgbClr val="37AA7B"/>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KÌ</a:t>
            </a:r>
            <a:r>
              <a:rPr kumimoji="0" lang="en-US" sz="5400" b="0" i="0" u="none" strike="noStrike" kern="0" cap="none" spc="0" normalizeH="0" baseline="0" noProof="0" dirty="0">
                <a:ln>
                  <a:solidFill>
                    <a:srgbClr val="FFC000"/>
                  </a:solidFill>
                </a:ln>
                <a:solidFill>
                  <a:srgbClr val="ED7D31"/>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a:solidFill>
                    <a:srgbClr val="FFC000"/>
                  </a:solidFill>
                </a:ln>
                <a:solidFill>
                  <a:srgbClr val="CACA51"/>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TIẾT</a:t>
            </a:r>
            <a:r>
              <a:rPr kumimoji="0" lang="en-US" sz="5400" b="0" i="0" u="none" strike="noStrike" kern="0" cap="none" spc="0" normalizeH="0" baseline="0" noProof="0" dirty="0">
                <a:ln>
                  <a:solidFill>
                    <a:srgbClr val="FFC000"/>
                  </a:solidFill>
                </a:ln>
                <a:solidFill>
                  <a:srgbClr val="ED7D31"/>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 6</a:t>
            </a:r>
          </a:p>
        </p:txBody>
      </p:sp>
      <p:pic>
        <p:nvPicPr>
          <p:cNvPr id="16" name="Google Shape;178;p5"/>
          <p:cNvPicPr preferRelativeResize="0"/>
          <p:nvPr/>
        </p:nvPicPr>
        <p:blipFill rotWithShape="1">
          <a:blip r:embed="rId9">
            <a:alphaModFix/>
          </a:blip>
          <a:srcRect/>
          <a:stretch/>
        </p:blipFill>
        <p:spPr>
          <a:xfrm>
            <a:off x="9290759" y="-401997"/>
            <a:ext cx="3182755" cy="4798024"/>
          </a:xfrm>
          <a:prstGeom prst="rect">
            <a:avLst/>
          </a:prstGeom>
          <a:noFill/>
          <a:ln>
            <a:noFill/>
          </a:ln>
        </p:spPr>
      </p:pic>
      <p:pic>
        <p:nvPicPr>
          <p:cNvPr id="17" name="Google Shape;459;p19"/>
          <p:cNvPicPr preferRelativeResize="0"/>
          <p:nvPr/>
        </p:nvPicPr>
        <p:blipFill rotWithShape="1">
          <a:blip r:embed="rId10">
            <a:alphaModFix/>
          </a:blip>
          <a:srcRect l="11812" t="28873" r="11151" b="29401"/>
          <a:stretch/>
        </p:blipFill>
        <p:spPr>
          <a:xfrm rot="21156348">
            <a:off x="275266" y="788486"/>
            <a:ext cx="3246079" cy="1512590"/>
          </a:xfrm>
          <a:prstGeom prst="rect">
            <a:avLst/>
          </a:prstGeom>
          <a:noFill/>
          <a:ln>
            <a:noFill/>
          </a:ln>
        </p:spPr>
      </p:pic>
    </p:spTree>
    <p:extLst>
      <p:ext uri="{BB962C8B-B14F-4D97-AF65-F5344CB8AC3E}">
        <p14:creationId xmlns:p14="http://schemas.microsoft.com/office/powerpoint/2010/main" val="289277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500" fill="hold"/>
                                        <p:tgtEl>
                                          <p:spTgt spid="89"/>
                                        </p:tgtEl>
                                        <p:attrNameLst>
                                          <p:attrName>ppt_x</p:attrName>
                                        </p:attrNameLst>
                                      </p:cBhvr>
                                      <p:tavLst>
                                        <p:tav tm="0">
                                          <p:val>
                                            <p:strVal val="0-#ppt_w/2"/>
                                          </p:val>
                                        </p:tav>
                                        <p:tav tm="100000">
                                          <p:val>
                                            <p:strVal val="#ppt_x"/>
                                          </p:val>
                                        </p:tav>
                                      </p:tavLst>
                                    </p:anim>
                                    <p:anim calcmode="lin" valueType="num">
                                      <p:cBhvr additive="base">
                                        <p:cTn id="8" dur="1500" fill="hold"/>
                                        <p:tgtEl>
                                          <p:spTgt spid="89"/>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500" fill="hold"/>
                                        <p:tgtEl>
                                          <p:spTgt spid="16"/>
                                        </p:tgtEl>
                                        <p:attrNameLst>
                                          <p:attrName>ppt_x</p:attrName>
                                        </p:attrNameLst>
                                      </p:cBhvr>
                                      <p:tavLst>
                                        <p:tav tm="0">
                                          <p:val>
                                            <p:strVal val="1+#ppt_w/2"/>
                                          </p:val>
                                        </p:tav>
                                        <p:tav tm="100000">
                                          <p:val>
                                            <p:strVal val="#ppt_x"/>
                                          </p:val>
                                        </p:tav>
                                      </p:tavLst>
                                    </p:anim>
                                    <p:anim calcmode="lin" valueType="num">
                                      <p:cBhvr additive="base">
                                        <p:cTn id="12" dur="1500" fill="hold"/>
                                        <p:tgtEl>
                                          <p:spTgt spid="16"/>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 presetClass="entr" presetSubtype="12"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500" fill="hold"/>
                                        <p:tgtEl>
                                          <p:spTgt spid="17"/>
                                        </p:tgtEl>
                                        <p:attrNameLst>
                                          <p:attrName>ppt_x</p:attrName>
                                        </p:attrNameLst>
                                      </p:cBhvr>
                                      <p:tavLst>
                                        <p:tav tm="0">
                                          <p:val>
                                            <p:strVal val="0-#ppt_w/2"/>
                                          </p:val>
                                        </p:tav>
                                        <p:tav tm="100000">
                                          <p:val>
                                            <p:strVal val="#ppt_x"/>
                                          </p:val>
                                        </p:tav>
                                      </p:tavLst>
                                    </p:anim>
                                    <p:anim calcmode="lin" valueType="num">
                                      <p:cBhvr additive="base">
                                        <p:cTn id="17" dur="1500" fill="hold"/>
                                        <p:tgtEl>
                                          <p:spTgt spid="17"/>
                                        </p:tgtEl>
                                        <p:attrNameLst>
                                          <p:attrName>ppt_y</p:attrName>
                                        </p:attrNameLst>
                                      </p:cBhvr>
                                      <p:tavLst>
                                        <p:tav tm="0">
                                          <p:val>
                                            <p:strVal val="1+#ppt_h/2"/>
                                          </p:val>
                                        </p:tav>
                                        <p:tav tm="100000">
                                          <p:val>
                                            <p:strVal val="#ppt_y"/>
                                          </p:val>
                                        </p:tav>
                                      </p:tavLst>
                                    </p:anim>
                                  </p:childTnLst>
                                </p:cTn>
                              </p:par>
                            </p:childTnLst>
                          </p:cTn>
                        </p:par>
                        <p:par>
                          <p:cTn id="18" fill="hold">
                            <p:stCondLst>
                              <p:cond delay="3000"/>
                            </p:stCondLst>
                            <p:childTnLst>
                              <p:par>
                                <p:cTn id="19" presetID="47" presetClass="entr" presetSubtype="0" fill="hold" grpId="0" nodeType="afterEffect">
                                  <p:stCondLst>
                                    <p:cond delay="0"/>
                                  </p:stCondLst>
                                  <p:childTnLst>
                                    <p:set>
                                      <p:cBhvr>
                                        <p:cTn id="20" dur="1" fill="hold">
                                          <p:stCondLst>
                                            <p:cond delay="0"/>
                                          </p:stCondLst>
                                        </p:cTn>
                                        <p:tgtEl>
                                          <p:spTgt spid="90"/>
                                        </p:tgtEl>
                                        <p:attrNameLst>
                                          <p:attrName>style.visibility</p:attrName>
                                        </p:attrNameLst>
                                      </p:cBhvr>
                                      <p:to>
                                        <p:strVal val="visible"/>
                                      </p:to>
                                    </p:set>
                                    <p:animEffect transition="in" filter="fade">
                                      <p:cBhvr>
                                        <p:cTn id="21" dur="1000"/>
                                        <p:tgtEl>
                                          <p:spTgt spid="90"/>
                                        </p:tgtEl>
                                      </p:cBhvr>
                                    </p:animEffect>
                                    <p:anim calcmode="lin" valueType="num">
                                      <p:cBhvr>
                                        <p:cTn id="22" dur="1000" fill="hold"/>
                                        <p:tgtEl>
                                          <p:spTgt spid="90"/>
                                        </p:tgtEl>
                                        <p:attrNameLst>
                                          <p:attrName>ppt_x</p:attrName>
                                        </p:attrNameLst>
                                      </p:cBhvr>
                                      <p:tavLst>
                                        <p:tav tm="0">
                                          <p:val>
                                            <p:strVal val="#ppt_x"/>
                                          </p:val>
                                        </p:tav>
                                        <p:tav tm="100000">
                                          <p:val>
                                            <p:strVal val="#ppt_x"/>
                                          </p:val>
                                        </p:tav>
                                      </p:tavLst>
                                    </p:anim>
                                    <p:anim calcmode="lin" valueType="num">
                                      <p:cBhvr>
                                        <p:cTn id="23" dur="1000" fill="hold"/>
                                        <p:tgtEl>
                                          <p:spTgt spid="9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2"/>
                                        </p:tgtEl>
                                        <p:attrNameLst>
                                          <p:attrName>style.visibility</p:attrName>
                                        </p:attrNameLst>
                                      </p:cBhvr>
                                      <p:to>
                                        <p:strVal val="visible"/>
                                      </p:to>
                                    </p:set>
                                    <p:animEffect transition="in" filter="fade">
                                      <p:cBhvr>
                                        <p:cTn id="26" dur="1000"/>
                                        <p:tgtEl>
                                          <p:spTgt spid="92"/>
                                        </p:tgtEl>
                                      </p:cBhvr>
                                    </p:animEffect>
                                    <p:anim calcmode="lin" valueType="num">
                                      <p:cBhvr>
                                        <p:cTn id="27" dur="1000" fill="hold"/>
                                        <p:tgtEl>
                                          <p:spTgt spid="92"/>
                                        </p:tgtEl>
                                        <p:attrNameLst>
                                          <p:attrName>ppt_x</p:attrName>
                                        </p:attrNameLst>
                                      </p:cBhvr>
                                      <p:tavLst>
                                        <p:tav tm="0">
                                          <p:val>
                                            <p:strVal val="#ppt_x"/>
                                          </p:val>
                                        </p:tav>
                                        <p:tav tm="100000">
                                          <p:val>
                                            <p:strVal val="#ppt_x"/>
                                          </p:val>
                                        </p:tav>
                                      </p:tavLst>
                                    </p:anim>
                                    <p:anim calcmode="lin" valueType="num">
                                      <p:cBhvr>
                                        <p:cTn id="28" dur="1000" fill="hold"/>
                                        <p:tgtEl>
                                          <p:spTgt spid="92"/>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2"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723965" y="-945222"/>
            <a:ext cx="13680745" cy="8260819"/>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343;p14"/>
          <p:cNvSpPr/>
          <p:nvPr/>
        </p:nvSpPr>
        <p:spPr>
          <a:xfrm>
            <a:off x="7187552" y="1343934"/>
            <a:ext cx="4079012" cy="218890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rgbClr val="DBF07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TextBox 19"/>
          <p:cNvSpPr txBox="1"/>
          <p:nvPr/>
        </p:nvSpPr>
        <p:spPr>
          <a:xfrm>
            <a:off x="7513989" y="1800192"/>
            <a:ext cx="3466975" cy="1384995"/>
          </a:xfrm>
          <a:prstGeom prst="rect">
            <a:avLst/>
          </a:prstGeom>
          <a:noFill/>
        </p:spPr>
        <p:txBody>
          <a:bodyPr wrap="square" rtlCol="0">
            <a:spAutoFit/>
          </a:bodyPr>
          <a:lstStyle/>
          <a:p>
            <a:pPr algn="just"/>
            <a:r>
              <a:rPr lang="en-US" sz="2800" dirty="0" err="1">
                <a:latin typeface="UTM Flavour" panose="02040603050506020204" pitchFamily="18" charset="0"/>
              </a:rPr>
              <a:t>Em</a:t>
            </a:r>
            <a:r>
              <a:rPr lang="en-US" sz="2800" dirty="0">
                <a:latin typeface="UTM Flavour" panose="02040603050506020204" pitchFamily="18" charset="0"/>
              </a:rPr>
              <a:t> </a:t>
            </a:r>
            <a:r>
              <a:rPr lang="en-US" sz="2800" dirty="0" err="1">
                <a:latin typeface="UTM Flavour" panose="02040603050506020204" pitchFamily="18" charset="0"/>
              </a:rPr>
              <a:t>hãy</a:t>
            </a:r>
            <a:r>
              <a:rPr lang="en-US" sz="2800" dirty="0">
                <a:latin typeface="UTM Flavour" panose="02040603050506020204" pitchFamily="18" charset="0"/>
              </a:rPr>
              <a:t> </a:t>
            </a:r>
            <a:r>
              <a:rPr lang="en-US" sz="2800" dirty="0" err="1">
                <a:latin typeface="UTM Flavour" panose="02040603050506020204" pitchFamily="18" charset="0"/>
              </a:rPr>
              <a:t>đọc</a:t>
            </a:r>
            <a:r>
              <a:rPr lang="en-US" sz="2800" dirty="0">
                <a:latin typeface="UTM Flavour" panose="02040603050506020204" pitchFamily="18" charset="0"/>
              </a:rPr>
              <a:t> </a:t>
            </a:r>
            <a:r>
              <a:rPr lang="en-US" sz="2800" dirty="0" err="1">
                <a:latin typeface="UTM Flavour" panose="02040603050506020204" pitchFamily="18" charset="0"/>
              </a:rPr>
              <a:t>thuộc</a:t>
            </a:r>
            <a:r>
              <a:rPr lang="en-US" sz="2800" dirty="0">
                <a:latin typeface="UTM Flavour" panose="02040603050506020204" pitchFamily="18" charset="0"/>
              </a:rPr>
              <a:t> </a:t>
            </a:r>
            <a:r>
              <a:rPr lang="en-US" sz="2800" dirty="0" err="1">
                <a:latin typeface="UTM Flavour" panose="02040603050506020204" pitchFamily="18" charset="0"/>
              </a:rPr>
              <a:t>lòng</a:t>
            </a:r>
            <a:r>
              <a:rPr lang="en-US" sz="2800" dirty="0">
                <a:latin typeface="UTM Flavour" panose="02040603050506020204" pitchFamily="18" charset="0"/>
              </a:rPr>
              <a:t> </a:t>
            </a:r>
            <a:r>
              <a:rPr lang="en-US" sz="2800" dirty="0" err="1">
                <a:latin typeface="UTM Flavour" panose="02040603050506020204" pitchFamily="18" charset="0"/>
              </a:rPr>
              <a:t>một</a:t>
            </a:r>
            <a:r>
              <a:rPr lang="en-US" sz="2800" dirty="0">
                <a:latin typeface="UTM Flavour" panose="02040603050506020204" pitchFamily="18" charset="0"/>
              </a:rPr>
              <a:t> </a:t>
            </a:r>
            <a:r>
              <a:rPr lang="en-US" sz="2800" dirty="0" err="1">
                <a:latin typeface="UTM Flavour" panose="02040603050506020204" pitchFamily="18" charset="0"/>
              </a:rPr>
              <a:t>đoạn</a:t>
            </a:r>
            <a:r>
              <a:rPr lang="en-US" sz="2800" dirty="0">
                <a:latin typeface="UTM Flavour" panose="02040603050506020204" pitchFamily="18" charset="0"/>
              </a:rPr>
              <a:t> </a:t>
            </a:r>
            <a:r>
              <a:rPr lang="en-US" sz="2800" dirty="0" err="1">
                <a:latin typeface="UTM Flavour" panose="02040603050506020204" pitchFamily="18" charset="0"/>
              </a:rPr>
              <a:t>trong</a:t>
            </a:r>
            <a:r>
              <a:rPr lang="en-US" sz="2800" dirty="0">
                <a:latin typeface="UTM Flavour" panose="02040603050506020204" pitchFamily="18" charset="0"/>
              </a:rPr>
              <a:t> </a:t>
            </a:r>
            <a:r>
              <a:rPr lang="en-US" sz="2800" dirty="0" err="1">
                <a:latin typeface="UTM Flavour" panose="02040603050506020204" pitchFamily="18" charset="0"/>
              </a:rPr>
              <a:t>bài</a:t>
            </a:r>
            <a:r>
              <a:rPr lang="en-US" sz="2800" dirty="0">
                <a:latin typeface="UTM Flavour" panose="02040603050506020204" pitchFamily="18" charset="0"/>
              </a:rPr>
              <a:t> “Tre </a:t>
            </a:r>
            <a:r>
              <a:rPr lang="en-US" sz="2800" dirty="0" err="1">
                <a:latin typeface="UTM Flavour" panose="02040603050506020204" pitchFamily="18" charset="0"/>
              </a:rPr>
              <a:t>Việt</a:t>
            </a:r>
            <a:r>
              <a:rPr lang="en-US" sz="2800" dirty="0">
                <a:latin typeface="UTM Flavour" panose="02040603050506020204" pitchFamily="18" charset="0"/>
              </a:rPr>
              <a:t> Nam”</a:t>
            </a:r>
          </a:p>
        </p:txBody>
      </p:sp>
      <p:pic>
        <p:nvPicPr>
          <p:cNvPr id="5122" name="Picture 2" descr="HÃ¬nh áº£nh Tre PNG, Vector, PSD, vÃ  biá»u tÆ°á»£ng Äá» táº£i vá» miá»n phÃ­ |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500" l="0" r="99917">
                        <a14:foregroundMark x1="72000" y1="48917" x2="62833" y2="33750"/>
                        <a14:foregroundMark x1="88083" y1="33750" x2="62833" y2="38250"/>
                        <a14:foregroundMark x1="52667" y1="46667" x2="42417" y2="30667"/>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0"/>
            <a:ext cx="7229068" cy="783335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Ã¬nh áº£nh LÃ ng PNG, Vector, PSD, vÃ  biá»u tÆ°á»£ng Äá» táº£i vá» miá»n phÃ­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269" b="89922" l="10000" r="90000"/>
                    </a14:imgEffect>
                  </a14:imgLayer>
                </a14:imgProps>
              </a:ext>
              <a:ext uri="{28A0092B-C50C-407E-A947-70E740481C1C}">
                <a14:useLocalDpi xmlns:a14="http://schemas.microsoft.com/office/drawing/2010/main" val="0"/>
              </a:ext>
            </a:extLst>
          </a:blip>
          <a:srcRect/>
          <a:stretch>
            <a:fillRect/>
          </a:stretch>
        </p:blipFill>
        <p:spPr bwMode="auto">
          <a:xfrm>
            <a:off x="0" y="1394989"/>
            <a:ext cx="6530489" cy="702027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áº£nh png Archives Â» TÃ i liá»u miá»n phÃ­ cho GiÃ¡o viÃªn, há»c sinh."/>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5667" b="100000" l="167" r="99000">
                        <a14:foregroundMark x1="38833" y1="60333" x2="41500" y2="93000"/>
                        <a14:foregroundMark x1="37333" y1="69000" x2="37333" y2="69000"/>
                        <a14:foregroundMark x1="41167" y1="68000" x2="41500" y2="72000"/>
                        <a14:foregroundMark x1="37167" y1="89000" x2="37167" y2="89000"/>
                        <a14:foregroundMark x1="37833" y1="91333" x2="39333" y2="55667"/>
                        <a14:foregroundMark x1="41500" y1="63333" x2="43333" y2="91333"/>
                        <a14:foregroundMark x1="60167" y1="91000" x2="65500" y2="92333"/>
                        <a14:foregroundMark x1="88667" y1="59000" x2="89167" y2="77667"/>
                        <a14:foregroundMark x1="17167" y1="75667" x2="15000" y2="93000"/>
                        <a14:foregroundMark x1="81167" y1="19667" x2="83167" y2="51333"/>
                        <a14:foregroundMark x1="94000" y1="34000" x2="96167" y2="38333"/>
                        <a14:foregroundMark x1="96167" y1="30333" x2="96167" y2="30333"/>
                        <a14:foregroundMark x1="16833" y1="93333" x2="16833" y2="93333"/>
                        <a14:foregroundMark x1="14500" y1="74000" x2="13000" y2="90667"/>
                      </a14:backgroundRemoval>
                    </a14:imgEffect>
                  </a14:imgLayer>
                </a14:imgProps>
              </a:ext>
              <a:ext uri="{28A0092B-C50C-407E-A947-70E740481C1C}">
                <a14:useLocalDpi xmlns:a14="http://schemas.microsoft.com/office/drawing/2010/main" val="0"/>
              </a:ext>
            </a:extLst>
          </a:blip>
          <a:srcRect/>
          <a:stretch>
            <a:fillRect/>
          </a:stretch>
        </p:blipFill>
        <p:spPr bwMode="auto">
          <a:xfrm>
            <a:off x="5500048" y="3481779"/>
            <a:ext cx="6225418" cy="326761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5">
            <a:hlinkClick r:id="rId9" action="ppaction://hlinksldjump"/>
            <a:extLst>
              <a:ext uri="{FF2B5EF4-FFF2-40B4-BE49-F238E27FC236}">
                <a16:creationId xmlns:a16="http://schemas.microsoft.com/office/drawing/2014/main" id="{9BA0DE1C-1F6C-4D81-AFB8-F34342A30566}"/>
              </a:ext>
            </a:extLst>
          </p:cNvPr>
          <p:cNvPicPr>
            <a:picLocks noChangeAspect="1"/>
          </p:cNvPicPr>
          <p:nvPr/>
        </p:nvPicPr>
        <p:blipFill>
          <a:blip r:embed="rId10"/>
          <a:stretch>
            <a:fillRect/>
          </a:stretch>
        </p:blipFill>
        <p:spPr>
          <a:xfrm>
            <a:off x="9544560" y="-181439"/>
            <a:ext cx="2857560" cy="1604484"/>
          </a:xfrm>
          <a:prstGeom prst="rect">
            <a:avLst/>
          </a:prstGeom>
        </p:spPr>
      </p:pic>
    </p:spTree>
    <p:extLst>
      <p:ext uri="{BB962C8B-B14F-4D97-AF65-F5344CB8AC3E}">
        <p14:creationId xmlns:p14="http://schemas.microsoft.com/office/powerpoint/2010/main" val="20793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2"/>
                                        </p:tgtEl>
                                        <p:attrNameLst>
                                          <p:attrName>style.visibility</p:attrName>
                                        </p:attrNameLst>
                                      </p:cBhvr>
                                      <p:to>
                                        <p:strVal val="visible"/>
                                      </p:to>
                                    </p:set>
                                    <p:animEffect transition="in" filter="fade">
                                      <p:cBhvr>
                                        <p:cTn id="17" dur="1000"/>
                                        <p:tgtEl>
                                          <p:spTgt spid="342"/>
                                        </p:tgtEl>
                                      </p:cBhvr>
                                    </p:animEffect>
                                    <p:anim calcmode="lin" valueType="num">
                                      <p:cBhvr>
                                        <p:cTn id="18" dur="1000" fill="hold"/>
                                        <p:tgtEl>
                                          <p:spTgt spid="342"/>
                                        </p:tgtEl>
                                        <p:attrNameLst>
                                          <p:attrName>ppt_x</p:attrName>
                                        </p:attrNameLst>
                                      </p:cBhvr>
                                      <p:tavLst>
                                        <p:tav tm="0">
                                          <p:val>
                                            <p:strVal val="#ppt_x"/>
                                          </p:val>
                                        </p:tav>
                                        <p:tav tm="100000">
                                          <p:val>
                                            <p:strVal val="#ppt_x"/>
                                          </p:val>
                                        </p:tav>
                                      </p:tavLst>
                                    </p:anim>
                                    <p:anim calcmode="lin" valueType="num">
                                      <p:cBhvr>
                                        <p:cTn id="19" dur="1000" fill="hold"/>
                                        <p:tgtEl>
                                          <p:spTgt spid="3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43"/>
                                        </p:tgtEl>
                                        <p:attrNameLst>
                                          <p:attrName>style.visibility</p:attrName>
                                        </p:attrNameLst>
                                      </p:cBhvr>
                                      <p:to>
                                        <p:strVal val="visible"/>
                                      </p:to>
                                    </p:set>
                                    <p:animEffect transition="in" filter="fade">
                                      <p:cBhvr>
                                        <p:cTn id="22" dur="1000"/>
                                        <p:tgtEl>
                                          <p:spTgt spid="343"/>
                                        </p:tgtEl>
                                      </p:cBhvr>
                                    </p:animEffect>
                                    <p:anim calcmode="lin" valueType="num">
                                      <p:cBhvr>
                                        <p:cTn id="23" dur="1000" fill="hold"/>
                                        <p:tgtEl>
                                          <p:spTgt spid="343"/>
                                        </p:tgtEl>
                                        <p:attrNameLst>
                                          <p:attrName>ppt_x</p:attrName>
                                        </p:attrNameLst>
                                      </p:cBhvr>
                                      <p:tavLst>
                                        <p:tav tm="0">
                                          <p:val>
                                            <p:strVal val="#ppt_x"/>
                                          </p:val>
                                        </p:tav>
                                        <p:tav tm="100000">
                                          <p:val>
                                            <p:strVal val="#ppt_x"/>
                                          </p:val>
                                        </p:tav>
                                      </p:tavLst>
                                    </p:anim>
                                    <p:anim calcmode="lin" valueType="num">
                                      <p:cBhvr>
                                        <p:cTn id="24" dur="1000" fill="hold"/>
                                        <p:tgtEl>
                                          <p:spTgt spid="343"/>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5122"/>
                                        </p:tgtEl>
                                        <p:attrNameLst>
                                          <p:attrName>style.visibility</p:attrName>
                                        </p:attrNameLst>
                                      </p:cBhvr>
                                      <p:to>
                                        <p:strVal val="visible"/>
                                      </p:to>
                                    </p:set>
                                    <p:animEffect transition="in" filter="fade">
                                      <p:cBhvr>
                                        <p:cTn id="27" dur="500"/>
                                        <p:tgtEl>
                                          <p:spTgt spid="5122"/>
                                        </p:tgtEl>
                                      </p:cBhvr>
                                    </p:animEffect>
                                  </p:childTnLst>
                                </p:cTn>
                              </p:par>
                              <p:par>
                                <p:cTn id="28" presetID="42" presetClass="entr" presetSubtype="0" fill="hold" nodeType="withEffect">
                                  <p:stCondLst>
                                    <p:cond delay="0"/>
                                  </p:stCondLst>
                                  <p:childTnLst>
                                    <p:set>
                                      <p:cBhvr>
                                        <p:cTn id="29" dur="1" fill="hold">
                                          <p:stCondLst>
                                            <p:cond delay="0"/>
                                          </p:stCondLst>
                                        </p:cTn>
                                        <p:tgtEl>
                                          <p:spTgt spid="5124"/>
                                        </p:tgtEl>
                                        <p:attrNameLst>
                                          <p:attrName>style.visibility</p:attrName>
                                        </p:attrNameLst>
                                      </p:cBhvr>
                                      <p:to>
                                        <p:strVal val="visible"/>
                                      </p:to>
                                    </p:set>
                                    <p:animEffect transition="in" filter="fade">
                                      <p:cBhvr>
                                        <p:cTn id="30" dur="1000"/>
                                        <p:tgtEl>
                                          <p:spTgt spid="5124"/>
                                        </p:tgtEl>
                                      </p:cBhvr>
                                    </p:animEffect>
                                    <p:anim calcmode="lin" valueType="num">
                                      <p:cBhvr>
                                        <p:cTn id="31" dur="1000" fill="hold"/>
                                        <p:tgtEl>
                                          <p:spTgt spid="5124"/>
                                        </p:tgtEl>
                                        <p:attrNameLst>
                                          <p:attrName>ppt_x</p:attrName>
                                        </p:attrNameLst>
                                      </p:cBhvr>
                                      <p:tavLst>
                                        <p:tav tm="0">
                                          <p:val>
                                            <p:strVal val="#ppt_x"/>
                                          </p:val>
                                        </p:tav>
                                        <p:tav tm="100000">
                                          <p:val>
                                            <p:strVal val="#ppt_x"/>
                                          </p:val>
                                        </p:tav>
                                      </p:tavLst>
                                    </p:anim>
                                    <p:anim calcmode="lin" valueType="num">
                                      <p:cBhvr>
                                        <p:cTn id="32" dur="1000" fill="hold"/>
                                        <p:tgtEl>
                                          <p:spTgt spid="512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126"/>
                                        </p:tgtEl>
                                        <p:attrNameLst>
                                          <p:attrName>style.visibility</p:attrName>
                                        </p:attrNameLst>
                                      </p:cBhvr>
                                      <p:to>
                                        <p:strVal val="visible"/>
                                      </p:to>
                                    </p:set>
                                    <p:animEffect transition="in" filter="fade">
                                      <p:cBhvr>
                                        <p:cTn id="35" dur="1000"/>
                                        <p:tgtEl>
                                          <p:spTgt spid="5126"/>
                                        </p:tgtEl>
                                      </p:cBhvr>
                                    </p:animEffect>
                                    <p:anim calcmode="lin" valueType="num">
                                      <p:cBhvr>
                                        <p:cTn id="36" dur="1000" fill="hold"/>
                                        <p:tgtEl>
                                          <p:spTgt spid="5126"/>
                                        </p:tgtEl>
                                        <p:attrNameLst>
                                          <p:attrName>ppt_x</p:attrName>
                                        </p:attrNameLst>
                                      </p:cBhvr>
                                      <p:tavLst>
                                        <p:tav tm="0">
                                          <p:val>
                                            <p:strVal val="#ppt_x"/>
                                          </p:val>
                                        </p:tav>
                                        <p:tav tm="100000">
                                          <p:val>
                                            <p:strVal val="#ppt_x"/>
                                          </p:val>
                                        </p:tav>
                                      </p:tavLst>
                                    </p:anim>
                                    <p:anim calcmode="lin" valueType="num">
                                      <p:cBhvr>
                                        <p:cTn id="37" dur="1000" fill="hold"/>
                                        <p:tgtEl>
                                          <p:spTgt spid="512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0" animBg="1"/>
      <p:bldP spid="343" grpId="0" animBg="1"/>
      <p:bldP spid="19"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519247" y="-1234330"/>
            <a:ext cx="11751356" cy="8584839"/>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343;p14"/>
          <p:cNvSpPr/>
          <p:nvPr/>
        </p:nvSpPr>
        <p:spPr>
          <a:xfrm>
            <a:off x="8565265" y="1170747"/>
            <a:ext cx="3432744" cy="399305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accent2">
              <a:lumMod val="40000"/>
              <a:lumOff val="6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TextBox 19"/>
          <p:cNvSpPr txBox="1"/>
          <p:nvPr/>
        </p:nvSpPr>
        <p:spPr>
          <a:xfrm>
            <a:off x="8836610" y="2337445"/>
            <a:ext cx="2890055" cy="2246769"/>
          </a:xfrm>
          <a:prstGeom prst="rect">
            <a:avLst/>
          </a:prstGeom>
          <a:noFill/>
        </p:spPr>
        <p:txBody>
          <a:bodyPr wrap="square" rtlCol="0">
            <a:spAutoFit/>
          </a:bodyPr>
          <a:lstStyle/>
          <a:p>
            <a:pPr algn="just"/>
            <a:r>
              <a:rPr lang="en-US" sz="2800" dirty="0" err="1">
                <a:latin typeface="UTM Flavour" panose="02040603050506020204" pitchFamily="18" charset="0"/>
              </a:rPr>
              <a:t>Em</a:t>
            </a:r>
            <a:r>
              <a:rPr lang="en-US" sz="2800" dirty="0">
                <a:latin typeface="UTM Flavour" panose="02040603050506020204" pitchFamily="18" charset="0"/>
              </a:rPr>
              <a:t> </a:t>
            </a:r>
            <a:r>
              <a:rPr lang="en-US" sz="2800" dirty="0" err="1">
                <a:latin typeface="UTM Flavour" panose="02040603050506020204" pitchFamily="18" charset="0"/>
              </a:rPr>
              <a:t>hãy</a:t>
            </a:r>
            <a:r>
              <a:rPr lang="en-US" sz="2800" dirty="0">
                <a:latin typeface="UTM Flavour" panose="02040603050506020204" pitchFamily="18" charset="0"/>
              </a:rPr>
              <a:t> </a:t>
            </a:r>
            <a:r>
              <a:rPr lang="en-US" sz="2800" dirty="0" err="1">
                <a:latin typeface="UTM Flavour" panose="02040603050506020204" pitchFamily="18" charset="0"/>
              </a:rPr>
              <a:t>đọc</a:t>
            </a:r>
            <a:r>
              <a:rPr lang="en-US" sz="2800" dirty="0">
                <a:latin typeface="UTM Flavour" panose="02040603050506020204" pitchFamily="18" charset="0"/>
              </a:rPr>
              <a:t> </a:t>
            </a:r>
            <a:r>
              <a:rPr lang="en-US" sz="2800" dirty="0" err="1">
                <a:latin typeface="UTM Flavour" panose="02040603050506020204" pitchFamily="18" charset="0"/>
              </a:rPr>
              <a:t>một</a:t>
            </a:r>
            <a:r>
              <a:rPr lang="en-US" sz="2800" dirty="0">
                <a:latin typeface="UTM Flavour" panose="02040603050506020204" pitchFamily="18" charset="0"/>
              </a:rPr>
              <a:t> </a:t>
            </a:r>
            <a:r>
              <a:rPr lang="en-US" sz="2800" dirty="0" err="1">
                <a:latin typeface="UTM Flavour" panose="02040603050506020204" pitchFamily="18" charset="0"/>
              </a:rPr>
              <a:t>đoạn</a:t>
            </a:r>
            <a:r>
              <a:rPr lang="en-US" sz="2800" dirty="0">
                <a:latin typeface="UTM Flavour" panose="02040603050506020204" pitchFamily="18" charset="0"/>
              </a:rPr>
              <a:t> </a:t>
            </a:r>
            <a:r>
              <a:rPr lang="en-US" sz="2800" dirty="0" err="1">
                <a:latin typeface="UTM Flavour" panose="02040603050506020204" pitchFamily="18" charset="0"/>
              </a:rPr>
              <a:t>trong</a:t>
            </a:r>
            <a:r>
              <a:rPr lang="en-US" sz="2800" dirty="0">
                <a:latin typeface="UTM Flavour" panose="02040603050506020204" pitchFamily="18" charset="0"/>
              </a:rPr>
              <a:t> </a:t>
            </a:r>
            <a:r>
              <a:rPr lang="en-US" sz="2800" dirty="0" err="1">
                <a:latin typeface="UTM Flavour" panose="02040603050506020204" pitchFamily="18" charset="0"/>
              </a:rPr>
              <a:t>bài</a:t>
            </a:r>
            <a:r>
              <a:rPr lang="en-US" sz="2800" dirty="0">
                <a:latin typeface="UTM Flavour" panose="02040603050506020204" pitchFamily="18" charset="0"/>
              </a:rPr>
              <a:t> “</a:t>
            </a:r>
            <a:r>
              <a:rPr lang="en-US" sz="2800" dirty="0" err="1">
                <a:latin typeface="UTM Flavour" panose="02040603050506020204" pitchFamily="18" charset="0"/>
              </a:rPr>
              <a:t>Văn</a:t>
            </a:r>
            <a:r>
              <a:rPr lang="en-US" sz="2800" dirty="0">
                <a:latin typeface="UTM Flavour" panose="02040603050506020204" pitchFamily="18" charset="0"/>
              </a:rPr>
              <a:t> hay </a:t>
            </a:r>
            <a:r>
              <a:rPr lang="en-US" sz="2800" dirty="0" err="1">
                <a:latin typeface="UTM Flavour" panose="02040603050506020204" pitchFamily="18" charset="0"/>
              </a:rPr>
              <a:t>chữ</a:t>
            </a:r>
            <a:r>
              <a:rPr lang="en-US" sz="2800" dirty="0">
                <a:latin typeface="UTM Flavour" panose="02040603050506020204" pitchFamily="18" charset="0"/>
              </a:rPr>
              <a:t> </a:t>
            </a:r>
            <a:r>
              <a:rPr lang="en-US" sz="2800" dirty="0" err="1">
                <a:latin typeface="UTM Flavour" panose="02040603050506020204" pitchFamily="18" charset="0"/>
              </a:rPr>
              <a:t>tốt</a:t>
            </a:r>
            <a:r>
              <a:rPr lang="en-US" sz="2800" dirty="0">
                <a:latin typeface="UTM Flavour" panose="02040603050506020204" pitchFamily="18" charset="0"/>
              </a:rPr>
              <a:t>” </a:t>
            </a:r>
            <a:r>
              <a:rPr lang="en-US" sz="2800" dirty="0" err="1">
                <a:latin typeface="UTM Flavour" panose="02040603050506020204" pitchFamily="18" charset="0"/>
              </a:rPr>
              <a:t>và</a:t>
            </a:r>
            <a:r>
              <a:rPr lang="en-US" sz="2800" dirty="0">
                <a:latin typeface="UTM Flavour" panose="02040603050506020204" pitchFamily="18" charset="0"/>
              </a:rPr>
              <a:t> </a:t>
            </a:r>
            <a:r>
              <a:rPr lang="en-US" sz="2800" dirty="0" err="1">
                <a:latin typeface="UTM Flavour" panose="02040603050506020204" pitchFamily="18" charset="0"/>
              </a:rPr>
              <a:t>nêu</a:t>
            </a:r>
            <a:r>
              <a:rPr lang="en-US" sz="2800" dirty="0">
                <a:latin typeface="UTM Flavour" panose="02040603050506020204" pitchFamily="18" charset="0"/>
              </a:rPr>
              <a:t> </a:t>
            </a:r>
            <a:r>
              <a:rPr lang="en-US" sz="2800" dirty="0" err="1">
                <a:latin typeface="UTM Flavour" panose="02040603050506020204" pitchFamily="18" charset="0"/>
              </a:rPr>
              <a:t>nội</a:t>
            </a:r>
            <a:r>
              <a:rPr lang="en-US" sz="2800" dirty="0">
                <a:latin typeface="UTM Flavour" panose="02040603050506020204" pitchFamily="18" charset="0"/>
              </a:rPr>
              <a:t> dung </a:t>
            </a:r>
            <a:r>
              <a:rPr lang="en-US" sz="2800" dirty="0" err="1">
                <a:latin typeface="UTM Flavour" panose="02040603050506020204" pitchFamily="18" charset="0"/>
              </a:rPr>
              <a:t>của</a:t>
            </a:r>
            <a:r>
              <a:rPr lang="en-US" sz="2800" dirty="0">
                <a:latin typeface="UTM Flavour" panose="02040603050506020204" pitchFamily="18" charset="0"/>
              </a:rPr>
              <a:t> </a:t>
            </a:r>
            <a:r>
              <a:rPr lang="en-US" sz="2800" dirty="0" err="1">
                <a:latin typeface="UTM Flavour" panose="02040603050506020204" pitchFamily="18" charset="0"/>
              </a:rPr>
              <a:t>bài</a:t>
            </a:r>
            <a:r>
              <a:rPr lang="en-US" sz="2800" dirty="0">
                <a:latin typeface="UTM Flavour" panose="02040603050506020204" pitchFamily="18" charset="0"/>
              </a:rPr>
              <a:t>..</a:t>
            </a:r>
          </a:p>
        </p:txBody>
      </p:sp>
      <p:pic>
        <p:nvPicPr>
          <p:cNvPr id="6146" name="Picture 2" descr="VÄn hay chá»¯ tá»t (trang 129) - Tiáº¿ng Viá»t 4 táº­p 1"/>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200217" y="1295090"/>
            <a:ext cx="7141837" cy="374436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6148" name="Picture 4" descr="HÃ¬nh áº£nh Cuá»n SÃ¡ch BÃºt ChÃ¬ á»ng Äá»±ng BÃºt ThÆ°á»c NhÆ°ng ThÆ°Æ¡ng Máº¡i, SÃ¡ch, 46  Cáº¥p, ÄÃ´ng MÃ¡u miá»n phÃ­ táº£i táº­p tin PNG PSDComment vÃ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0" r="94583"/>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663397" y="3460829"/>
            <a:ext cx="4102142" cy="4102142"/>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5">
            <a:hlinkClick r:id="rId7" action="ppaction://hlinksldjump"/>
            <a:extLst>
              <a:ext uri="{FF2B5EF4-FFF2-40B4-BE49-F238E27FC236}">
                <a16:creationId xmlns:a16="http://schemas.microsoft.com/office/drawing/2014/main" id="{9BA0DE1C-1F6C-4D81-AFB8-F34342A30566}"/>
              </a:ext>
            </a:extLst>
          </p:cNvPr>
          <p:cNvPicPr>
            <a:picLocks noChangeAspect="1"/>
          </p:cNvPicPr>
          <p:nvPr/>
        </p:nvPicPr>
        <p:blipFill>
          <a:blip r:embed="rId8"/>
          <a:stretch>
            <a:fillRect/>
          </a:stretch>
        </p:blipFill>
        <p:spPr>
          <a:xfrm>
            <a:off x="9544560" y="-181439"/>
            <a:ext cx="2857560" cy="1604484"/>
          </a:xfrm>
          <a:prstGeom prst="rect">
            <a:avLst/>
          </a:prstGeom>
        </p:spPr>
      </p:pic>
    </p:spTree>
    <p:extLst>
      <p:ext uri="{BB962C8B-B14F-4D97-AF65-F5344CB8AC3E}">
        <p14:creationId xmlns:p14="http://schemas.microsoft.com/office/powerpoint/2010/main" val="285615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arn(inVertical)">
                                      <p:cBhvr>
                                        <p:cTn id="7" dur="500"/>
                                        <p:tgtEl>
                                          <p:spTgt spid="614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3"/>
                                        </p:tgtEl>
                                        <p:attrNameLst>
                                          <p:attrName>style.visibility</p:attrName>
                                        </p:attrNameLst>
                                      </p:cBhvr>
                                      <p:to>
                                        <p:strVal val="visible"/>
                                      </p:to>
                                    </p:set>
                                    <p:animEffect transition="in" filter="barn(inVertical)">
                                      <p:cBhvr>
                                        <p:cTn id="10" dur="500"/>
                                        <p:tgtEl>
                                          <p:spTgt spid="343"/>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animBg="1"/>
      <p:bldP spid="19"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4"/>
          <p:cNvSpPr/>
          <p:nvPr/>
        </p:nvSpPr>
        <p:spPr>
          <a:xfrm>
            <a:off x="0" y="0"/>
            <a:ext cx="12192000" cy="6858000"/>
          </a:xfrm>
          <a:prstGeom prst="rect">
            <a:avLst/>
          </a:prstGeom>
          <a:solidFill>
            <a:srgbClr val="A6ED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1" name="Google Shape;341;p14"/>
          <p:cNvSpPr/>
          <p:nvPr/>
        </p:nvSpPr>
        <p:spPr>
          <a:xfrm>
            <a:off x="2531384" y="5817074"/>
            <a:ext cx="19050" cy="4049"/>
          </a:xfrm>
          <a:custGeom>
            <a:avLst/>
            <a:gdLst/>
            <a:ahLst/>
            <a:cxnLst/>
            <a:rect l="l" t="t" r="r" b="b"/>
            <a:pathLst>
              <a:path w="12" h="3" extrusionOk="0">
                <a:moveTo>
                  <a:pt x="0" y="3"/>
                </a:moveTo>
                <a:lnTo>
                  <a:pt x="12" y="0"/>
                </a:lnTo>
                <a:lnTo>
                  <a:pt x="12" y="0"/>
                </a:lnTo>
                <a:lnTo>
                  <a:pt x="0" y="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712391" y="-684620"/>
            <a:ext cx="13680745" cy="7709534"/>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46" name="Google Shape;346;p14"/>
          <p:cNvPicPr preferRelativeResize="0"/>
          <p:nvPr/>
        </p:nvPicPr>
        <p:blipFill rotWithShape="1">
          <a:blip r:embed="rId3">
            <a:alphaModFix/>
          </a:blip>
          <a:srcRect t="13956" b="14793"/>
          <a:stretch/>
        </p:blipFill>
        <p:spPr>
          <a:xfrm>
            <a:off x="854633" y="3745090"/>
            <a:ext cx="10482734" cy="3429000"/>
          </a:xfrm>
          <a:prstGeom prst="rect">
            <a:avLst/>
          </a:prstGeom>
          <a:noFill/>
          <a:ln>
            <a:noFill/>
          </a:ln>
        </p:spPr>
      </p:pic>
      <p:sp>
        <p:nvSpPr>
          <p:cNvPr id="9" name="Google Shape;248;p9"/>
          <p:cNvSpPr/>
          <p:nvPr/>
        </p:nvSpPr>
        <p:spPr>
          <a:xfrm>
            <a:off x="2739862" y="2459739"/>
            <a:ext cx="1243065" cy="1285351"/>
          </a:xfrm>
          <a:prstGeom prst="ellipse">
            <a:avLst/>
          </a:prstGeom>
          <a:solidFill>
            <a:srgbClr val="F59120"/>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r>
              <a:rPr lang="en-US" sz="3200" b="0" i="0" u="none" strike="noStrike" cap="none" dirty="0">
                <a:solidFill>
                  <a:schemeClr val="lt1"/>
                </a:solidFill>
                <a:latin typeface="Arial"/>
                <a:ea typeface="Arial"/>
                <a:cs typeface="Arial"/>
                <a:sym typeface="Arial"/>
              </a:rPr>
              <a:t>02</a:t>
            </a:r>
            <a:endParaRPr sz="3200" b="0" i="0" u="none" strike="noStrike" cap="none" dirty="0">
              <a:solidFill>
                <a:schemeClr val="lt1"/>
              </a:solidFill>
              <a:latin typeface="Arial"/>
              <a:ea typeface="Arial"/>
              <a:cs typeface="Arial"/>
              <a:sym typeface="Arial"/>
            </a:endParaRPr>
          </a:p>
        </p:txBody>
      </p:sp>
      <p:sp>
        <p:nvSpPr>
          <p:cNvPr id="10" name="TextBox 9"/>
          <p:cNvSpPr txBox="1"/>
          <p:nvPr/>
        </p:nvSpPr>
        <p:spPr>
          <a:xfrm>
            <a:off x="4216028" y="2520817"/>
            <a:ext cx="7425512" cy="1107996"/>
          </a:xfrm>
          <a:prstGeom prst="rect">
            <a:avLst/>
          </a:prstGeom>
          <a:noFill/>
        </p:spPr>
        <p:txBody>
          <a:bodyPr wrap="square" rtlCol="0">
            <a:spAutoFit/>
          </a:bodyPr>
          <a:lstStyle/>
          <a:p>
            <a:r>
              <a:rPr lang="en-US" sz="6600" dirty="0">
                <a:ln>
                  <a:solidFill>
                    <a:sysClr val="windowText" lastClr="000000"/>
                  </a:solidFill>
                </a:ln>
                <a:solidFill>
                  <a:srgbClr val="F59120"/>
                </a:solidFill>
                <a:effectLst>
                  <a:reflection blurRad="6350" stA="55000" endA="300" endPos="45500" dir="5400000" sy="-100000" algn="bl" rotWithShape="0"/>
                </a:effectLst>
                <a:latin typeface="UTM Cookies" panose="02040603050506020204" pitchFamily="18" charset="0"/>
              </a:rPr>
              <a:t>ÔN TẬP LÀM VĂN</a:t>
            </a:r>
          </a:p>
        </p:txBody>
      </p:sp>
    </p:spTree>
    <p:extLst>
      <p:ext uri="{BB962C8B-B14F-4D97-AF65-F5344CB8AC3E}">
        <p14:creationId xmlns:p14="http://schemas.microsoft.com/office/powerpoint/2010/main" val="224718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6"/>
                                        </p:tgtEl>
                                        <p:attrNameLst>
                                          <p:attrName>style.visibility</p:attrName>
                                        </p:attrNameLst>
                                      </p:cBhvr>
                                      <p:to>
                                        <p:strVal val="visible"/>
                                      </p:to>
                                    </p:set>
                                    <p:animEffect transition="in" filter="fade">
                                      <p:cBhvr>
                                        <p:cTn id="7" dur="1000"/>
                                        <p:tgtEl>
                                          <p:spTgt spid="346"/>
                                        </p:tgtEl>
                                      </p:cBhvr>
                                    </p:animEffect>
                                    <p:anim calcmode="lin" valueType="num">
                                      <p:cBhvr>
                                        <p:cTn id="8" dur="1000" fill="hold"/>
                                        <p:tgtEl>
                                          <p:spTgt spid="346"/>
                                        </p:tgtEl>
                                        <p:attrNameLst>
                                          <p:attrName>ppt_x</p:attrName>
                                        </p:attrNameLst>
                                      </p:cBhvr>
                                      <p:tavLst>
                                        <p:tav tm="0">
                                          <p:val>
                                            <p:strVal val="#ppt_x"/>
                                          </p:val>
                                        </p:tav>
                                        <p:tav tm="100000">
                                          <p:val>
                                            <p:strVal val="#ppt_x"/>
                                          </p:val>
                                        </p:tav>
                                      </p:tavLst>
                                    </p:anim>
                                    <p:anim calcmode="lin" valueType="num">
                                      <p:cBhvr>
                                        <p:cTn id="9" dur="1000" fill="hold"/>
                                        <p:tgtEl>
                                          <p:spTgt spid="34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6"/>
          <p:cNvSpPr/>
          <p:nvPr/>
        </p:nvSpPr>
        <p:spPr>
          <a:xfrm>
            <a:off x="0" y="0"/>
            <a:ext cx="12192000" cy="6858000"/>
          </a:xfrm>
          <a:prstGeom prst="rect">
            <a:avLst/>
          </a:prstGeom>
          <a:solidFill>
            <a:srgbClr val="A6ED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1"/>
              </a:solidFill>
              <a:latin typeface="UTM ViceroyJF" panose="02040603050506020204" pitchFamily="18" charset="0"/>
              <a:ea typeface="Arial"/>
              <a:cs typeface="Arial"/>
              <a:sym typeface="Arial"/>
            </a:endParaRPr>
          </a:p>
        </p:txBody>
      </p:sp>
      <p:pic>
        <p:nvPicPr>
          <p:cNvPr id="388" name="Google Shape;388;p16"/>
          <p:cNvPicPr preferRelativeResize="0"/>
          <p:nvPr/>
        </p:nvPicPr>
        <p:blipFill rotWithShape="1">
          <a:blip r:embed="rId3">
            <a:alphaModFix/>
          </a:blip>
          <a:srcRect/>
          <a:stretch/>
        </p:blipFill>
        <p:spPr>
          <a:xfrm>
            <a:off x="431738" y="-253342"/>
            <a:ext cx="11153044" cy="3658501"/>
          </a:xfrm>
          <a:prstGeom prst="rect">
            <a:avLst/>
          </a:prstGeom>
          <a:noFill/>
          <a:ln>
            <a:noFill/>
          </a:ln>
        </p:spPr>
      </p:pic>
      <p:sp>
        <p:nvSpPr>
          <p:cNvPr id="389" name="Google Shape;389;p16"/>
          <p:cNvSpPr/>
          <p:nvPr/>
        </p:nvSpPr>
        <p:spPr>
          <a:xfrm>
            <a:off x="431738" y="62961"/>
            <a:ext cx="11039398" cy="681698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1"/>
              </a:solidFill>
              <a:latin typeface="UTM ViceroyJF" panose="02040603050506020204" pitchFamily="18" charset="0"/>
              <a:ea typeface="Arial"/>
              <a:cs typeface="Arial"/>
              <a:sym typeface="Arial"/>
            </a:endParaRPr>
          </a:p>
        </p:txBody>
      </p:sp>
      <p:pic>
        <p:nvPicPr>
          <p:cNvPr id="395" name="Google Shape;395;p16"/>
          <p:cNvPicPr preferRelativeResize="0"/>
          <p:nvPr/>
        </p:nvPicPr>
        <p:blipFill rotWithShape="1">
          <a:blip r:embed="rId4">
            <a:alphaModFix/>
          </a:blip>
          <a:srcRect/>
          <a:stretch/>
        </p:blipFill>
        <p:spPr>
          <a:xfrm>
            <a:off x="9811172" y="2610560"/>
            <a:ext cx="2755717" cy="4954223"/>
          </a:xfrm>
          <a:prstGeom prst="rect">
            <a:avLst/>
          </a:prstGeom>
          <a:noFill/>
          <a:ln>
            <a:noFill/>
          </a:ln>
        </p:spPr>
      </p:pic>
      <p:sp>
        <p:nvSpPr>
          <p:cNvPr id="396" name="Google Shape;396;p16"/>
          <p:cNvSpPr txBox="1"/>
          <p:nvPr/>
        </p:nvSpPr>
        <p:spPr>
          <a:xfrm>
            <a:off x="10048160" y="2717300"/>
            <a:ext cx="1733266" cy="769401"/>
          </a:xfrm>
          <a:prstGeom prst="rect">
            <a:avLst/>
          </a:prstGeom>
          <a:no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666A7"/>
              </a:buClr>
              <a:buSzPts val="6000"/>
              <a:buFont typeface="Arial"/>
              <a:buNone/>
            </a:pPr>
            <a:r>
              <a:rPr lang="en-US" sz="4400" b="1" u="none" strike="noStrike" cap="none" dirty="0">
                <a:solidFill>
                  <a:schemeClr val="accent1"/>
                </a:solidFill>
                <a:latin typeface="UTM ViceroyJF" panose="02040603050506020204" pitchFamily="18" charset="0"/>
                <a:ea typeface="Arial"/>
                <a:cs typeface="Arial"/>
                <a:sym typeface="Arial"/>
              </a:rPr>
              <a:t>02</a:t>
            </a:r>
            <a:endParaRPr sz="4400" b="1" u="none" strike="noStrike" cap="none" dirty="0">
              <a:solidFill>
                <a:schemeClr val="accent1"/>
              </a:solidFill>
              <a:latin typeface="UTM ViceroyJF" panose="02040603050506020204" pitchFamily="18" charset="0"/>
              <a:ea typeface="Arial"/>
              <a:cs typeface="Arial"/>
              <a:sym typeface="Arial"/>
            </a:endParaRPr>
          </a:p>
        </p:txBody>
      </p:sp>
      <p:sp>
        <p:nvSpPr>
          <p:cNvPr id="12" name="Title 1"/>
          <p:cNvSpPr txBox="1">
            <a:spLocks/>
          </p:cNvSpPr>
          <p:nvPr/>
        </p:nvSpPr>
        <p:spPr>
          <a:xfrm>
            <a:off x="2949329" y="555719"/>
            <a:ext cx="6384507" cy="1143000"/>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Cho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đề</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tập</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làm</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văn</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sau</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p>
          <a:p>
            <a:pPr eaLnBrk="1" fontAlgn="auto" hangingPunct="1">
              <a:spcAft>
                <a:spcPts val="0"/>
              </a:spcAft>
              <a:defRPr/>
            </a:pP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Tả</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một</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đồ</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dùng</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học</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tập</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của</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em</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a:t>
            </a:r>
          </a:p>
        </p:txBody>
      </p:sp>
      <p:sp>
        <p:nvSpPr>
          <p:cNvPr id="13" name="Title 1"/>
          <p:cNvSpPr txBox="1">
            <a:spLocks/>
          </p:cNvSpPr>
          <p:nvPr/>
        </p:nvSpPr>
        <p:spPr>
          <a:xfrm>
            <a:off x="1920494" y="2801386"/>
            <a:ext cx="8014020" cy="1143000"/>
          </a:xfrm>
          <a:prstGeom prst="rect">
            <a:avLst/>
          </a:prstGeom>
        </p:spPr>
        <p:txBody>
          <a:bodyPr>
            <a:normAutofit fontScale="90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dirty="0">
                <a:solidFill>
                  <a:schemeClr val="accent1"/>
                </a:solidFill>
                <a:latin typeface="UTM ViceroyJF" panose="02040603050506020204" pitchFamily="18" charset="0"/>
                <a:cs typeface="Times New Roman" pitchFamily="18" charset="0"/>
              </a:rPr>
              <a:t>a) </a:t>
            </a:r>
            <a:r>
              <a:rPr lang="en-US" dirty="0" err="1">
                <a:solidFill>
                  <a:schemeClr val="accent1"/>
                </a:solidFill>
                <a:latin typeface="UTM ViceroyJF" panose="02040603050506020204" pitchFamily="18" charset="0"/>
                <a:cs typeface="Times New Roman" pitchFamily="18" charset="0"/>
              </a:rPr>
              <a:t>Hãy</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quan</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sát</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đồ</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dùng</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ấy</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và</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chuyển</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kết</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quả</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quan</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sát</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thành</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dàn</a:t>
            </a:r>
            <a:r>
              <a:rPr lang="en-US" dirty="0">
                <a:solidFill>
                  <a:schemeClr val="accent1"/>
                </a:solidFill>
                <a:latin typeface="UTM ViceroyJF" panose="02040603050506020204" pitchFamily="18" charset="0"/>
                <a:cs typeface="Times New Roman" pitchFamily="18" charset="0"/>
              </a:rPr>
              <a:t> ý.</a:t>
            </a:r>
          </a:p>
        </p:txBody>
      </p:sp>
      <p:sp>
        <p:nvSpPr>
          <p:cNvPr id="14" name="Title 1"/>
          <p:cNvSpPr txBox="1">
            <a:spLocks/>
          </p:cNvSpPr>
          <p:nvPr/>
        </p:nvSpPr>
        <p:spPr>
          <a:xfrm>
            <a:off x="1817822" y="4007106"/>
            <a:ext cx="9207500" cy="1447800"/>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4000" dirty="0">
                <a:solidFill>
                  <a:schemeClr val="accent1"/>
                </a:solidFill>
                <a:latin typeface="UTM ViceroyJF" panose="02040603050506020204" pitchFamily="18" charset="0"/>
                <a:cs typeface="Times New Roman" pitchFamily="18" charset="0"/>
              </a:rPr>
              <a:t>b) </a:t>
            </a:r>
            <a:r>
              <a:rPr lang="en-US" sz="4000" dirty="0" err="1">
                <a:solidFill>
                  <a:schemeClr val="accent1"/>
                </a:solidFill>
                <a:latin typeface="UTM ViceroyJF" panose="02040603050506020204" pitchFamily="18" charset="0"/>
                <a:cs typeface="Times New Roman" pitchFamily="18" charset="0"/>
              </a:rPr>
              <a:t>Hãy</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viết</a:t>
            </a:r>
            <a:r>
              <a:rPr lang="en-US" sz="4000" dirty="0">
                <a:solidFill>
                  <a:schemeClr val="accent1"/>
                </a:solidFill>
                <a:latin typeface="UTM ViceroyJF" panose="02040603050506020204" pitchFamily="18" charset="0"/>
                <a:cs typeface="Times New Roman" pitchFamily="18" charset="0"/>
              </a:rPr>
              <a:t>:</a:t>
            </a:r>
          </a:p>
          <a:p>
            <a:pPr algn="l" eaLnBrk="1" fontAlgn="auto" hangingPunct="1">
              <a:spcAft>
                <a:spcPts val="0"/>
              </a:spcAft>
              <a:defRPr/>
            </a:pP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Phần</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mở</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bài</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theo</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kiểu</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gián</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tiếp</a:t>
            </a:r>
            <a:r>
              <a:rPr lang="en-US" sz="4000" dirty="0">
                <a:solidFill>
                  <a:schemeClr val="accent1"/>
                </a:solidFill>
                <a:latin typeface="UTM ViceroyJF" panose="02040603050506020204" pitchFamily="18" charset="0"/>
                <a:cs typeface="Times New Roman" pitchFamily="18" charset="0"/>
              </a:rPr>
              <a:t>.</a:t>
            </a:r>
          </a:p>
          <a:p>
            <a:pPr algn="l" eaLnBrk="1" fontAlgn="auto" hangingPunct="1">
              <a:spcAft>
                <a:spcPts val="0"/>
              </a:spcAft>
              <a:defRPr/>
            </a:pP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Phần</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kết</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bài</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theo</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kiểu</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mở</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rộng</a:t>
            </a:r>
            <a:r>
              <a:rPr lang="en-US" sz="4000" dirty="0">
                <a:solidFill>
                  <a:schemeClr val="accent1"/>
                </a:solidFill>
                <a:latin typeface="UTM ViceroyJF" panose="02040603050506020204" pitchFamily="18" charset="0"/>
                <a:cs typeface="Times New Roman" pitchFamily="18" charset="0"/>
              </a:rPr>
              <a:t>.</a:t>
            </a:r>
          </a:p>
          <a:p>
            <a:pPr eaLnBrk="1" fontAlgn="auto" hangingPunct="1">
              <a:spcAft>
                <a:spcPts val="0"/>
              </a:spcAft>
              <a:defRPr/>
            </a:pPr>
            <a:endParaRPr lang="en-US" sz="3200" dirty="0">
              <a:solidFill>
                <a:schemeClr val="accent1"/>
              </a:solidFill>
              <a:latin typeface="UTM ViceroyJF" panose="02040603050506020204" pitchFamily="18" charset="0"/>
              <a:cs typeface="Times New Roman" pitchFamily="18" charset="0"/>
            </a:endParaRPr>
          </a:p>
        </p:txBody>
      </p:sp>
      <p:pic>
        <p:nvPicPr>
          <p:cNvPr id="18" name="Google Shape;178;p5"/>
          <p:cNvPicPr preferRelativeResize="0"/>
          <p:nvPr/>
        </p:nvPicPr>
        <p:blipFill rotWithShape="1">
          <a:blip r:embed="rId5">
            <a:alphaModFix/>
          </a:blip>
          <a:srcRect/>
          <a:stretch/>
        </p:blipFill>
        <p:spPr>
          <a:xfrm flipH="1">
            <a:off x="-287154" y="-120761"/>
            <a:ext cx="2973567" cy="3393337"/>
          </a:xfrm>
          <a:prstGeom prst="rect">
            <a:avLst/>
          </a:prstGeom>
          <a:noFill/>
          <a:ln>
            <a:noFill/>
          </a:ln>
        </p:spPr>
      </p:pic>
    </p:spTree>
    <p:extLst>
      <p:ext uri="{BB962C8B-B14F-4D97-AF65-F5344CB8AC3E}">
        <p14:creationId xmlns:p14="http://schemas.microsoft.com/office/powerpoint/2010/main" val="224162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89"/>
                                        </p:tgtEl>
                                        <p:attrNameLst>
                                          <p:attrName>style.visibility</p:attrName>
                                        </p:attrNameLst>
                                      </p:cBhvr>
                                      <p:to>
                                        <p:strVal val="visible"/>
                                      </p:to>
                                    </p:set>
                                    <p:animEffect transition="in" filter="barn(inVertical)">
                                      <p:cBhvr>
                                        <p:cTn id="7" dur="500"/>
                                        <p:tgtEl>
                                          <p:spTgt spid="389"/>
                                        </p:tgtEl>
                                      </p:cBhvr>
                                    </p:animEffect>
                                  </p:childTnLst>
                                </p:cTn>
                              </p:par>
                              <p:par>
                                <p:cTn id="8" presetID="2" presetClass="entr" presetSubtype="3"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750" fill="hold"/>
                                        <p:tgtEl>
                                          <p:spTgt spid="18"/>
                                        </p:tgtEl>
                                        <p:attrNameLst>
                                          <p:attrName>ppt_x</p:attrName>
                                        </p:attrNameLst>
                                      </p:cBhvr>
                                      <p:tavLst>
                                        <p:tav tm="0">
                                          <p:val>
                                            <p:strVal val="1+#ppt_w/2"/>
                                          </p:val>
                                        </p:tav>
                                        <p:tav tm="100000">
                                          <p:val>
                                            <p:strVal val="#ppt_x"/>
                                          </p:val>
                                        </p:tav>
                                      </p:tavLst>
                                    </p:anim>
                                    <p:anim calcmode="lin" valueType="num">
                                      <p:cBhvr additive="base">
                                        <p:cTn id="11" dur="750" fill="hold"/>
                                        <p:tgtEl>
                                          <p:spTgt spid="18"/>
                                        </p:tgtEl>
                                        <p:attrNameLst>
                                          <p:attrName>ppt_y</p:attrName>
                                        </p:attrNameLst>
                                      </p:cBhvr>
                                      <p:tavLst>
                                        <p:tav tm="0">
                                          <p:val>
                                            <p:strVal val="0-#ppt_h/2"/>
                                          </p:val>
                                        </p:tav>
                                        <p:tav tm="100000">
                                          <p:val>
                                            <p:strVal val="#ppt_y"/>
                                          </p:val>
                                        </p:tav>
                                      </p:tavLst>
                                    </p:anim>
                                  </p:childTnLst>
                                </p:cTn>
                              </p:par>
                            </p:childTnLst>
                          </p:cTn>
                        </p:par>
                        <p:par>
                          <p:cTn id="12" fill="hold">
                            <p:stCondLst>
                              <p:cond delay="750"/>
                            </p:stCondLst>
                            <p:childTnLst>
                              <p:par>
                                <p:cTn id="13" presetID="42" presetClass="entr" presetSubtype="0" fill="hold" nodeType="afterEffect">
                                  <p:stCondLst>
                                    <p:cond delay="0"/>
                                  </p:stCondLst>
                                  <p:childTnLst>
                                    <p:set>
                                      <p:cBhvr>
                                        <p:cTn id="14" dur="1" fill="hold">
                                          <p:stCondLst>
                                            <p:cond delay="0"/>
                                          </p:stCondLst>
                                        </p:cTn>
                                        <p:tgtEl>
                                          <p:spTgt spid="395"/>
                                        </p:tgtEl>
                                        <p:attrNameLst>
                                          <p:attrName>style.visibility</p:attrName>
                                        </p:attrNameLst>
                                      </p:cBhvr>
                                      <p:to>
                                        <p:strVal val="visible"/>
                                      </p:to>
                                    </p:set>
                                    <p:animEffect transition="in" filter="fade">
                                      <p:cBhvr>
                                        <p:cTn id="15" dur="1000"/>
                                        <p:tgtEl>
                                          <p:spTgt spid="395"/>
                                        </p:tgtEl>
                                      </p:cBhvr>
                                    </p:animEffect>
                                    <p:anim calcmode="lin" valueType="num">
                                      <p:cBhvr>
                                        <p:cTn id="16" dur="1000" fill="hold"/>
                                        <p:tgtEl>
                                          <p:spTgt spid="395"/>
                                        </p:tgtEl>
                                        <p:attrNameLst>
                                          <p:attrName>ppt_x</p:attrName>
                                        </p:attrNameLst>
                                      </p:cBhvr>
                                      <p:tavLst>
                                        <p:tav tm="0">
                                          <p:val>
                                            <p:strVal val="#ppt_x"/>
                                          </p:val>
                                        </p:tav>
                                        <p:tav tm="100000">
                                          <p:val>
                                            <p:strVal val="#ppt_x"/>
                                          </p:val>
                                        </p:tav>
                                      </p:tavLst>
                                    </p:anim>
                                    <p:anim calcmode="lin" valueType="num">
                                      <p:cBhvr>
                                        <p:cTn id="17" dur="1000" fill="hold"/>
                                        <p:tgtEl>
                                          <p:spTgt spid="39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96"/>
                                        </p:tgtEl>
                                        <p:attrNameLst>
                                          <p:attrName>style.visibility</p:attrName>
                                        </p:attrNameLst>
                                      </p:cBhvr>
                                      <p:to>
                                        <p:strVal val="visible"/>
                                      </p:to>
                                    </p:set>
                                    <p:animEffect transition="in" filter="fade">
                                      <p:cBhvr>
                                        <p:cTn id="20" dur="1000"/>
                                        <p:tgtEl>
                                          <p:spTgt spid="396"/>
                                        </p:tgtEl>
                                      </p:cBhvr>
                                    </p:animEffect>
                                    <p:anim calcmode="lin" valueType="num">
                                      <p:cBhvr>
                                        <p:cTn id="21" dur="1000" fill="hold"/>
                                        <p:tgtEl>
                                          <p:spTgt spid="396"/>
                                        </p:tgtEl>
                                        <p:attrNameLst>
                                          <p:attrName>ppt_x</p:attrName>
                                        </p:attrNameLst>
                                      </p:cBhvr>
                                      <p:tavLst>
                                        <p:tav tm="0">
                                          <p:val>
                                            <p:strVal val="#ppt_x"/>
                                          </p:val>
                                        </p:tav>
                                        <p:tav tm="100000">
                                          <p:val>
                                            <p:strVal val="#ppt_x"/>
                                          </p:val>
                                        </p:tav>
                                      </p:tavLst>
                                    </p:anim>
                                    <p:anim calcmode="lin" valueType="num">
                                      <p:cBhvr>
                                        <p:cTn id="22" dur="1000" fill="hold"/>
                                        <p:tgtEl>
                                          <p:spTgt spid="396"/>
                                        </p:tgtEl>
                                        <p:attrNameLst>
                                          <p:attrName>ppt_y</p:attrName>
                                        </p:attrNameLst>
                                      </p:cBhvr>
                                      <p:tavLst>
                                        <p:tav tm="0">
                                          <p:val>
                                            <p:strVal val="#ppt_y+.1"/>
                                          </p:val>
                                        </p:tav>
                                        <p:tav tm="100000">
                                          <p:val>
                                            <p:strVal val="#ppt_y"/>
                                          </p:val>
                                        </p:tav>
                                      </p:tavLst>
                                    </p:anim>
                                  </p:childTnLst>
                                </p:cTn>
                              </p:par>
                            </p:childTnLst>
                          </p:cTn>
                        </p:par>
                        <p:par>
                          <p:cTn id="23" fill="hold">
                            <p:stCondLst>
                              <p:cond delay="1750"/>
                            </p:stCondLst>
                            <p:childTnLst>
                              <p:par>
                                <p:cTn id="24" presetID="4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 grpId="0" animBg="1"/>
      <p:bldP spid="396"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6"/>
          <p:cNvSpPr/>
          <p:nvPr/>
        </p:nvSpPr>
        <p:spPr>
          <a:xfrm>
            <a:off x="0" y="0"/>
            <a:ext cx="12192000" cy="6858000"/>
          </a:xfrm>
          <a:prstGeom prst="rect">
            <a:avLst/>
          </a:prstGeom>
          <a:solidFill>
            <a:srgbClr val="A6ED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1"/>
              </a:solidFill>
              <a:latin typeface="UTM ViceroyJF" panose="02040603050506020204" pitchFamily="18" charset="0"/>
              <a:ea typeface="Arial"/>
              <a:cs typeface="Arial"/>
              <a:sym typeface="Arial"/>
            </a:endParaRPr>
          </a:p>
        </p:txBody>
      </p:sp>
      <p:pic>
        <p:nvPicPr>
          <p:cNvPr id="7180" name="Picture 12" descr="HÃ¬nh áº£nh ÄÃ¨n BÃ n MÃ u Xanh BÃ n Há»c HÃ¬nh Minh Há»a GiÃ¡ SÃ¡ch SÃ¡ch DÃ y, ÄÃ¨n BÃ n  MÃ u Xanh, BÃ n Há»c, GiÃ¡ SÃ¡ch Minh Há»a Vector vÃ  PNG vá»i ná»n trong suá»t"/>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5156" l="2344" r="95313">
                        <a14:foregroundMark x1="20469" y1="16406" x2="29219" y2="35000"/>
                        <a14:foregroundMark x1="19375" y1="58750" x2="33125" y2="65469"/>
                        <a14:foregroundMark x1="62656" y1="62344" x2="43438" y2="65625"/>
                        <a14:backgroundMark x1="13594" y1="40000" x2="42031" y2="23125"/>
                        <a14:backgroundMark x1="13906" y1="39531" x2="37500" y2="12656"/>
                        <a14:backgroundMark x1="42500" y1="39688" x2="12812" y2="10625"/>
                        <a14:backgroundMark x1="28594" y1="38594" x2="27187" y2="30000"/>
                        <a14:backgroundMark x1="31406" y1="36406" x2="31406" y2="36406"/>
                        <a14:backgroundMark x1="26250" y1="29531" x2="26250" y2="29531"/>
                        <a14:backgroundMark x1="20313" y1="28594" x2="26406" y2="22656"/>
                        <a14:backgroundMark x1="30781" y1="35000" x2="30781" y2="35000"/>
                        <a14:backgroundMark x1="27969" y1="38906" x2="31406" y2="30781"/>
                        <a14:backgroundMark x1="25938" y1="28594" x2="26875" y2="27656"/>
                        <a14:backgroundMark x1="28906" y1="28438" x2="22500" y2="25781"/>
                        <a14:backgroundMark x1="31250" y1="28594" x2="18906" y2="27813"/>
                        <a14:backgroundMark x1="38125" y1="27656" x2="17344" y2="25469"/>
                        <a14:backgroundMark x1="32813" y1="33281" x2="24531" y2="32813"/>
                        <a14:backgroundMark x1="33438" y1="30000" x2="25156" y2="37813"/>
                        <a14:backgroundMark x1="30312" y1="31094" x2="22344" y2="37344"/>
                        <a14:backgroundMark x1="28281" y1="28125" x2="26094" y2="33281"/>
                        <a14:backgroundMark x1="28125" y1="24063" x2="24219" y2="32656"/>
                        <a14:backgroundMark x1="28594" y1="29375" x2="30000" y2="33438"/>
                        <a14:backgroundMark x1="32344" y1="30469" x2="32969" y2="33438"/>
                        <a14:backgroundMark x1="34531" y1="31563" x2="35625" y2="35000"/>
                      </a14:backgroundRemoval>
                    </a14:imgEffect>
                  </a14:imgLayer>
                </a14:imgProps>
              </a:ext>
              <a:ext uri="{28A0092B-C50C-407E-A947-70E740481C1C}">
                <a14:useLocalDpi xmlns:a14="http://schemas.microsoft.com/office/drawing/2010/main" val="0"/>
              </a:ext>
            </a:extLst>
          </a:blip>
          <a:srcRect l="7841" t="28850"/>
          <a:stretch/>
        </p:blipFill>
        <p:spPr bwMode="auto">
          <a:xfrm>
            <a:off x="5799393" y="1235242"/>
            <a:ext cx="7459982" cy="6517526"/>
          </a:xfrm>
          <a:prstGeom prst="rect">
            <a:avLst/>
          </a:prstGeom>
          <a:noFill/>
          <a:extLst>
            <a:ext uri="{909E8E84-426E-40DD-AFC4-6F175D3DCCD1}">
              <a14:hiddenFill xmlns:a14="http://schemas.microsoft.com/office/drawing/2010/main">
                <a:solidFill>
                  <a:srgbClr val="FFFFFF"/>
                </a:solidFill>
              </a14:hiddenFill>
            </a:ext>
          </a:extLst>
        </p:spPr>
      </p:pic>
      <p:pic>
        <p:nvPicPr>
          <p:cNvPr id="388" name="Google Shape;388;p16"/>
          <p:cNvPicPr preferRelativeResize="0"/>
          <p:nvPr/>
        </p:nvPicPr>
        <p:blipFill rotWithShape="1">
          <a:blip r:embed="rId5">
            <a:alphaModFix/>
          </a:blip>
          <a:srcRect/>
          <a:stretch/>
        </p:blipFill>
        <p:spPr>
          <a:xfrm>
            <a:off x="838367" y="-1635017"/>
            <a:ext cx="11153044" cy="3658501"/>
          </a:xfrm>
          <a:prstGeom prst="rect">
            <a:avLst/>
          </a:prstGeom>
          <a:noFill/>
          <a:ln>
            <a:noFill/>
          </a:ln>
        </p:spPr>
      </p:pic>
      <p:sp>
        <p:nvSpPr>
          <p:cNvPr id="389" name="Google Shape;389;p16"/>
          <p:cNvSpPr/>
          <p:nvPr/>
        </p:nvSpPr>
        <p:spPr>
          <a:xfrm>
            <a:off x="-2009458" y="-306490"/>
            <a:ext cx="8014018" cy="7408748"/>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1"/>
              </a:solidFill>
              <a:latin typeface="UTM ViceroyJF" panose="02040603050506020204" pitchFamily="18" charset="0"/>
              <a:ea typeface="Arial"/>
              <a:cs typeface="Arial"/>
              <a:sym typeface="Arial"/>
            </a:endParaRPr>
          </a:p>
        </p:txBody>
      </p:sp>
      <p:sp>
        <p:nvSpPr>
          <p:cNvPr id="12" name="Title 1"/>
          <p:cNvSpPr txBox="1">
            <a:spLocks/>
          </p:cNvSpPr>
          <p:nvPr/>
        </p:nvSpPr>
        <p:spPr>
          <a:xfrm>
            <a:off x="140235" y="1913710"/>
            <a:ext cx="4878691" cy="1143000"/>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eaLnBrk="1" fontAlgn="auto" hangingPunct="1">
              <a:spcAft>
                <a:spcPts val="0"/>
              </a:spcAft>
              <a:defRPr/>
            </a:pP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2. Cho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đề</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tập</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làm</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văn</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sau</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Tả</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một</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đồ</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dùng</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học</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tập</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của</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em</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a:t>
            </a:r>
          </a:p>
        </p:txBody>
      </p:sp>
      <p:sp>
        <p:nvSpPr>
          <p:cNvPr id="13" name="Title 1"/>
          <p:cNvSpPr txBox="1">
            <a:spLocks/>
          </p:cNvSpPr>
          <p:nvPr/>
        </p:nvSpPr>
        <p:spPr>
          <a:xfrm>
            <a:off x="275573" y="3977252"/>
            <a:ext cx="5018926" cy="1986336"/>
          </a:xfrm>
          <a:prstGeom prst="rect">
            <a:avLst/>
          </a:prstGeom>
        </p:spPr>
        <p:txBody>
          <a:bodyPr>
            <a:normAutofit fontScale="82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dirty="0">
                <a:solidFill>
                  <a:schemeClr val="accent1"/>
                </a:solidFill>
                <a:latin typeface="UTM ViceroyJF" panose="02040603050506020204" pitchFamily="18" charset="0"/>
                <a:cs typeface="Times New Roman" pitchFamily="18" charset="0"/>
              </a:rPr>
              <a:t>a) </a:t>
            </a:r>
            <a:r>
              <a:rPr lang="en-US" dirty="0" err="1">
                <a:solidFill>
                  <a:schemeClr val="accent1"/>
                </a:solidFill>
                <a:latin typeface="UTM ViceroyJF" panose="02040603050506020204" pitchFamily="18" charset="0"/>
                <a:cs typeface="Times New Roman" pitchFamily="18" charset="0"/>
              </a:rPr>
              <a:t>Hãy</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quan</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sát</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đồ</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dùng</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ấy</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và</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chuyển</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kết</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quả</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quan</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sát</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thành</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dàn</a:t>
            </a:r>
            <a:r>
              <a:rPr lang="en-US" dirty="0">
                <a:solidFill>
                  <a:schemeClr val="accent1"/>
                </a:solidFill>
                <a:latin typeface="UTM ViceroyJF" panose="02040603050506020204" pitchFamily="18" charset="0"/>
                <a:cs typeface="Times New Roman" pitchFamily="18" charset="0"/>
              </a:rPr>
              <a:t> ý.</a:t>
            </a:r>
          </a:p>
        </p:txBody>
      </p:sp>
      <p:pic>
        <p:nvPicPr>
          <p:cNvPr id="7174" name="Picture 6" descr="Giá»i thiá»u SÃ¡ch giÃ¡o khoa, sÃ¡ch tham kháº£o báº£n má»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0047" y="3231952"/>
            <a:ext cx="4876800" cy="3629025"/>
          </a:xfrm>
          <a:prstGeom prst="rect">
            <a:avLst/>
          </a:prstGeom>
          <a:noFill/>
          <a:extLst>
            <a:ext uri="{909E8E84-426E-40DD-AFC4-6F175D3DCCD1}">
              <a14:hiddenFill xmlns:a14="http://schemas.microsoft.com/office/drawing/2010/main">
                <a:solidFill>
                  <a:srgbClr val="FFFFFF"/>
                </a:solidFill>
              </a14:hiddenFill>
            </a:ext>
          </a:extLst>
        </p:spPr>
      </p:pic>
      <p:pic>
        <p:nvPicPr>
          <p:cNvPr id="18" name="Google Shape;178;p5"/>
          <p:cNvPicPr preferRelativeResize="0"/>
          <p:nvPr/>
        </p:nvPicPr>
        <p:blipFill rotWithShape="1">
          <a:blip r:embed="rId7">
            <a:alphaModFix/>
          </a:blip>
          <a:srcRect/>
          <a:stretch/>
        </p:blipFill>
        <p:spPr>
          <a:xfrm flipH="1">
            <a:off x="-287155" y="-120761"/>
            <a:ext cx="2604469" cy="2731321"/>
          </a:xfrm>
          <a:prstGeom prst="rect">
            <a:avLst/>
          </a:prstGeom>
          <a:noFill/>
          <a:ln>
            <a:noFill/>
          </a:ln>
        </p:spPr>
      </p:pic>
      <p:pic>
        <p:nvPicPr>
          <p:cNvPr id="7176" name="Picture 8" descr="Cáº·p sÃ¡ch png | PNGEg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7778" y1="5668" x2="39000" y2="33385"/>
                        <a14:foregroundMark x1="23556" y1="3960" x2="42444" y2="29503"/>
                        <a14:foregroundMark x1="16556" y1="25000" x2="30667" y2="36180"/>
                        <a14:foregroundMark x1="7222" y1="24457" x2="23222" y2="36180"/>
                        <a14:foregroundMark x1="15000" y1="31211" x2="59556" y2="22050"/>
                        <a14:foregroundMark x1="16000" y1="25388" x2="29333" y2="19099"/>
                        <a14:foregroundMark x1="20000" y1="24301" x2="9667" y2="28028"/>
                        <a14:foregroundMark x1="7222" y1="3028" x2="7222" y2="3028"/>
                        <a14:foregroundMark x1="25333" y1="2873" x2="46222" y2="20730"/>
                        <a14:foregroundMark x1="59556" y1="32842" x2="82667" y2="3261"/>
                        <a14:foregroundMark x1="76000" y1="21273" x2="73667" y2="34938"/>
                        <a14:foregroundMark x1="92889" y1="20963" x2="78667" y2="42935"/>
                        <a14:foregroundMark x1="86667" y1="11258" x2="72889" y2="33385"/>
                        <a14:foregroundMark x1="37111" y1="14596" x2="67222" y2="9938"/>
                        <a14:foregroundMark x1="78667" y1="65606" x2="83222" y2="76786"/>
                        <a14:foregroundMark x1="64889" y1="58540" x2="70667" y2="86724"/>
                        <a14:foregroundMark x1="73667" y1="77562" x2="67778" y2="89519"/>
                        <a14:foregroundMark x1="84556" y1="92314" x2="81889" y2="96196"/>
                        <a14:foregroundMark x1="76000" y1="3261" x2="64556" y2="23758"/>
                        <a14:foregroundMark x1="24333" y1="4193" x2="40889" y2="17935"/>
                        <a14:foregroundMark x1="28333" y1="8851" x2="28333" y2="8851"/>
                        <a14:foregroundMark x1="15222" y1="23370" x2="15222" y2="23370"/>
                        <a14:foregroundMark x1="12333" y1="88898" x2="10444" y2="76087"/>
                      </a14:backgroundRemoval>
                    </a14:imgEffect>
                  </a14:imgLayer>
                </a14:imgProps>
              </a:ext>
              <a:ext uri="{28A0092B-C50C-407E-A947-70E740481C1C}">
                <a14:useLocalDpi xmlns:a14="http://schemas.microsoft.com/office/drawing/2010/main" val="0"/>
              </a:ext>
            </a:extLst>
          </a:blip>
          <a:srcRect/>
          <a:stretch>
            <a:fillRect/>
          </a:stretch>
        </p:blipFill>
        <p:spPr bwMode="auto">
          <a:xfrm>
            <a:off x="5018926" y="398930"/>
            <a:ext cx="1758006" cy="251590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Äá» há»a Vector Biá»u tÆ°á»£ng mÃ¡y tÃ­nh HÃ¬nh áº£nh Cáº·p sÃ¡ch Äá» há»a máº¡ng di Äá»ng -  vali norway png tÃºi satchel png táº£i vá» - Miá»n phÃ­ trong suá»t TÃºi 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99000"/>
                    </a14:imgEffect>
                  </a14:imgLayer>
                </a14:imgProps>
              </a:ext>
              <a:ext uri="{28A0092B-C50C-407E-A947-70E740481C1C}">
                <a14:useLocalDpi xmlns:a14="http://schemas.microsoft.com/office/drawing/2010/main" val="0"/>
              </a:ext>
            </a:extLst>
          </a:blip>
          <a:srcRect/>
          <a:stretch>
            <a:fillRect/>
          </a:stretch>
        </p:blipFill>
        <p:spPr bwMode="auto">
          <a:xfrm>
            <a:off x="7320047" y="1487343"/>
            <a:ext cx="2232025" cy="18352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Lst>
          </a:blip>
          <a:stretch>
            <a:fillRect/>
          </a:stretch>
        </p:blipFill>
        <p:spPr>
          <a:xfrm rot="1725299">
            <a:off x="6791216" y="117416"/>
            <a:ext cx="1967006" cy="1835221"/>
          </a:xfrm>
          <a:prstGeom prst="rect">
            <a:avLst/>
          </a:prstGeom>
        </p:spPr>
      </p:pic>
      <p:pic>
        <p:nvPicPr>
          <p:cNvPr id="3" name="Picture 2"/>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foregroundMark x1="76102" y1="52613" x2="80742" y2="62021"/>
                        <a14:foregroundMark x1="80046" y1="48780" x2="80046" y2="62021"/>
                      </a14:backgroundRemoval>
                    </a14:imgEffect>
                  </a14:imgLayer>
                </a14:imgProps>
              </a:ext>
            </a:extLst>
          </a:blip>
          <a:stretch>
            <a:fillRect/>
          </a:stretch>
        </p:blipFill>
        <p:spPr>
          <a:xfrm>
            <a:off x="9254183" y="-237040"/>
            <a:ext cx="2736991" cy="1822544"/>
          </a:xfrm>
          <a:prstGeom prst="rect">
            <a:avLst/>
          </a:prstGeom>
        </p:spPr>
      </p:pic>
      <p:pic>
        <p:nvPicPr>
          <p:cNvPr id="19" name="Picture 18"/>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foregroundMark x1="22782" y1="54234" x2="82734" y2="60282"/>
                        <a14:foregroundMark x1="23981" y1="56250" x2="50600" y2="58266"/>
                      </a14:backgroundRemoval>
                    </a14:imgEffect>
                  </a14:imgLayer>
                </a14:imgProps>
              </a:ext>
            </a:extLst>
          </a:blip>
          <a:stretch>
            <a:fillRect/>
          </a:stretch>
        </p:blipFill>
        <p:spPr>
          <a:xfrm>
            <a:off x="9539869" y="2679130"/>
            <a:ext cx="1949126" cy="1159192"/>
          </a:xfrm>
          <a:prstGeom prst="rect">
            <a:avLst/>
          </a:prstGeom>
        </p:spPr>
      </p:pic>
    </p:spTree>
    <p:extLst>
      <p:ext uri="{BB962C8B-B14F-4D97-AF65-F5344CB8AC3E}">
        <p14:creationId xmlns:p14="http://schemas.microsoft.com/office/powerpoint/2010/main" val="106085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89"/>
                                        </p:tgtEl>
                                        <p:attrNameLst>
                                          <p:attrName>style.visibility</p:attrName>
                                        </p:attrNameLst>
                                      </p:cBhvr>
                                      <p:to>
                                        <p:strVal val="visible"/>
                                      </p:to>
                                    </p:set>
                                    <p:animEffect transition="in" filter="barn(inVertical)">
                                      <p:cBhvr>
                                        <p:cTn id="7" dur="500"/>
                                        <p:tgtEl>
                                          <p:spTgt spid="389"/>
                                        </p:tgtEl>
                                      </p:cBhvr>
                                    </p:animEffect>
                                  </p:childTnLst>
                                </p:cTn>
                              </p:par>
                              <p:par>
                                <p:cTn id="8" presetID="2" presetClass="entr" presetSubtype="3"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750" fill="hold"/>
                                        <p:tgtEl>
                                          <p:spTgt spid="18"/>
                                        </p:tgtEl>
                                        <p:attrNameLst>
                                          <p:attrName>ppt_x</p:attrName>
                                        </p:attrNameLst>
                                      </p:cBhvr>
                                      <p:tavLst>
                                        <p:tav tm="0">
                                          <p:val>
                                            <p:strVal val="1+#ppt_w/2"/>
                                          </p:val>
                                        </p:tav>
                                        <p:tav tm="100000">
                                          <p:val>
                                            <p:strVal val="#ppt_x"/>
                                          </p:val>
                                        </p:tav>
                                      </p:tavLst>
                                    </p:anim>
                                    <p:anim calcmode="lin" valueType="num">
                                      <p:cBhvr additive="base">
                                        <p:cTn id="11" dur="750" fill="hold"/>
                                        <p:tgtEl>
                                          <p:spTgt spid="18"/>
                                        </p:tgtEl>
                                        <p:attrNameLst>
                                          <p:attrName>ppt_y</p:attrName>
                                        </p:attrNameLst>
                                      </p:cBhvr>
                                      <p:tavLst>
                                        <p:tav tm="0">
                                          <p:val>
                                            <p:strVal val="0-#ppt_h/2"/>
                                          </p:val>
                                        </p:tav>
                                        <p:tav tm="100000">
                                          <p:val>
                                            <p:strVal val="#ppt_y"/>
                                          </p:val>
                                        </p:tav>
                                      </p:tavLst>
                                    </p:anim>
                                  </p:childTnLst>
                                </p:cTn>
                              </p:par>
                            </p:childTnLst>
                          </p:cTn>
                        </p:par>
                        <p:par>
                          <p:cTn id="12" fill="hold">
                            <p:stCondLst>
                              <p:cond delay="750"/>
                            </p:stCondLst>
                            <p:childTnLst>
                              <p:par>
                                <p:cTn id="13" presetID="47"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1750"/>
                            </p:stCondLst>
                            <p:childTnLst>
                              <p:par>
                                <p:cTn id="24" presetID="42" presetClass="entr" presetSubtype="0" fill="hold" nodeType="afterEffect">
                                  <p:stCondLst>
                                    <p:cond delay="0"/>
                                  </p:stCondLst>
                                  <p:childTnLst>
                                    <p:set>
                                      <p:cBhvr>
                                        <p:cTn id="25" dur="1" fill="hold">
                                          <p:stCondLst>
                                            <p:cond delay="0"/>
                                          </p:stCondLst>
                                        </p:cTn>
                                        <p:tgtEl>
                                          <p:spTgt spid="7174"/>
                                        </p:tgtEl>
                                        <p:attrNameLst>
                                          <p:attrName>style.visibility</p:attrName>
                                        </p:attrNameLst>
                                      </p:cBhvr>
                                      <p:to>
                                        <p:strVal val="visible"/>
                                      </p:to>
                                    </p:set>
                                    <p:animEffect transition="in" filter="fade">
                                      <p:cBhvr>
                                        <p:cTn id="26" dur="1000"/>
                                        <p:tgtEl>
                                          <p:spTgt spid="7174"/>
                                        </p:tgtEl>
                                      </p:cBhvr>
                                    </p:animEffect>
                                    <p:anim calcmode="lin" valueType="num">
                                      <p:cBhvr>
                                        <p:cTn id="27" dur="1000" fill="hold"/>
                                        <p:tgtEl>
                                          <p:spTgt spid="7174"/>
                                        </p:tgtEl>
                                        <p:attrNameLst>
                                          <p:attrName>ppt_x</p:attrName>
                                        </p:attrNameLst>
                                      </p:cBhvr>
                                      <p:tavLst>
                                        <p:tav tm="0">
                                          <p:val>
                                            <p:strVal val="#ppt_x"/>
                                          </p:val>
                                        </p:tav>
                                        <p:tav tm="100000">
                                          <p:val>
                                            <p:strVal val="#ppt_x"/>
                                          </p:val>
                                        </p:tav>
                                      </p:tavLst>
                                    </p:anim>
                                    <p:anim calcmode="lin" valueType="num">
                                      <p:cBhvr>
                                        <p:cTn id="28" dur="1000" fill="hold"/>
                                        <p:tgtEl>
                                          <p:spTgt spid="717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180"/>
                                        </p:tgtEl>
                                        <p:attrNameLst>
                                          <p:attrName>style.visibility</p:attrName>
                                        </p:attrNameLst>
                                      </p:cBhvr>
                                      <p:to>
                                        <p:strVal val="visible"/>
                                      </p:to>
                                    </p:set>
                                    <p:animEffect transition="in" filter="fade">
                                      <p:cBhvr>
                                        <p:cTn id="33" dur="1000"/>
                                        <p:tgtEl>
                                          <p:spTgt spid="7180"/>
                                        </p:tgtEl>
                                      </p:cBhvr>
                                    </p:animEffect>
                                    <p:anim calcmode="lin" valueType="num">
                                      <p:cBhvr>
                                        <p:cTn id="34" dur="1000" fill="hold"/>
                                        <p:tgtEl>
                                          <p:spTgt spid="7180"/>
                                        </p:tgtEl>
                                        <p:attrNameLst>
                                          <p:attrName>ppt_x</p:attrName>
                                        </p:attrNameLst>
                                      </p:cBhvr>
                                      <p:tavLst>
                                        <p:tav tm="0">
                                          <p:val>
                                            <p:strVal val="#ppt_x"/>
                                          </p:val>
                                        </p:tav>
                                        <p:tav tm="100000">
                                          <p:val>
                                            <p:strVal val="#ppt_x"/>
                                          </p:val>
                                        </p:tav>
                                      </p:tavLst>
                                    </p:anim>
                                    <p:anim calcmode="lin" valueType="num">
                                      <p:cBhvr>
                                        <p:cTn id="35" dur="1000" fill="hold"/>
                                        <p:tgtEl>
                                          <p:spTgt spid="7180"/>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26" presetClass="entr" presetSubtype="0" fill="hold" nodeType="afterEffect">
                                  <p:stCondLst>
                                    <p:cond delay="0"/>
                                  </p:stCondLst>
                                  <p:childTnLst>
                                    <p:set>
                                      <p:cBhvr>
                                        <p:cTn id="38" dur="1" fill="hold">
                                          <p:stCondLst>
                                            <p:cond delay="0"/>
                                          </p:stCondLst>
                                        </p:cTn>
                                        <p:tgtEl>
                                          <p:spTgt spid="7176"/>
                                        </p:tgtEl>
                                        <p:attrNameLst>
                                          <p:attrName>style.visibility</p:attrName>
                                        </p:attrNameLst>
                                      </p:cBhvr>
                                      <p:to>
                                        <p:strVal val="visible"/>
                                      </p:to>
                                    </p:set>
                                    <p:animEffect transition="in" filter="wipe(down)">
                                      <p:cBhvr>
                                        <p:cTn id="39" dur="580">
                                          <p:stCondLst>
                                            <p:cond delay="0"/>
                                          </p:stCondLst>
                                        </p:cTn>
                                        <p:tgtEl>
                                          <p:spTgt spid="7176"/>
                                        </p:tgtEl>
                                      </p:cBhvr>
                                    </p:animEffect>
                                    <p:anim calcmode="lin" valueType="num">
                                      <p:cBhvr>
                                        <p:cTn id="40" dur="1822" tmFilter="0,0; 0.14,0.36; 0.43,0.73; 0.71,0.91; 1.0,1.0">
                                          <p:stCondLst>
                                            <p:cond delay="0"/>
                                          </p:stCondLst>
                                        </p:cTn>
                                        <p:tgtEl>
                                          <p:spTgt spid="717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17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17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17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176"/>
                                        </p:tgtEl>
                                        <p:attrNameLst>
                                          <p:attrName>ppt_y</p:attrName>
                                        </p:attrNameLst>
                                      </p:cBhvr>
                                      <p:tavLst>
                                        <p:tav tm="0" fmla="#ppt_y-sin(pi*$)/81">
                                          <p:val>
                                            <p:fltVal val="0"/>
                                          </p:val>
                                        </p:tav>
                                        <p:tav tm="100000">
                                          <p:val>
                                            <p:fltVal val="1"/>
                                          </p:val>
                                        </p:tav>
                                      </p:tavLst>
                                    </p:anim>
                                    <p:animScale>
                                      <p:cBhvr>
                                        <p:cTn id="45" dur="26">
                                          <p:stCondLst>
                                            <p:cond delay="650"/>
                                          </p:stCondLst>
                                        </p:cTn>
                                        <p:tgtEl>
                                          <p:spTgt spid="7176"/>
                                        </p:tgtEl>
                                      </p:cBhvr>
                                      <p:to x="100000" y="60000"/>
                                    </p:animScale>
                                    <p:animScale>
                                      <p:cBhvr>
                                        <p:cTn id="46" dur="166" decel="50000">
                                          <p:stCondLst>
                                            <p:cond delay="676"/>
                                          </p:stCondLst>
                                        </p:cTn>
                                        <p:tgtEl>
                                          <p:spTgt spid="7176"/>
                                        </p:tgtEl>
                                      </p:cBhvr>
                                      <p:to x="100000" y="100000"/>
                                    </p:animScale>
                                    <p:animScale>
                                      <p:cBhvr>
                                        <p:cTn id="47" dur="26">
                                          <p:stCondLst>
                                            <p:cond delay="1312"/>
                                          </p:stCondLst>
                                        </p:cTn>
                                        <p:tgtEl>
                                          <p:spTgt spid="7176"/>
                                        </p:tgtEl>
                                      </p:cBhvr>
                                      <p:to x="100000" y="80000"/>
                                    </p:animScale>
                                    <p:animScale>
                                      <p:cBhvr>
                                        <p:cTn id="48" dur="166" decel="50000">
                                          <p:stCondLst>
                                            <p:cond delay="1338"/>
                                          </p:stCondLst>
                                        </p:cTn>
                                        <p:tgtEl>
                                          <p:spTgt spid="7176"/>
                                        </p:tgtEl>
                                      </p:cBhvr>
                                      <p:to x="100000" y="100000"/>
                                    </p:animScale>
                                    <p:animScale>
                                      <p:cBhvr>
                                        <p:cTn id="49" dur="26">
                                          <p:stCondLst>
                                            <p:cond delay="1642"/>
                                          </p:stCondLst>
                                        </p:cTn>
                                        <p:tgtEl>
                                          <p:spTgt spid="7176"/>
                                        </p:tgtEl>
                                      </p:cBhvr>
                                      <p:to x="100000" y="90000"/>
                                    </p:animScale>
                                    <p:animScale>
                                      <p:cBhvr>
                                        <p:cTn id="50" dur="166" decel="50000">
                                          <p:stCondLst>
                                            <p:cond delay="1668"/>
                                          </p:stCondLst>
                                        </p:cTn>
                                        <p:tgtEl>
                                          <p:spTgt spid="7176"/>
                                        </p:tgtEl>
                                      </p:cBhvr>
                                      <p:to x="100000" y="100000"/>
                                    </p:animScale>
                                    <p:animScale>
                                      <p:cBhvr>
                                        <p:cTn id="51" dur="26">
                                          <p:stCondLst>
                                            <p:cond delay="1808"/>
                                          </p:stCondLst>
                                        </p:cTn>
                                        <p:tgtEl>
                                          <p:spTgt spid="7176"/>
                                        </p:tgtEl>
                                      </p:cBhvr>
                                      <p:to x="100000" y="95000"/>
                                    </p:animScale>
                                    <p:animScale>
                                      <p:cBhvr>
                                        <p:cTn id="52" dur="166" decel="50000">
                                          <p:stCondLst>
                                            <p:cond delay="1834"/>
                                          </p:stCondLst>
                                        </p:cTn>
                                        <p:tgtEl>
                                          <p:spTgt spid="7176"/>
                                        </p:tgtEl>
                                      </p:cBhvr>
                                      <p:to x="100000" y="100000"/>
                                    </p:animScale>
                                  </p:childTnLst>
                                </p:cTn>
                              </p:par>
                            </p:childTnLst>
                          </p:cTn>
                        </p:par>
                        <p:par>
                          <p:cTn id="53" fill="hold">
                            <p:stCondLst>
                              <p:cond delay="3000"/>
                            </p:stCondLst>
                            <p:childTnLst>
                              <p:par>
                                <p:cTn id="54" presetID="26" presetClass="entr" presetSubtype="0" fill="hold" nodeType="afterEffect">
                                  <p:stCondLst>
                                    <p:cond delay="0"/>
                                  </p:stCondLst>
                                  <p:childTnLst>
                                    <p:set>
                                      <p:cBhvr>
                                        <p:cTn id="55" dur="1" fill="hold">
                                          <p:stCondLst>
                                            <p:cond delay="0"/>
                                          </p:stCondLst>
                                        </p:cTn>
                                        <p:tgtEl>
                                          <p:spTgt spid="7178"/>
                                        </p:tgtEl>
                                        <p:attrNameLst>
                                          <p:attrName>style.visibility</p:attrName>
                                        </p:attrNameLst>
                                      </p:cBhvr>
                                      <p:to>
                                        <p:strVal val="visible"/>
                                      </p:to>
                                    </p:set>
                                    <p:animEffect transition="in" filter="wipe(down)">
                                      <p:cBhvr>
                                        <p:cTn id="56" dur="580">
                                          <p:stCondLst>
                                            <p:cond delay="0"/>
                                          </p:stCondLst>
                                        </p:cTn>
                                        <p:tgtEl>
                                          <p:spTgt spid="7178"/>
                                        </p:tgtEl>
                                      </p:cBhvr>
                                    </p:animEffect>
                                    <p:anim calcmode="lin" valueType="num">
                                      <p:cBhvr>
                                        <p:cTn id="57" dur="1822" tmFilter="0,0; 0.14,0.36; 0.43,0.73; 0.71,0.91; 1.0,1.0">
                                          <p:stCondLst>
                                            <p:cond delay="0"/>
                                          </p:stCondLst>
                                        </p:cTn>
                                        <p:tgtEl>
                                          <p:spTgt spid="7178"/>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7178"/>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7178"/>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7178"/>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7178"/>
                                        </p:tgtEl>
                                        <p:attrNameLst>
                                          <p:attrName>ppt_y</p:attrName>
                                        </p:attrNameLst>
                                      </p:cBhvr>
                                      <p:tavLst>
                                        <p:tav tm="0" fmla="#ppt_y-sin(pi*$)/81">
                                          <p:val>
                                            <p:fltVal val="0"/>
                                          </p:val>
                                        </p:tav>
                                        <p:tav tm="100000">
                                          <p:val>
                                            <p:fltVal val="1"/>
                                          </p:val>
                                        </p:tav>
                                      </p:tavLst>
                                    </p:anim>
                                    <p:animScale>
                                      <p:cBhvr>
                                        <p:cTn id="62" dur="26">
                                          <p:stCondLst>
                                            <p:cond delay="650"/>
                                          </p:stCondLst>
                                        </p:cTn>
                                        <p:tgtEl>
                                          <p:spTgt spid="7178"/>
                                        </p:tgtEl>
                                      </p:cBhvr>
                                      <p:to x="100000" y="60000"/>
                                    </p:animScale>
                                    <p:animScale>
                                      <p:cBhvr>
                                        <p:cTn id="63" dur="166" decel="50000">
                                          <p:stCondLst>
                                            <p:cond delay="676"/>
                                          </p:stCondLst>
                                        </p:cTn>
                                        <p:tgtEl>
                                          <p:spTgt spid="7178"/>
                                        </p:tgtEl>
                                      </p:cBhvr>
                                      <p:to x="100000" y="100000"/>
                                    </p:animScale>
                                    <p:animScale>
                                      <p:cBhvr>
                                        <p:cTn id="64" dur="26">
                                          <p:stCondLst>
                                            <p:cond delay="1312"/>
                                          </p:stCondLst>
                                        </p:cTn>
                                        <p:tgtEl>
                                          <p:spTgt spid="7178"/>
                                        </p:tgtEl>
                                      </p:cBhvr>
                                      <p:to x="100000" y="80000"/>
                                    </p:animScale>
                                    <p:animScale>
                                      <p:cBhvr>
                                        <p:cTn id="65" dur="166" decel="50000">
                                          <p:stCondLst>
                                            <p:cond delay="1338"/>
                                          </p:stCondLst>
                                        </p:cTn>
                                        <p:tgtEl>
                                          <p:spTgt spid="7178"/>
                                        </p:tgtEl>
                                      </p:cBhvr>
                                      <p:to x="100000" y="100000"/>
                                    </p:animScale>
                                    <p:animScale>
                                      <p:cBhvr>
                                        <p:cTn id="66" dur="26">
                                          <p:stCondLst>
                                            <p:cond delay="1642"/>
                                          </p:stCondLst>
                                        </p:cTn>
                                        <p:tgtEl>
                                          <p:spTgt spid="7178"/>
                                        </p:tgtEl>
                                      </p:cBhvr>
                                      <p:to x="100000" y="90000"/>
                                    </p:animScale>
                                    <p:animScale>
                                      <p:cBhvr>
                                        <p:cTn id="67" dur="166" decel="50000">
                                          <p:stCondLst>
                                            <p:cond delay="1668"/>
                                          </p:stCondLst>
                                        </p:cTn>
                                        <p:tgtEl>
                                          <p:spTgt spid="7178"/>
                                        </p:tgtEl>
                                      </p:cBhvr>
                                      <p:to x="100000" y="100000"/>
                                    </p:animScale>
                                    <p:animScale>
                                      <p:cBhvr>
                                        <p:cTn id="68" dur="26">
                                          <p:stCondLst>
                                            <p:cond delay="1808"/>
                                          </p:stCondLst>
                                        </p:cTn>
                                        <p:tgtEl>
                                          <p:spTgt spid="7178"/>
                                        </p:tgtEl>
                                      </p:cBhvr>
                                      <p:to x="100000" y="95000"/>
                                    </p:animScale>
                                    <p:animScale>
                                      <p:cBhvr>
                                        <p:cTn id="69" dur="166" decel="50000">
                                          <p:stCondLst>
                                            <p:cond delay="1834"/>
                                          </p:stCondLst>
                                        </p:cTn>
                                        <p:tgtEl>
                                          <p:spTgt spid="7178"/>
                                        </p:tgtEl>
                                      </p:cBhvr>
                                      <p:to x="100000" y="100000"/>
                                    </p:animScale>
                                  </p:childTnLst>
                                </p:cTn>
                              </p:par>
                            </p:childTnLst>
                          </p:cTn>
                        </p:par>
                        <p:par>
                          <p:cTn id="70" fill="hold">
                            <p:stCondLst>
                              <p:cond delay="5000"/>
                            </p:stCondLst>
                            <p:childTnLst>
                              <p:par>
                                <p:cTn id="71" presetID="26" presetClass="entr" presetSubtype="0" fill="hold" nodeType="after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wipe(down)">
                                      <p:cBhvr>
                                        <p:cTn id="73" dur="580">
                                          <p:stCondLst>
                                            <p:cond delay="0"/>
                                          </p:stCondLst>
                                        </p:cTn>
                                        <p:tgtEl>
                                          <p:spTgt spid="2"/>
                                        </p:tgtEl>
                                      </p:cBhvr>
                                    </p:animEffect>
                                    <p:anim calcmode="lin" valueType="num">
                                      <p:cBhvr>
                                        <p:cTn id="7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79" dur="26">
                                          <p:stCondLst>
                                            <p:cond delay="650"/>
                                          </p:stCondLst>
                                        </p:cTn>
                                        <p:tgtEl>
                                          <p:spTgt spid="2"/>
                                        </p:tgtEl>
                                      </p:cBhvr>
                                      <p:to x="100000" y="60000"/>
                                    </p:animScale>
                                    <p:animScale>
                                      <p:cBhvr>
                                        <p:cTn id="80" dur="166" decel="50000">
                                          <p:stCondLst>
                                            <p:cond delay="676"/>
                                          </p:stCondLst>
                                        </p:cTn>
                                        <p:tgtEl>
                                          <p:spTgt spid="2"/>
                                        </p:tgtEl>
                                      </p:cBhvr>
                                      <p:to x="100000" y="100000"/>
                                    </p:animScale>
                                    <p:animScale>
                                      <p:cBhvr>
                                        <p:cTn id="81" dur="26">
                                          <p:stCondLst>
                                            <p:cond delay="1312"/>
                                          </p:stCondLst>
                                        </p:cTn>
                                        <p:tgtEl>
                                          <p:spTgt spid="2"/>
                                        </p:tgtEl>
                                      </p:cBhvr>
                                      <p:to x="100000" y="80000"/>
                                    </p:animScale>
                                    <p:animScale>
                                      <p:cBhvr>
                                        <p:cTn id="82" dur="166" decel="50000">
                                          <p:stCondLst>
                                            <p:cond delay="1338"/>
                                          </p:stCondLst>
                                        </p:cTn>
                                        <p:tgtEl>
                                          <p:spTgt spid="2"/>
                                        </p:tgtEl>
                                      </p:cBhvr>
                                      <p:to x="100000" y="100000"/>
                                    </p:animScale>
                                    <p:animScale>
                                      <p:cBhvr>
                                        <p:cTn id="83" dur="26">
                                          <p:stCondLst>
                                            <p:cond delay="1642"/>
                                          </p:stCondLst>
                                        </p:cTn>
                                        <p:tgtEl>
                                          <p:spTgt spid="2"/>
                                        </p:tgtEl>
                                      </p:cBhvr>
                                      <p:to x="100000" y="90000"/>
                                    </p:animScale>
                                    <p:animScale>
                                      <p:cBhvr>
                                        <p:cTn id="84" dur="166" decel="50000">
                                          <p:stCondLst>
                                            <p:cond delay="1668"/>
                                          </p:stCondLst>
                                        </p:cTn>
                                        <p:tgtEl>
                                          <p:spTgt spid="2"/>
                                        </p:tgtEl>
                                      </p:cBhvr>
                                      <p:to x="100000" y="100000"/>
                                    </p:animScale>
                                    <p:animScale>
                                      <p:cBhvr>
                                        <p:cTn id="85" dur="26">
                                          <p:stCondLst>
                                            <p:cond delay="1808"/>
                                          </p:stCondLst>
                                        </p:cTn>
                                        <p:tgtEl>
                                          <p:spTgt spid="2"/>
                                        </p:tgtEl>
                                      </p:cBhvr>
                                      <p:to x="100000" y="95000"/>
                                    </p:animScale>
                                    <p:animScale>
                                      <p:cBhvr>
                                        <p:cTn id="86" dur="166" decel="50000">
                                          <p:stCondLst>
                                            <p:cond delay="1834"/>
                                          </p:stCondLst>
                                        </p:cTn>
                                        <p:tgtEl>
                                          <p:spTgt spid="2"/>
                                        </p:tgtEl>
                                      </p:cBhvr>
                                      <p:to x="100000" y="100000"/>
                                    </p:animScale>
                                  </p:childTnLst>
                                </p:cTn>
                              </p:par>
                            </p:childTnLst>
                          </p:cTn>
                        </p:par>
                        <p:par>
                          <p:cTn id="87" fill="hold">
                            <p:stCondLst>
                              <p:cond delay="7000"/>
                            </p:stCondLst>
                            <p:childTnLst>
                              <p:par>
                                <p:cTn id="88" presetID="26" presetClass="entr" presetSubtype="0"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Effect transition="in" filter="wipe(down)">
                                      <p:cBhvr>
                                        <p:cTn id="90" dur="580">
                                          <p:stCondLst>
                                            <p:cond delay="0"/>
                                          </p:stCondLst>
                                        </p:cTn>
                                        <p:tgtEl>
                                          <p:spTgt spid="3"/>
                                        </p:tgtEl>
                                      </p:cBhvr>
                                    </p:animEffect>
                                    <p:anim calcmode="lin" valueType="num">
                                      <p:cBhvr>
                                        <p:cTn id="9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96" dur="26">
                                          <p:stCondLst>
                                            <p:cond delay="650"/>
                                          </p:stCondLst>
                                        </p:cTn>
                                        <p:tgtEl>
                                          <p:spTgt spid="3"/>
                                        </p:tgtEl>
                                      </p:cBhvr>
                                      <p:to x="100000" y="60000"/>
                                    </p:animScale>
                                    <p:animScale>
                                      <p:cBhvr>
                                        <p:cTn id="97" dur="166" decel="50000">
                                          <p:stCondLst>
                                            <p:cond delay="676"/>
                                          </p:stCondLst>
                                        </p:cTn>
                                        <p:tgtEl>
                                          <p:spTgt spid="3"/>
                                        </p:tgtEl>
                                      </p:cBhvr>
                                      <p:to x="100000" y="100000"/>
                                    </p:animScale>
                                    <p:animScale>
                                      <p:cBhvr>
                                        <p:cTn id="98" dur="26">
                                          <p:stCondLst>
                                            <p:cond delay="1312"/>
                                          </p:stCondLst>
                                        </p:cTn>
                                        <p:tgtEl>
                                          <p:spTgt spid="3"/>
                                        </p:tgtEl>
                                      </p:cBhvr>
                                      <p:to x="100000" y="80000"/>
                                    </p:animScale>
                                    <p:animScale>
                                      <p:cBhvr>
                                        <p:cTn id="99" dur="166" decel="50000">
                                          <p:stCondLst>
                                            <p:cond delay="1338"/>
                                          </p:stCondLst>
                                        </p:cTn>
                                        <p:tgtEl>
                                          <p:spTgt spid="3"/>
                                        </p:tgtEl>
                                      </p:cBhvr>
                                      <p:to x="100000" y="100000"/>
                                    </p:animScale>
                                    <p:animScale>
                                      <p:cBhvr>
                                        <p:cTn id="100" dur="26">
                                          <p:stCondLst>
                                            <p:cond delay="1642"/>
                                          </p:stCondLst>
                                        </p:cTn>
                                        <p:tgtEl>
                                          <p:spTgt spid="3"/>
                                        </p:tgtEl>
                                      </p:cBhvr>
                                      <p:to x="100000" y="90000"/>
                                    </p:animScale>
                                    <p:animScale>
                                      <p:cBhvr>
                                        <p:cTn id="101" dur="166" decel="50000">
                                          <p:stCondLst>
                                            <p:cond delay="1668"/>
                                          </p:stCondLst>
                                        </p:cTn>
                                        <p:tgtEl>
                                          <p:spTgt spid="3"/>
                                        </p:tgtEl>
                                      </p:cBhvr>
                                      <p:to x="100000" y="100000"/>
                                    </p:animScale>
                                    <p:animScale>
                                      <p:cBhvr>
                                        <p:cTn id="102" dur="26">
                                          <p:stCondLst>
                                            <p:cond delay="1808"/>
                                          </p:stCondLst>
                                        </p:cTn>
                                        <p:tgtEl>
                                          <p:spTgt spid="3"/>
                                        </p:tgtEl>
                                      </p:cBhvr>
                                      <p:to x="100000" y="95000"/>
                                    </p:animScale>
                                    <p:animScale>
                                      <p:cBhvr>
                                        <p:cTn id="103" dur="166" decel="50000">
                                          <p:stCondLst>
                                            <p:cond delay="1834"/>
                                          </p:stCondLst>
                                        </p:cTn>
                                        <p:tgtEl>
                                          <p:spTgt spid="3"/>
                                        </p:tgtEl>
                                      </p:cBhvr>
                                      <p:to x="100000" y="100000"/>
                                    </p:animScale>
                                  </p:childTnLst>
                                </p:cTn>
                              </p:par>
                            </p:childTnLst>
                          </p:cTn>
                        </p:par>
                        <p:par>
                          <p:cTn id="104" fill="hold">
                            <p:stCondLst>
                              <p:cond delay="9000"/>
                            </p:stCondLst>
                            <p:childTnLst>
                              <p:par>
                                <p:cTn id="105" presetID="26" presetClass="entr" presetSubtype="0" fill="hold" nodeType="after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wipe(down)">
                                      <p:cBhvr>
                                        <p:cTn id="107" dur="580">
                                          <p:stCondLst>
                                            <p:cond delay="0"/>
                                          </p:stCondLst>
                                        </p:cTn>
                                        <p:tgtEl>
                                          <p:spTgt spid="19"/>
                                        </p:tgtEl>
                                      </p:cBhvr>
                                    </p:animEffect>
                                    <p:anim calcmode="lin" valueType="num">
                                      <p:cBhvr>
                                        <p:cTn id="10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13" dur="26">
                                          <p:stCondLst>
                                            <p:cond delay="650"/>
                                          </p:stCondLst>
                                        </p:cTn>
                                        <p:tgtEl>
                                          <p:spTgt spid="19"/>
                                        </p:tgtEl>
                                      </p:cBhvr>
                                      <p:to x="100000" y="60000"/>
                                    </p:animScale>
                                    <p:animScale>
                                      <p:cBhvr>
                                        <p:cTn id="114" dur="166" decel="50000">
                                          <p:stCondLst>
                                            <p:cond delay="676"/>
                                          </p:stCondLst>
                                        </p:cTn>
                                        <p:tgtEl>
                                          <p:spTgt spid="19"/>
                                        </p:tgtEl>
                                      </p:cBhvr>
                                      <p:to x="100000" y="100000"/>
                                    </p:animScale>
                                    <p:animScale>
                                      <p:cBhvr>
                                        <p:cTn id="115" dur="26">
                                          <p:stCondLst>
                                            <p:cond delay="1312"/>
                                          </p:stCondLst>
                                        </p:cTn>
                                        <p:tgtEl>
                                          <p:spTgt spid="19"/>
                                        </p:tgtEl>
                                      </p:cBhvr>
                                      <p:to x="100000" y="80000"/>
                                    </p:animScale>
                                    <p:animScale>
                                      <p:cBhvr>
                                        <p:cTn id="116" dur="166" decel="50000">
                                          <p:stCondLst>
                                            <p:cond delay="1338"/>
                                          </p:stCondLst>
                                        </p:cTn>
                                        <p:tgtEl>
                                          <p:spTgt spid="19"/>
                                        </p:tgtEl>
                                      </p:cBhvr>
                                      <p:to x="100000" y="100000"/>
                                    </p:animScale>
                                    <p:animScale>
                                      <p:cBhvr>
                                        <p:cTn id="117" dur="26">
                                          <p:stCondLst>
                                            <p:cond delay="1642"/>
                                          </p:stCondLst>
                                        </p:cTn>
                                        <p:tgtEl>
                                          <p:spTgt spid="19"/>
                                        </p:tgtEl>
                                      </p:cBhvr>
                                      <p:to x="100000" y="90000"/>
                                    </p:animScale>
                                    <p:animScale>
                                      <p:cBhvr>
                                        <p:cTn id="118" dur="166" decel="50000">
                                          <p:stCondLst>
                                            <p:cond delay="1668"/>
                                          </p:stCondLst>
                                        </p:cTn>
                                        <p:tgtEl>
                                          <p:spTgt spid="19"/>
                                        </p:tgtEl>
                                      </p:cBhvr>
                                      <p:to x="100000" y="100000"/>
                                    </p:animScale>
                                    <p:animScale>
                                      <p:cBhvr>
                                        <p:cTn id="119" dur="26">
                                          <p:stCondLst>
                                            <p:cond delay="1808"/>
                                          </p:stCondLst>
                                        </p:cTn>
                                        <p:tgtEl>
                                          <p:spTgt spid="19"/>
                                        </p:tgtEl>
                                      </p:cBhvr>
                                      <p:to x="100000" y="95000"/>
                                    </p:animScale>
                                    <p:animScale>
                                      <p:cBhvr>
                                        <p:cTn id="120"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 grpId="0" animBg="1"/>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1" name="Google Shape;341;p14"/>
          <p:cNvSpPr/>
          <p:nvPr/>
        </p:nvSpPr>
        <p:spPr>
          <a:xfrm>
            <a:off x="2531384" y="5817074"/>
            <a:ext cx="19050" cy="4049"/>
          </a:xfrm>
          <a:custGeom>
            <a:avLst/>
            <a:gdLst/>
            <a:ahLst/>
            <a:cxnLst/>
            <a:rect l="l" t="t" r="r" b="b"/>
            <a:pathLst>
              <a:path w="12" h="3" extrusionOk="0">
                <a:moveTo>
                  <a:pt x="0" y="3"/>
                </a:moveTo>
                <a:lnTo>
                  <a:pt x="12" y="0"/>
                </a:lnTo>
                <a:lnTo>
                  <a:pt x="12" y="0"/>
                </a:lnTo>
                <a:lnTo>
                  <a:pt x="0" y="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1105869" y="-2113018"/>
            <a:ext cx="14107343" cy="9702369"/>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2782" y1="54234" x2="82734" y2="60282"/>
                        <a14:foregroundMark x1="23981" y1="56250" x2="50600" y2="58266"/>
                      </a14:backgroundRemoval>
                    </a14:imgEffect>
                  </a14:imgLayer>
                </a14:imgProps>
              </a:ext>
            </a:extLst>
          </a:blip>
          <a:stretch>
            <a:fillRect/>
          </a:stretch>
        </p:blipFill>
        <p:spPr>
          <a:xfrm>
            <a:off x="9584225" y="4582823"/>
            <a:ext cx="2965821" cy="1763846"/>
          </a:xfrm>
          <a:prstGeom prst="rect">
            <a:avLst/>
          </a:prstGeom>
        </p:spPr>
      </p:pic>
      <p:sp>
        <p:nvSpPr>
          <p:cNvPr id="17" name="Title 1"/>
          <p:cNvSpPr txBox="1">
            <a:spLocks/>
          </p:cNvSpPr>
          <p:nvPr/>
        </p:nvSpPr>
        <p:spPr>
          <a:xfrm>
            <a:off x="1086507" y="0"/>
            <a:ext cx="10800491" cy="807427"/>
          </a:xfrm>
          <a:prstGeom prst="rect">
            <a:avLst/>
          </a:prstGeom>
        </p:spPr>
        <p:txBody>
          <a:bodyPr>
            <a:normAutofit fontScale="82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a)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Hãy</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quan</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sát</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đồ</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dùng</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ấy</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và</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chuyển</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kết</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quả</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quan</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sát</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thành</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dàn</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ý.</a:t>
            </a:r>
          </a:p>
        </p:txBody>
      </p:sp>
      <p:sp>
        <p:nvSpPr>
          <p:cNvPr id="19" name="Rectangle 18"/>
          <p:cNvSpPr/>
          <p:nvPr/>
        </p:nvSpPr>
        <p:spPr>
          <a:xfrm>
            <a:off x="508940" y="127525"/>
            <a:ext cx="10704491" cy="6740307"/>
          </a:xfrm>
          <a:prstGeom prst="rect">
            <a:avLst/>
          </a:prstGeom>
        </p:spPr>
        <p:txBody>
          <a:bodyPr wrap="square">
            <a:spAutoFit/>
          </a:bodyPr>
          <a:lstStyle/>
          <a:p>
            <a:pPr lvl="0" algn="ctr"/>
            <a:r>
              <a:rPr kumimoji="0" lang="en-US" altLang="en-US" sz="2400" b="0" i="0" u="none" strike="noStrike" cap="none" normalizeH="0" baseline="0" dirty="0">
                <a:ln>
                  <a:noFill/>
                </a:ln>
                <a:solidFill>
                  <a:srgbClr val="003399"/>
                </a:solidFill>
                <a:effectLst/>
                <a:latin typeface="UTM ViceroyJF" panose="02040603050506020204" pitchFamily="18" charset="0"/>
                <a:cs typeface="Arial" panose="020B0604020202020204" pitchFamily="34" charset="0"/>
              </a:rPr>
              <a:t>         </a:t>
            </a:r>
            <a:endParaRPr kumimoji="0" lang="en-US" altLang="en-US" sz="2400" b="0" i="0" u="none" strike="noStrike" cap="none" normalizeH="0" baseline="0" dirty="0">
              <a:ln>
                <a:noFill/>
              </a:ln>
              <a:solidFill>
                <a:schemeClr val="tx1"/>
              </a:solidFill>
              <a:effectLst/>
              <a:latin typeface="UTM ViceroyJF" panose="02040603050506020204" pitchFamily="18" charset="0"/>
            </a:endParaRPr>
          </a:p>
          <a:p>
            <a:pPr lvl="0"/>
            <a:r>
              <a:rPr lang="vi-VN" altLang="en-US" sz="2400" dirty="0">
                <a:solidFill>
                  <a:srgbClr val="C00000"/>
                </a:solidFill>
                <a:latin typeface="UTM ViceroyJF" panose="02040603050506020204" pitchFamily="18" charset="0"/>
                <a:cs typeface="Arial" panose="020B0604020202020204" pitchFamily="34" charset="0"/>
              </a:rPr>
              <a:t>a) </a:t>
            </a:r>
            <a:r>
              <a:rPr lang="vi-VN" altLang="en-US" sz="2400" u="sng" dirty="0">
                <a:solidFill>
                  <a:srgbClr val="C00000"/>
                </a:solidFill>
                <a:latin typeface="UTM ViceroyJF" panose="02040603050506020204" pitchFamily="18" charset="0"/>
                <a:cs typeface="Arial" panose="020B0604020202020204" pitchFamily="34" charset="0"/>
              </a:rPr>
              <a:t>Mở bài</a:t>
            </a:r>
          </a:p>
          <a:p>
            <a:pPr marL="342900" lvl="0" indent="-342900">
              <a:buFontTx/>
              <a:buChar char="-"/>
            </a:pPr>
            <a:r>
              <a:rPr lang="vi-VN" altLang="en-US" sz="2400" dirty="0">
                <a:solidFill>
                  <a:srgbClr val="003399"/>
                </a:solidFill>
                <a:latin typeface="UTM ViceroyJF" panose="02040603050506020204" pitchFamily="18" charset="0"/>
                <a:cs typeface="Arial" panose="020B0604020202020204" pitchFamily="34" charset="0"/>
              </a:rPr>
              <a:t>Giới thiệu về hộp bút của em</a:t>
            </a:r>
            <a:endParaRPr lang="en-US" altLang="en-US" sz="2400" dirty="0">
              <a:solidFill>
                <a:srgbClr val="003399"/>
              </a:solidFill>
              <a:latin typeface="UTM ViceroyJF" panose="02040603050506020204" pitchFamily="18" charset="0"/>
              <a:cs typeface="Arial" panose="020B0604020202020204" pitchFamily="34" charset="0"/>
            </a:endParaRPr>
          </a:p>
          <a:p>
            <a:pPr lvl="0"/>
            <a:r>
              <a:rPr lang="vi-VN" altLang="en-US" sz="2400" dirty="0">
                <a:solidFill>
                  <a:srgbClr val="C00000"/>
                </a:solidFill>
                <a:latin typeface="UTM ViceroyJF" panose="02040603050506020204" pitchFamily="18" charset="0"/>
                <a:cs typeface="Arial" panose="020B0604020202020204" pitchFamily="34" charset="0"/>
              </a:rPr>
              <a:t>b) </a:t>
            </a:r>
            <a:r>
              <a:rPr lang="vi-VN" altLang="en-US" sz="2400" u="sng" dirty="0">
                <a:solidFill>
                  <a:srgbClr val="C00000"/>
                </a:solidFill>
                <a:latin typeface="UTM ViceroyJF" panose="02040603050506020204" pitchFamily="18" charset="0"/>
                <a:cs typeface="Arial" panose="020B0604020202020204" pitchFamily="34" charset="0"/>
              </a:rPr>
              <a:t>Thân bài</a:t>
            </a:r>
          </a:p>
          <a:p>
            <a:pPr lvl="0"/>
            <a:r>
              <a:rPr lang="vi-VN" altLang="en-US" sz="2400" u="sng" dirty="0">
                <a:solidFill>
                  <a:srgbClr val="003399"/>
                </a:solidFill>
                <a:latin typeface="UTM ViceroyJF" panose="02040603050506020204" pitchFamily="18" charset="0"/>
                <a:cs typeface="Arial" panose="020B0604020202020204" pitchFamily="34" charset="0"/>
              </a:rPr>
              <a:t>* Tả bao quát hộp bút</a:t>
            </a:r>
          </a:p>
          <a:p>
            <a:pPr marL="342900" lvl="0" indent="-342900">
              <a:buFontTx/>
              <a:buChar char="-"/>
            </a:pPr>
            <a:r>
              <a:rPr lang="en-US" altLang="en-US" sz="2400" dirty="0" err="1">
                <a:solidFill>
                  <a:srgbClr val="003399"/>
                </a:solidFill>
                <a:latin typeface="UTM ViceroyJF" panose="02040603050506020204" pitchFamily="18" charset="0"/>
                <a:cs typeface="Arial" panose="020B0604020202020204" pitchFamily="34" charset="0"/>
              </a:rPr>
              <a:t>Tả</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về</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hình</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dáng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của</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hộp</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bút</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hình</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chữ</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nhật</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và</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có</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chiều</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dài</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khoảng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hơn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hai</a:t>
            </a:r>
            <a:r>
              <a:rPr lang="en-US" altLang="en-US" sz="2400" dirty="0">
                <a:solidFill>
                  <a:srgbClr val="003399"/>
                </a:solidFill>
                <a:latin typeface="UTM ViceroyJF" panose="02040603050506020204" pitchFamily="18" charset="0"/>
                <a:cs typeface="Arial" panose="020B0604020202020204" pitchFamily="34" charset="0"/>
              </a:rPr>
              <a:t> gang </a:t>
            </a:r>
            <a:r>
              <a:rPr lang="en-US" altLang="en-US" sz="2400" dirty="0" err="1">
                <a:solidFill>
                  <a:srgbClr val="003399"/>
                </a:solidFill>
                <a:latin typeface="UTM ViceroyJF" panose="02040603050506020204" pitchFamily="18" charset="0"/>
                <a:cs typeface="Arial" panose="020B0604020202020204" pitchFamily="34" charset="0"/>
              </a:rPr>
              <a:t>tay</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của</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em</a:t>
            </a:r>
            <a:r>
              <a:rPr lang="en-US" altLang="en-US" sz="2400" dirty="0">
                <a:solidFill>
                  <a:srgbClr val="003399"/>
                </a:solidFill>
                <a:latin typeface="UTM ViceroyJF" panose="02040603050506020204" pitchFamily="18" charset="0"/>
                <a:cs typeface="Arial" panose="020B0604020202020204" pitchFamily="34" charset="0"/>
              </a:rPr>
              <a:t>. </a:t>
            </a:r>
          </a:p>
          <a:p>
            <a:pPr lvl="0"/>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Tả</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về</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màu</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sắc</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của</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hộp</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bút</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Chiếc</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hộp</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được</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sơn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màu</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xanh</a:t>
            </a:r>
            <a:r>
              <a:rPr lang="en-US" altLang="en-US" sz="2400" dirty="0">
                <a:solidFill>
                  <a:srgbClr val="003399"/>
                </a:solidFill>
                <a:latin typeface="UTM ViceroyJF" panose="02040603050506020204" pitchFamily="18" charset="0"/>
                <a:cs typeface="Arial" panose="020B0604020202020204" pitchFamily="34" charset="0"/>
              </a:rPr>
              <a:t> da </a:t>
            </a:r>
            <a:r>
              <a:rPr lang="en-US" altLang="en-US" sz="2400" dirty="0" err="1">
                <a:solidFill>
                  <a:srgbClr val="003399"/>
                </a:solidFill>
                <a:latin typeface="UTM ViceroyJF" panose="02040603050506020204" pitchFamily="18" charset="0"/>
                <a:cs typeface="Arial" panose="020B0604020202020204" pitchFamily="34" charset="0"/>
              </a:rPr>
              <a:t>trời</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và</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được</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làm</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bằng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kim</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loại</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không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gỉ</a:t>
            </a:r>
            <a:r>
              <a:rPr lang="en-US" altLang="en-US" sz="2400" dirty="0">
                <a:solidFill>
                  <a:srgbClr val="003399"/>
                </a:solidFill>
                <a:latin typeface="UTM ViceroyJF" panose="02040603050506020204" pitchFamily="18" charset="0"/>
                <a:cs typeface="Arial" panose="020B0604020202020204" pitchFamily="34" charset="0"/>
              </a:rPr>
              <a:t>.</a:t>
            </a:r>
            <a:endParaRPr kumimoji="0" lang="en-US" altLang="en-US" sz="2400" b="0" i="0" u="none" strike="noStrike" cap="none" normalizeH="0" baseline="0" dirty="0">
              <a:ln>
                <a:noFill/>
              </a:ln>
              <a:solidFill>
                <a:srgbClr val="003399"/>
              </a:solidFill>
              <a:effectLst/>
              <a:latin typeface="UTM ViceroyJF" panose="02040603050506020204" pitchFamily="18" charset="0"/>
            </a:endParaRPr>
          </a:p>
          <a:p>
            <a:pPr lvl="0"/>
            <a:r>
              <a:rPr lang="en-US" altLang="en-US" sz="2400" u="sng" dirty="0">
                <a:solidFill>
                  <a:srgbClr val="003399"/>
                </a:solidFill>
                <a:latin typeface="UTM ViceroyJF" panose="02040603050506020204" pitchFamily="18" charset="0"/>
                <a:cs typeface="Arial" panose="020B0604020202020204" pitchFamily="34" charset="0"/>
              </a:rPr>
              <a:t>* </a:t>
            </a:r>
            <a:r>
              <a:rPr lang="en-US" altLang="en-US" sz="2400" u="sng" dirty="0" err="1">
                <a:solidFill>
                  <a:srgbClr val="003399"/>
                </a:solidFill>
                <a:latin typeface="UTM ViceroyJF" panose="02040603050506020204" pitchFamily="18" charset="0"/>
                <a:cs typeface="Arial" panose="020B0604020202020204" pitchFamily="34" charset="0"/>
              </a:rPr>
              <a:t>Tả</a:t>
            </a:r>
            <a:r>
              <a:rPr lang="en-US" altLang="en-US" sz="2400" u="sng" dirty="0">
                <a:solidFill>
                  <a:srgbClr val="003399"/>
                </a:solidFill>
                <a:latin typeface="UTM ViceroyJF" panose="02040603050506020204" pitchFamily="18" charset="0"/>
                <a:cs typeface="Arial" panose="020B0604020202020204" pitchFamily="34" charset="0"/>
              </a:rPr>
              <a:t> chi </a:t>
            </a:r>
            <a:r>
              <a:rPr lang="en-US" altLang="en-US" sz="2400" u="sng" dirty="0" err="1">
                <a:solidFill>
                  <a:srgbClr val="003399"/>
                </a:solidFill>
                <a:latin typeface="UTM ViceroyJF" panose="02040603050506020204" pitchFamily="18" charset="0"/>
                <a:cs typeface="Arial" panose="020B0604020202020204" pitchFamily="34" charset="0"/>
              </a:rPr>
              <a:t>tiết</a:t>
            </a:r>
            <a:r>
              <a:rPr lang="en-US" altLang="en-US" sz="2400" u="sng" dirty="0">
                <a:solidFill>
                  <a:srgbClr val="003399"/>
                </a:solidFill>
                <a:latin typeface="UTM ViceroyJF" panose="02040603050506020204" pitchFamily="18" charset="0"/>
                <a:cs typeface="Arial" panose="020B0604020202020204" pitchFamily="34" charset="0"/>
              </a:rPr>
              <a:t> </a:t>
            </a:r>
            <a:r>
              <a:rPr lang="en-US" altLang="en-US" sz="2400" u="sng" dirty="0" err="1">
                <a:solidFill>
                  <a:srgbClr val="003399"/>
                </a:solidFill>
                <a:latin typeface="UTM ViceroyJF" panose="02040603050506020204" pitchFamily="18" charset="0"/>
                <a:cs typeface="Arial" panose="020B0604020202020204" pitchFamily="34" charset="0"/>
              </a:rPr>
              <a:t>cụ</a:t>
            </a:r>
            <a:r>
              <a:rPr lang="en-US" altLang="en-US" sz="2400" u="sng" dirty="0">
                <a:solidFill>
                  <a:srgbClr val="003399"/>
                </a:solidFill>
                <a:latin typeface="UTM ViceroyJF" panose="02040603050506020204" pitchFamily="18" charset="0"/>
                <a:cs typeface="Arial" panose="020B0604020202020204" pitchFamily="34" charset="0"/>
              </a:rPr>
              <a:t> </a:t>
            </a:r>
            <a:r>
              <a:rPr lang="en-US" altLang="en-US" sz="2400" u="sng" dirty="0" err="1">
                <a:solidFill>
                  <a:srgbClr val="003399"/>
                </a:solidFill>
                <a:latin typeface="UTM ViceroyJF" panose="02040603050506020204" pitchFamily="18" charset="0"/>
                <a:cs typeface="Arial" panose="020B0604020202020204" pitchFamily="34" charset="0"/>
              </a:rPr>
              <a:t>thể</a:t>
            </a:r>
            <a:r>
              <a:rPr lang="en-US" altLang="en-US" sz="2400" u="sng" dirty="0">
                <a:solidFill>
                  <a:srgbClr val="003399"/>
                </a:solidFill>
                <a:latin typeface="UTM ViceroyJF" panose="02040603050506020204" pitchFamily="18" charset="0"/>
                <a:cs typeface="Arial" panose="020B0604020202020204" pitchFamily="34" charset="0"/>
              </a:rPr>
              <a:t>:</a:t>
            </a:r>
            <a:endParaRPr kumimoji="0" lang="en-US" altLang="en-US" sz="2400" b="0" i="0" u="sng" strike="noStrike" cap="none" normalizeH="0" baseline="0" dirty="0">
              <a:ln>
                <a:noFill/>
              </a:ln>
              <a:solidFill>
                <a:srgbClr val="003399"/>
              </a:solidFill>
              <a:effectLst/>
              <a:latin typeface="UTM ViceroyJF" panose="02040603050506020204" pitchFamily="18" charset="0"/>
            </a:endParaRPr>
          </a:p>
          <a:p>
            <a:pPr lvl="0"/>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Tả</a:t>
            </a:r>
            <a:r>
              <a:rPr lang="en-US" altLang="en-US" sz="2400" dirty="0">
                <a:solidFill>
                  <a:srgbClr val="003399"/>
                </a:solidFill>
                <a:latin typeface="UTM ViceroyJF" panose="02040603050506020204" pitchFamily="18" charset="0"/>
                <a:cs typeface="Arial" panose="020B0604020202020204" pitchFamily="34" charset="0"/>
              </a:rPr>
              <a:t> 2 </a:t>
            </a:r>
            <a:r>
              <a:rPr lang="en-US" altLang="en-US" sz="2400" dirty="0" err="1">
                <a:solidFill>
                  <a:srgbClr val="003399"/>
                </a:solidFill>
                <a:latin typeface="UTM ViceroyJF" panose="02040603050506020204" pitchFamily="18" charset="0"/>
                <a:cs typeface="Arial" panose="020B0604020202020204" pitchFamily="34" charset="0"/>
              </a:rPr>
              <a:t>mặt</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của</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hộp:màu</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sắc</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trang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trí</a:t>
            </a:r>
            <a:r>
              <a:rPr lang="en-US" altLang="en-US" sz="2400" dirty="0">
                <a:solidFill>
                  <a:srgbClr val="003399"/>
                </a:solidFill>
                <a:latin typeface="UTM ViceroyJF" panose="02040603050506020204" pitchFamily="18" charset="0"/>
                <a:cs typeface="Arial" panose="020B0604020202020204" pitchFamily="34" charset="0"/>
              </a:rPr>
              <a:t>,..</a:t>
            </a:r>
            <a:endParaRPr kumimoji="0" lang="en-US" altLang="en-US" sz="2400" b="0" i="0" u="none" strike="noStrike" cap="none" normalizeH="0" baseline="0" dirty="0">
              <a:ln>
                <a:noFill/>
              </a:ln>
              <a:solidFill>
                <a:srgbClr val="003399"/>
              </a:solidFill>
              <a:effectLst/>
              <a:latin typeface="UTM ViceroyJF" panose="02040603050506020204" pitchFamily="18" charset="0"/>
            </a:endParaRPr>
          </a:p>
          <a:p>
            <a:pPr lvl="0"/>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Tả</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về</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cấu</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tạo</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Cái</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hộp</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đựng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bút</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của</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em</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có</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hai</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ngăn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chính</a:t>
            </a:r>
            <a:r>
              <a:rPr lang="en-US" altLang="en-US" sz="2400" dirty="0">
                <a:solidFill>
                  <a:srgbClr val="003399"/>
                </a:solidFill>
                <a:latin typeface="UTM ViceroyJF" panose="02040603050506020204" pitchFamily="18" charset="0"/>
                <a:cs typeface="Arial" panose="020B0604020202020204" pitchFamily="34" charset="0"/>
              </a:rPr>
              <a:t>.</a:t>
            </a:r>
            <a:endParaRPr kumimoji="0" lang="en-US" altLang="en-US" sz="2400" b="0" i="0" u="none" strike="noStrike" cap="none" normalizeH="0" baseline="0" dirty="0">
              <a:ln>
                <a:noFill/>
              </a:ln>
              <a:solidFill>
                <a:srgbClr val="003399"/>
              </a:solidFill>
              <a:effectLst/>
              <a:latin typeface="UTM ViceroyJF" panose="02040603050506020204" pitchFamily="18" charset="0"/>
            </a:endParaRPr>
          </a:p>
          <a:p>
            <a:pPr lvl="0"/>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Ngăn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thứ</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nhất</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được</a:t>
            </a:r>
            <a:r>
              <a:rPr lang="en-US" altLang="en-US" sz="2400" dirty="0">
                <a:solidFill>
                  <a:srgbClr val="003399"/>
                </a:solidFill>
                <a:latin typeface="UTM ViceroyJF" panose="02040603050506020204" pitchFamily="18" charset="0"/>
                <a:cs typeface="Arial" panose="020B0604020202020204" pitchFamily="34" charset="0"/>
              </a:rPr>
              <a:t> chia </a:t>
            </a:r>
            <a:r>
              <a:rPr lang="en-US" altLang="en-US" sz="2400" dirty="0" err="1">
                <a:solidFill>
                  <a:srgbClr val="003399"/>
                </a:solidFill>
                <a:latin typeface="UTM ViceroyJF" panose="02040603050506020204" pitchFamily="18" charset="0"/>
                <a:cs typeface="Arial" panose="020B0604020202020204" pitchFamily="34" charset="0"/>
              </a:rPr>
              <a:t>làm</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bốn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ngăn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nhỏ</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Mỗi</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ngăn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đựng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đồ</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riêng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biệt</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cái</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thì</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đứng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bút</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chì</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cái</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đựng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bụt</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mực</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cái</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dựng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gôm</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tẩy</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cái</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đựng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sáp</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màu</a:t>
            </a:r>
            <a:r>
              <a:rPr lang="en-US" altLang="en-US" sz="2400" dirty="0">
                <a:solidFill>
                  <a:srgbClr val="003399"/>
                </a:solidFill>
                <a:latin typeface="UTM ViceroyJF" panose="02040603050506020204" pitchFamily="18" charset="0"/>
                <a:cs typeface="Arial" panose="020B0604020202020204" pitchFamily="34" charset="0"/>
              </a:rPr>
              <a:t>...</a:t>
            </a:r>
            <a:endParaRPr kumimoji="0" lang="en-US" altLang="en-US" sz="2400" b="0" i="0" u="none" strike="noStrike" cap="none" normalizeH="0" baseline="0" dirty="0">
              <a:ln>
                <a:noFill/>
              </a:ln>
              <a:solidFill>
                <a:srgbClr val="003399"/>
              </a:solidFill>
              <a:effectLst/>
              <a:latin typeface="UTM ViceroyJF" panose="02040603050506020204" pitchFamily="18" charset="0"/>
            </a:endParaRPr>
          </a:p>
          <a:p>
            <a:pPr lvl="0"/>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Ngăn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thứ</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hai</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lớn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và</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sâu</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hơn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ngăn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trước</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để</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thước</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kẻ</a:t>
            </a:r>
            <a:r>
              <a:rPr lang="en-US" altLang="en-US" sz="2400" dirty="0">
                <a:solidFill>
                  <a:srgbClr val="003399"/>
                </a:solidFill>
                <a:latin typeface="UTM ViceroyJF" panose="02040603050506020204" pitchFamily="18" charset="0"/>
                <a:cs typeface="Arial" panose="020B0604020202020204" pitchFamily="34" charset="0"/>
              </a:rPr>
              <a:t>, ê-</a:t>
            </a:r>
            <a:r>
              <a:rPr lang="en-US" altLang="en-US" sz="2400" dirty="0" err="1">
                <a:solidFill>
                  <a:srgbClr val="003399"/>
                </a:solidFill>
                <a:latin typeface="UTM ViceroyJF" panose="02040603050506020204" pitchFamily="18" charset="0"/>
                <a:cs typeface="Arial" panose="020B0604020202020204" pitchFamily="34" charset="0"/>
              </a:rPr>
              <a:t>ke</a:t>
            </a:r>
            <a:r>
              <a:rPr lang="en-US" altLang="en-US" sz="2400" dirty="0">
                <a:solidFill>
                  <a:srgbClr val="003399"/>
                </a:solidFill>
                <a:latin typeface="UTM ViceroyJF" panose="02040603050506020204" pitchFamily="18" charset="0"/>
                <a:cs typeface="Arial" panose="020B0604020202020204" pitchFamily="34" charset="0"/>
              </a:rPr>
              <a:t>.</a:t>
            </a:r>
            <a:endParaRPr kumimoji="0" lang="en-US" altLang="en-US" sz="2400" b="0" i="0" u="none" strike="noStrike" cap="none" normalizeH="0" baseline="0" dirty="0">
              <a:ln>
                <a:noFill/>
              </a:ln>
              <a:solidFill>
                <a:srgbClr val="003399"/>
              </a:solidFill>
              <a:effectLst/>
              <a:latin typeface="UTM ViceroyJF" panose="02040603050506020204" pitchFamily="18" charset="0"/>
            </a:endParaRPr>
          </a:p>
          <a:p>
            <a:pPr lvl="0"/>
            <a:r>
              <a:rPr lang="en-US" altLang="en-US" sz="2400" u="sng" dirty="0">
                <a:solidFill>
                  <a:srgbClr val="003399"/>
                </a:solidFill>
                <a:latin typeface="UTM ViceroyJF" panose="02040603050506020204" pitchFamily="18" charset="0"/>
                <a:cs typeface="Arial" panose="020B0604020202020204" pitchFamily="34" charset="0"/>
              </a:rPr>
              <a:t>* </a:t>
            </a:r>
            <a:r>
              <a:rPr lang="en-US" altLang="en-US" sz="2400" u="sng" dirty="0" err="1">
                <a:solidFill>
                  <a:srgbClr val="003399"/>
                </a:solidFill>
                <a:latin typeface="UTM ViceroyJF" panose="02040603050506020204" pitchFamily="18" charset="0"/>
                <a:cs typeface="Arial" panose="020B0604020202020204" pitchFamily="34" charset="0"/>
              </a:rPr>
              <a:t>Tác</a:t>
            </a:r>
            <a:r>
              <a:rPr lang="en-US" altLang="en-US" sz="2400" u="sng" dirty="0">
                <a:solidFill>
                  <a:srgbClr val="003399"/>
                </a:solidFill>
                <a:latin typeface="UTM ViceroyJF" panose="02040603050506020204" pitchFamily="18" charset="0"/>
                <a:cs typeface="Arial" panose="020B0604020202020204" pitchFamily="34" charset="0"/>
              </a:rPr>
              <a:t> </a:t>
            </a:r>
            <a:r>
              <a:rPr lang="en-US" altLang="en-US" sz="2400" u="sng" dirty="0" err="1">
                <a:solidFill>
                  <a:srgbClr val="003399"/>
                </a:solidFill>
                <a:latin typeface="UTM ViceroyJF" panose="02040603050506020204" pitchFamily="18" charset="0"/>
                <a:cs typeface="Arial" panose="020B0604020202020204" pitchFamily="34" charset="0"/>
              </a:rPr>
              <a:t>dụng</a:t>
            </a:r>
            <a:r>
              <a:rPr lang="en-US" altLang="en-US" sz="2400" u="sng" dirty="0">
                <a:solidFill>
                  <a:srgbClr val="003399"/>
                </a:solidFill>
                <a:latin typeface="UTM ViceroyJF" panose="02040603050506020204" pitchFamily="18" charset="0"/>
                <a:cs typeface="Arial" panose="020B0604020202020204" pitchFamily="34" charset="0"/>
              </a:rPr>
              <a:t> </a:t>
            </a:r>
            <a:r>
              <a:rPr lang="en-US" altLang="en-US" sz="2400" u="sng" dirty="0" err="1">
                <a:solidFill>
                  <a:srgbClr val="003399"/>
                </a:solidFill>
                <a:latin typeface="UTM ViceroyJF" panose="02040603050506020204" pitchFamily="18" charset="0"/>
                <a:cs typeface="Arial" panose="020B0604020202020204" pitchFamily="34" charset="0"/>
              </a:rPr>
              <a:t>của</a:t>
            </a:r>
            <a:r>
              <a:rPr lang="en-US" altLang="en-US" sz="2400" u="sng" dirty="0">
                <a:solidFill>
                  <a:srgbClr val="003399"/>
                </a:solidFill>
                <a:latin typeface="UTM ViceroyJF" panose="02040603050506020204" pitchFamily="18" charset="0"/>
                <a:cs typeface="Arial" panose="020B0604020202020204" pitchFamily="34" charset="0"/>
              </a:rPr>
              <a:t> </a:t>
            </a:r>
            <a:r>
              <a:rPr lang="en-US" altLang="en-US" sz="2400" u="sng" dirty="0" err="1">
                <a:solidFill>
                  <a:srgbClr val="003399"/>
                </a:solidFill>
                <a:latin typeface="UTM ViceroyJF" panose="02040603050506020204" pitchFamily="18" charset="0"/>
                <a:cs typeface="Arial" panose="020B0604020202020204" pitchFamily="34" charset="0"/>
              </a:rPr>
              <a:t>hộp</a:t>
            </a:r>
            <a:r>
              <a:rPr lang="en-US" altLang="en-US" sz="2400" u="sng" dirty="0">
                <a:solidFill>
                  <a:srgbClr val="003399"/>
                </a:solidFill>
                <a:latin typeface="UTM ViceroyJF" panose="02040603050506020204" pitchFamily="18" charset="0"/>
                <a:cs typeface="Arial" panose="020B0604020202020204" pitchFamily="34" charset="0"/>
              </a:rPr>
              <a:t> </a:t>
            </a:r>
            <a:r>
              <a:rPr lang="en-US" altLang="en-US" sz="2400" u="sng" dirty="0" err="1">
                <a:solidFill>
                  <a:srgbClr val="003399"/>
                </a:solidFill>
                <a:latin typeface="UTM ViceroyJF" panose="02040603050506020204" pitchFamily="18" charset="0"/>
                <a:cs typeface="Arial" panose="020B0604020202020204" pitchFamily="34" charset="0"/>
              </a:rPr>
              <a:t>bút</a:t>
            </a:r>
            <a:endParaRPr kumimoji="0" lang="en-US" altLang="en-US" sz="2400" b="0" i="0" u="sng" strike="noStrike" cap="none" normalizeH="0" baseline="0" dirty="0">
              <a:ln>
                <a:noFill/>
              </a:ln>
              <a:solidFill>
                <a:srgbClr val="003399"/>
              </a:solidFill>
              <a:effectLst/>
              <a:latin typeface="UTM ViceroyJF" panose="02040603050506020204" pitchFamily="18" charset="0"/>
            </a:endParaRPr>
          </a:p>
          <a:p>
            <a:pPr lvl="0"/>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Hộp</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bút</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dùng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để</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đựng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đồ</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dùng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học</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tập</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nhỏ</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như</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bút</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thước</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tẩy</a:t>
            </a:r>
            <a:r>
              <a:rPr lang="en-US" altLang="en-US" sz="2400" dirty="0">
                <a:solidFill>
                  <a:srgbClr val="003399"/>
                </a:solidFill>
                <a:latin typeface="UTM ViceroyJF" panose="02040603050506020204" pitchFamily="18" charset="0"/>
                <a:cs typeface="Arial" panose="020B0604020202020204" pitchFamily="34" charset="0"/>
              </a:rPr>
              <a:t> ... </a:t>
            </a:r>
            <a:r>
              <a:rPr lang="en-US" altLang="en-US" sz="2400" dirty="0" err="1">
                <a:solidFill>
                  <a:srgbClr val="003399"/>
                </a:solidFill>
                <a:latin typeface="UTM ViceroyJF" panose="02040603050506020204" pitchFamily="18" charset="0"/>
                <a:cs typeface="Arial" panose="020B0604020202020204" pitchFamily="34" charset="0"/>
              </a:rPr>
              <a:t>rất</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tiện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lợi</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và</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ngăn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nắp</a:t>
            </a:r>
            <a:r>
              <a:rPr lang="en-US" altLang="en-US" sz="2400" dirty="0">
                <a:solidFill>
                  <a:srgbClr val="003399"/>
                </a:solidFill>
                <a:latin typeface="UTM ViceroyJF" panose="02040603050506020204" pitchFamily="18" charset="0"/>
                <a:cs typeface="Arial" panose="020B0604020202020204" pitchFamily="34" charset="0"/>
              </a:rPr>
              <a:t>.</a:t>
            </a:r>
            <a:endParaRPr kumimoji="0" lang="en-US" altLang="en-US" sz="2400" b="0" i="0" u="none" strike="noStrike" cap="none" normalizeH="0" baseline="0" dirty="0">
              <a:ln>
                <a:noFill/>
              </a:ln>
              <a:solidFill>
                <a:srgbClr val="003399"/>
              </a:solidFill>
              <a:effectLst/>
              <a:latin typeface="UTM ViceroyJF" panose="02040603050506020204" pitchFamily="18" charset="0"/>
            </a:endParaRPr>
          </a:p>
          <a:p>
            <a:pPr lvl="0"/>
            <a:r>
              <a:rPr lang="en-US" altLang="en-US" sz="2400" dirty="0">
                <a:solidFill>
                  <a:srgbClr val="C00000"/>
                </a:solidFill>
                <a:latin typeface="UTM ViceroyJF" panose="02040603050506020204" pitchFamily="18" charset="0"/>
                <a:cs typeface="Arial" panose="020B0604020202020204" pitchFamily="34" charset="0"/>
              </a:rPr>
              <a:t>c) </a:t>
            </a:r>
            <a:r>
              <a:rPr lang="en-US" altLang="en-US" sz="2400" u="sng" dirty="0" err="1">
                <a:solidFill>
                  <a:srgbClr val="C00000"/>
                </a:solidFill>
                <a:latin typeface="UTM ViceroyJF" panose="02040603050506020204" pitchFamily="18" charset="0"/>
                <a:cs typeface="Arial" panose="020B0604020202020204" pitchFamily="34" charset="0"/>
              </a:rPr>
              <a:t>Kết</a:t>
            </a:r>
            <a:r>
              <a:rPr lang="en-US" altLang="en-US" sz="2400" u="sng" dirty="0">
                <a:solidFill>
                  <a:srgbClr val="C00000"/>
                </a:solidFill>
                <a:latin typeface="UTM ViceroyJF" panose="02040603050506020204" pitchFamily="18" charset="0"/>
                <a:cs typeface="Arial" panose="020B0604020202020204" pitchFamily="34" charset="0"/>
              </a:rPr>
              <a:t> </a:t>
            </a:r>
            <a:r>
              <a:rPr lang="en-US" altLang="en-US" sz="2400" u="sng" dirty="0" err="1">
                <a:solidFill>
                  <a:srgbClr val="C00000"/>
                </a:solidFill>
                <a:latin typeface="UTM ViceroyJF" panose="02040603050506020204" pitchFamily="18" charset="0"/>
                <a:cs typeface="Arial" panose="020B0604020202020204" pitchFamily="34" charset="0"/>
              </a:rPr>
              <a:t>bài</a:t>
            </a:r>
            <a:endParaRPr kumimoji="0" lang="en-US" altLang="en-US" sz="2400" b="0" i="0" u="sng" strike="noStrike" cap="none" normalizeH="0" baseline="0" dirty="0">
              <a:ln>
                <a:noFill/>
              </a:ln>
              <a:solidFill>
                <a:srgbClr val="C00000"/>
              </a:solidFill>
              <a:effectLst/>
              <a:latin typeface="UTM ViceroyJF" panose="02040603050506020204" pitchFamily="18" charset="0"/>
            </a:endParaRPr>
          </a:p>
          <a:p>
            <a:pPr lvl="0"/>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Đã</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hơn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một</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năm</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rồi</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nhưng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hộp</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bút</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được</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em</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giữ</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gìn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cẩn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thận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nên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nhìn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vân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còn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như</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mới</a:t>
            </a:r>
            <a:r>
              <a:rPr lang="en-US" altLang="en-US" sz="2400" dirty="0">
                <a:solidFill>
                  <a:srgbClr val="003399"/>
                </a:solidFill>
                <a:latin typeface="UTM ViceroyJF" panose="02040603050506020204" pitchFamily="18" charset="0"/>
                <a:cs typeface="Arial" panose="020B0604020202020204" pitchFamily="34" charset="0"/>
              </a:rPr>
              <a:t>.</a:t>
            </a:r>
            <a:endParaRPr kumimoji="0" lang="en-US" altLang="en-US" sz="2400" b="0" i="0" u="none" strike="noStrike" cap="none" normalizeH="0" baseline="0" dirty="0">
              <a:ln>
                <a:noFill/>
              </a:ln>
              <a:solidFill>
                <a:srgbClr val="003399"/>
              </a:solidFill>
              <a:effectLst/>
              <a:latin typeface="UTM ViceroyJF" panose="02040603050506020204" pitchFamily="18" charset="0"/>
            </a:endParaRPr>
          </a:p>
          <a:p>
            <a:pPr lvl="0"/>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Nó</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giống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như</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một</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người</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bạn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thân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của</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em</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vậy</a:t>
            </a:r>
            <a:r>
              <a:rPr lang="en-US" altLang="en-US" sz="2400" dirty="0">
                <a:solidFill>
                  <a:srgbClr val="003399"/>
                </a:solidFill>
                <a:latin typeface="UTM ViceroyJF" panose="02040603050506020204" pitchFamily="18" charset="0"/>
                <a:cs typeface="Arial" panose="020B0604020202020204" pitchFamily="34" charset="0"/>
              </a:rPr>
              <a:t>.</a:t>
            </a:r>
            <a:endParaRPr lang="en-US" sz="2400" dirty="0"/>
          </a:p>
        </p:txBody>
      </p:sp>
    </p:spTree>
    <p:extLst>
      <p:ext uri="{BB962C8B-B14F-4D97-AF65-F5344CB8AC3E}">
        <p14:creationId xmlns:p14="http://schemas.microsoft.com/office/powerpoint/2010/main" val="332503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43;p14"/>
          <p:cNvSpPr/>
          <p:nvPr/>
        </p:nvSpPr>
        <p:spPr>
          <a:xfrm>
            <a:off x="4161129" y="-1325245"/>
            <a:ext cx="6632758" cy="3059502"/>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pic>
        <p:nvPicPr>
          <p:cNvPr id="3" name="Google Shape;228;p8"/>
          <p:cNvPicPr preferRelativeResize="0"/>
          <p:nvPr/>
        </p:nvPicPr>
        <p:blipFill rotWithShape="1">
          <a:blip r:embed="rId2">
            <a:alphaModFix/>
          </a:blip>
          <a:srcRect r="34893"/>
          <a:stretch/>
        </p:blipFill>
        <p:spPr>
          <a:xfrm>
            <a:off x="2232908" y="336748"/>
            <a:ext cx="9959092" cy="4778421"/>
          </a:xfrm>
          <a:prstGeom prst="rect">
            <a:avLst/>
          </a:prstGeom>
          <a:noFill/>
          <a:ln>
            <a:noFill/>
          </a:ln>
        </p:spPr>
      </p:pic>
      <p:sp>
        <p:nvSpPr>
          <p:cNvPr id="4" name="Rectangle 3"/>
          <p:cNvSpPr/>
          <p:nvPr/>
        </p:nvSpPr>
        <p:spPr>
          <a:xfrm>
            <a:off x="5837506" y="204506"/>
            <a:ext cx="2749896" cy="830997"/>
          </a:xfrm>
          <a:prstGeom prst="rect">
            <a:avLst/>
          </a:prstGeom>
        </p:spPr>
        <p:txBody>
          <a:bodyPr wrap="square">
            <a:spAutoFit/>
          </a:bodyPr>
          <a:lstStyle/>
          <a:p>
            <a:pPr>
              <a:defRPr/>
            </a:pPr>
            <a:r>
              <a:rPr lang="en-US" sz="4800" b="1" dirty="0">
                <a:solidFill>
                  <a:schemeClr val="accent1"/>
                </a:solidFill>
                <a:effectLst>
                  <a:glow rad="139700">
                    <a:schemeClr val="accent4">
                      <a:satMod val="175000"/>
                      <a:alpha val="40000"/>
                    </a:schemeClr>
                  </a:glow>
                </a:effectLst>
                <a:latin typeface="UYa Respective" panose="02000000000000000000" pitchFamily="2" charset="0"/>
                <a:cs typeface="Times New Roman" pitchFamily="18" charset="0"/>
              </a:rPr>
              <a:t>b) </a:t>
            </a:r>
            <a:r>
              <a:rPr lang="en-US" sz="4800" b="1" dirty="0" err="1">
                <a:solidFill>
                  <a:schemeClr val="accent1"/>
                </a:solidFill>
                <a:effectLst>
                  <a:glow rad="139700">
                    <a:schemeClr val="accent4">
                      <a:satMod val="175000"/>
                      <a:alpha val="40000"/>
                    </a:schemeClr>
                  </a:glow>
                </a:effectLst>
                <a:latin typeface="UYa Respective" panose="02000000000000000000" pitchFamily="2" charset="0"/>
                <a:cs typeface="Times New Roman" pitchFamily="18" charset="0"/>
              </a:rPr>
              <a:t>Hãy</a:t>
            </a:r>
            <a:r>
              <a:rPr lang="en-US" sz="4800" b="1" dirty="0">
                <a:solidFill>
                  <a:schemeClr val="accent1"/>
                </a:solidFill>
                <a:effectLst>
                  <a:glow rad="139700">
                    <a:schemeClr val="accent4">
                      <a:satMod val="175000"/>
                      <a:alpha val="40000"/>
                    </a:schemeClr>
                  </a:glow>
                </a:effectLst>
                <a:latin typeface="UYa Respective" panose="02000000000000000000" pitchFamily="2" charset="0"/>
                <a:cs typeface="Times New Roman" pitchFamily="18" charset="0"/>
              </a:rPr>
              <a:t> </a:t>
            </a:r>
            <a:r>
              <a:rPr lang="en-US" sz="4800" b="1" dirty="0" err="1">
                <a:solidFill>
                  <a:schemeClr val="accent1"/>
                </a:solidFill>
                <a:effectLst>
                  <a:glow rad="139700">
                    <a:schemeClr val="accent4">
                      <a:satMod val="175000"/>
                      <a:alpha val="40000"/>
                    </a:schemeClr>
                  </a:glow>
                </a:effectLst>
                <a:latin typeface="UYa Respective" panose="02000000000000000000" pitchFamily="2" charset="0"/>
                <a:cs typeface="Times New Roman" pitchFamily="18" charset="0"/>
              </a:rPr>
              <a:t>viết</a:t>
            </a:r>
            <a:r>
              <a:rPr lang="en-US" sz="4800" b="1" dirty="0">
                <a:solidFill>
                  <a:schemeClr val="accent1"/>
                </a:solidFill>
                <a:effectLst>
                  <a:glow rad="139700">
                    <a:schemeClr val="accent4">
                      <a:satMod val="175000"/>
                      <a:alpha val="40000"/>
                    </a:schemeClr>
                  </a:glow>
                </a:effectLst>
                <a:latin typeface="UYa Respective" panose="02000000000000000000" pitchFamily="2" charset="0"/>
                <a:cs typeface="Times New Roman" pitchFamily="18" charset="0"/>
              </a:rPr>
              <a:t>:</a:t>
            </a:r>
          </a:p>
        </p:txBody>
      </p:sp>
      <p:sp>
        <p:nvSpPr>
          <p:cNvPr id="6" name="Rectangle 5"/>
          <p:cNvSpPr/>
          <p:nvPr/>
        </p:nvSpPr>
        <p:spPr>
          <a:xfrm>
            <a:off x="3855987" y="2565253"/>
            <a:ext cx="3038011" cy="1754326"/>
          </a:xfrm>
          <a:prstGeom prst="rect">
            <a:avLst/>
          </a:prstGeom>
        </p:spPr>
        <p:txBody>
          <a:bodyPr wrap="none">
            <a:spAutoFit/>
          </a:bodyPr>
          <a:lstStyle/>
          <a:p>
            <a:r>
              <a:rPr lang="en-US" sz="5400" b="1" dirty="0" err="1">
                <a:solidFill>
                  <a:schemeClr val="accent6">
                    <a:lumMod val="75000"/>
                  </a:schemeClr>
                </a:solidFill>
                <a:latin typeface="UYa Respective" panose="02000000000000000000" pitchFamily="2" charset="0"/>
                <a:cs typeface="Times New Roman" pitchFamily="18" charset="0"/>
              </a:rPr>
              <a:t>Phần</a:t>
            </a:r>
            <a:r>
              <a:rPr lang="en-US" sz="5400" b="1" dirty="0">
                <a:solidFill>
                  <a:schemeClr val="accent6">
                    <a:lumMod val="75000"/>
                  </a:schemeClr>
                </a:solidFill>
                <a:latin typeface="UYa Respective" panose="02000000000000000000" pitchFamily="2" charset="0"/>
                <a:cs typeface="Times New Roman" pitchFamily="18" charset="0"/>
              </a:rPr>
              <a:t> </a:t>
            </a:r>
            <a:r>
              <a:rPr lang="en-US" sz="5400" b="1" dirty="0" err="1">
                <a:solidFill>
                  <a:schemeClr val="accent6">
                    <a:lumMod val="75000"/>
                  </a:schemeClr>
                </a:solidFill>
                <a:latin typeface="UYa Respective" panose="02000000000000000000" pitchFamily="2" charset="0"/>
                <a:cs typeface="Times New Roman" pitchFamily="18" charset="0"/>
              </a:rPr>
              <a:t>mở</a:t>
            </a:r>
            <a:r>
              <a:rPr lang="en-US" sz="5400" b="1" dirty="0">
                <a:solidFill>
                  <a:schemeClr val="accent6">
                    <a:lumMod val="75000"/>
                  </a:schemeClr>
                </a:solidFill>
                <a:latin typeface="UYa Respective" panose="02000000000000000000" pitchFamily="2" charset="0"/>
                <a:cs typeface="Times New Roman" pitchFamily="18" charset="0"/>
              </a:rPr>
              <a:t> </a:t>
            </a:r>
            <a:r>
              <a:rPr lang="en-US" sz="5400" b="1" dirty="0" err="1">
                <a:solidFill>
                  <a:schemeClr val="accent6">
                    <a:lumMod val="75000"/>
                  </a:schemeClr>
                </a:solidFill>
                <a:latin typeface="UYa Respective" panose="02000000000000000000" pitchFamily="2" charset="0"/>
                <a:cs typeface="Times New Roman" pitchFamily="18" charset="0"/>
              </a:rPr>
              <a:t>bài</a:t>
            </a:r>
            <a:r>
              <a:rPr lang="en-US" sz="5400" b="1" dirty="0">
                <a:solidFill>
                  <a:schemeClr val="accent6">
                    <a:lumMod val="75000"/>
                  </a:schemeClr>
                </a:solidFill>
                <a:latin typeface="UYa Respective" panose="02000000000000000000" pitchFamily="2" charset="0"/>
                <a:cs typeface="Times New Roman" pitchFamily="18" charset="0"/>
              </a:rPr>
              <a:t> </a:t>
            </a:r>
          </a:p>
          <a:p>
            <a:r>
              <a:rPr lang="en-US" sz="5400" b="1" dirty="0" err="1">
                <a:solidFill>
                  <a:schemeClr val="accent6">
                    <a:lumMod val="75000"/>
                  </a:schemeClr>
                </a:solidFill>
                <a:latin typeface="UYa Respective" panose="02000000000000000000" pitchFamily="2" charset="0"/>
                <a:cs typeface="Times New Roman" pitchFamily="18" charset="0"/>
              </a:rPr>
              <a:t>theo</a:t>
            </a:r>
            <a:r>
              <a:rPr lang="en-US" sz="5400" b="1" dirty="0">
                <a:solidFill>
                  <a:schemeClr val="accent6">
                    <a:lumMod val="75000"/>
                  </a:schemeClr>
                </a:solidFill>
                <a:latin typeface="UYa Respective" panose="02000000000000000000" pitchFamily="2" charset="0"/>
                <a:cs typeface="Times New Roman" pitchFamily="18" charset="0"/>
              </a:rPr>
              <a:t> </a:t>
            </a:r>
            <a:r>
              <a:rPr lang="en-US" sz="5400" b="1" dirty="0" err="1">
                <a:solidFill>
                  <a:schemeClr val="accent6">
                    <a:lumMod val="75000"/>
                  </a:schemeClr>
                </a:solidFill>
                <a:latin typeface="UYa Respective" panose="02000000000000000000" pitchFamily="2" charset="0"/>
                <a:cs typeface="Times New Roman" pitchFamily="18" charset="0"/>
              </a:rPr>
              <a:t>kiểu</a:t>
            </a:r>
            <a:r>
              <a:rPr lang="en-US" sz="5400" b="1" dirty="0">
                <a:solidFill>
                  <a:schemeClr val="accent6">
                    <a:lumMod val="75000"/>
                  </a:schemeClr>
                </a:solidFill>
                <a:latin typeface="UYa Respective" panose="02000000000000000000" pitchFamily="2" charset="0"/>
                <a:cs typeface="Times New Roman" pitchFamily="18" charset="0"/>
              </a:rPr>
              <a:t> </a:t>
            </a:r>
            <a:r>
              <a:rPr lang="en-US" sz="5400" b="1" dirty="0" err="1">
                <a:solidFill>
                  <a:schemeClr val="accent6">
                    <a:lumMod val="75000"/>
                  </a:schemeClr>
                </a:solidFill>
                <a:latin typeface="UYa Respective" panose="02000000000000000000" pitchFamily="2" charset="0"/>
                <a:cs typeface="Times New Roman" pitchFamily="18" charset="0"/>
              </a:rPr>
              <a:t>gián</a:t>
            </a:r>
            <a:r>
              <a:rPr lang="en-US" sz="5400" b="1" dirty="0">
                <a:solidFill>
                  <a:schemeClr val="accent6">
                    <a:lumMod val="75000"/>
                  </a:schemeClr>
                </a:solidFill>
                <a:latin typeface="UYa Respective" panose="02000000000000000000" pitchFamily="2" charset="0"/>
                <a:cs typeface="Times New Roman" pitchFamily="18" charset="0"/>
              </a:rPr>
              <a:t> </a:t>
            </a:r>
            <a:r>
              <a:rPr lang="en-US" sz="5400" b="1" dirty="0" err="1">
                <a:solidFill>
                  <a:schemeClr val="accent6">
                    <a:lumMod val="75000"/>
                  </a:schemeClr>
                </a:solidFill>
                <a:latin typeface="UYa Respective" panose="02000000000000000000" pitchFamily="2" charset="0"/>
                <a:cs typeface="Times New Roman" pitchFamily="18" charset="0"/>
              </a:rPr>
              <a:t>tiếp</a:t>
            </a:r>
            <a:r>
              <a:rPr lang="en-US" sz="5400" b="1" dirty="0">
                <a:solidFill>
                  <a:schemeClr val="accent6">
                    <a:lumMod val="75000"/>
                  </a:schemeClr>
                </a:solidFill>
                <a:latin typeface="UYa Respective" panose="02000000000000000000" pitchFamily="2" charset="0"/>
                <a:cs typeface="Times New Roman" pitchFamily="18" charset="0"/>
              </a:rPr>
              <a:t>.</a:t>
            </a:r>
            <a:endParaRPr lang="en-US" sz="5400" b="1" dirty="0">
              <a:solidFill>
                <a:schemeClr val="accent6">
                  <a:lumMod val="75000"/>
                </a:schemeClr>
              </a:solidFill>
              <a:latin typeface="UYa Respective" panose="02000000000000000000" pitchFamily="2" charset="0"/>
            </a:endParaRPr>
          </a:p>
        </p:txBody>
      </p:sp>
      <p:sp>
        <p:nvSpPr>
          <p:cNvPr id="7" name="Rectangle 6"/>
          <p:cNvSpPr/>
          <p:nvPr/>
        </p:nvSpPr>
        <p:spPr>
          <a:xfrm>
            <a:off x="8517077" y="2657586"/>
            <a:ext cx="2749471" cy="1569660"/>
          </a:xfrm>
          <a:prstGeom prst="rect">
            <a:avLst/>
          </a:prstGeom>
        </p:spPr>
        <p:txBody>
          <a:bodyPr wrap="none">
            <a:spAutoFit/>
          </a:bodyPr>
          <a:lstStyle/>
          <a:p>
            <a:pPr>
              <a:defRPr/>
            </a:pPr>
            <a:r>
              <a:rPr lang="en-US" sz="4800" b="1" dirty="0" err="1">
                <a:solidFill>
                  <a:schemeClr val="accent6">
                    <a:lumMod val="75000"/>
                  </a:schemeClr>
                </a:solidFill>
                <a:latin typeface="UYa Respective" panose="02000000000000000000" pitchFamily="2" charset="0"/>
                <a:cs typeface="Times New Roman" pitchFamily="18" charset="0"/>
              </a:rPr>
              <a:t>Phần</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kết</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bài</a:t>
            </a:r>
            <a:endParaRPr lang="en-US" sz="4800" b="1" dirty="0">
              <a:solidFill>
                <a:schemeClr val="accent6">
                  <a:lumMod val="75000"/>
                </a:schemeClr>
              </a:solidFill>
              <a:latin typeface="UYa Respective" panose="02000000000000000000" pitchFamily="2" charset="0"/>
              <a:cs typeface="Times New Roman" pitchFamily="18" charset="0"/>
            </a:endParaRPr>
          </a:p>
          <a:p>
            <a:pPr>
              <a:defRPr/>
            </a:pP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theo</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kiểu</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mở</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rộng</a:t>
            </a:r>
            <a:r>
              <a:rPr lang="en-US" sz="4800" b="1" dirty="0">
                <a:solidFill>
                  <a:schemeClr val="accent6">
                    <a:lumMod val="75000"/>
                  </a:schemeClr>
                </a:solidFill>
                <a:latin typeface="UYa Respective" panose="02000000000000000000" pitchFamily="2" charset="0"/>
                <a:cs typeface="Times New Roman" pitchFamily="18" charset="0"/>
              </a:rPr>
              <a:t>.</a:t>
            </a:r>
          </a:p>
        </p:txBody>
      </p:sp>
      <p:pic>
        <p:nvPicPr>
          <p:cNvPr id="11266" name="Picture 2" descr="Vui Váº», Tráº» Em, Máº§m Non, Äi Há»c, Táº£i hÃ¬nh PNG 271 - Free.Vector6.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341" y="3264008"/>
            <a:ext cx="5715000" cy="454342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Ã¬nh áº£nh TrÆ°á»ng Há»c PNG, Vector, PSD, vÃ  biá»u tÆ°á»£ng Äá» táº£i vá» miá»n phÃ­ |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778" b="90000" l="1111" r="10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537998" y="1020871"/>
            <a:ext cx="5025648" cy="6786563"/>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178;p5"/>
          <p:cNvPicPr preferRelativeResize="0"/>
          <p:nvPr/>
        </p:nvPicPr>
        <p:blipFill rotWithShape="1">
          <a:blip r:embed="rId6">
            <a:alphaModFix/>
          </a:blip>
          <a:srcRect/>
          <a:stretch/>
        </p:blipFill>
        <p:spPr>
          <a:xfrm flipH="1">
            <a:off x="-287154" y="-120761"/>
            <a:ext cx="2395354" cy="2559161"/>
          </a:xfrm>
          <a:prstGeom prst="rect">
            <a:avLst/>
          </a:prstGeom>
          <a:noFill/>
          <a:ln>
            <a:noFill/>
          </a:ln>
        </p:spPr>
      </p:pic>
    </p:spTree>
    <p:extLst>
      <p:ext uri="{BB962C8B-B14F-4D97-AF65-F5344CB8AC3E}">
        <p14:creationId xmlns:p14="http://schemas.microsoft.com/office/powerpoint/2010/main" val="92321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1000"/>
                                        <p:tgtEl>
                                          <p:spTgt spid="11268"/>
                                        </p:tgtEl>
                                      </p:cBhvr>
                                    </p:animEffect>
                                    <p:anim calcmode="lin" valueType="num">
                                      <p:cBhvr>
                                        <p:cTn id="8" dur="1000" fill="hold"/>
                                        <p:tgtEl>
                                          <p:spTgt spid="11268"/>
                                        </p:tgtEl>
                                        <p:attrNameLst>
                                          <p:attrName>ppt_x</p:attrName>
                                        </p:attrNameLst>
                                      </p:cBhvr>
                                      <p:tavLst>
                                        <p:tav tm="0">
                                          <p:val>
                                            <p:strVal val="#ppt_x"/>
                                          </p:val>
                                        </p:tav>
                                        <p:tav tm="100000">
                                          <p:val>
                                            <p:strVal val="#ppt_x"/>
                                          </p:val>
                                        </p:tav>
                                      </p:tavLst>
                                    </p:anim>
                                    <p:anim calcmode="lin" valueType="num">
                                      <p:cBhvr>
                                        <p:cTn id="9" dur="1000" fill="hold"/>
                                        <p:tgtEl>
                                          <p:spTgt spid="11268"/>
                                        </p:tgtEl>
                                        <p:attrNameLst>
                                          <p:attrName>ppt_y</p:attrName>
                                        </p:attrNameLst>
                                      </p:cBhvr>
                                      <p:tavLst>
                                        <p:tav tm="0">
                                          <p:val>
                                            <p:strVal val="#ppt_y+.1"/>
                                          </p:val>
                                        </p:tav>
                                        <p:tav tm="100000">
                                          <p:val>
                                            <p:strVal val="#ppt_y"/>
                                          </p:val>
                                        </p:tav>
                                      </p:tavLst>
                                    </p:anim>
                                  </p:childTnLst>
                                </p:cTn>
                              </p:par>
                              <p:par>
                                <p:cTn id="10" presetID="2" presetClass="entr" presetSubtype="3"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750" fill="hold"/>
                                        <p:tgtEl>
                                          <p:spTgt spid="10"/>
                                        </p:tgtEl>
                                        <p:attrNameLst>
                                          <p:attrName>ppt_x</p:attrName>
                                        </p:attrNameLst>
                                      </p:cBhvr>
                                      <p:tavLst>
                                        <p:tav tm="0">
                                          <p:val>
                                            <p:strVal val="1+#ppt_w/2"/>
                                          </p:val>
                                        </p:tav>
                                        <p:tav tm="100000">
                                          <p:val>
                                            <p:strVal val="#ppt_x"/>
                                          </p:val>
                                        </p:tav>
                                      </p:tavLst>
                                    </p:anim>
                                    <p:anim calcmode="lin" valueType="num">
                                      <p:cBhvr additive="base">
                                        <p:cTn id="13" dur="750" fill="hold"/>
                                        <p:tgtEl>
                                          <p:spTgt spid="10"/>
                                        </p:tgtEl>
                                        <p:attrNameLst>
                                          <p:attrName>ppt_y</p:attrName>
                                        </p:attrNameLst>
                                      </p:cBhvr>
                                      <p:tavLst>
                                        <p:tav tm="0">
                                          <p:val>
                                            <p:strVal val="0-#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1266"/>
                                        </p:tgtEl>
                                        <p:attrNameLst>
                                          <p:attrName>style.visibility</p:attrName>
                                        </p:attrNameLst>
                                      </p:cBhvr>
                                      <p:to>
                                        <p:strVal val="visible"/>
                                      </p:to>
                                    </p:set>
                                    <p:anim calcmode="lin" valueType="num">
                                      <p:cBhvr additive="base">
                                        <p:cTn id="21" dur="1750" fill="hold"/>
                                        <p:tgtEl>
                                          <p:spTgt spid="11266"/>
                                        </p:tgtEl>
                                        <p:attrNameLst>
                                          <p:attrName>ppt_x</p:attrName>
                                        </p:attrNameLst>
                                      </p:cBhvr>
                                      <p:tavLst>
                                        <p:tav tm="0">
                                          <p:val>
                                            <p:strVal val="0-#ppt_w/2"/>
                                          </p:val>
                                        </p:tav>
                                        <p:tav tm="100000">
                                          <p:val>
                                            <p:strVal val="#ppt_x"/>
                                          </p:val>
                                        </p:tav>
                                      </p:tavLst>
                                    </p:anim>
                                    <p:anim calcmode="lin" valueType="num">
                                      <p:cBhvr additive="base">
                                        <p:cTn id="22" dur="1750" fill="hold"/>
                                        <p:tgtEl>
                                          <p:spTgt spid="11266"/>
                                        </p:tgtEl>
                                        <p:attrNameLst>
                                          <p:attrName>ppt_y</p:attrName>
                                        </p:attrNameLst>
                                      </p:cBhvr>
                                      <p:tavLst>
                                        <p:tav tm="0">
                                          <p:val>
                                            <p:strVal val="#ppt_y"/>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1750"/>
                            </p:stCondLst>
                            <p:childTnLst>
                              <p:par>
                                <p:cTn id="29" presetID="47"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43;p14"/>
          <p:cNvSpPr/>
          <p:nvPr/>
        </p:nvSpPr>
        <p:spPr>
          <a:xfrm>
            <a:off x="3263900" y="165100"/>
            <a:ext cx="9492830" cy="669290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rgbClr val="A6ED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4" name="Google Shape;343;p14"/>
          <p:cNvSpPr/>
          <p:nvPr/>
        </p:nvSpPr>
        <p:spPr>
          <a:xfrm>
            <a:off x="3886200" y="495300"/>
            <a:ext cx="8033169" cy="5990273"/>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pic>
        <p:nvPicPr>
          <p:cNvPr id="5" name="Google Shape;228;p8"/>
          <p:cNvPicPr preferRelativeResize="0"/>
          <p:nvPr/>
        </p:nvPicPr>
        <p:blipFill rotWithShape="1">
          <a:blip r:embed="rId2">
            <a:alphaModFix/>
          </a:blip>
          <a:srcRect r="65115"/>
          <a:stretch/>
        </p:blipFill>
        <p:spPr>
          <a:xfrm>
            <a:off x="-812800" y="-715034"/>
            <a:ext cx="5219700" cy="3864634"/>
          </a:xfrm>
          <a:prstGeom prst="rect">
            <a:avLst/>
          </a:prstGeom>
          <a:noFill/>
          <a:ln>
            <a:noFill/>
          </a:ln>
        </p:spPr>
      </p:pic>
      <p:sp>
        <p:nvSpPr>
          <p:cNvPr id="6" name="Rectangle 5"/>
          <p:cNvSpPr/>
          <p:nvPr/>
        </p:nvSpPr>
        <p:spPr>
          <a:xfrm>
            <a:off x="835489" y="1015853"/>
            <a:ext cx="2723823" cy="1569660"/>
          </a:xfrm>
          <a:prstGeom prst="rect">
            <a:avLst/>
          </a:prstGeom>
        </p:spPr>
        <p:txBody>
          <a:bodyPr wrap="none">
            <a:spAutoFit/>
          </a:bodyPr>
          <a:lstStyle/>
          <a:p>
            <a:r>
              <a:rPr lang="en-US" sz="4800" b="1" dirty="0" err="1">
                <a:solidFill>
                  <a:schemeClr val="accent6">
                    <a:lumMod val="75000"/>
                  </a:schemeClr>
                </a:solidFill>
                <a:latin typeface="UYa Respective" panose="02000000000000000000" pitchFamily="2" charset="0"/>
                <a:cs typeface="Times New Roman" pitchFamily="18" charset="0"/>
              </a:rPr>
              <a:t>Phần</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mở</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bài</a:t>
            </a:r>
            <a:r>
              <a:rPr lang="en-US" sz="4800" b="1" dirty="0">
                <a:solidFill>
                  <a:schemeClr val="accent6">
                    <a:lumMod val="75000"/>
                  </a:schemeClr>
                </a:solidFill>
                <a:latin typeface="UYa Respective" panose="02000000000000000000" pitchFamily="2" charset="0"/>
                <a:cs typeface="Times New Roman" pitchFamily="18" charset="0"/>
              </a:rPr>
              <a:t> </a:t>
            </a:r>
          </a:p>
          <a:p>
            <a:r>
              <a:rPr lang="en-US" sz="4800" b="1" dirty="0" err="1">
                <a:solidFill>
                  <a:schemeClr val="accent6">
                    <a:lumMod val="75000"/>
                  </a:schemeClr>
                </a:solidFill>
                <a:latin typeface="UYa Respective" panose="02000000000000000000" pitchFamily="2" charset="0"/>
                <a:cs typeface="Times New Roman" pitchFamily="18" charset="0"/>
              </a:rPr>
              <a:t>theo</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kiểu</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gián</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tiếp</a:t>
            </a:r>
            <a:r>
              <a:rPr lang="en-US" sz="4800" b="1" dirty="0">
                <a:solidFill>
                  <a:schemeClr val="accent6">
                    <a:lumMod val="75000"/>
                  </a:schemeClr>
                </a:solidFill>
                <a:latin typeface="UYa Respective" panose="02000000000000000000" pitchFamily="2" charset="0"/>
                <a:cs typeface="Times New Roman" pitchFamily="18" charset="0"/>
              </a:rPr>
              <a:t>.</a:t>
            </a:r>
            <a:endParaRPr lang="en-US" sz="4800" b="1" dirty="0">
              <a:solidFill>
                <a:schemeClr val="accent6">
                  <a:lumMod val="75000"/>
                </a:schemeClr>
              </a:solidFill>
              <a:latin typeface="UYa Respective" panose="02000000000000000000" pitchFamily="2" charset="0"/>
            </a:endParaRPr>
          </a:p>
        </p:txBody>
      </p:sp>
      <p:sp>
        <p:nvSpPr>
          <p:cNvPr id="7" name="Rectangle 6"/>
          <p:cNvSpPr/>
          <p:nvPr/>
        </p:nvSpPr>
        <p:spPr>
          <a:xfrm>
            <a:off x="5029200" y="2003336"/>
            <a:ext cx="6096000" cy="4154984"/>
          </a:xfrm>
          <a:prstGeom prst="rect">
            <a:avLst/>
          </a:prstGeom>
        </p:spPr>
        <p:txBody>
          <a:bodyPr>
            <a:spAutoFit/>
          </a:bodyPr>
          <a:lstStyle/>
          <a:p>
            <a:pPr>
              <a:spcBef>
                <a:spcPct val="0"/>
              </a:spcBef>
              <a:buFontTx/>
              <a:buNone/>
            </a:pPr>
            <a:r>
              <a:rPr lang="en-US" altLang="en-US" sz="4400" b="1" dirty="0" err="1">
                <a:solidFill>
                  <a:srgbClr val="222222"/>
                </a:solidFill>
                <a:latin typeface="UYa Respective" panose="02000000000000000000" pitchFamily="2" charset="0"/>
                <a:cs typeface="Times New Roman" panose="02020603050405020304" pitchFamily="18" charset="0"/>
              </a:rPr>
              <a:t>Nếu</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có</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người</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hỏi</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em</a:t>
            </a:r>
            <a:r>
              <a:rPr lang="en-US" altLang="en-US" sz="4400" b="1" dirty="0">
                <a:solidFill>
                  <a:srgbClr val="222222"/>
                </a:solidFill>
                <a:latin typeface="UYa Respective" panose="02000000000000000000" pitchFamily="2" charset="0"/>
                <a:cs typeface="Times New Roman" panose="02020603050405020304" pitchFamily="18" charset="0"/>
              </a:rPr>
              <a:t> </a:t>
            </a:r>
            <a:r>
              <a:rPr lang="vi-VN" altLang="en-US" sz="4400" b="1" dirty="0">
                <a:solidFill>
                  <a:srgbClr val="222222"/>
                </a:solidFill>
                <a:latin typeface="UYa Respective" panose="02000000000000000000" pitchFamily="2" charset="0"/>
                <a:cs typeface="Times New Roman" panose="02020603050405020304" pitchFamily="18" charset="0"/>
              </a:rPr>
              <a:t>trong suốt quá trình học tập</a:t>
            </a:r>
            <a:r>
              <a:rPr lang="en-US" altLang="en-US" sz="4400" b="1" dirty="0">
                <a:solidFill>
                  <a:srgbClr val="222222"/>
                </a:solidFill>
                <a:latin typeface="UYa Respective" panose="02000000000000000000" pitchFamily="2" charset="0"/>
                <a:cs typeface="Times New Roman" panose="02020603050405020304" pitchFamily="18" charset="0"/>
              </a:rPr>
              <a:t>, </a:t>
            </a:r>
            <a:r>
              <a:rPr lang="vi-VN" altLang="en-US" sz="4400" b="1" dirty="0">
                <a:solidFill>
                  <a:srgbClr val="222222"/>
                </a:solidFill>
                <a:latin typeface="UYa Respective" panose="02000000000000000000" pitchFamily="2" charset="0"/>
                <a:cs typeface="Times New Roman" panose="02020603050405020304" pitchFamily="18" charset="0"/>
              </a:rPr>
              <a:t>người bạn gắn bó </a:t>
            </a:r>
            <a:r>
              <a:rPr lang="en-US" altLang="en-US" sz="4400" b="1" dirty="0" err="1">
                <a:solidFill>
                  <a:srgbClr val="222222"/>
                </a:solidFill>
                <a:latin typeface="UYa Respective" panose="02000000000000000000" pitchFamily="2" charset="0"/>
                <a:cs typeface="Times New Roman" panose="02020603050405020304" pitchFamily="18" charset="0"/>
              </a:rPr>
              <a:t>nhất</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của</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em</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là</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ai</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là</a:t>
            </a:r>
            <a:r>
              <a:rPr lang="vi-VN"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sá</a:t>
            </a:r>
            <a:r>
              <a:rPr lang="vi-VN" altLang="en-US" sz="4400" b="1" dirty="0">
                <a:solidFill>
                  <a:srgbClr val="222222"/>
                </a:solidFill>
                <a:latin typeface="UYa Respective" panose="02000000000000000000" pitchFamily="2" charset="0"/>
                <a:cs typeface="Times New Roman" panose="02020603050405020304" pitchFamily="18" charset="0"/>
              </a:rPr>
              <a:t>ch vở, bút</a:t>
            </a:r>
            <a:r>
              <a:rPr lang="en-US" altLang="en-US" sz="4400" b="1" dirty="0">
                <a:solidFill>
                  <a:srgbClr val="222222"/>
                </a:solidFill>
                <a:latin typeface="UYa Respective" panose="02000000000000000000" pitchFamily="2" charset="0"/>
                <a:cs typeface="Times New Roman" panose="02020603050405020304" pitchFamily="18" charset="0"/>
              </a:rPr>
              <a:t>,</a:t>
            </a:r>
            <a:r>
              <a:rPr lang="vi-VN" altLang="en-US" sz="4400" b="1" dirty="0">
                <a:solidFill>
                  <a:srgbClr val="222222"/>
                </a:solidFill>
                <a:latin typeface="UYa Respective" panose="02000000000000000000" pitchFamily="2" charset="0"/>
                <a:cs typeface="Times New Roman" panose="02020603050405020304" pitchFamily="18" charset="0"/>
              </a:rPr>
              <a:t> thước kẻ</a:t>
            </a:r>
            <a:r>
              <a:rPr lang="en-US" altLang="en-US" sz="4400" b="1" dirty="0">
                <a:solidFill>
                  <a:srgbClr val="222222"/>
                </a:solidFill>
                <a:latin typeface="UYa Respective" panose="02000000000000000000" pitchFamily="2" charset="0"/>
                <a:cs typeface="Times New Roman" panose="02020603050405020304" pitchFamily="18" charset="0"/>
              </a:rPr>
              <a:t> hay </a:t>
            </a:r>
            <a:r>
              <a:rPr lang="en-US" altLang="en-US" sz="4400" b="1" dirty="0" err="1">
                <a:solidFill>
                  <a:srgbClr val="222222"/>
                </a:solidFill>
                <a:latin typeface="UYa Respective" panose="02000000000000000000" pitchFamily="2" charset="0"/>
                <a:cs typeface="Times New Roman" panose="02020603050405020304" pitchFamily="18" charset="0"/>
              </a:rPr>
              <a:t>gì</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Em</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sẽ</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trả</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lời</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người</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bạn</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thân</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thiết</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mà</a:t>
            </a:r>
            <a:r>
              <a:rPr lang="vi-VN" altLang="en-US" sz="4400" b="1" dirty="0">
                <a:solidFill>
                  <a:srgbClr val="222222"/>
                </a:solidFill>
                <a:latin typeface="UYa Respective" panose="02000000000000000000" pitchFamily="2" charset="0"/>
                <a:cs typeface="Times New Roman" panose="02020603050405020304" pitchFamily="18" charset="0"/>
              </a:rPr>
              <a:t> em quý nhất</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chính</a:t>
            </a:r>
            <a:r>
              <a:rPr lang="vi-VN" altLang="en-US" sz="4400" b="1" dirty="0">
                <a:solidFill>
                  <a:srgbClr val="222222"/>
                </a:solidFill>
                <a:latin typeface="UYa Respective" panose="02000000000000000000" pitchFamily="2" charset="0"/>
                <a:cs typeface="Times New Roman" panose="02020603050405020304" pitchFamily="18" charset="0"/>
              </a:rPr>
              <a:t> là chiếc hộp bút </a:t>
            </a:r>
            <a:r>
              <a:rPr lang="en-US" altLang="en-US" sz="4400" b="1" dirty="0">
                <a:solidFill>
                  <a:srgbClr val="222222"/>
                </a:solidFill>
                <a:latin typeface="UYa Respective" panose="02000000000000000000" pitchFamily="2" charset="0"/>
                <a:cs typeface="Times New Roman" panose="02020603050405020304" pitchFamily="18" charset="0"/>
              </a:rPr>
              <a:t>- </a:t>
            </a:r>
            <a:r>
              <a:rPr lang="vi-VN" altLang="en-US" sz="4400" b="1" dirty="0">
                <a:solidFill>
                  <a:srgbClr val="222222"/>
                </a:solidFill>
                <a:latin typeface="UYa Respective" panose="02000000000000000000" pitchFamily="2" charset="0"/>
                <a:cs typeface="Times New Roman" panose="02020603050405020304" pitchFamily="18" charset="0"/>
              </a:rPr>
              <a:t>quà của </a:t>
            </a:r>
            <a:r>
              <a:rPr lang="en-US" altLang="en-US" sz="4400" b="1" dirty="0" err="1">
                <a:solidFill>
                  <a:srgbClr val="222222"/>
                </a:solidFill>
                <a:latin typeface="UYa Respective" panose="02000000000000000000" pitchFamily="2" charset="0"/>
                <a:cs typeface="Times New Roman" panose="02020603050405020304" pitchFamily="18" charset="0"/>
              </a:rPr>
              <a:t>mẹ</a:t>
            </a:r>
            <a:r>
              <a:rPr lang="en-US" altLang="en-US" sz="4400" b="1" dirty="0">
                <a:solidFill>
                  <a:srgbClr val="222222"/>
                </a:solidFill>
                <a:latin typeface="UYa Respective" panose="02000000000000000000" pitchFamily="2" charset="0"/>
                <a:cs typeface="Times New Roman" panose="02020603050405020304" pitchFamily="18" charset="0"/>
              </a:rPr>
              <a:t> </a:t>
            </a:r>
            <a:r>
              <a:rPr lang="vi-VN" altLang="en-US" sz="4400" b="1" dirty="0">
                <a:solidFill>
                  <a:srgbClr val="222222"/>
                </a:solidFill>
                <a:latin typeface="UYa Respective" panose="02000000000000000000" pitchFamily="2" charset="0"/>
                <a:cs typeface="Times New Roman" panose="02020603050405020304" pitchFamily="18" charset="0"/>
              </a:rPr>
              <a:t>tặng em nhân sinh nhật của mình.</a:t>
            </a:r>
          </a:p>
        </p:txBody>
      </p:sp>
      <p:pic>
        <p:nvPicPr>
          <p:cNvPr id="8" name="Picture 6" descr="Giá»i thiá»u SÃ¡ch giÃ¡o khoa, sÃ¡ch tham kháº£o báº£n má»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000" y="3149601"/>
            <a:ext cx="4241500" cy="366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29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43;p14"/>
          <p:cNvSpPr/>
          <p:nvPr/>
        </p:nvSpPr>
        <p:spPr>
          <a:xfrm>
            <a:off x="-811144" y="165100"/>
            <a:ext cx="9492830" cy="669290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rgbClr val="A6ED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 name="Google Shape;343;p14"/>
          <p:cNvSpPr/>
          <p:nvPr/>
        </p:nvSpPr>
        <p:spPr>
          <a:xfrm>
            <a:off x="-176484" y="516413"/>
            <a:ext cx="8033169" cy="5990273"/>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5" name="Google Shape;228;p8"/>
          <p:cNvPicPr preferRelativeResize="0"/>
          <p:nvPr/>
        </p:nvPicPr>
        <p:blipFill rotWithShape="1">
          <a:blip r:embed="rId2">
            <a:alphaModFix/>
          </a:blip>
          <a:srcRect r="65115"/>
          <a:stretch/>
        </p:blipFill>
        <p:spPr>
          <a:xfrm>
            <a:off x="7050156" y="-834304"/>
            <a:ext cx="5219700" cy="3864634"/>
          </a:xfrm>
          <a:prstGeom prst="rect">
            <a:avLst/>
          </a:prstGeom>
          <a:noFill/>
          <a:ln>
            <a:noFill/>
          </a:ln>
        </p:spPr>
      </p:pic>
      <p:sp>
        <p:nvSpPr>
          <p:cNvPr id="7" name="Rectangle 6"/>
          <p:cNvSpPr/>
          <p:nvPr/>
        </p:nvSpPr>
        <p:spPr>
          <a:xfrm>
            <a:off x="954156" y="2290796"/>
            <a:ext cx="6096000" cy="3477875"/>
          </a:xfrm>
          <a:prstGeom prst="rect">
            <a:avLst/>
          </a:prstGeom>
        </p:spPr>
        <p:txBody>
          <a:bodyPr>
            <a:spAutoFit/>
          </a:bodyPr>
          <a:lstStyle/>
          <a:p>
            <a:pPr>
              <a:spcBef>
                <a:spcPct val="0"/>
              </a:spcBef>
              <a:buFontTx/>
              <a:buNone/>
            </a:pPr>
            <a:r>
              <a:rPr lang="vi-VN" altLang="en-US" sz="4400" b="1" dirty="0">
                <a:solidFill>
                  <a:srgbClr val="222222"/>
                </a:solidFill>
                <a:latin typeface="UYa Respective" panose="02000000000000000000" pitchFamily="2" charset="0"/>
                <a:cs typeface="Times New Roman" panose="02020603050405020304" pitchFamily="18" charset="0"/>
              </a:rPr>
              <a:t>Chiếc hộp bút gắn liền với em như một người bạn tri kỉ. Vì đã dùng rất lâu nên nó cũng đã cũ đi rất nhiều, nhưng có lẽ em sẽ mãi cất giữ nó một cách cẩn thận như một kỉ niệm tuổi thơ của mình.</a:t>
            </a:r>
          </a:p>
        </p:txBody>
      </p:sp>
      <p:sp>
        <p:nvSpPr>
          <p:cNvPr id="9" name="Rectangle 8"/>
          <p:cNvSpPr/>
          <p:nvPr/>
        </p:nvSpPr>
        <p:spPr>
          <a:xfrm>
            <a:off x="8688535" y="1020604"/>
            <a:ext cx="2749471" cy="1569660"/>
          </a:xfrm>
          <a:prstGeom prst="rect">
            <a:avLst/>
          </a:prstGeom>
        </p:spPr>
        <p:txBody>
          <a:bodyPr wrap="none">
            <a:spAutoFit/>
          </a:bodyPr>
          <a:lstStyle/>
          <a:p>
            <a:pPr>
              <a:defRPr/>
            </a:pPr>
            <a:r>
              <a:rPr lang="en-US" sz="4800" b="1" dirty="0" err="1">
                <a:solidFill>
                  <a:schemeClr val="accent6">
                    <a:lumMod val="75000"/>
                  </a:schemeClr>
                </a:solidFill>
                <a:latin typeface="UYa Respective" panose="02000000000000000000" pitchFamily="2" charset="0"/>
                <a:cs typeface="Times New Roman" pitchFamily="18" charset="0"/>
              </a:rPr>
              <a:t>Phần</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kết</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bài</a:t>
            </a:r>
            <a:endParaRPr lang="en-US" sz="4800" b="1" dirty="0">
              <a:solidFill>
                <a:schemeClr val="accent6">
                  <a:lumMod val="75000"/>
                </a:schemeClr>
              </a:solidFill>
              <a:latin typeface="UYa Respective" panose="02000000000000000000" pitchFamily="2" charset="0"/>
              <a:cs typeface="Times New Roman" pitchFamily="18" charset="0"/>
            </a:endParaRPr>
          </a:p>
          <a:p>
            <a:pPr>
              <a:defRPr/>
            </a:pP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theo</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kiểu</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mở</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rộng</a:t>
            </a:r>
            <a:r>
              <a:rPr lang="en-US" sz="4800" b="1" dirty="0">
                <a:solidFill>
                  <a:schemeClr val="accent6">
                    <a:lumMod val="75000"/>
                  </a:schemeClr>
                </a:solidFill>
                <a:latin typeface="UYa Respective" panose="02000000000000000000" pitchFamily="2" charset="0"/>
                <a:cs typeface="Times New Roman" pitchFamily="18" charset="0"/>
              </a:rPr>
              <a:t>.</a:t>
            </a:r>
          </a:p>
        </p:txBody>
      </p:sp>
      <p:pic>
        <p:nvPicPr>
          <p:cNvPr id="11" name="Google Shape;178;p5"/>
          <p:cNvPicPr preferRelativeResize="0"/>
          <p:nvPr/>
        </p:nvPicPr>
        <p:blipFill rotWithShape="1">
          <a:blip r:embed="rId3">
            <a:alphaModFix/>
          </a:blip>
          <a:srcRect/>
          <a:stretch/>
        </p:blipFill>
        <p:spPr>
          <a:xfrm flipH="1">
            <a:off x="-287155" y="-120761"/>
            <a:ext cx="2604469" cy="2731321"/>
          </a:xfrm>
          <a:prstGeom prst="rect">
            <a:avLst/>
          </a:prstGeom>
          <a:noFill/>
          <a:ln>
            <a:noFill/>
          </a:ln>
        </p:spPr>
      </p:pic>
      <p:pic>
        <p:nvPicPr>
          <p:cNvPr id="12" name="Google Shape;246;p9"/>
          <p:cNvPicPr preferRelativeResize="0"/>
          <p:nvPr/>
        </p:nvPicPr>
        <p:blipFill rotWithShape="1">
          <a:blip r:embed="rId4">
            <a:alphaModFix/>
          </a:blip>
          <a:srcRect/>
          <a:stretch/>
        </p:blipFill>
        <p:spPr>
          <a:xfrm flipH="1">
            <a:off x="8153189" y="3316191"/>
            <a:ext cx="3820159" cy="3515094"/>
          </a:xfrm>
          <a:prstGeom prst="rect">
            <a:avLst/>
          </a:prstGeom>
          <a:noFill/>
          <a:ln>
            <a:noFill/>
          </a:ln>
        </p:spPr>
      </p:pic>
    </p:spTree>
    <p:extLst>
      <p:ext uri="{BB962C8B-B14F-4D97-AF65-F5344CB8AC3E}">
        <p14:creationId xmlns:p14="http://schemas.microsoft.com/office/powerpoint/2010/main" val="415789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7"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20"/>
          <p:cNvSpPr/>
          <p:nvPr/>
        </p:nvSpPr>
        <p:spPr>
          <a:xfrm>
            <a:off x="0" y="0"/>
            <a:ext cx="12192000" cy="6858000"/>
          </a:xfrm>
          <a:prstGeom prst="rect">
            <a:avLst/>
          </a:prstGeom>
          <a:solidFill>
            <a:srgbClr val="A6ED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472" name="Google Shape;472;p20"/>
          <p:cNvPicPr preferRelativeResize="0"/>
          <p:nvPr/>
        </p:nvPicPr>
        <p:blipFill rotWithShape="1">
          <a:blip r:embed="rId3">
            <a:alphaModFix/>
          </a:blip>
          <a:srcRect/>
          <a:stretch/>
        </p:blipFill>
        <p:spPr>
          <a:xfrm>
            <a:off x="563669" y="276708"/>
            <a:ext cx="11153044" cy="3658501"/>
          </a:xfrm>
          <a:prstGeom prst="rect">
            <a:avLst/>
          </a:prstGeom>
          <a:noFill/>
          <a:ln>
            <a:noFill/>
          </a:ln>
        </p:spPr>
      </p:pic>
      <p:sp>
        <p:nvSpPr>
          <p:cNvPr id="473" name="Google Shape;473;p20"/>
          <p:cNvSpPr/>
          <p:nvPr/>
        </p:nvSpPr>
        <p:spPr>
          <a:xfrm>
            <a:off x="607219" y="624114"/>
            <a:ext cx="10977563" cy="6186205"/>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474" name="Google Shape;474;p20"/>
          <p:cNvPicPr preferRelativeResize="0"/>
          <p:nvPr/>
        </p:nvPicPr>
        <p:blipFill rotWithShape="1">
          <a:blip r:embed="rId4">
            <a:alphaModFix/>
          </a:blip>
          <a:srcRect/>
          <a:stretch/>
        </p:blipFill>
        <p:spPr>
          <a:xfrm>
            <a:off x="10325393" y="325315"/>
            <a:ext cx="1360988" cy="1299160"/>
          </a:xfrm>
          <a:prstGeom prst="rect">
            <a:avLst/>
          </a:prstGeom>
          <a:noFill/>
          <a:ln>
            <a:noFill/>
          </a:ln>
        </p:spPr>
      </p:pic>
      <p:grpSp>
        <p:nvGrpSpPr>
          <p:cNvPr id="475" name="Google Shape;475;p20"/>
          <p:cNvGrpSpPr/>
          <p:nvPr/>
        </p:nvGrpSpPr>
        <p:grpSpPr>
          <a:xfrm>
            <a:off x="1996551" y="3923244"/>
            <a:ext cx="8198898" cy="3302830"/>
            <a:chOff x="1548265" y="3628625"/>
            <a:chExt cx="8930255" cy="3597449"/>
          </a:xfrm>
        </p:grpSpPr>
        <p:pic>
          <p:nvPicPr>
            <p:cNvPr id="476" name="Google Shape;476;p20"/>
            <p:cNvPicPr preferRelativeResize="0"/>
            <p:nvPr/>
          </p:nvPicPr>
          <p:blipFill rotWithShape="1">
            <a:blip r:embed="rId5">
              <a:alphaModFix/>
            </a:blip>
            <a:srcRect/>
            <a:stretch/>
          </p:blipFill>
          <p:spPr>
            <a:xfrm>
              <a:off x="1548265" y="3628625"/>
              <a:ext cx="1549862" cy="3597449"/>
            </a:xfrm>
            <a:prstGeom prst="rect">
              <a:avLst/>
            </a:prstGeom>
            <a:noFill/>
            <a:ln>
              <a:noFill/>
            </a:ln>
          </p:spPr>
        </p:pic>
        <p:pic>
          <p:nvPicPr>
            <p:cNvPr id="477" name="Google Shape;477;p20"/>
            <p:cNvPicPr preferRelativeResize="0"/>
            <p:nvPr/>
          </p:nvPicPr>
          <p:blipFill rotWithShape="1">
            <a:blip r:embed="rId6">
              <a:alphaModFix/>
            </a:blip>
            <a:srcRect/>
            <a:stretch/>
          </p:blipFill>
          <p:spPr>
            <a:xfrm>
              <a:off x="3515565" y="3845153"/>
              <a:ext cx="1304450" cy="3380921"/>
            </a:xfrm>
            <a:prstGeom prst="rect">
              <a:avLst/>
            </a:prstGeom>
            <a:noFill/>
            <a:ln>
              <a:noFill/>
            </a:ln>
          </p:spPr>
        </p:pic>
        <p:pic>
          <p:nvPicPr>
            <p:cNvPr id="478" name="Google Shape;478;p20"/>
            <p:cNvPicPr preferRelativeResize="0"/>
            <p:nvPr/>
          </p:nvPicPr>
          <p:blipFill rotWithShape="1">
            <a:blip r:embed="rId7">
              <a:alphaModFix/>
            </a:blip>
            <a:srcRect/>
            <a:stretch/>
          </p:blipFill>
          <p:spPr>
            <a:xfrm>
              <a:off x="5237453" y="3628625"/>
              <a:ext cx="1307437" cy="3554690"/>
            </a:xfrm>
            <a:prstGeom prst="rect">
              <a:avLst/>
            </a:prstGeom>
            <a:noFill/>
            <a:ln>
              <a:noFill/>
            </a:ln>
          </p:spPr>
        </p:pic>
        <p:pic>
          <p:nvPicPr>
            <p:cNvPr id="479" name="Google Shape;479;p20"/>
            <p:cNvPicPr preferRelativeResize="0"/>
            <p:nvPr/>
          </p:nvPicPr>
          <p:blipFill rotWithShape="1">
            <a:blip r:embed="rId8">
              <a:alphaModFix/>
            </a:blip>
            <a:srcRect/>
            <a:stretch/>
          </p:blipFill>
          <p:spPr>
            <a:xfrm>
              <a:off x="6962328" y="4022292"/>
              <a:ext cx="1158635" cy="3203782"/>
            </a:xfrm>
            <a:prstGeom prst="rect">
              <a:avLst/>
            </a:prstGeom>
            <a:noFill/>
            <a:ln>
              <a:noFill/>
            </a:ln>
          </p:spPr>
        </p:pic>
        <p:pic>
          <p:nvPicPr>
            <p:cNvPr id="480" name="Google Shape;480;p20"/>
            <p:cNvPicPr preferRelativeResize="0"/>
            <p:nvPr/>
          </p:nvPicPr>
          <p:blipFill rotWithShape="1">
            <a:blip r:embed="rId9">
              <a:alphaModFix/>
            </a:blip>
            <a:srcRect/>
            <a:stretch/>
          </p:blipFill>
          <p:spPr>
            <a:xfrm>
              <a:off x="8538400" y="3845153"/>
              <a:ext cx="1940120" cy="3359542"/>
            </a:xfrm>
            <a:prstGeom prst="rect">
              <a:avLst/>
            </a:prstGeom>
            <a:noFill/>
            <a:ln>
              <a:noFill/>
            </a:ln>
          </p:spPr>
        </p:pic>
      </p:grpSp>
      <p:sp>
        <p:nvSpPr>
          <p:cNvPr id="14" name="Rectangle 13"/>
          <p:cNvSpPr/>
          <p:nvPr/>
        </p:nvSpPr>
        <p:spPr>
          <a:xfrm>
            <a:off x="3802736" y="2150113"/>
            <a:ext cx="4830168" cy="1323439"/>
          </a:xfrm>
          <a:prstGeom prst="rect">
            <a:avLst/>
          </a:prstGeom>
        </p:spPr>
        <p:txBody>
          <a:bodyPr wrap="none">
            <a:spAutoFit/>
          </a:bodyPr>
          <a:lstStyle/>
          <a:p>
            <a:pPr>
              <a:defRPr/>
            </a:pPr>
            <a:r>
              <a:rPr lang="en-US" sz="8000" b="1" dirty="0" err="1">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rPr>
              <a:t>Chúc</a:t>
            </a:r>
            <a:r>
              <a:rPr lang="en-US" sz="8000" b="1" dirty="0">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rPr>
              <a:t> </a:t>
            </a:r>
            <a:r>
              <a:rPr lang="en-US" sz="8000" b="1" dirty="0" err="1">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rPr>
              <a:t>các</a:t>
            </a:r>
            <a:r>
              <a:rPr lang="en-US" sz="8000" b="1" dirty="0">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rPr>
              <a:t> </a:t>
            </a:r>
            <a:r>
              <a:rPr lang="en-US" sz="8000" b="1" dirty="0" err="1">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rPr>
              <a:t>em</a:t>
            </a:r>
            <a:r>
              <a:rPr lang="en-US" sz="8000" b="1" dirty="0">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rPr>
              <a:t> </a:t>
            </a:r>
            <a:r>
              <a:rPr lang="en-US" sz="8000" b="1" dirty="0" err="1">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rPr>
              <a:t>học</a:t>
            </a:r>
            <a:r>
              <a:rPr lang="en-US" sz="8000" b="1" dirty="0">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rPr>
              <a:t> </a:t>
            </a:r>
            <a:r>
              <a:rPr lang="en-US" sz="8000" b="1" dirty="0" err="1">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rPr>
              <a:t>tốt</a:t>
            </a:r>
            <a:endParaRPr lang="en-US" sz="8000" b="1" dirty="0">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endParaRPr>
          </a:p>
        </p:txBody>
      </p:sp>
    </p:spTree>
    <p:extLst>
      <p:ext uri="{BB962C8B-B14F-4D97-AF65-F5344CB8AC3E}">
        <p14:creationId xmlns:p14="http://schemas.microsoft.com/office/powerpoint/2010/main" val="103642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4"/>
          <p:cNvSpPr/>
          <p:nvPr/>
        </p:nvSpPr>
        <p:spPr>
          <a:xfrm>
            <a:off x="0" y="0"/>
            <a:ext cx="12192000" cy="6858000"/>
          </a:xfrm>
          <a:prstGeom prst="rect">
            <a:avLst/>
          </a:prstGeom>
          <a:solidFill>
            <a:srgbClr val="A6ED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1" name="Google Shape;341;p14"/>
          <p:cNvSpPr/>
          <p:nvPr/>
        </p:nvSpPr>
        <p:spPr>
          <a:xfrm>
            <a:off x="2531384" y="5817074"/>
            <a:ext cx="19050" cy="4049"/>
          </a:xfrm>
          <a:custGeom>
            <a:avLst/>
            <a:gdLst/>
            <a:ahLst/>
            <a:cxnLst/>
            <a:rect l="l" t="t" r="r" b="b"/>
            <a:pathLst>
              <a:path w="12" h="3" extrusionOk="0">
                <a:moveTo>
                  <a:pt x="0" y="3"/>
                </a:moveTo>
                <a:lnTo>
                  <a:pt x="12" y="0"/>
                </a:lnTo>
                <a:lnTo>
                  <a:pt x="12" y="0"/>
                </a:lnTo>
                <a:lnTo>
                  <a:pt x="0" y="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712391" y="-684620"/>
            <a:ext cx="13680745" cy="7709534"/>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46" name="Google Shape;346;p14"/>
          <p:cNvPicPr preferRelativeResize="0"/>
          <p:nvPr/>
        </p:nvPicPr>
        <p:blipFill rotWithShape="1">
          <a:blip r:embed="rId3">
            <a:alphaModFix/>
          </a:blip>
          <a:srcRect t="13956" b="14793"/>
          <a:stretch/>
        </p:blipFill>
        <p:spPr>
          <a:xfrm>
            <a:off x="854633" y="3745090"/>
            <a:ext cx="10482734" cy="3429000"/>
          </a:xfrm>
          <a:prstGeom prst="rect">
            <a:avLst/>
          </a:prstGeom>
          <a:noFill/>
          <a:ln>
            <a:noFill/>
          </a:ln>
        </p:spPr>
      </p:pic>
      <p:sp>
        <p:nvSpPr>
          <p:cNvPr id="17" name="Google Shape;247;p9"/>
          <p:cNvSpPr/>
          <p:nvPr/>
        </p:nvSpPr>
        <p:spPr>
          <a:xfrm>
            <a:off x="2322733" y="2213091"/>
            <a:ext cx="990243" cy="990244"/>
          </a:xfrm>
          <a:prstGeom prst="ellipse">
            <a:avLst/>
          </a:prstGeom>
          <a:solidFill>
            <a:srgbClr val="E9562B"/>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r>
              <a:rPr lang="en-US" sz="2400" b="0" i="0" u="none" strike="noStrike" cap="none">
                <a:solidFill>
                  <a:schemeClr val="lt1"/>
                </a:solidFill>
                <a:latin typeface="Arial"/>
                <a:ea typeface="Arial"/>
                <a:cs typeface="Arial"/>
                <a:sym typeface="Arial"/>
              </a:rPr>
              <a:t>01</a:t>
            </a:r>
            <a:endParaRPr sz="2400" b="0" i="0" u="none" strike="noStrike" cap="none">
              <a:solidFill>
                <a:schemeClr val="lt1"/>
              </a:solidFill>
              <a:latin typeface="Arial"/>
              <a:ea typeface="Arial"/>
              <a:cs typeface="Arial"/>
              <a:sym typeface="Arial"/>
            </a:endParaRPr>
          </a:p>
        </p:txBody>
      </p:sp>
      <p:sp>
        <p:nvSpPr>
          <p:cNvPr id="18" name="TextBox 17"/>
          <p:cNvSpPr txBox="1"/>
          <p:nvPr/>
        </p:nvSpPr>
        <p:spPr>
          <a:xfrm>
            <a:off x="3610978" y="2246548"/>
            <a:ext cx="6964554" cy="923330"/>
          </a:xfrm>
          <a:prstGeom prst="rect">
            <a:avLst/>
          </a:prstGeom>
          <a:noFill/>
        </p:spPr>
        <p:txBody>
          <a:bodyPr wrap="square" rtlCol="0">
            <a:spAutoFit/>
          </a:bodyPr>
          <a:lstStyle/>
          <a:p>
            <a:r>
              <a:rPr lang="en-US" sz="5400" dirty="0">
                <a:ln>
                  <a:solidFill>
                    <a:sysClr val="windowText" lastClr="000000"/>
                  </a:solidFill>
                </a:ln>
                <a:solidFill>
                  <a:srgbClr val="E9562B"/>
                </a:solidFill>
                <a:effectLst>
                  <a:reflection blurRad="6350" stA="55000" endA="300" endPos="45500" dir="5400000" sy="-100000" algn="bl" rotWithShape="0"/>
                </a:effectLst>
                <a:latin typeface="UTM Cookies" panose="02040603050506020204" pitchFamily="18" charset="0"/>
              </a:rPr>
              <a:t>ÔN LUYỆN TẬP ĐỌC</a:t>
            </a:r>
          </a:p>
        </p:txBody>
      </p:sp>
    </p:spTree>
    <p:extLst>
      <p:ext uri="{BB962C8B-B14F-4D97-AF65-F5344CB8AC3E}">
        <p14:creationId xmlns:p14="http://schemas.microsoft.com/office/powerpoint/2010/main" val="251346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6"/>
                                        </p:tgtEl>
                                        <p:attrNameLst>
                                          <p:attrName>style.visibility</p:attrName>
                                        </p:attrNameLst>
                                      </p:cBhvr>
                                      <p:to>
                                        <p:strVal val="visible"/>
                                      </p:to>
                                    </p:set>
                                    <p:animEffect transition="in" filter="fade">
                                      <p:cBhvr>
                                        <p:cTn id="7" dur="1000"/>
                                        <p:tgtEl>
                                          <p:spTgt spid="346"/>
                                        </p:tgtEl>
                                      </p:cBhvr>
                                    </p:animEffect>
                                    <p:anim calcmode="lin" valueType="num">
                                      <p:cBhvr>
                                        <p:cTn id="8" dur="1000" fill="hold"/>
                                        <p:tgtEl>
                                          <p:spTgt spid="346"/>
                                        </p:tgtEl>
                                        <p:attrNameLst>
                                          <p:attrName>ppt_x</p:attrName>
                                        </p:attrNameLst>
                                      </p:cBhvr>
                                      <p:tavLst>
                                        <p:tav tm="0">
                                          <p:val>
                                            <p:strVal val="#ppt_x"/>
                                          </p:val>
                                        </p:tav>
                                        <p:tav tm="100000">
                                          <p:val>
                                            <p:strVal val="#ppt_x"/>
                                          </p:val>
                                        </p:tav>
                                      </p:tavLst>
                                    </p:anim>
                                    <p:anim calcmode="lin" valueType="num">
                                      <p:cBhvr>
                                        <p:cTn id="9" dur="1000" fill="hold"/>
                                        <p:tgtEl>
                                          <p:spTgt spid="3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1" name="Google Shape;301;p12"/>
          <p:cNvPicPr preferRelativeResize="0"/>
          <p:nvPr/>
        </p:nvPicPr>
        <p:blipFill rotWithShape="1">
          <a:blip r:embed="rId5">
            <a:alphaModFix/>
          </a:blip>
          <a:srcRect/>
          <a:stretch/>
        </p:blipFill>
        <p:spPr>
          <a:xfrm>
            <a:off x="563669" y="276708"/>
            <a:ext cx="11153044" cy="3658501"/>
          </a:xfrm>
          <a:prstGeom prst="rect">
            <a:avLst/>
          </a:prstGeom>
          <a:noFill/>
          <a:ln>
            <a:noFill/>
          </a:ln>
        </p:spPr>
      </p:pic>
      <p:sp>
        <p:nvSpPr>
          <p:cNvPr id="302" name="Google Shape;302;p12"/>
          <p:cNvSpPr/>
          <p:nvPr/>
        </p:nvSpPr>
        <p:spPr>
          <a:xfrm>
            <a:off x="-222478" y="-1119219"/>
            <a:ext cx="12486968" cy="8327923"/>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03" name="Google Shape;303;p12"/>
          <p:cNvPicPr preferRelativeResize="0"/>
          <p:nvPr/>
        </p:nvPicPr>
        <p:blipFill rotWithShape="1">
          <a:blip r:embed="rId6">
            <a:alphaModFix/>
          </a:blip>
          <a:srcRect/>
          <a:stretch/>
        </p:blipFill>
        <p:spPr>
          <a:xfrm>
            <a:off x="10801906" y="17152"/>
            <a:ext cx="1360988" cy="1299160"/>
          </a:xfrm>
          <a:prstGeom prst="rect">
            <a:avLst/>
          </a:prstGeom>
          <a:noFill/>
          <a:ln>
            <a:noFill/>
          </a:ln>
        </p:spPr>
      </p:pic>
      <p:grpSp>
        <p:nvGrpSpPr>
          <p:cNvPr id="11" name="vong quay"/>
          <p:cNvGrpSpPr/>
          <p:nvPr/>
        </p:nvGrpSpPr>
        <p:grpSpPr>
          <a:xfrm>
            <a:off x="5639023" y="1214621"/>
            <a:ext cx="5042125" cy="5036855"/>
            <a:chOff x="5425622" y="292790"/>
            <a:chExt cx="5834378" cy="5828280"/>
          </a:xfrm>
        </p:grpSpPr>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13" name="TextBox 12"/>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1" name="Isosceles Triangle 20"/>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quay dung"/>
          <p:cNvSpPr/>
          <p:nvPr/>
        </p:nvSpPr>
        <p:spPr>
          <a:xfrm>
            <a:off x="10353187" y="5529337"/>
            <a:ext cx="1801983"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a:hlinkClick r:id="rId8" action="ppaction://hlinksldjump"/>
          </p:cNvPr>
          <p:cNvSpPr/>
          <p:nvPr/>
        </p:nvSpPr>
        <p:spPr>
          <a:xfrm>
            <a:off x="881700" y="220112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23">
            <a:hlinkClick r:id="rId9"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Rounded Rectangle 24">
            <a:hlinkClick r:id="rId10"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11"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12"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13"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ounded Rectangle 28">
            <a:hlinkClick r:id="rId14" action="ppaction://hlinksldjump"/>
          </p:cNvPr>
          <p:cNvSpPr/>
          <p:nvPr/>
        </p:nvSpPr>
        <p:spPr>
          <a:xfrm>
            <a:off x="1559752" y="520215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ounded Rectangle 29">
            <a:hlinkClick r:id="rId15" action="ppaction://hlinksldjump"/>
          </p:cNvPr>
          <p:cNvSpPr/>
          <p:nvPr/>
        </p:nvSpPr>
        <p:spPr>
          <a:xfrm>
            <a:off x="3143094" y="520215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Rectangle 31"/>
          <p:cNvSpPr/>
          <p:nvPr/>
        </p:nvSpPr>
        <p:spPr>
          <a:xfrm>
            <a:off x="-6242" y="696171"/>
            <a:ext cx="6873998"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noProof="0" dirty="0">
                <a:ln w="6600">
                  <a:solidFill>
                    <a:sysClr val="windowText" lastClr="000000"/>
                  </a:solidFill>
                  <a:prstDash val="solid"/>
                </a:ln>
                <a:solidFill>
                  <a:srgbClr val="FF0066"/>
                </a:solidFill>
                <a:effectLst>
                  <a:outerShdw dist="38100" dir="2700000" algn="tl" rotWithShape="0">
                    <a:srgbClr val="ED7D31"/>
                  </a:outerShdw>
                  <a:reflection blurRad="6350" stA="55000" endA="300" endPos="45500" dir="5400000" sy="-100000" algn="bl" rotWithShape="0"/>
                </a:effectLst>
                <a:latin typeface="UTM Showcard" panose="02040603050506020204" pitchFamily="18" charset="0"/>
                <a:ea typeface="Tahoma" panose="020B0604030504040204" pitchFamily="34" charset="0"/>
                <a:cs typeface="Tahoma" panose="020B0604030504040204" pitchFamily="34" charset="0"/>
              </a:rPr>
              <a:t>ĐỌC</a:t>
            </a:r>
            <a:r>
              <a:rPr lang="en-US" sz="6000" b="1" noProof="0" dirty="0">
                <a:ln w="6600">
                  <a:solidFill>
                    <a:sysClr val="windowText" lastClr="000000"/>
                  </a:solidFill>
                  <a:prstDash val="solid"/>
                </a:ln>
                <a:solidFill>
                  <a:srgbClr val="FFFFFF"/>
                </a:solidFill>
                <a:effectLst>
                  <a:outerShdw dist="38100" dir="2700000" algn="tl" rotWithShape="0">
                    <a:srgbClr val="ED7D31"/>
                  </a:outerShdw>
                  <a:reflection blurRad="6350" stA="55000" endA="300" endPos="45500" dir="5400000" sy="-100000" algn="bl" rotWithShape="0"/>
                </a:effectLst>
                <a:latin typeface="UTM Showcard" panose="02040603050506020204" pitchFamily="18" charset="0"/>
                <a:ea typeface="Tahoma" panose="020B0604030504040204" pitchFamily="34" charset="0"/>
                <a:cs typeface="Tahoma" panose="020B0604030504040204" pitchFamily="34" charset="0"/>
              </a:rPr>
              <a:t> </a:t>
            </a:r>
            <a:r>
              <a:rPr lang="en-US" sz="6000" b="1" noProof="0" dirty="0">
                <a:ln w="6600">
                  <a:solidFill>
                    <a:sysClr val="windowText" lastClr="000000"/>
                  </a:solidFill>
                  <a:prstDash val="solid"/>
                </a:ln>
                <a:solidFill>
                  <a:srgbClr val="FFC000"/>
                </a:solidFill>
                <a:effectLst>
                  <a:outerShdw dist="38100" dir="2700000" algn="tl" rotWithShape="0">
                    <a:srgbClr val="ED7D31"/>
                  </a:outerShdw>
                  <a:reflection blurRad="6350" stA="55000" endA="300" endPos="45500" dir="5400000" sy="-100000" algn="bl" rotWithShape="0"/>
                </a:effectLst>
                <a:latin typeface="UTM Showcard" panose="02040603050506020204" pitchFamily="18" charset="0"/>
                <a:ea typeface="Tahoma" panose="020B0604030504040204" pitchFamily="34" charset="0"/>
                <a:cs typeface="Tahoma" panose="020B0604030504040204" pitchFamily="34" charset="0"/>
              </a:rPr>
              <a:t>HAY</a:t>
            </a:r>
            <a:r>
              <a:rPr lang="en-US" sz="6000" b="1" noProof="0" dirty="0">
                <a:ln w="6600">
                  <a:solidFill>
                    <a:sysClr val="windowText" lastClr="000000"/>
                  </a:solidFill>
                  <a:prstDash val="solid"/>
                </a:ln>
                <a:solidFill>
                  <a:srgbClr val="FFFFFF"/>
                </a:solidFill>
                <a:effectLst>
                  <a:outerShdw dist="38100" dir="2700000" algn="tl" rotWithShape="0">
                    <a:srgbClr val="ED7D31"/>
                  </a:outerShdw>
                  <a:reflection blurRad="6350" stA="55000" endA="300" endPos="45500" dir="5400000" sy="-100000" algn="bl" rotWithShape="0"/>
                </a:effectLst>
                <a:latin typeface="UTM Showcard" panose="02040603050506020204" pitchFamily="18" charset="0"/>
                <a:ea typeface="Tahoma" panose="020B0604030504040204" pitchFamily="34" charset="0"/>
                <a:cs typeface="Tahoma" panose="020B0604030504040204" pitchFamily="34" charset="0"/>
              </a:rPr>
              <a:t> </a:t>
            </a:r>
            <a:r>
              <a:rPr lang="en-US" sz="6000" b="1" noProof="0" dirty="0">
                <a:ln w="6600">
                  <a:solidFill>
                    <a:sysClr val="windowText" lastClr="000000"/>
                  </a:solidFill>
                  <a:prstDash val="solid"/>
                </a:ln>
                <a:solidFill>
                  <a:srgbClr val="00FF00"/>
                </a:solidFill>
                <a:effectLst>
                  <a:outerShdw dist="38100" dir="2700000" algn="tl" rotWithShape="0">
                    <a:srgbClr val="ED7D31"/>
                  </a:outerShdw>
                  <a:reflection blurRad="6350" stA="55000" endA="300" endPos="45500" dir="5400000" sy="-100000" algn="bl" rotWithShape="0"/>
                </a:effectLst>
                <a:latin typeface="UTM Showcard" panose="02040603050506020204" pitchFamily="18" charset="0"/>
                <a:ea typeface="Tahoma" panose="020B0604030504040204" pitchFamily="34" charset="0"/>
                <a:cs typeface="Tahoma" panose="020B0604030504040204" pitchFamily="34" charset="0"/>
              </a:rPr>
              <a:t>ĐỌC</a:t>
            </a:r>
            <a:r>
              <a:rPr lang="en-US" sz="6000" b="1" noProof="0" dirty="0">
                <a:ln w="6600">
                  <a:solidFill>
                    <a:sysClr val="windowText" lastClr="000000"/>
                  </a:solidFill>
                  <a:prstDash val="solid"/>
                </a:ln>
                <a:solidFill>
                  <a:srgbClr val="FFFFFF"/>
                </a:solidFill>
                <a:effectLst>
                  <a:outerShdw dist="38100" dir="2700000" algn="tl" rotWithShape="0">
                    <a:srgbClr val="ED7D31"/>
                  </a:outerShdw>
                  <a:reflection blurRad="6350" stA="55000" endA="300" endPos="45500" dir="5400000" sy="-100000" algn="bl" rotWithShape="0"/>
                </a:effectLst>
                <a:latin typeface="UTM Showcard" panose="02040603050506020204" pitchFamily="18" charset="0"/>
                <a:ea typeface="Tahoma" panose="020B0604030504040204" pitchFamily="34" charset="0"/>
                <a:cs typeface="Tahoma" panose="020B0604030504040204" pitchFamily="34" charset="0"/>
              </a:rPr>
              <a:t> </a:t>
            </a:r>
            <a:r>
              <a:rPr lang="en-US" sz="6000" b="1" noProof="0" dirty="0">
                <a:ln w="6600">
                  <a:solidFill>
                    <a:sysClr val="windowText" lastClr="000000"/>
                  </a:solidFill>
                  <a:prstDash val="solid"/>
                </a:ln>
                <a:solidFill>
                  <a:schemeClr val="accent1"/>
                </a:solidFill>
                <a:effectLst>
                  <a:outerShdw dist="38100" dir="2700000" algn="tl" rotWithShape="0">
                    <a:srgbClr val="ED7D31"/>
                  </a:outerShdw>
                  <a:reflection blurRad="6350" stA="55000" endA="300" endPos="45500" dir="5400000" sy="-100000" algn="bl" rotWithShape="0"/>
                </a:effectLst>
                <a:latin typeface="UTM Showcard" panose="02040603050506020204" pitchFamily="18" charset="0"/>
                <a:ea typeface="Tahoma" panose="020B0604030504040204" pitchFamily="34" charset="0"/>
                <a:cs typeface="Tahoma" panose="020B0604030504040204" pitchFamily="34" charset="0"/>
              </a:rPr>
              <a:t>TỐT</a:t>
            </a:r>
            <a:endParaRPr kumimoji="0" lang="en-US" sz="6000" b="1" i="0" u="none" strike="noStrike" kern="1200" cap="none" spc="0" normalizeH="0" baseline="0" noProof="0" dirty="0">
              <a:ln w="6600">
                <a:solidFill>
                  <a:sysClr val="windowText" lastClr="000000"/>
                </a:solidFill>
                <a:prstDash val="solid"/>
              </a:ln>
              <a:solidFill>
                <a:schemeClr val="accent1"/>
              </a:solidFill>
              <a:effectLst>
                <a:outerShdw dist="38100" dir="2700000" algn="tl" rotWithShape="0">
                  <a:srgbClr val="ED7D31"/>
                </a:outerShdw>
                <a:reflection blurRad="6350" stA="55000" endA="300" endPos="45500" dir="5400000" sy="-100000" algn="bl" rotWithShape="0"/>
              </a:effectLst>
              <a:uLnTx/>
              <a:uFillTx/>
              <a:latin typeface="UTM Showcard" panose="02040603050506020204" pitchFamily="18" charset="0"/>
              <a:ea typeface="Tahoma" panose="020B0604030504040204" pitchFamily="34" charset="0"/>
              <a:cs typeface="Tahoma" panose="020B0604030504040204" pitchFamily="34" charset="0"/>
            </a:endParaRPr>
          </a:p>
        </p:txBody>
      </p:sp>
      <p:pic>
        <p:nvPicPr>
          <p:cNvPr id="33" name="Picture 3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34" name="Picture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35" name="Picture 3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25845" y="1405773"/>
            <a:ext cx="495300" cy="438150"/>
          </a:xfrm>
          <a:prstGeom prst="rect">
            <a:avLst/>
          </a:prstGeom>
        </p:spPr>
      </p:pic>
      <p:pic>
        <p:nvPicPr>
          <p:cNvPr id="36" name="Picture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18525" y="1204003"/>
            <a:ext cx="1116219" cy="1860365"/>
          </a:xfrm>
          <a:prstGeom prst="rect">
            <a:avLst/>
          </a:prstGeom>
        </p:spPr>
      </p:pic>
      <p:pic>
        <p:nvPicPr>
          <p:cNvPr id="37" name="Picture 3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452889" y="3122840"/>
            <a:ext cx="1354214" cy="1155064"/>
          </a:xfrm>
          <a:prstGeom prst="rect">
            <a:avLst/>
          </a:prstGeom>
        </p:spPr>
      </p:pic>
      <p:pic>
        <p:nvPicPr>
          <p:cNvPr id="38"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714152" y="-693733"/>
            <a:ext cx="609600" cy="609600"/>
          </a:xfrm>
          <a:prstGeom prst="rect">
            <a:avLst/>
          </a:prstGeom>
        </p:spPr>
      </p:pic>
      <p:sp>
        <p:nvSpPr>
          <p:cNvPr id="39" name="Isosceles Triangle 38"/>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Isosceles Triangle 39"/>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Isosceles Triangle 40"/>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Isosceles Triangle 43"/>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Isosceles Triangle 44"/>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Isosceles Triangle 45"/>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7" name="Isosceles Triangle 46"/>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Heart 58">
            <a:hlinkClick r:id="rId20" action="ppaction://hlinksldjump"/>
          </p:cNvPr>
          <p:cNvSpPr/>
          <p:nvPr/>
        </p:nvSpPr>
        <p:spPr>
          <a:xfrm rot="5400000">
            <a:off x="11158316" y="3311944"/>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933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2.08333E-7 -2.96296E-6 L -2.08333E-7 -0.02407 " pathEditMode="relative" rAng="0" ptsTypes="AA">
                                      <p:cBhvr>
                                        <p:cTn id="6" dur="250" accel="50000" decel="50000" autoRev="1" fill="hold">
                                          <p:stCondLst>
                                            <p:cond delay="0"/>
                                          </p:stCondLst>
                                        </p:cTn>
                                        <p:tgtEl>
                                          <p:spTgt spid="32"/>
                                        </p:tgtEl>
                                        <p:attrNameLst>
                                          <p:attrName>ppt_x</p:attrName>
                                          <p:attrName>ppt_y</p:attrName>
                                        </p:attrNameLst>
                                      </p:cBhvr>
                                      <p:rCtr x="0" y="-1204"/>
                                    </p:animMotion>
                                    <p:animRot by="1500000">
                                      <p:cBhvr>
                                        <p:cTn id="7" dur="125" fill="hold">
                                          <p:stCondLst>
                                            <p:cond delay="0"/>
                                          </p:stCondLst>
                                        </p:cTn>
                                        <p:tgtEl>
                                          <p:spTgt spid="32"/>
                                        </p:tgtEl>
                                        <p:attrNameLst>
                                          <p:attrName>r</p:attrName>
                                        </p:attrNameLst>
                                      </p:cBhvr>
                                    </p:animRot>
                                    <p:animRot by="-1500000">
                                      <p:cBhvr>
                                        <p:cTn id="8" dur="125" fill="hold">
                                          <p:stCondLst>
                                            <p:cond delay="125"/>
                                          </p:stCondLst>
                                        </p:cTn>
                                        <p:tgtEl>
                                          <p:spTgt spid="32"/>
                                        </p:tgtEl>
                                        <p:attrNameLst>
                                          <p:attrName>r</p:attrName>
                                        </p:attrNameLst>
                                      </p:cBhvr>
                                    </p:animRot>
                                    <p:animRot by="-1500000">
                                      <p:cBhvr>
                                        <p:cTn id="9" dur="125" fill="hold">
                                          <p:stCondLst>
                                            <p:cond delay="250"/>
                                          </p:stCondLst>
                                        </p:cTn>
                                        <p:tgtEl>
                                          <p:spTgt spid="32"/>
                                        </p:tgtEl>
                                        <p:attrNameLst>
                                          <p:attrName>r</p:attrName>
                                        </p:attrNameLst>
                                      </p:cBhvr>
                                    </p:animRot>
                                    <p:animRot by="1500000">
                                      <p:cBhvr>
                                        <p:cTn id="10" dur="125" fill="hold">
                                          <p:stCondLst>
                                            <p:cond delay="375"/>
                                          </p:stCondLst>
                                        </p:cTn>
                                        <p:tgtEl>
                                          <p:spTgt spid="3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9"/>
                                        </p:tgtEl>
                                      </p:cBhvr>
                                    </p:animEffect>
                                    <p:set>
                                      <p:cBhvr>
                                        <p:cTn id="15" dur="1" fill="hold">
                                          <p:stCondLst>
                                            <p:cond delay="499"/>
                                          </p:stCondLst>
                                        </p:cTn>
                                        <p:tgtEl>
                                          <p:spTgt spid="39"/>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8"/>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0"/>
                                        </p:tgtEl>
                                      </p:cBhvr>
                                    </p:animEffect>
                                    <p:set>
                                      <p:cBhvr>
                                        <p:cTn id="22" dur="1" fill="hold">
                                          <p:stCondLst>
                                            <p:cond delay="499"/>
                                          </p:stCondLst>
                                        </p:cTn>
                                        <p:tgtEl>
                                          <p:spTgt spid="40"/>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8"/>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41"/>
                                        </p:tgtEl>
                                      </p:cBhvr>
                                    </p:animEffect>
                                    <p:set>
                                      <p:cBhvr>
                                        <p:cTn id="29" dur="1" fill="hold">
                                          <p:stCondLst>
                                            <p:cond delay="499"/>
                                          </p:stCondLst>
                                        </p:cTn>
                                        <p:tgtEl>
                                          <p:spTgt spid="41"/>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8"/>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42"/>
                                        </p:tgtEl>
                                      </p:cBhvr>
                                    </p:animEffect>
                                    <p:set>
                                      <p:cBhvr>
                                        <p:cTn id="36" dur="1" fill="hold">
                                          <p:stCondLst>
                                            <p:cond delay="499"/>
                                          </p:stCondLst>
                                        </p:cTn>
                                        <p:tgtEl>
                                          <p:spTgt spid="42"/>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8"/>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3"/>
                                        </p:tgtEl>
                                      </p:cBhvr>
                                    </p:animEffect>
                                    <p:set>
                                      <p:cBhvr>
                                        <p:cTn id="43" dur="1" fill="hold">
                                          <p:stCondLst>
                                            <p:cond delay="499"/>
                                          </p:stCondLst>
                                        </p:cTn>
                                        <p:tgtEl>
                                          <p:spTgt spid="43"/>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8"/>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4"/>
                                        </p:tgtEl>
                                      </p:cBhvr>
                                    </p:animEffect>
                                    <p:set>
                                      <p:cBhvr>
                                        <p:cTn id="50" dur="1" fill="hold">
                                          <p:stCondLst>
                                            <p:cond delay="499"/>
                                          </p:stCondLst>
                                        </p:cTn>
                                        <p:tgtEl>
                                          <p:spTgt spid="44"/>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8"/>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5"/>
                                        </p:tgtEl>
                                      </p:cBhvr>
                                    </p:animEffect>
                                    <p:set>
                                      <p:cBhvr>
                                        <p:cTn id="57" dur="1" fill="hold">
                                          <p:stCondLst>
                                            <p:cond delay="499"/>
                                          </p:stCondLst>
                                        </p:cTn>
                                        <p:tgtEl>
                                          <p:spTgt spid="45"/>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8"/>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6"/>
                                        </p:tgtEl>
                                      </p:cBhvr>
                                    </p:animEffect>
                                    <p:set>
                                      <p:cBhvr>
                                        <p:cTn id="64" dur="1" fill="hold">
                                          <p:stCondLst>
                                            <p:cond delay="499"/>
                                          </p:stCondLst>
                                        </p:cTn>
                                        <p:tgtEl>
                                          <p:spTgt spid="46"/>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8"/>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47"/>
                                        </p:tgtEl>
                                      </p:cBhvr>
                                    </p:animEffect>
                                    <p:set>
                                      <p:cBhvr>
                                        <p:cTn id="71" dur="1" fill="hold">
                                          <p:stCondLst>
                                            <p:cond delay="499"/>
                                          </p:stCondLst>
                                        </p:cTn>
                                        <p:tgtEl>
                                          <p:spTgt spid="47"/>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8"/>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48"/>
                                        </p:tgtEl>
                                      </p:cBhvr>
                                    </p:animEffect>
                                    <p:set>
                                      <p:cBhvr>
                                        <p:cTn id="78" dur="1" fill="hold">
                                          <p:stCondLst>
                                            <p:cond delay="499"/>
                                          </p:stCondLst>
                                        </p:cTn>
                                        <p:tgtEl>
                                          <p:spTgt spid="48"/>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8"/>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49"/>
                                        </p:tgtEl>
                                      </p:cBhvr>
                                    </p:animEffect>
                                    <p:set>
                                      <p:cBhvr>
                                        <p:cTn id="85" dur="1" fill="hold">
                                          <p:stCondLst>
                                            <p:cond delay="499"/>
                                          </p:stCondLst>
                                        </p:cTn>
                                        <p:tgtEl>
                                          <p:spTgt spid="49"/>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8"/>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0"/>
                                        </p:tgtEl>
                                      </p:cBhvr>
                                    </p:animEffect>
                                    <p:set>
                                      <p:cBhvr>
                                        <p:cTn id="92" dur="1" fill="hold">
                                          <p:stCondLst>
                                            <p:cond delay="499"/>
                                          </p:stCondLst>
                                        </p:cTn>
                                        <p:tgtEl>
                                          <p:spTgt spid="50"/>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8"/>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1"/>
                                        </p:tgtEl>
                                      </p:cBhvr>
                                    </p:animEffect>
                                    <p:set>
                                      <p:cBhvr>
                                        <p:cTn id="99" dur="1" fill="hold">
                                          <p:stCondLst>
                                            <p:cond delay="499"/>
                                          </p:stCondLst>
                                        </p:cTn>
                                        <p:tgtEl>
                                          <p:spTgt spid="51"/>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8"/>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2"/>
                                        </p:tgtEl>
                                      </p:cBhvr>
                                    </p:animEffect>
                                    <p:set>
                                      <p:cBhvr>
                                        <p:cTn id="106" dur="1" fill="hold">
                                          <p:stCondLst>
                                            <p:cond delay="499"/>
                                          </p:stCondLst>
                                        </p:cTn>
                                        <p:tgtEl>
                                          <p:spTgt spid="52"/>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8"/>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3"/>
                                        </p:tgtEl>
                                      </p:cBhvr>
                                    </p:animEffect>
                                    <p:set>
                                      <p:cBhvr>
                                        <p:cTn id="113" dur="1" fill="hold">
                                          <p:stCondLst>
                                            <p:cond delay="499"/>
                                          </p:stCondLst>
                                        </p:cTn>
                                        <p:tgtEl>
                                          <p:spTgt spid="53"/>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8"/>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4"/>
                                        </p:tgtEl>
                                      </p:cBhvr>
                                    </p:animEffect>
                                    <p:set>
                                      <p:cBhvr>
                                        <p:cTn id="120" dur="1" fill="hold">
                                          <p:stCondLst>
                                            <p:cond delay="499"/>
                                          </p:stCondLst>
                                        </p:cTn>
                                        <p:tgtEl>
                                          <p:spTgt spid="54"/>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8"/>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5"/>
                                        </p:tgtEl>
                                      </p:cBhvr>
                                    </p:animEffect>
                                    <p:set>
                                      <p:cBhvr>
                                        <p:cTn id="127" dur="1" fill="hold">
                                          <p:stCondLst>
                                            <p:cond delay="499"/>
                                          </p:stCondLst>
                                        </p:cTn>
                                        <p:tgtEl>
                                          <p:spTgt spid="55"/>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8"/>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6"/>
                                        </p:tgtEl>
                                      </p:cBhvr>
                                    </p:animEffect>
                                    <p:set>
                                      <p:cBhvr>
                                        <p:cTn id="134" dur="1" fill="hold">
                                          <p:stCondLst>
                                            <p:cond delay="499"/>
                                          </p:stCondLst>
                                        </p:cTn>
                                        <p:tgtEl>
                                          <p:spTgt spid="56"/>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8"/>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57"/>
                                        </p:tgtEl>
                                      </p:cBhvr>
                                    </p:animEffect>
                                    <p:set>
                                      <p:cBhvr>
                                        <p:cTn id="141" dur="1" fill="hold">
                                          <p:stCondLst>
                                            <p:cond delay="499"/>
                                          </p:stCondLst>
                                        </p:cTn>
                                        <p:tgtEl>
                                          <p:spTgt spid="57"/>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8"/>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58"/>
                                        </p:tgtEl>
                                      </p:cBhvr>
                                    </p:animEffect>
                                    <p:set>
                                      <p:cBhvr>
                                        <p:cTn id="148" dur="1" fill="hold">
                                          <p:stCondLst>
                                            <p:cond delay="499"/>
                                          </p:stCondLst>
                                        </p:cTn>
                                        <p:tgtEl>
                                          <p:spTgt spid="58"/>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2"/>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11"/>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8"/>
                                        </p:tgtEl>
                                      </p:cBhvr>
                                    </p:cmd>
                                  </p:childTnLst>
                                </p:cTn>
                              </p:par>
                            </p:childTnLst>
                          </p:cTn>
                        </p:par>
                      </p:childTnLst>
                    </p:cTn>
                  </p:par>
                </p:childTnLst>
              </p:cTn>
              <p:nextCondLst>
                <p:cond evt="onClick" delay="0">
                  <p:tgtEl>
                    <p:spTgt spid="22"/>
                  </p:tgtEl>
                </p:cond>
              </p:nextCondLst>
            </p:seq>
            <p:seq concurrent="1" nextAc="seek">
              <p:cTn id="158" restart="whenNotActive" fill="hold" evtFilter="cancelBubble" nodeType="interactiveSeq">
                <p:stCondLst>
                  <p:cond evt="onClick" delay="0">
                    <p:tgtEl>
                      <p:spTgt spid="23"/>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3"/>
                                        </p:tgtEl>
                                        <p:attrNameLst>
                                          <p:attrName>fillcolor</p:attrName>
                                        </p:attrNameLst>
                                      </p:cBhvr>
                                      <p:to>
                                        <a:srgbClr val="000000"/>
                                      </p:to>
                                    </p:animClr>
                                    <p:set>
                                      <p:cBhvr>
                                        <p:cTn id="163" dur="500" fill="hold"/>
                                        <p:tgtEl>
                                          <p:spTgt spid="23"/>
                                        </p:tgtEl>
                                        <p:attrNameLst>
                                          <p:attrName>fill.type</p:attrName>
                                        </p:attrNameLst>
                                      </p:cBhvr>
                                      <p:to>
                                        <p:strVal val="solid"/>
                                      </p:to>
                                    </p:set>
                                    <p:set>
                                      <p:cBhvr>
                                        <p:cTn id="164"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165" restart="whenNotActive" fill="hold" evtFilter="cancelBubble" nodeType="interactiveSeq">
                <p:stCondLst>
                  <p:cond evt="onClick" delay="0">
                    <p:tgtEl>
                      <p:spTgt spid="24"/>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4"/>
                                        </p:tgtEl>
                                        <p:attrNameLst>
                                          <p:attrName>fillcolor</p:attrName>
                                        </p:attrNameLst>
                                      </p:cBhvr>
                                      <p:to>
                                        <a:srgbClr val="000000"/>
                                      </p:to>
                                    </p:animClr>
                                    <p:set>
                                      <p:cBhvr>
                                        <p:cTn id="170" dur="500" fill="hold"/>
                                        <p:tgtEl>
                                          <p:spTgt spid="24"/>
                                        </p:tgtEl>
                                        <p:attrNameLst>
                                          <p:attrName>fill.type</p:attrName>
                                        </p:attrNameLst>
                                      </p:cBhvr>
                                      <p:to>
                                        <p:strVal val="solid"/>
                                      </p:to>
                                    </p:set>
                                    <p:set>
                                      <p:cBhvr>
                                        <p:cTn id="171" dur="5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72" restart="whenNotActive" fill="hold" evtFilter="cancelBubble" nodeType="interactiveSeq">
                <p:stCondLst>
                  <p:cond evt="onClick" delay="0">
                    <p:tgtEl>
                      <p:spTgt spid="25"/>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5"/>
                                        </p:tgtEl>
                                        <p:attrNameLst>
                                          <p:attrName>fillcolor</p:attrName>
                                        </p:attrNameLst>
                                      </p:cBhvr>
                                      <p:to>
                                        <a:srgbClr val="000000"/>
                                      </p:to>
                                    </p:animClr>
                                    <p:set>
                                      <p:cBhvr>
                                        <p:cTn id="177" dur="500" fill="hold"/>
                                        <p:tgtEl>
                                          <p:spTgt spid="25"/>
                                        </p:tgtEl>
                                        <p:attrNameLst>
                                          <p:attrName>fill.type</p:attrName>
                                        </p:attrNameLst>
                                      </p:cBhvr>
                                      <p:to>
                                        <p:strVal val="solid"/>
                                      </p:to>
                                    </p:set>
                                    <p:set>
                                      <p:cBhvr>
                                        <p:cTn id="178" dur="5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79" restart="whenNotActive" fill="hold" evtFilter="cancelBubble" nodeType="interactiveSeq">
                <p:stCondLst>
                  <p:cond evt="onClick" delay="0">
                    <p:tgtEl>
                      <p:spTgt spid="26"/>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26"/>
                                        </p:tgtEl>
                                        <p:attrNameLst>
                                          <p:attrName>fillcolor</p:attrName>
                                        </p:attrNameLst>
                                      </p:cBhvr>
                                      <p:to>
                                        <a:srgbClr val="000000"/>
                                      </p:to>
                                    </p:animClr>
                                    <p:set>
                                      <p:cBhvr>
                                        <p:cTn id="184" dur="500" fill="hold"/>
                                        <p:tgtEl>
                                          <p:spTgt spid="26"/>
                                        </p:tgtEl>
                                        <p:attrNameLst>
                                          <p:attrName>fill.type</p:attrName>
                                        </p:attrNameLst>
                                      </p:cBhvr>
                                      <p:to>
                                        <p:strVal val="solid"/>
                                      </p:to>
                                    </p:set>
                                    <p:set>
                                      <p:cBhvr>
                                        <p:cTn id="185"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27"/>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27"/>
                                        </p:tgtEl>
                                        <p:attrNameLst>
                                          <p:attrName>fillcolor</p:attrName>
                                        </p:attrNameLst>
                                      </p:cBhvr>
                                      <p:to>
                                        <a:srgbClr val="000000"/>
                                      </p:to>
                                    </p:animClr>
                                    <p:set>
                                      <p:cBhvr>
                                        <p:cTn id="191" dur="500" fill="hold"/>
                                        <p:tgtEl>
                                          <p:spTgt spid="27"/>
                                        </p:tgtEl>
                                        <p:attrNameLst>
                                          <p:attrName>fill.type</p:attrName>
                                        </p:attrNameLst>
                                      </p:cBhvr>
                                      <p:to>
                                        <p:strVal val="solid"/>
                                      </p:to>
                                    </p:set>
                                    <p:set>
                                      <p:cBhvr>
                                        <p:cTn id="192"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93" restart="whenNotActive" fill="hold" evtFilter="cancelBubble" nodeType="interactiveSeq">
                <p:stCondLst>
                  <p:cond evt="onClick" delay="0">
                    <p:tgtEl>
                      <p:spTgt spid="28"/>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28"/>
                                        </p:tgtEl>
                                        <p:attrNameLst>
                                          <p:attrName>fillcolor</p:attrName>
                                        </p:attrNameLst>
                                      </p:cBhvr>
                                      <p:to>
                                        <a:srgbClr val="000000"/>
                                      </p:to>
                                    </p:animClr>
                                    <p:set>
                                      <p:cBhvr>
                                        <p:cTn id="198" dur="500" fill="hold"/>
                                        <p:tgtEl>
                                          <p:spTgt spid="28"/>
                                        </p:tgtEl>
                                        <p:attrNameLst>
                                          <p:attrName>fill.type</p:attrName>
                                        </p:attrNameLst>
                                      </p:cBhvr>
                                      <p:to>
                                        <p:strVal val="solid"/>
                                      </p:to>
                                    </p:set>
                                    <p:set>
                                      <p:cBhvr>
                                        <p:cTn id="199"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200" restart="whenNotActive" fill="hold" evtFilter="cancelBubble" nodeType="interactiveSeq">
                <p:stCondLst>
                  <p:cond evt="onClick" delay="0">
                    <p:tgtEl>
                      <p:spTgt spid="29"/>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29"/>
                                        </p:tgtEl>
                                        <p:attrNameLst>
                                          <p:attrName>fillcolor</p:attrName>
                                        </p:attrNameLst>
                                      </p:cBhvr>
                                      <p:to>
                                        <a:srgbClr val="000000"/>
                                      </p:to>
                                    </p:animClr>
                                    <p:set>
                                      <p:cBhvr>
                                        <p:cTn id="205" dur="500" fill="hold"/>
                                        <p:tgtEl>
                                          <p:spTgt spid="29"/>
                                        </p:tgtEl>
                                        <p:attrNameLst>
                                          <p:attrName>fill.type</p:attrName>
                                        </p:attrNameLst>
                                      </p:cBhvr>
                                      <p:to>
                                        <p:strVal val="solid"/>
                                      </p:to>
                                    </p:set>
                                    <p:set>
                                      <p:cBhvr>
                                        <p:cTn id="206"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207" restart="whenNotActive" fill="hold" evtFilter="cancelBubble" nodeType="interactiveSeq">
                <p:stCondLst>
                  <p:cond evt="onClick" delay="0">
                    <p:tgtEl>
                      <p:spTgt spid="30"/>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0"/>
                                        </p:tgtEl>
                                        <p:attrNameLst>
                                          <p:attrName>fillcolor</p:attrName>
                                        </p:attrNameLst>
                                      </p:cBhvr>
                                      <p:to>
                                        <a:srgbClr val="000000"/>
                                      </p:to>
                                    </p:animClr>
                                    <p:set>
                                      <p:cBhvr>
                                        <p:cTn id="212" dur="500" fill="hold"/>
                                        <p:tgtEl>
                                          <p:spTgt spid="30"/>
                                        </p:tgtEl>
                                        <p:attrNameLst>
                                          <p:attrName>fill.type</p:attrName>
                                        </p:attrNameLst>
                                      </p:cBhvr>
                                      <p:to>
                                        <p:strVal val="solid"/>
                                      </p:to>
                                    </p:set>
                                    <p:set>
                                      <p:cBhvr>
                                        <p:cTn id="213" dur="50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audio>
              <p:cMediaNode vol="80000">
                <p:cTn id="214" fill="hold" display="0">
                  <p:stCondLst>
                    <p:cond delay="indefinite"/>
                  </p:stCondLst>
                  <p:endCondLst>
                    <p:cond evt="onStopAudio" delay="0">
                      <p:tgtEl>
                        <p:sldTgt/>
                      </p:tgtEl>
                    </p:cond>
                  </p:endCondLst>
                </p:cTn>
                <p:tgtEl>
                  <p:spTgt spid="38"/>
                </p:tgtEl>
              </p:cMediaNode>
            </p:audio>
          </p:childTnLst>
        </p:cTn>
      </p:par>
    </p:tnLst>
    <p:bldLst>
      <p:bldP spid="32" grpId="0"/>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723965" y="-393937"/>
            <a:ext cx="13680745" cy="7709534"/>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026" name="Picture 2" descr="Ãng Tráº¡ng tháº£ diá»u (trang 104) - Tiáº¿ng Viá»t 4 táº­p 1"/>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041939" y="1606095"/>
            <a:ext cx="7429525" cy="3993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Google Shape;346;p14"/>
          <p:cNvPicPr preferRelativeResize="0"/>
          <p:nvPr/>
        </p:nvPicPr>
        <p:blipFill rotWithShape="1">
          <a:blip r:embed="rId5">
            <a:alphaModFix/>
          </a:blip>
          <a:srcRect t="13956" b="14793"/>
          <a:stretch/>
        </p:blipFill>
        <p:spPr>
          <a:xfrm>
            <a:off x="1647074" y="4973591"/>
            <a:ext cx="8938665" cy="2609655"/>
          </a:xfrm>
          <a:prstGeom prst="rect">
            <a:avLst/>
          </a:prstGeom>
          <a:noFill/>
          <a:ln>
            <a:noFill/>
          </a:ln>
        </p:spPr>
      </p:pic>
      <p:sp>
        <p:nvSpPr>
          <p:cNvPr id="19" name="Google Shape;343;p14"/>
          <p:cNvSpPr/>
          <p:nvPr/>
        </p:nvSpPr>
        <p:spPr>
          <a:xfrm>
            <a:off x="8565266" y="1061565"/>
            <a:ext cx="3432744" cy="399305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accent2">
              <a:lumMod val="40000"/>
              <a:lumOff val="6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TextBox 19"/>
          <p:cNvSpPr txBox="1"/>
          <p:nvPr/>
        </p:nvSpPr>
        <p:spPr>
          <a:xfrm>
            <a:off x="8836610" y="2337445"/>
            <a:ext cx="2890055" cy="2246769"/>
          </a:xfrm>
          <a:prstGeom prst="rect">
            <a:avLst/>
          </a:prstGeom>
          <a:noFill/>
        </p:spPr>
        <p:txBody>
          <a:bodyPr wrap="square" rtlCol="0">
            <a:spAutoFit/>
          </a:bodyPr>
          <a:lstStyle/>
          <a:p>
            <a:pPr algn="just"/>
            <a:r>
              <a:rPr lang="en-US" sz="2800" dirty="0" err="1">
                <a:latin typeface="UTM Flavour" panose="02040603050506020204" pitchFamily="18" charset="0"/>
              </a:rPr>
              <a:t>Em</a:t>
            </a:r>
            <a:r>
              <a:rPr lang="en-US" sz="2800" dirty="0">
                <a:latin typeface="UTM Flavour" panose="02040603050506020204" pitchFamily="18" charset="0"/>
              </a:rPr>
              <a:t> </a:t>
            </a:r>
            <a:r>
              <a:rPr lang="en-US" sz="2800" dirty="0" err="1">
                <a:latin typeface="UTM Flavour" panose="02040603050506020204" pitchFamily="18" charset="0"/>
              </a:rPr>
              <a:t>hãy</a:t>
            </a:r>
            <a:r>
              <a:rPr lang="en-US" sz="2800" dirty="0">
                <a:latin typeface="UTM Flavour" panose="02040603050506020204" pitchFamily="18" charset="0"/>
              </a:rPr>
              <a:t> </a:t>
            </a:r>
            <a:r>
              <a:rPr lang="en-US" sz="2800" dirty="0" err="1">
                <a:latin typeface="UTM Flavour" panose="02040603050506020204" pitchFamily="18" charset="0"/>
              </a:rPr>
              <a:t>đọc</a:t>
            </a:r>
            <a:r>
              <a:rPr lang="en-US" sz="2800" dirty="0">
                <a:latin typeface="UTM Flavour" panose="02040603050506020204" pitchFamily="18" charset="0"/>
              </a:rPr>
              <a:t> </a:t>
            </a:r>
            <a:r>
              <a:rPr lang="en-US" sz="2800" dirty="0" err="1">
                <a:latin typeface="UTM Flavour" panose="02040603050506020204" pitchFamily="18" charset="0"/>
              </a:rPr>
              <a:t>một</a:t>
            </a:r>
            <a:r>
              <a:rPr lang="en-US" sz="2800" dirty="0">
                <a:latin typeface="UTM Flavour" panose="02040603050506020204" pitchFamily="18" charset="0"/>
              </a:rPr>
              <a:t> </a:t>
            </a:r>
            <a:r>
              <a:rPr lang="en-US" sz="2800" dirty="0" err="1">
                <a:latin typeface="UTM Flavour" panose="02040603050506020204" pitchFamily="18" charset="0"/>
              </a:rPr>
              <a:t>đoạn</a:t>
            </a:r>
            <a:r>
              <a:rPr lang="en-US" sz="2800" dirty="0">
                <a:latin typeface="UTM Flavour" panose="02040603050506020204" pitchFamily="18" charset="0"/>
              </a:rPr>
              <a:t> </a:t>
            </a:r>
            <a:r>
              <a:rPr lang="en-US" sz="2800" dirty="0" err="1">
                <a:latin typeface="UTM Flavour" panose="02040603050506020204" pitchFamily="18" charset="0"/>
              </a:rPr>
              <a:t>trong</a:t>
            </a:r>
            <a:r>
              <a:rPr lang="en-US" sz="2800" dirty="0">
                <a:latin typeface="UTM Flavour" panose="02040603050506020204" pitchFamily="18" charset="0"/>
              </a:rPr>
              <a:t> </a:t>
            </a:r>
            <a:r>
              <a:rPr lang="en-US" sz="2800" dirty="0" err="1">
                <a:latin typeface="UTM Flavour" panose="02040603050506020204" pitchFamily="18" charset="0"/>
              </a:rPr>
              <a:t>bài</a:t>
            </a:r>
            <a:r>
              <a:rPr lang="en-US" sz="2800" dirty="0">
                <a:latin typeface="UTM Flavour" panose="02040603050506020204" pitchFamily="18" charset="0"/>
              </a:rPr>
              <a:t> “</a:t>
            </a:r>
            <a:r>
              <a:rPr lang="en-US" sz="2800" dirty="0" err="1">
                <a:latin typeface="UTM Flavour" panose="02040603050506020204" pitchFamily="18" charset="0"/>
              </a:rPr>
              <a:t>Ông</a:t>
            </a:r>
            <a:r>
              <a:rPr lang="en-US" sz="2800" dirty="0">
                <a:latin typeface="UTM Flavour" panose="02040603050506020204" pitchFamily="18" charset="0"/>
              </a:rPr>
              <a:t> </a:t>
            </a:r>
            <a:r>
              <a:rPr lang="en-US" sz="2800" dirty="0" err="1">
                <a:latin typeface="UTM Flavour" panose="02040603050506020204" pitchFamily="18" charset="0"/>
              </a:rPr>
              <a:t>Trạng</a:t>
            </a:r>
            <a:r>
              <a:rPr lang="en-US" sz="2800" dirty="0">
                <a:latin typeface="UTM Flavour" panose="02040603050506020204" pitchFamily="18" charset="0"/>
              </a:rPr>
              <a:t> </a:t>
            </a:r>
            <a:r>
              <a:rPr lang="en-US" sz="2800" dirty="0" err="1">
                <a:latin typeface="UTM Flavour" panose="02040603050506020204" pitchFamily="18" charset="0"/>
              </a:rPr>
              <a:t>thả</a:t>
            </a:r>
            <a:r>
              <a:rPr lang="en-US" sz="2800" dirty="0">
                <a:latin typeface="UTM Flavour" panose="02040603050506020204" pitchFamily="18" charset="0"/>
              </a:rPr>
              <a:t> </a:t>
            </a:r>
            <a:r>
              <a:rPr lang="en-US" sz="2800" dirty="0" err="1">
                <a:latin typeface="UTM Flavour" panose="02040603050506020204" pitchFamily="18" charset="0"/>
              </a:rPr>
              <a:t>diều</a:t>
            </a:r>
            <a:r>
              <a:rPr lang="en-US" sz="2800" dirty="0">
                <a:latin typeface="UTM Flavour" panose="02040603050506020204" pitchFamily="18" charset="0"/>
              </a:rPr>
              <a:t>” </a:t>
            </a:r>
            <a:r>
              <a:rPr lang="en-US" sz="2800" dirty="0" err="1">
                <a:latin typeface="UTM Flavour" panose="02040603050506020204" pitchFamily="18" charset="0"/>
              </a:rPr>
              <a:t>và</a:t>
            </a:r>
            <a:r>
              <a:rPr lang="en-US" sz="2800" dirty="0">
                <a:latin typeface="UTM Flavour" panose="02040603050506020204" pitchFamily="18" charset="0"/>
              </a:rPr>
              <a:t> </a:t>
            </a:r>
            <a:r>
              <a:rPr lang="en-US" sz="2800" dirty="0" err="1">
                <a:latin typeface="UTM Flavour" panose="02040603050506020204" pitchFamily="18" charset="0"/>
              </a:rPr>
              <a:t>nêu</a:t>
            </a:r>
            <a:r>
              <a:rPr lang="en-US" sz="2800" dirty="0">
                <a:latin typeface="UTM Flavour" panose="02040603050506020204" pitchFamily="18" charset="0"/>
              </a:rPr>
              <a:t> </a:t>
            </a:r>
            <a:r>
              <a:rPr lang="en-US" sz="2800" dirty="0" err="1">
                <a:latin typeface="UTM Flavour" panose="02040603050506020204" pitchFamily="18" charset="0"/>
              </a:rPr>
              <a:t>nội</a:t>
            </a:r>
            <a:r>
              <a:rPr lang="en-US" sz="2800" dirty="0">
                <a:latin typeface="UTM Flavour" panose="02040603050506020204" pitchFamily="18" charset="0"/>
              </a:rPr>
              <a:t> dung </a:t>
            </a:r>
            <a:r>
              <a:rPr lang="en-US" sz="2800" dirty="0" err="1">
                <a:latin typeface="UTM Flavour" panose="02040603050506020204" pitchFamily="18" charset="0"/>
              </a:rPr>
              <a:t>của</a:t>
            </a:r>
            <a:r>
              <a:rPr lang="en-US" sz="2800" dirty="0">
                <a:latin typeface="UTM Flavour" panose="02040603050506020204" pitchFamily="18" charset="0"/>
              </a:rPr>
              <a:t> </a:t>
            </a:r>
            <a:r>
              <a:rPr lang="en-US" sz="2800" dirty="0" err="1">
                <a:latin typeface="UTM Flavour" panose="02040603050506020204" pitchFamily="18" charset="0"/>
              </a:rPr>
              <a:t>bài</a:t>
            </a:r>
            <a:r>
              <a:rPr lang="en-US" sz="2800" dirty="0">
                <a:latin typeface="UTM Flavour" panose="02040603050506020204" pitchFamily="18" charset="0"/>
              </a:rPr>
              <a:t>..</a:t>
            </a:r>
          </a:p>
        </p:txBody>
      </p:sp>
      <p:pic>
        <p:nvPicPr>
          <p:cNvPr id="8" name="Picture 4" descr="HÃ¬nh áº£nh MÃ u CÃ¡nh Diá»u, MÃ u, Hoáº¡ Tiáº¿t, Cáº£m Nháº­n miá»n phÃ­ táº£i táº­p tin PNG  PSDComment vÃ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156" b="90000" l="10000" r="93906"/>
                    </a14:imgEffect>
                  </a14:imgLayer>
                </a14:imgProps>
              </a:ext>
              <a:ext uri="{28A0092B-C50C-407E-A947-70E740481C1C}">
                <a14:useLocalDpi xmlns:a14="http://schemas.microsoft.com/office/drawing/2010/main" val="0"/>
              </a:ext>
            </a:extLst>
          </a:blip>
          <a:srcRect/>
          <a:stretch>
            <a:fillRect/>
          </a:stretch>
        </p:blipFill>
        <p:spPr bwMode="auto">
          <a:xfrm>
            <a:off x="-723965" y="-794723"/>
            <a:ext cx="4351794" cy="4351795"/>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15">
            <a:hlinkClick r:id="rId8" action="ppaction://hlinksldjump"/>
            <a:extLst>
              <a:ext uri="{FF2B5EF4-FFF2-40B4-BE49-F238E27FC236}">
                <a16:creationId xmlns:a16="http://schemas.microsoft.com/office/drawing/2014/main" id="{9BA0DE1C-1F6C-4D81-AFB8-F34342A30566}"/>
              </a:ext>
            </a:extLst>
          </p:cNvPr>
          <p:cNvPicPr>
            <a:picLocks noChangeAspect="1"/>
          </p:cNvPicPr>
          <p:nvPr/>
        </p:nvPicPr>
        <p:blipFill>
          <a:blip r:embed="rId9"/>
          <a:stretch>
            <a:fillRect/>
          </a:stretch>
        </p:blipFill>
        <p:spPr>
          <a:xfrm>
            <a:off x="9544560" y="-181439"/>
            <a:ext cx="2857560" cy="1604484"/>
          </a:xfrm>
          <a:prstGeom prst="rect">
            <a:avLst/>
          </a:prstGeom>
        </p:spPr>
      </p:pic>
    </p:spTree>
    <p:extLst>
      <p:ext uri="{BB962C8B-B14F-4D97-AF65-F5344CB8AC3E}">
        <p14:creationId xmlns:p14="http://schemas.microsoft.com/office/powerpoint/2010/main" val="271348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0-#ppt_w/2"/>
                                          </p:val>
                                        </p:tav>
                                        <p:tav tm="100000">
                                          <p:val>
                                            <p:strVal val="#ppt_x"/>
                                          </p:val>
                                        </p:tav>
                                      </p:tavLst>
                                    </p:anim>
                                    <p:anim calcmode="lin" valueType="num">
                                      <p:cBhvr additive="base">
                                        <p:cTn id="8" dur="125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47" presetClass="entr" presetSubtype="0"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750" fill="hold"/>
                                        <p:tgtEl>
                                          <p:spTgt spid="8"/>
                                        </p:tgtEl>
                                        <p:attrNameLst>
                                          <p:attrName>ppt_x</p:attrName>
                                        </p:attrNameLst>
                                      </p:cBhvr>
                                      <p:tavLst>
                                        <p:tav tm="0">
                                          <p:val>
                                            <p:strVal val="0-#ppt_w/2"/>
                                          </p:val>
                                        </p:tav>
                                        <p:tav tm="100000">
                                          <p:val>
                                            <p:strVal val="#ppt_x"/>
                                          </p:val>
                                        </p:tav>
                                      </p:tavLst>
                                    </p:anim>
                                    <p:anim calcmode="lin" valueType="num">
                                      <p:cBhvr additive="base">
                                        <p:cTn id="28" dur="1750" fill="hold"/>
                                        <p:tgtEl>
                                          <p:spTgt spid="8"/>
                                        </p:tgtEl>
                                        <p:attrNameLst>
                                          <p:attrName>ppt_y</p:attrName>
                                        </p:attrNameLst>
                                      </p:cBhvr>
                                      <p:tavLst>
                                        <p:tav tm="0">
                                          <p:val>
                                            <p:strVal val="1+#ppt_h/2"/>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723965" y="-393937"/>
            <a:ext cx="13680745" cy="7709534"/>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8" name="Google Shape;346;p14"/>
          <p:cNvPicPr preferRelativeResize="0"/>
          <p:nvPr/>
        </p:nvPicPr>
        <p:blipFill rotWithShape="1">
          <a:blip r:embed="rId3">
            <a:alphaModFix/>
          </a:blip>
          <a:srcRect t="13956" b="14793"/>
          <a:stretch/>
        </p:blipFill>
        <p:spPr>
          <a:xfrm>
            <a:off x="1647074" y="4973591"/>
            <a:ext cx="8938665" cy="2609655"/>
          </a:xfrm>
          <a:prstGeom prst="rect">
            <a:avLst/>
          </a:prstGeom>
          <a:noFill/>
          <a:ln>
            <a:noFill/>
          </a:ln>
        </p:spPr>
      </p:pic>
      <p:sp>
        <p:nvSpPr>
          <p:cNvPr id="19" name="Google Shape;343;p14"/>
          <p:cNvSpPr/>
          <p:nvPr/>
        </p:nvSpPr>
        <p:spPr>
          <a:xfrm>
            <a:off x="-33111" y="1478581"/>
            <a:ext cx="4150632" cy="271717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accent2">
              <a:lumMod val="40000"/>
              <a:lumOff val="6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TextBox 19"/>
          <p:cNvSpPr txBox="1"/>
          <p:nvPr/>
        </p:nvSpPr>
        <p:spPr>
          <a:xfrm>
            <a:off x="597178" y="2215560"/>
            <a:ext cx="2890055" cy="1815882"/>
          </a:xfrm>
          <a:prstGeom prst="rect">
            <a:avLst/>
          </a:prstGeom>
          <a:noFill/>
        </p:spPr>
        <p:txBody>
          <a:bodyPr wrap="square" rtlCol="0">
            <a:spAutoFit/>
          </a:bodyPr>
          <a:lstStyle/>
          <a:p>
            <a:pPr algn="just"/>
            <a:r>
              <a:rPr lang="en-US" sz="2800" dirty="0" err="1">
                <a:latin typeface="UTM Flavour" panose="02040603050506020204" pitchFamily="18" charset="0"/>
              </a:rPr>
              <a:t>Em</a:t>
            </a:r>
            <a:r>
              <a:rPr lang="en-US" sz="2800" dirty="0">
                <a:latin typeface="UTM Flavour" panose="02040603050506020204" pitchFamily="18" charset="0"/>
              </a:rPr>
              <a:t> </a:t>
            </a:r>
            <a:r>
              <a:rPr lang="en-US" sz="2800" dirty="0" err="1">
                <a:latin typeface="UTM Flavour" panose="02040603050506020204" pitchFamily="18" charset="0"/>
              </a:rPr>
              <a:t>hãy</a:t>
            </a:r>
            <a:r>
              <a:rPr lang="en-US" sz="2800" dirty="0">
                <a:latin typeface="UTM Flavour" panose="02040603050506020204" pitchFamily="18" charset="0"/>
              </a:rPr>
              <a:t> </a:t>
            </a:r>
            <a:r>
              <a:rPr lang="en-US" sz="2800" dirty="0" err="1">
                <a:latin typeface="UTM Flavour" panose="02040603050506020204" pitchFamily="18" charset="0"/>
              </a:rPr>
              <a:t>đọc</a:t>
            </a:r>
            <a:r>
              <a:rPr lang="en-US" sz="2800" dirty="0">
                <a:latin typeface="UTM Flavour" panose="02040603050506020204" pitchFamily="18" charset="0"/>
              </a:rPr>
              <a:t> </a:t>
            </a:r>
            <a:r>
              <a:rPr lang="en-US" sz="2800" dirty="0" err="1">
                <a:latin typeface="UTM Flavour" panose="02040603050506020204" pitchFamily="18" charset="0"/>
              </a:rPr>
              <a:t>một</a:t>
            </a:r>
            <a:r>
              <a:rPr lang="en-US" sz="2800" dirty="0">
                <a:latin typeface="UTM Flavour" panose="02040603050506020204" pitchFamily="18" charset="0"/>
              </a:rPr>
              <a:t> </a:t>
            </a:r>
            <a:r>
              <a:rPr lang="en-US" sz="2800" dirty="0" err="1">
                <a:latin typeface="UTM Flavour" panose="02040603050506020204" pitchFamily="18" charset="0"/>
              </a:rPr>
              <a:t>đoạn</a:t>
            </a:r>
            <a:r>
              <a:rPr lang="en-US" sz="2800" dirty="0">
                <a:latin typeface="UTM Flavour" panose="02040603050506020204" pitchFamily="18" charset="0"/>
              </a:rPr>
              <a:t> </a:t>
            </a:r>
            <a:r>
              <a:rPr lang="en-US" sz="2800" dirty="0" err="1">
                <a:latin typeface="UTM Flavour" panose="02040603050506020204" pitchFamily="18" charset="0"/>
              </a:rPr>
              <a:t>trong</a:t>
            </a:r>
            <a:r>
              <a:rPr lang="en-US" sz="2800" dirty="0">
                <a:latin typeface="UTM Flavour" panose="02040603050506020204" pitchFamily="18" charset="0"/>
              </a:rPr>
              <a:t> </a:t>
            </a:r>
            <a:r>
              <a:rPr lang="en-US" sz="2800" dirty="0" err="1">
                <a:latin typeface="UTM Flavour" panose="02040603050506020204" pitchFamily="18" charset="0"/>
              </a:rPr>
              <a:t>bài</a:t>
            </a:r>
            <a:r>
              <a:rPr lang="en-US" sz="2800" dirty="0">
                <a:latin typeface="UTM Flavour" panose="02040603050506020204" pitchFamily="18" charset="0"/>
              </a:rPr>
              <a:t> “</a:t>
            </a:r>
            <a:r>
              <a:rPr lang="en-US" sz="2800" dirty="0" err="1">
                <a:latin typeface="UTM Flavour" panose="02040603050506020204" pitchFamily="18" charset="0"/>
              </a:rPr>
              <a:t>Chú</a:t>
            </a:r>
            <a:r>
              <a:rPr lang="en-US" sz="2800" dirty="0">
                <a:latin typeface="UTM Flavour" panose="02040603050506020204" pitchFamily="18" charset="0"/>
              </a:rPr>
              <a:t> </a:t>
            </a:r>
            <a:r>
              <a:rPr lang="en-US" sz="2800" dirty="0" err="1">
                <a:latin typeface="UTM Flavour" panose="02040603050506020204" pitchFamily="18" charset="0"/>
              </a:rPr>
              <a:t>Đất</a:t>
            </a:r>
            <a:r>
              <a:rPr lang="en-US" sz="2800" dirty="0">
                <a:latin typeface="UTM Flavour" panose="02040603050506020204" pitchFamily="18" charset="0"/>
              </a:rPr>
              <a:t> </a:t>
            </a:r>
            <a:r>
              <a:rPr lang="en-US" sz="2800" dirty="0" err="1">
                <a:latin typeface="UTM Flavour" panose="02040603050506020204" pitchFamily="18" charset="0"/>
              </a:rPr>
              <a:t>Nung</a:t>
            </a:r>
            <a:r>
              <a:rPr lang="en-US" sz="2800" dirty="0">
                <a:latin typeface="UTM Flavour" panose="02040603050506020204" pitchFamily="18" charset="0"/>
              </a:rPr>
              <a:t>” </a:t>
            </a:r>
            <a:r>
              <a:rPr lang="en-US" sz="2800" dirty="0" err="1">
                <a:latin typeface="UTM Flavour" panose="02040603050506020204" pitchFamily="18" charset="0"/>
              </a:rPr>
              <a:t>và</a:t>
            </a:r>
            <a:r>
              <a:rPr lang="en-US" sz="2800" dirty="0">
                <a:latin typeface="UTM Flavour" panose="02040603050506020204" pitchFamily="18" charset="0"/>
              </a:rPr>
              <a:t> </a:t>
            </a:r>
            <a:r>
              <a:rPr lang="en-US" sz="2800" dirty="0" err="1">
                <a:latin typeface="UTM Flavour" panose="02040603050506020204" pitchFamily="18" charset="0"/>
              </a:rPr>
              <a:t>trả</a:t>
            </a:r>
            <a:r>
              <a:rPr lang="en-US" sz="2800" dirty="0">
                <a:latin typeface="UTM Flavour" panose="02040603050506020204" pitchFamily="18" charset="0"/>
              </a:rPr>
              <a:t> </a:t>
            </a:r>
            <a:r>
              <a:rPr lang="en-US" sz="2800" dirty="0" err="1">
                <a:latin typeface="UTM Flavour" panose="02040603050506020204" pitchFamily="18" charset="0"/>
              </a:rPr>
              <a:t>lời</a:t>
            </a:r>
            <a:r>
              <a:rPr lang="en-US" sz="2800" dirty="0">
                <a:latin typeface="UTM Flavour" panose="02040603050506020204" pitchFamily="18" charset="0"/>
              </a:rPr>
              <a:t> </a:t>
            </a:r>
            <a:r>
              <a:rPr lang="en-US" sz="2800" dirty="0" err="1">
                <a:latin typeface="UTM Flavour" panose="02040603050506020204" pitchFamily="18" charset="0"/>
              </a:rPr>
              <a:t>câu</a:t>
            </a:r>
            <a:r>
              <a:rPr lang="en-US" sz="2800" dirty="0">
                <a:latin typeface="UTM Flavour" panose="02040603050506020204" pitchFamily="18" charset="0"/>
              </a:rPr>
              <a:t> </a:t>
            </a:r>
            <a:r>
              <a:rPr lang="en-US" sz="2800" dirty="0" err="1">
                <a:latin typeface="UTM Flavour" panose="02040603050506020204" pitchFamily="18" charset="0"/>
              </a:rPr>
              <a:t>hỏi</a:t>
            </a:r>
            <a:r>
              <a:rPr lang="en-US" sz="2800" dirty="0">
                <a:latin typeface="UTM Flavour" panose="02040603050506020204" pitchFamily="18" charset="0"/>
              </a:rPr>
              <a:t> 1..</a:t>
            </a:r>
          </a:p>
        </p:txBody>
      </p:sp>
      <p:pic>
        <p:nvPicPr>
          <p:cNvPr id="2" name="Picture 2" descr="A. Hoáº¡t Äá»ng cÆ¡ báº£n - BÃ i 14A: MÃ³n quÃ  tuá»i thÆ¡ | VNEN Tiáº¿ng Viá»t lá»p 4"/>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148467" y="1155032"/>
            <a:ext cx="6795831" cy="3936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图片 15">
            <a:hlinkClick r:id="rId6" action="ppaction://hlinksldjump"/>
            <a:extLst>
              <a:ext uri="{FF2B5EF4-FFF2-40B4-BE49-F238E27FC236}">
                <a16:creationId xmlns:a16="http://schemas.microsoft.com/office/drawing/2014/main" id="{9BA0DE1C-1F6C-4D81-AFB8-F34342A30566}"/>
              </a:ext>
            </a:extLst>
          </p:cNvPr>
          <p:cNvPicPr>
            <a:picLocks noChangeAspect="1"/>
          </p:cNvPicPr>
          <p:nvPr/>
        </p:nvPicPr>
        <p:blipFill>
          <a:blip r:embed="rId7"/>
          <a:stretch>
            <a:fillRect/>
          </a:stretch>
        </p:blipFill>
        <p:spPr>
          <a:xfrm>
            <a:off x="9544560" y="-181439"/>
            <a:ext cx="2857560" cy="1604484"/>
          </a:xfrm>
          <a:prstGeom prst="rect">
            <a:avLst/>
          </a:prstGeom>
        </p:spPr>
      </p:pic>
    </p:spTree>
    <p:extLst>
      <p:ext uri="{BB962C8B-B14F-4D97-AF65-F5344CB8AC3E}">
        <p14:creationId xmlns:p14="http://schemas.microsoft.com/office/powerpoint/2010/main" val="107566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0-#ppt_w/2"/>
                                          </p:val>
                                        </p:tav>
                                        <p:tav tm="100000">
                                          <p:val>
                                            <p:strVal val="#ppt_x"/>
                                          </p:val>
                                        </p:tav>
                                      </p:tavLst>
                                    </p:anim>
                                    <p:anim calcmode="lin" valueType="num">
                                      <p:cBhvr additive="base">
                                        <p:cTn id="8" dur="1250" fill="hold"/>
                                        <p:tgtEl>
                                          <p:spTgt spid="18"/>
                                        </p:tgtEl>
                                        <p:attrNameLst>
                                          <p:attrName>ppt_y</p:attrName>
                                        </p:attrNameLst>
                                      </p:cBhvr>
                                      <p:tavLst>
                                        <p:tav tm="0">
                                          <p:val>
                                            <p:strVal val="#ppt_y"/>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723965" y="-945222"/>
            <a:ext cx="13680745" cy="8260819"/>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074" name="Picture 2" descr="Táº­p Äá»c: GÃ  Trá»ng vÃ  CÃ¡o"/>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534149" y="1163981"/>
            <a:ext cx="8112527" cy="54860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Google Shape;343;p14"/>
          <p:cNvSpPr/>
          <p:nvPr/>
        </p:nvSpPr>
        <p:spPr>
          <a:xfrm>
            <a:off x="6702852" y="1534660"/>
            <a:ext cx="4454904" cy="1914893"/>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rgbClr val="DBF07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TextBox 19"/>
          <p:cNvSpPr txBox="1"/>
          <p:nvPr/>
        </p:nvSpPr>
        <p:spPr>
          <a:xfrm>
            <a:off x="7485277" y="1633671"/>
            <a:ext cx="2890055" cy="1815882"/>
          </a:xfrm>
          <a:prstGeom prst="rect">
            <a:avLst/>
          </a:prstGeom>
          <a:noFill/>
        </p:spPr>
        <p:txBody>
          <a:bodyPr wrap="square" rtlCol="0">
            <a:spAutoFit/>
          </a:bodyPr>
          <a:lstStyle/>
          <a:p>
            <a:pPr algn="just"/>
            <a:r>
              <a:rPr lang="en-US" sz="2800" dirty="0" err="1">
                <a:latin typeface="UTM Flavour" panose="02040603050506020204" pitchFamily="18" charset="0"/>
              </a:rPr>
              <a:t>Em</a:t>
            </a:r>
            <a:r>
              <a:rPr lang="en-US" sz="2800" dirty="0">
                <a:latin typeface="UTM Flavour" panose="02040603050506020204" pitchFamily="18" charset="0"/>
              </a:rPr>
              <a:t> </a:t>
            </a:r>
            <a:r>
              <a:rPr lang="en-US" sz="2800" dirty="0" err="1">
                <a:latin typeface="UTM Flavour" panose="02040603050506020204" pitchFamily="18" charset="0"/>
              </a:rPr>
              <a:t>hãy</a:t>
            </a:r>
            <a:r>
              <a:rPr lang="en-US" sz="2800" dirty="0">
                <a:latin typeface="UTM Flavour" panose="02040603050506020204" pitchFamily="18" charset="0"/>
              </a:rPr>
              <a:t> </a:t>
            </a:r>
            <a:r>
              <a:rPr lang="en-US" sz="2800" dirty="0" err="1">
                <a:latin typeface="UTM Flavour" panose="02040603050506020204" pitchFamily="18" charset="0"/>
              </a:rPr>
              <a:t>đọc</a:t>
            </a:r>
            <a:r>
              <a:rPr lang="en-US" sz="2800" dirty="0">
                <a:latin typeface="UTM Flavour" panose="02040603050506020204" pitchFamily="18" charset="0"/>
              </a:rPr>
              <a:t> </a:t>
            </a:r>
            <a:r>
              <a:rPr lang="en-US" sz="2800" dirty="0" err="1">
                <a:latin typeface="UTM Flavour" panose="02040603050506020204" pitchFamily="18" charset="0"/>
              </a:rPr>
              <a:t>thuộc</a:t>
            </a:r>
            <a:r>
              <a:rPr lang="en-US" sz="2800" dirty="0">
                <a:latin typeface="UTM Flavour" panose="02040603050506020204" pitchFamily="18" charset="0"/>
              </a:rPr>
              <a:t> </a:t>
            </a:r>
            <a:r>
              <a:rPr lang="en-US" sz="2800" dirty="0" err="1">
                <a:latin typeface="UTM Flavour" panose="02040603050506020204" pitchFamily="18" charset="0"/>
              </a:rPr>
              <a:t>lòng</a:t>
            </a:r>
            <a:r>
              <a:rPr lang="en-US" sz="2800" dirty="0">
                <a:latin typeface="UTM Flavour" panose="02040603050506020204" pitchFamily="18" charset="0"/>
              </a:rPr>
              <a:t> </a:t>
            </a:r>
            <a:r>
              <a:rPr lang="en-US" sz="2800" dirty="0" err="1">
                <a:latin typeface="UTM Flavour" panose="02040603050506020204" pitchFamily="18" charset="0"/>
              </a:rPr>
              <a:t>một</a:t>
            </a:r>
            <a:r>
              <a:rPr lang="en-US" sz="2800" dirty="0">
                <a:latin typeface="UTM Flavour" panose="02040603050506020204" pitchFamily="18" charset="0"/>
              </a:rPr>
              <a:t> </a:t>
            </a:r>
            <a:r>
              <a:rPr lang="en-US" sz="2800" dirty="0" err="1">
                <a:latin typeface="UTM Flavour" panose="02040603050506020204" pitchFamily="18" charset="0"/>
              </a:rPr>
              <a:t>đoạn</a:t>
            </a:r>
            <a:r>
              <a:rPr lang="en-US" sz="2800" dirty="0">
                <a:latin typeface="UTM Flavour" panose="02040603050506020204" pitchFamily="18" charset="0"/>
              </a:rPr>
              <a:t> </a:t>
            </a:r>
            <a:r>
              <a:rPr lang="en-US" sz="2800" dirty="0" err="1">
                <a:latin typeface="UTM Flavour" panose="02040603050506020204" pitchFamily="18" charset="0"/>
              </a:rPr>
              <a:t>trong</a:t>
            </a:r>
            <a:r>
              <a:rPr lang="en-US" sz="2800" dirty="0">
                <a:latin typeface="UTM Flavour" panose="02040603050506020204" pitchFamily="18" charset="0"/>
              </a:rPr>
              <a:t> </a:t>
            </a:r>
            <a:r>
              <a:rPr lang="en-US" sz="2800" dirty="0" err="1">
                <a:latin typeface="UTM Flavour" panose="02040603050506020204" pitchFamily="18" charset="0"/>
              </a:rPr>
              <a:t>bài</a:t>
            </a:r>
            <a:r>
              <a:rPr lang="en-US" sz="2800" dirty="0">
                <a:latin typeface="UTM Flavour" panose="02040603050506020204" pitchFamily="18" charset="0"/>
              </a:rPr>
              <a:t> “</a:t>
            </a:r>
            <a:r>
              <a:rPr lang="en-US" sz="2800" dirty="0" err="1">
                <a:latin typeface="UTM Flavour" panose="02040603050506020204" pitchFamily="18" charset="0"/>
              </a:rPr>
              <a:t>Gà</a:t>
            </a:r>
            <a:r>
              <a:rPr lang="en-US" sz="2800" dirty="0">
                <a:latin typeface="UTM Flavour" panose="02040603050506020204" pitchFamily="18" charset="0"/>
              </a:rPr>
              <a:t>  </a:t>
            </a:r>
            <a:r>
              <a:rPr lang="en-US" sz="2800" dirty="0" err="1">
                <a:latin typeface="UTM Flavour" panose="02040603050506020204" pitchFamily="18" charset="0"/>
              </a:rPr>
              <a:t>Trống</a:t>
            </a:r>
            <a:r>
              <a:rPr lang="en-US" sz="2800" dirty="0">
                <a:latin typeface="UTM Flavour" panose="02040603050506020204" pitchFamily="18" charset="0"/>
              </a:rPr>
              <a:t> </a:t>
            </a:r>
            <a:r>
              <a:rPr lang="en-US" sz="2800" dirty="0" err="1">
                <a:latin typeface="UTM Flavour" panose="02040603050506020204" pitchFamily="18" charset="0"/>
              </a:rPr>
              <a:t>và</a:t>
            </a:r>
            <a:r>
              <a:rPr lang="en-US" sz="2800" dirty="0">
                <a:latin typeface="UTM Flavour" panose="02040603050506020204" pitchFamily="18" charset="0"/>
              </a:rPr>
              <a:t> </a:t>
            </a:r>
            <a:r>
              <a:rPr lang="en-US" sz="2800" dirty="0" err="1">
                <a:latin typeface="UTM Flavour" panose="02040603050506020204" pitchFamily="18" charset="0"/>
              </a:rPr>
              <a:t>Cáo</a:t>
            </a:r>
            <a:r>
              <a:rPr lang="en-US" sz="2800" dirty="0">
                <a:latin typeface="UTM Flavour" panose="02040603050506020204" pitchFamily="18" charset="0"/>
              </a:rPr>
              <a:t>”</a:t>
            </a:r>
          </a:p>
        </p:txBody>
      </p:sp>
      <p:pic>
        <p:nvPicPr>
          <p:cNvPr id="9" name="Google Shape;321;p13"/>
          <p:cNvPicPr preferRelativeResize="0"/>
          <p:nvPr/>
        </p:nvPicPr>
        <p:blipFill rotWithShape="1">
          <a:blip r:embed="rId5">
            <a:alphaModFix/>
          </a:blip>
          <a:srcRect/>
          <a:stretch/>
        </p:blipFill>
        <p:spPr>
          <a:xfrm>
            <a:off x="417028" y="2634056"/>
            <a:ext cx="3171455" cy="4402990"/>
          </a:xfrm>
          <a:prstGeom prst="rect">
            <a:avLst/>
          </a:prstGeom>
          <a:noFill/>
          <a:ln>
            <a:noFill/>
          </a:ln>
        </p:spPr>
      </p:pic>
      <p:pic>
        <p:nvPicPr>
          <p:cNvPr id="11" name="图片 15">
            <a:hlinkClick r:id="rId6" action="ppaction://hlinksldjump"/>
            <a:extLst>
              <a:ext uri="{FF2B5EF4-FFF2-40B4-BE49-F238E27FC236}">
                <a16:creationId xmlns:a16="http://schemas.microsoft.com/office/drawing/2014/main" id="{9BA0DE1C-1F6C-4D81-AFB8-F34342A30566}"/>
              </a:ext>
            </a:extLst>
          </p:cNvPr>
          <p:cNvPicPr>
            <a:picLocks noChangeAspect="1"/>
          </p:cNvPicPr>
          <p:nvPr/>
        </p:nvPicPr>
        <p:blipFill>
          <a:blip r:embed="rId7"/>
          <a:stretch>
            <a:fillRect/>
          </a:stretch>
        </p:blipFill>
        <p:spPr>
          <a:xfrm>
            <a:off x="9544560" y="-181439"/>
            <a:ext cx="2857560" cy="1604484"/>
          </a:xfrm>
          <a:prstGeom prst="rect">
            <a:avLst/>
          </a:prstGeom>
        </p:spPr>
      </p:pic>
    </p:spTree>
    <p:extLst>
      <p:ext uri="{BB962C8B-B14F-4D97-AF65-F5344CB8AC3E}">
        <p14:creationId xmlns:p14="http://schemas.microsoft.com/office/powerpoint/2010/main" val="288785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1000"/>
                                        <p:tgtEl>
                                          <p:spTgt spid="3074"/>
                                        </p:tgtEl>
                                      </p:cBhvr>
                                    </p:animEffect>
                                    <p:anim calcmode="lin" valueType="num">
                                      <p:cBhvr>
                                        <p:cTn id="23" dur="1000" fill="hold"/>
                                        <p:tgtEl>
                                          <p:spTgt spid="3074"/>
                                        </p:tgtEl>
                                        <p:attrNameLst>
                                          <p:attrName>ppt_x</p:attrName>
                                        </p:attrNameLst>
                                      </p:cBhvr>
                                      <p:tavLst>
                                        <p:tav tm="0">
                                          <p:val>
                                            <p:strVal val="#ppt_x"/>
                                          </p:val>
                                        </p:tav>
                                        <p:tav tm="100000">
                                          <p:val>
                                            <p:strVal val="#ppt_x"/>
                                          </p:val>
                                        </p:tav>
                                      </p:tavLst>
                                    </p:anim>
                                    <p:anim calcmode="lin" valueType="num">
                                      <p:cBhvr>
                                        <p:cTn id="24" dur="1000" fill="hold"/>
                                        <p:tgtEl>
                                          <p:spTgt spid="307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127321" y="-984246"/>
            <a:ext cx="12841033" cy="7709534"/>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8" name="Google Shape;346;p14"/>
          <p:cNvPicPr preferRelativeResize="0"/>
          <p:nvPr/>
        </p:nvPicPr>
        <p:blipFill rotWithShape="1">
          <a:blip r:embed="rId3">
            <a:alphaModFix/>
          </a:blip>
          <a:srcRect t="13956" b="14793"/>
          <a:stretch/>
        </p:blipFill>
        <p:spPr>
          <a:xfrm>
            <a:off x="1647074" y="4973591"/>
            <a:ext cx="8938665" cy="2609655"/>
          </a:xfrm>
          <a:prstGeom prst="rect">
            <a:avLst/>
          </a:prstGeom>
          <a:noFill/>
          <a:ln>
            <a:noFill/>
          </a:ln>
        </p:spPr>
      </p:pic>
      <p:sp>
        <p:nvSpPr>
          <p:cNvPr id="19" name="Google Shape;343;p14"/>
          <p:cNvSpPr/>
          <p:nvPr/>
        </p:nvSpPr>
        <p:spPr>
          <a:xfrm>
            <a:off x="8463311" y="1016527"/>
            <a:ext cx="3435464" cy="399305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accent2">
              <a:lumMod val="40000"/>
              <a:lumOff val="6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TextBox 19"/>
          <p:cNvSpPr txBox="1"/>
          <p:nvPr/>
        </p:nvSpPr>
        <p:spPr>
          <a:xfrm>
            <a:off x="8929962" y="1994337"/>
            <a:ext cx="2703350" cy="2677656"/>
          </a:xfrm>
          <a:prstGeom prst="rect">
            <a:avLst/>
          </a:prstGeom>
          <a:noFill/>
        </p:spPr>
        <p:txBody>
          <a:bodyPr wrap="square" rtlCol="0">
            <a:spAutoFit/>
          </a:bodyPr>
          <a:lstStyle/>
          <a:p>
            <a:pPr algn="just"/>
            <a:r>
              <a:rPr lang="en-US" sz="2800" dirty="0" err="1">
                <a:latin typeface="UTM Flavour" panose="02040603050506020204" pitchFamily="18" charset="0"/>
              </a:rPr>
              <a:t>Em</a:t>
            </a:r>
            <a:r>
              <a:rPr lang="en-US" sz="2800" dirty="0">
                <a:latin typeface="UTM Flavour" panose="02040603050506020204" pitchFamily="18" charset="0"/>
              </a:rPr>
              <a:t> </a:t>
            </a:r>
            <a:r>
              <a:rPr lang="en-US" sz="2800" dirty="0" err="1">
                <a:latin typeface="UTM Flavour" panose="02040603050506020204" pitchFamily="18" charset="0"/>
              </a:rPr>
              <a:t>hãy</a:t>
            </a:r>
            <a:r>
              <a:rPr lang="en-US" sz="2800" dirty="0">
                <a:latin typeface="UTM Flavour" panose="02040603050506020204" pitchFamily="18" charset="0"/>
              </a:rPr>
              <a:t> </a:t>
            </a:r>
            <a:r>
              <a:rPr lang="en-US" sz="2800" dirty="0" err="1">
                <a:latin typeface="UTM Flavour" panose="02040603050506020204" pitchFamily="18" charset="0"/>
              </a:rPr>
              <a:t>đọc</a:t>
            </a:r>
            <a:r>
              <a:rPr lang="en-US" sz="2800" dirty="0">
                <a:latin typeface="UTM Flavour" panose="02040603050506020204" pitchFamily="18" charset="0"/>
              </a:rPr>
              <a:t> </a:t>
            </a:r>
            <a:r>
              <a:rPr lang="en-US" sz="2800" dirty="0" err="1">
                <a:latin typeface="UTM Flavour" panose="02040603050506020204" pitchFamily="18" charset="0"/>
              </a:rPr>
              <a:t>một</a:t>
            </a:r>
            <a:r>
              <a:rPr lang="en-US" sz="2800" dirty="0">
                <a:latin typeface="UTM Flavour" panose="02040603050506020204" pitchFamily="18" charset="0"/>
              </a:rPr>
              <a:t> </a:t>
            </a:r>
            <a:r>
              <a:rPr lang="en-US" sz="2800" dirty="0" err="1">
                <a:latin typeface="UTM Flavour" panose="02040603050506020204" pitchFamily="18" charset="0"/>
              </a:rPr>
              <a:t>đoạn</a:t>
            </a:r>
            <a:r>
              <a:rPr lang="en-US" sz="2800" dirty="0">
                <a:latin typeface="UTM Flavour" panose="02040603050506020204" pitchFamily="18" charset="0"/>
              </a:rPr>
              <a:t> </a:t>
            </a:r>
            <a:r>
              <a:rPr lang="en-US" sz="2800" dirty="0" err="1">
                <a:latin typeface="UTM Flavour" panose="02040603050506020204" pitchFamily="18" charset="0"/>
              </a:rPr>
              <a:t>trong</a:t>
            </a:r>
            <a:r>
              <a:rPr lang="en-US" sz="2800" dirty="0">
                <a:latin typeface="UTM Flavour" panose="02040603050506020204" pitchFamily="18" charset="0"/>
              </a:rPr>
              <a:t> </a:t>
            </a:r>
            <a:r>
              <a:rPr lang="en-US" sz="2800" dirty="0" err="1">
                <a:latin typeface="UTM Flavour" panose="02040603050506020204" pitchFamily="18" charset="0"/>
              </a:rPr>
              <a:t>bài</a:t>
            </a:r>
            <a:r>
              <a:rPr lang="en-US" sz="2800" dirty="0">
                <a:latin typeface="UTM Flavour" panose="02040603050506020204" pitchFamily="18" charset="0"/>
              </a:rPr>
              <a:t> “</a:t>
            </a:r>
            <a:r>
              <a:rPr lang="en-US" sz="2800" dirty="0" err="1">
                <a:latin typeface="UTM Flavour" panose="02040603050506020204" pitchFamily="18" charset="0"/>
              </a:rPr>
              <a:t>Vua</a:t>
            </a:r>
            <a:r>
              <a:rPr lang="en-US" sz="2800" dirty="0">
                <a:latin typeface="UTM Flavour" panose="02040603050506020204" pitchFamily="18" charset="0"/>
              </a:rPr>
              <a:t> </a:t>
            </a:r>
            <a:r>
              <a:rPr lang="en-US" sz="2800" dirty="0" err="1">
                <a:latin typeface="UTM Flavour" panose="02040603050506020204" pitchFamily="18" charset="0"/>
              </a:rPr>
              <a:t>tàu</a:t>
            </a:r>
            <a:r>
              <a:rPr lang="en-US" sz="2800" dirty="0">
                <a:latin typeface="UTM Flavour" panose="02040603050506020204" pitchFamily="18" charset="0"/>
              </a:rPr>
              <a:t> </a:t>
            </a:r>
            <a:r>
              <a:rPr lang="en-US" sz="2800" dirty="0" err="1">
                <a:latin typeface="UTM Flavour" panose="02040603050506020204" pitchFamily="18" charset="0"/>
              </a:rPr>
              <a:t>thủy</a:t>
            </a:r>
            <a:r>
              <a:rPr lang="en-US" sz="2800" dirty="0">
                <a:latin typeface="UTM Flavour" panose="02040603050506020204" pitchFamily="18" charset="0"/>
              </a:rPr>
              <a:t> </a:t>
            </a:r>
            <a:r>
              <a:rPr lang="en-US" sz="2800" dirty="0" err="1">
                <a:latin typeface="UTM Flavour" panose="02040603050506020204" pitchFamily="18" charset="0"/>
              </a:rPr>
              <a:t>Bạch</a:t>
            </a:r>
            <a:r>
              <a:rPr lang="en-US" sz="2800" dirty="0">
                <a:latin typeface="UTM Flavour" panose="02040603050506020204" pitchFamily="18" charset="0"/>
              </a:rPr>
              <a:t> </a:t>
            </a:r>
            <a:r>
              <a:rPr lang="en-US" sz="2800" dirty="0" err="1">
                <a:latin typeface="UTM Flavour" panose="02040603050506020204" pitchFamily="18" charset="0"/>
              </a:rPr>
              <a:t>Thái</a:t>
            </a:r>
            <a:r>
              <a:rPr lang="en-US" sz="2800" dirty="0">
                <a:latin typeface="UTM Flavour" panose="02040603050506020204" pitchFamily="18" charset="0"/>
              </a:rPr>
              <a:t> </a:t>
            </a:r>
            <a:r>
              <a:rPr lang="en-US" sz="2800" dirty="0" err="1">
                <a:latin typeface="UTM Flavour" panose="02040603050506020204" pitchFamily="18" charset="0"/>
              </a:rPr>
              <a:t>Bưởi</a:t>
            </a:r>
            <a:r>
              <a:rPr lang="en-US" sz="2800" dirty="0">
                <a:latin typeface="UTM Flavour" panose="02040603050506020204" pitchFamily="18" charset="0"/>
              </a:rPr>
              <a:t> ” </a:t>
            </a:r>
            <a:r>
              <a:rPr lang="en-US" sz="2800" dirty="0" err="1">
                <a:latin typeface="UTM Flavour" panose="02040603050506020204" pitchFamily="18" charset="0"/>
              </a:rPr>
              <a:t>và</a:t>
            </a:r>
            <a:r>
              <a:rPr lang="en-US" sz="2800" dirty="0">
                <a:latin typeface="UTM Flavour" panose="02040603050506020204" pitchFamily="18" charset="0"/>
              </a:rPr>
              <a:t> </a:t>
            </a:r>
            <a:r>
              <a:rPr lang="en-US" sz="2800" dirty="0" err="1">
                <a:latin typeface="UTM Flavour" panose="02040603050506020204" pitchFamily="18" charset="0"/>
              </a:rPr>
              <a:t>nêu</a:t>
            </a:r>
            <a:r>
              <a:rPr lang="en-US" sz="2800" dirty="0">
                <a:latin typeface="UTM Flavour" panose="02040603050506020204" pitchFamily="18" charset="0"/>
              </a:rPr>
              <a:t> </a:t>
            </a:r>
            <a:r>
              <a:rPr lang="en-US" sz="2800" dirty="0" err="1">
                <a:latin typeface="UTM Flavour" panose="02040603050506020204" pitchFamily="18" charset="0"/>
              </a:rPr>
              <a:t>nội</a:t>
            </a:r>
            <a:r>
              <a:rPr lang="en-US" sz="2800" dirty="0">
                <a:latin typeface="UTM Flavour" panose="02040603050506020204" pitchFamily="18" charset="0"/>
              </a:rPr>
              <a:t> dung </a:t>
            </a:r>
            <a:r>
              <a:rPr lang="en-US" sz="2800" dirty="0" err="1">
                <a:latin typeface="UTM Flavour" panose="02040603050506020204" pitchFamily="18" charset="0"/>
              </a:rPr>
              <a:t>của</a:t>
            </a:r>
            <a:r>
              <a:rPr lang="en-US" sz="2800" dirty="0">
                <a:latin typeface="UTM Flavour" panose="02040603050506020204" pitchFamily="18" charset="0"/>
              </a:rPr>
              <a:t> </a:t>
            </a:r>
            <a:r>
              <a:rPr lang="en-US" sz="2800" dirty="0" err="1">
                <a:latin typeface="UTM Flavour" panose="02040603050506020204" pitchFamily="18" charset="0"/>
              </a:rPr>
              <a:t>bài</a:t>
            </a:r>
            <a:r>
              <a:rPr lang="en-US" sz="2800" dirty="0">
                <a:latin typeface="UTM Flavour" panose="02040603050506020204" pitchFamily="18" charset="0"/>
              </a:rPr>
              <a:t>..</a:t>
            </a:r>
          </a:p>
        </p:txBody>
      </p:sp>
      <p:pic>
        <p:nvPicPr>
          <p:cNvPr id="3074" name="Picture 2" descr="MÃ³n Än Äáº·c biá»t ngÃ y Táº¿t cá»§a gia ÄÃ¬nh &amp;#39;vua tÃ u thá»§y&amp;#39; Báº¡ch ThÃ¡i BÆ°á»i -  VietNamNet"/>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77832" y="1016527"/>
            <a:ext cx="6554721" cy="3957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图片 15">
            <a:hlinkClick r:id="rId6" action="ppaction://hlinksldjump"/>
            <a:extLst>
              <a:ext uri="{FF2B5EF4-FFF2-40B4-BE49-F238E27FC236}">
                <a16:creationId xmlns:a16="http://schemas.microsoft.com/office/drawing/2014/main" id="{9BA0DE1C-1F6C-4D81-AFB8-F34342A30566}"/>
              </a:ext>
            </a:extLst>
          </p:cNvPr>
          <p:cNvPicPr>
            <a:picLocks noChangeAspect="1"/>
          </p:cNvPicPr>
          <p:nvPr/>
        </p:nvPicPr>
        <p:blipFill>
          <a:blip r:embed="rId7"/>
          <a:stretch>
            <a:fillRect/>
          </a:stretch>
        </p:blipFill>
        <p:spPr>
          <a:xfrm>
            <a:off x="9544560" y="-181439"/>
            <a:ext cx="2857560" cy="1604484"/>
          </a:xfrm>
          <a:prstGeom prst="rect">
            <a:avLst/>
          </a:prstGeom>
        </p:spPr>
      </p:pic>
    </p:spTree>
    <p:extLst>
      <p:ext uri="{BB962C8B-B14F-4D97-AF65-F5344CB8AC3E}">
        <p14:creationId xmlns:p14="http://schemas.microsoft.com/office/powerpoint/2010/main" val="121886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0-#ppt_w/2"/>
                                          </p:val>
                                        </p:tav>
                                        <p:tav tm="100000">
                                          <p:val>
                                            <p:strVal val="#ppt_x"/>
                                          </p:val>
                                        </p:tav>
                                      </p:tavLst>
                                    </p:anim>
                                    <p:anim calcmode="lin" valueType="num">
                                      <p:cBhvr additive="base">
                                        <p:cTn id="8" dur="1250" fill="hold"/>
                                        <p:tgtEl>
                                          <p:spTgt spid="18"/>
                                        </p:tgtEl>
                                        <p:attrNameLst>
                                          <p:attrName>ppt_y</p:attrName>
                                        </p:attrNameLst>
                                      </p:cBhvr>
                                      <p:tavLst>
                                        <p:tav tm="0">
                                          <p:val>
                                            <p:strVal val="#ppt_y"/>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723964" y="-393937"/>
            <a:ext cx="13129200" cy="6829027"/>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343;p14"/>
          <p:cNvSpPr/>
          <p:nvPr/>
        </p:nvSpPr>
        <p:spPr>
          <a:xfrm>
            <a:off x="6848893" y="591164"/>
            <a:ext cx="3432744" cy="399305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accent1">
              <a:lumMod val="20000"/>
              <a:lumOff val="8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TextBox 19"/>
          <p:cNvSpPr txBox="1"/>
          <p:nvPr/>
        </p:nvSpPr>
        <p:spPr>
          <a:xfrm>
            <a:off x="7120237" y="1735561"/>
            <a:ext cx="2890055" cy="2246769"/>
          </a:xfrm>
          <a:prstGeom prst="rect">
            <a:avLst/>
          </a:prstGeom>
          <a:noFill/>
        </p:spPr>
        <p:txBody>
          <a:bodyPr wrap="square" rtlCol="0">
            <a:spAutoFit/>
          </a:bodyPr>
          <a:lstStyle/>
          <a:p>
            <a:pPr algn="just"/>
            <a:r>
              <a:rPr lang="en-US" sz="2800" dirty="0" err="1">
                <a:latin typeface="UTM Flavour" panose="02040603050506020204" pitchFamily="18" charset="0"/>
              </a:rPr>
              <a:t>Em</a:t>
            </a:r>
            <a:r>
              <a:rPr lang="en-US" sz="2800" dirty="0">
                <a:latin typeface="UTM Flavour" panose="02040603050506020204" pitchFamily="18" charset="0"/>
              </a:rPr>
              <a:t> </a:t>
            </a:r>
            <a:r>
              <a:rPr lang="en-US" sz="2800" dirty="0" err="1">
                <a:latin typeface="UTM Flavour" panose="02040603050506020204" pitchFamily="18" charset="0"/>
              </a:rPr>
              <a:t>hãy</a:t>
            </a:r>
            <a:r>
              <a:rPr lang="en-US" sz="2800" dirty="0">
                <a:latin typeface="UTM Flavour" panose="02040603050506020204" pitchFamily="18" charset="0"/>
              </a:rPr>
              <a:t> </a:t>
            </a:r>
            <a:r>
              <a:rPr lang="en-US" sz="2800" dirty="0" err="1">
                <a:latin typeface="UTM Flavour" panose="02040603050506020204" pitchFamily="18" charset="0"/>
              </a:rPr>
              <a:t>đọc</a:t>
            </a:r>
            <a:r>
              <a:rPr lang="en-US" sz="2800" dirty="0">
                <a:latin typeface="UTM Flavour" panose="02040603050506020204" pitchFamily="18" charset="0"/>
              </a:rPr>
              <a:t> </a:t>
            </a:r>
            <a:r>
              <a:rPr lang="en-US" sz="2800" dirty="0" err="1">
                <a:latin typeface="UTM Flavour" panose="02040603050506020204" pitchFamily="18" charset="0"/>
              </a:rPr>
              <a:t>một</a:t>
            </a:r>
            <a:r>
              <a:rPr lang="en-US" sz="2800" dirty="0">
                <a:latin typeface="UTM Flavour" panose="02040603050506020204" pitchFamily="18" charset="0"/>
              </a:rPr>
              <a:t> </a:t>
            </a:r>
            <a:r>
              <a:rPr lang="en-US" sz="2800" dirty="0" err="1">
                <a:latin typeface="UTM Flavour" panose="02040603050506020204" pitchFamily="18" charset="0"/>
              </a:rPr>
              <a:t>đoạn</a:t>
            </a:r>
            <a:r>
              <a:rPr lang="en-US" sz="2800" dirty="0">
                <a:latin typeface="UTM Flavour" panose="02040603050506020204" pitchFamily="18" charset="0"/>
              </a:rPr>
              <a:t> </a:t>
            </a:r>
            <a:r>
              <a:rPr lang="en-US" sz="2800" dirty="0" err="1">
                <a:latin typeface="UTM Flavour" panose="02040603050506020204" pitchFamily="18" charset="0"/>
              </a:rPr>
              <a:t>trong</a:t>
            </a:r>
            <a:r>
              <a:rPr lang="en-US" sz="2800" dirty="0">
                <a:latin typeface="UTM Flavour" panose="02040603050506020204" pitchFamily="18" charset="0"/>
              </a:rPr>
              <a:t> </a:t>
            </a:r>
            <a:r>
              <a:rPr lang="en-US" sz="2800" dirty="0" err="1">
                <a:latin typeface="UTM Flavour" panose="02040603050506020204" pitchFamily="18" charset="0"/>
              </a:rPr>
              <a:t>bài</a:t>
            </a:r>
            <a:r>
              <a:rPr lang="en-US" sz="2800" dirty="0">
                <a:latin typeface="UTM Flavour" panose="02040603050506020204" pitchFamily="18" charset="0"/>
              </a:rPr>
              <a:t> “</a:t>
            </a:r>
            <a:r>
              <a:rPr lang="en-US" sz="2800" dirty="0" err="1">
                <a:latin typeface="UTM Flavour" panose="02040603050506020204" pitchFamily="18" charset="0"/>
              </a:rPr>
              <a:t>Người</a:t>
            </a:r>
            <a:r>
              <a:rPr lang="en-US" sz="2800" dirty="0">
                <a:latin typeface="UTM Flavour" panose="02040603050506020204" pitchFamily="18" charset="0"/>
              </a:rPr>
              <a:t> </a:t>
            </a:r>
            <a:r>
              <a:rPr lang="en-US" sz="2800" dirty="0" err="1">
                <a:latin typeface="UTM Flavour" panose="02040603050506020204" pitchFamily="18" charset="0"/>
              </a:rPr>
              <a:t>tìm</a:t>
            </a:r>
            <a:r>
              <a:rPr lang="en-US" sz="2800" dirty="0">
                <a:latin typeface="UTM Flavour" panose="02040603050506020204" pitchFamily="18" charset="0"/>
              </a:rPr>
              <a:t> </a:t>
            </a:r>
            <a:r>
              <a:rPr lang="en-US" sz="2800" dirty="0" err="1">
                <a:latin typeface="UTM Flavour" panose="02040603050506020204" pitchFamily="18" charset="0"/>
              </a:rPr>
              <a:t>đường</a:t>
            </a:r>
            <a:r>
              <a:rPr lang="en-US" sz="2800" dirty="0">
                <a:latin typeface="UTM Flavour" panose="02040603050506020204" pitchFamily="18" charset="0"/>
              </a:rPr>
              <a:t> </a:t>
            </a:r>
            <a:r>
              <a:rPr lang="en-US" sz="2800" dirty="0" err="1">
                <a:latin typeface="UTM Flavour" panose="02040603050506020204" pitchFamily="18" charset="0"/>
              </a:rPr>
              <a:t>lên</a:t>
            </a:r>
            <a:r>
              <a:rPr lang="en-US" sz="2800" dirty="0">
                <a:latin typeface="UTM Flavour" panose="02040603050506020204" pitchFamily="18" charset="0"/>
              </a:rPr>
              <a:t> </a:t>
            </a:r>
            <a:r>
              <a:rPr lang="en-US" sz="2800" dirty="0" err="1">
                <a:latin typeface="UTM Flavour" panose="02040603050506020204" pitchFamily="18" charset="0"/>
              </a:rPr>
              <a:t>các</a:t>
            </a:r>
            <a:r>
              <a:rPr lang="en-US" sz="2800" dirty="0">
                <a:latin typeface="UTM Flavour" panose="02040603050506020204" pitchFamily="18" charset="0"/>
              </a:rPr>
              <a:t> </a:t>
            </a:r>
            <a:r>
              <a:rPr lang="en-US" sz="2800" dirty="0" err="1">
                <a:latin typeface="UTM Flavour" panose="02040603050506020204" pitchFamily="18" charset="0"/>
              </a:rPr>
              <a:t>vì</a:t>
            </a:r>
            <a:r>
              <a:rPr lang="en-US" sz="2800" dirty="0">
                <a:latin typeface="UTM Flavour" panose="02040603050506020204" pitchFamily="18" charset="0"/>
              </a:rPr>
              <a:t> </a:t>
            </a:r>
            <a:r>
              <a:rPr lang="en-US" sz="2800" dirty="0" err="1">
                <a:latin typeface="UTM Flavour" panose="02040603050506020204" pitchFamily="18" charset="0"/>
              </a:rPr>
              <a:t>sao</a:t>
            </a:r>
            <a:r>
              <a:rPr lang="en-US" sz="2800" dirty="0">
                <a:latin typeface="UTM Flavour" panose="02040603050506020204" pitchFamily="18" charset="0"/>
              </a:rPr>
              <a:t>” </a:t>
            </a:r>
            <a:r>
              <a:rPr lang="en-US" sz="2800" dirty="0" err="1">
                <a:latin typeface="UTM Flavour" panose="02040603050506020204" pitchFamily="18" charset="0"/>
              </a:rPr>
              <a:t>và</a:t>
            </a:r>
            <a:r>
              <a:rPr lang="en-US" sz="2800" dirty="0">
                <a:latin typeface="UTM Flavour" panose="02040603050506020204" pitchFamily="18" charset="0"/>
              </a:rPr>
              <a:t> </a:t>
            </a:r>
            <a:r>
              <a:rPr lang="en-US" sz="2800" dirty="0" err="1">
                <a:latin typeface="UTM Flavour" panose="02040603050506020204" pitchFamily="18" charset="0"/>
              </a:rPr>
              <a:t>trả</a:t>
            </a:r>
            <a:r>
              <a:rPr lang="en-US" sz="2800" dirty="0">
                <a:latin typeface="UTM Flavour" panose="02040603050506020204" pitchFamily="18" charset="0"/>
              </a:rPr>
              <a:t> </a:t>
            </a:r>
            <a:r>
              <a:rPr lang="en-US" sz="2800" dirty="0" err="1">
                <a:latin typeface="UTM Flavour" panose="02040603050506020204" pitchFamily="18" charset="0"/>
              </a:rPr>
              <a:t>lời</a:t>
            </a:r>
            <a:r>
              <a:rPr lang="en-US" sz="2800" dirty="0">
                <a:latin typeface="UTM Flavour" panose="02040603050506020204" pitchFamily="18" charset="0"/>
              </a:rPr>
              <a:t> </a:t>
            </a:r>
            <a:r>
              <a:rPr lang="en-US" sz="2800" dirty="0" err="1">
                <a:latin typeface="UTM Flavour" panose="02040603050506020204" pitchFamily="18" charset="0"/>
              </a:rPr>
              <a:t>câu</a:t>
            </a:r>
            <a:r>
              <a:rPr lang="en-US" sz="2800" dirty="0">
                <a:latin typeface="UTM Flavour" panose="02040603050506020204" pitchFamily="18" charset="0"/>
              </a:rPr>
              <a:t> </a:t>
            </a:r>
            <a:r>
              <a:rPr lang="en-US" sz="2800" dirty="0" err="1">
                <a:latin typeface="UTM Flavour" panose="02040603050506020204" pitchFamily="18" charset="0"/>
              </a:rPr>
              <a:t>hỏi</a:t>
            </a:r>
            <a:r>
              <a:rPr lang="en-US" sz="2800" dirty="0">
                <a:latin typeface="UTM Flavour" panose="02040603050506020204" pitchFamily="18" charset="0"/>
              </a:rPr>
              <a:t> 1....</a:t>
            </a:r>
          </a:p>
        </p:txBody>
      </p:sp>
      <p:pic>
        <p:nvPicPr>
          <p:cNvPr id="2052" name="Picture 4" descr="Soáº¡n bÃ i NgÆ°á»i tÃ¬m ÄÆ°á»ng lÃªn cÃ¡c vÃ¬ sao â NguyÃªn nhÃ¢n chÃ­nh giÃºp  Xi-Ã´n-cá»p-xki thÃ nh cÃ´ng lÃ  gÃ¬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963" y="638588"/>
            <a:ext cx="6875419" cy="47639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60" name="Picture 12" descr="Astronaut Clipart Space Technology - NhÃ  Du HÃ nh VÅ© Trá»¥ Vector, HD Png  Download - 1709x1937(#5752527) - PngFind"/>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6573" l="0" r="100000">
                        <a14:foregroundMark x1="19643" y1="34577" x2="42500" y2="14617"/>
                        <a14:foregroundMark x1="52976" y1="38306" x2="23810" y2="15827"/>
                        <a14:foregroundMark x1="51310" y1="25504" x2="27500" y2="14415"/>
                        <a14:foregroundMark x1="48095" y1="23286" x2="42262" y2="14617"/>
                        <a14:foregroundMark x1="40833" y1="16431" x2="46667" y2="20968"/>
                        <a14:foregroundMark x1="36905" y1="15222" x2="28690" y2="14819"/>
                        <a14:foregroundMark x1="34524" y1="13004" x2="34524" y2="13004"/>
                        <a14:foregroundMark x1="39881" y1="13810" x2="39881" y2="13810"/>
                        <a14:foregroundMark x1="42024" y1="15423" x2="41786" y2="14819"/>
                        <a14:foregroundMark x1="40833" y1="14214" x2="39405" y2="13810"/>
                        <a14:foregroundMark x1="37738" y1="13609" x2="37738" y2="13609"/>
                        <a14:foregroundMark x1="35714" y1="14012" x2="33095" y2="15020"/>
                        <a14:foregroundMark x1="30595" y1="15222" x2="28452" y2="15827"/>
                        <a14:foregroundMark x1="25476" y1="17339" x2="23571" y2="19355"/>
                        <a14:foregroundMark x1="23571" y1="19556" x2="22857" y2="22077"/>
                        <a14:foregroundMark x1="22857" y1="23286" x2="22619" y2="26109"/>
                        <a14:foregroundMark x1="23095" y1="27419" x2="24762" y2="30645"/>
                        <a14:foregroundMark x1="29167" y1="27218" x2="35000" y2="26411"/>
                        <a14:foregroundMark x1="39167" y1="25101" x2="41071" y2="24294"/>
                        <a14:foregroundMark x1="42500" y1="22278" x2="44048" y2="19758"/>
                        <a14:foregroundMark x1="44286" y1="19355" x2="44762" y2="18548"/>
                        <a14:foregroundMark x1="45000" y1="17944" x2="45000" y2="17944"/>
                        <a14:foregroundMark x1="45238" y1="17540" x2="45238" y2="17540"/>
                        <a14:foregroundMark x1="45238" y1="16935" x2="45238" y2="16935"/>
                        <a14:foregroundMark x1="45238" y1="15827" x2="45238" y2="15827"/>
                        <a14:foregroundMark x1="45238" y1="15423" x2="45238" y2="15423"/>
                        <a14:foregroundMark x1="49405" y1="19153" x2="50119" y2="20363"/>
                        <a14:foregroundMark x1="49167" y1="20565" x2="49167" y2="20565"/>
                        <a14:foregroundMark x1="72976" y1="14012" x2="72976" y2="14012"/>
                        <a14:foregroundMark x1="66667" y1="9879" x2="76071" y2="19960"/>
                        <a14:foregroundMark x1="74405" y1="11290" x2="63452" y2="22077"/>
                        <a14:foregroundMark x1="44048" y1="37298" x2="35476" y2="60181"/>
                        <a14:foregroundMark x1="34762" y1="64214" x2="27262" y2="42440"/>
                        <a14:foregroundMark x1="34286" y1="46976" x2="39643" y2="54133"/>
                        <a14:foregroundMark x1="30357" y1="13206" x2="30357" y2="13206"/>
                        <a14:foregroundMark x1="27500" y1="15625" x2="32738" y2="12802"/>
                        <a14:foregroundMark x1="45714" y1="17137" x2="35238" y2="12601"/>
                        <a14:foregroundMark x1="43214" y1="15827" x2="38571" y2="12802"/>
                        <a14:foregroundMark x1="44286" y1="15726" x2="40119" y2="13306"/>
                      </a14:backgroundRemoval>
                    </a14:imgEffect>
                  </a14:imgLayer>
                </a14:imgProps>
              </a:ext>
              <a:ext uri="{28A0092B-C50C-407E-A947-70E740481C1C}">
                <a14:useLocalDpi xmlns:a14="http://schemas.microsoft.com/office/drawing/2010/main" val="0"/>
              </a:ext>
            </a:extLst>
          </a:blip>
          <a:srcRect/>
          <a:stretch>
            <a:fillRect/>
          </a:stretch>
        </p:blipFill>
        <p:spPr bwMode="auto">
          <a:xfrm>
            <a:off x="9040477" y="3139917"/>
            <a:ext cx="3364759" cy="397362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Ã¬nh áº£nh KhÃ´ng Gian PNG, Vector, PSD, vÃ  biá»u tÆ°á»£ng Äá» táº£i vá» miá»n phÃ­ |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389" b="97778" l="0" r="87778">
                        <a14:foregroundMark x1="66111" y1="45278" x2="63889" y2="53333"/>
                        <a14:foregroundMark x1="84444" y1="33611" x2="87778" y2="60556"/>
                        <a14:foregroundMark x1="51111" y1="23889" x2="63056"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3800" y="4521721"/>
            <a:ext cx="2914332" cy="2914333"/>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5">
            <a:hlinkClick r:id="rId8" action="ppaction://hlinksldjump"/>
            <a:extLst>
              <a:ext uri="{FF2B5EF4-FFF2-40B4-BE49-F238E27FC236}">
                <a16:creationId xmlns:a16="http://schemas.microsoft.com/office/drawing/2014/main" id="{9BA0DE1C-1F6C-4D81-AFB8-F34342A30566}"/>
              </a:ext>
            </a:extLst>
          </p:cNvPr>
          <p:cNvPicPr>
            <a:picLocks noChangeAspect="1"/>
          </p:cNvPicPr>
          <p:nvPr/>
        </p:nvPicPr>
        <p:blipFill>
          <a:blip r:embed="rId9"/>
          <a:stretch>
            <a:fillRect/>
          </a:stretch>
        </p:blipFill>
        <p:spPr>
          <a:xfrm>
            <a:off x="9544560" y="-181439"/>
            <a:ext cx="2857560" cy="1604484"/>
          </a:xfrm>
          <a:prstGeom prst="rect">
            <a:avLst/>
          </a:prstGeom>
        </p:spPr>
      </p:pic>
    </p:spTree>
    <p:extLst>
      <p:ext uri="{BB962C8B-B14F-4D97-AF65-F5344CB8AC3E}">
        <p14:creationId xmlns:p14="http://schemas.microsoft.com/office/powerpoint/2010/main" val="354204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60"/>
                                        </p:tgtEl>
                                        <p:attrNameLst>
                                          <p:attrName>style.visibility</p:attrName>
                                        </p:attrNameLst>
                                      </p:cBhvr>
                                      <p:to>
                                        <p:strVal val="visible"/>
                                      </p:to>
                                    </p:set>
                                    <p:animEffect transition="in" filter="fade">
                                      <p:cBhvr>
                                        <p:cTn id="7" dur="1000"/>
                                        <p:tgtEl>
                                          <p:spTgt spid="2060"/>
                                        </p:tgtEl>
                                      </p:cBhvr>
                                    </p:animEffect>
                                    <p:anim calcmode="lin" valueType="num">
                                      <p:cBhvr>
                                        <p:cTn id="8" dur="1000" fill="hold"/>
                                        <p:tgtEl>
                                          <p:spTgt spid="2060"/>
                                        </p:tgtEl>
                                        <p:attrNameLst>
                                          <p:attrName>ppt_x</p:attrName>
                                        </p:attrNameLst>
                                      </p:cBhvr>
                                      <p:tavLst>
                                        <p:tav tm="0">
                                          <p:val>
                                            <p:strVal val="#ppt_x"/>
                                          </p:val>
                                        </p:tav>
                                        <p:tav tm="100000">
                                          <p:val>
                                            <p:strVal val="#ppt_x"/>
                                          </p:val>
                                        </p:tav>
                                      </p:tavLst>
                                    </p:anim>
                                    <p:anim calcmode="lin" valueType="num">
                                      <p:cBhvr>
                                        <p:cTn id="9" dur="1000" fill="hold"/>
                                        <p:tgtEl>
                                          <p:spTgt spid="2060"/>
                                        </p:tgtEl>
                                        <p:attrNameLst>
                                          <p:attrName>ppt_y</p:attrName>
                                        </p:attrNameLst>
                                      </p:cBhvr>
                                      <p:tavLst>
                                        <p:tav tm="0">
                                          <p:val>
                                            <p:strVal val="#ppt_y+.1"/>
                                          </p:val>
                                        </p:tav>
                                        <p:tav tm="100000">
                                          <p:val>
                                            <p:strVal val="#ppt_y"/>
                                          </p:val>
                                        </p:tav>
                                      </p:tavLst>
                                    </p:anim>
                                  </p:childTnLst>
                                </p:cTn>
                              </p:par>
                              <p:par>
                                <p:cTn id="10" presetID="2" presetClass="entr" presetSubtype="12" fill="hold" nodeType="withEffect">
                                  <p:stCondLst>
                                    <p:cond delay="0"/>
                                  </p:stCondLst>
                                  <p:childTnLst>
                                    <p:set>
                                      <p:cBhvr>
                                        <p:cTn id="11" dur="1" fill="hold">
                                          <p:stCondLst>
                                            <p:cond delay="0"/>
                                          </p:stCondLst>
                                        </p:cTn>
                                        <p:tgtEl>
                                          <p:spTgt spid="2062"/>
                                        </p:tgtEl>
                                        <p:attrNameLst>
                                          <p:attrName>style.visibility</p:attrName>
                                        </p:attrNameLst>
                                      </p:cBhvr>
                                      <p:to>
                                        <p:strVal val="visible"/>
                                      </p:to>
                                    </p:set>
                                    <p:anim calcmode="lin" valueType="num">
                                      <p:cBhvr additive="base">
                                        <p:cTn id="12" dur="500" fill="hold"/>
                                        <p:tgtEl>
                                          <p:spTgt spid="2062"/>
                                        </p:tgtEl>
                                        <p:attrNameLst>
                                          <p:attrName>ppt_x</p:attrName>
                                        </p:attrNameLst>
                                      </p:cBhvr>
                                      <p:tavLst>
                                        <p:tav tm="0">
                                          <p:val>
                                            <p:strVal val="0-#ppt_w/2"/>
                                          </p:val>
                                        </p:tav>
                                        <p:tav tm="100000">
                                          <p:val>
                                            <p:strVal val="#ppt_x"/>
                                          </p:val>
                                        </p:tav>
                                      </p:tavLst>
                                    </p:anim>
                                    <p:anim calcmode="lin" valueType="num">
                                      <p:cBhvr additive="base">
                                        <p:cTn id="13" dur="500" fill="hold"/>
                                        <p:tgtEl>
                                          <p:spTgt spid="206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1000"/>
                                        <p:tgtEl>
                                          <p:spTgt spid="2052"/>
                                        </p:tgtEl>
                                      </p:cBhvr>
                                    </p:animEffect>
                                    <p:anim calcmode="lin" valueType="num">
                                      <p:cBhvr>
                                        <p:cTn id="28" dur="1000" fill="hold"/>
                                        <p:tgtEl>
                                          <p:spTgt spid="2052"/>
                                        </p:tgtEl>
                                        <p:attrNameLst>
                                          <p:attrName>ppt_x</p:attrName>
                                        </p:attrNameLst>
                                      </p:cBhvr>
                                      <p:tavLst>
                                        <p:tav tm="0">
                                          <p:val>
                                            <p:strVal val="#ppt_x"/>
                                          </p:val>
                                        </p:tav>
                                        <p:tav tm="100000">
                                          <p:val>
                                            <p:strVal val="#ppt_x"/>
                                          </p:val>
                                        </p:tav>
                                      </p:tavLst>
                                    </p:anim>
                                    <p:anim calcmode="lin" valueType="num">
                                      <p:cBhvr>
                                        <p:cTn id="29" dur="1000" fill="hold"/>
                                        <p:tgtEl>
                                          <p:spTgt spid="205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723965" y="-393937"/>
            <a:ext cx="13680745" cy="7709534"/>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050" name="Picture 2" descr="A. Hoáº¡t Äá»ng cÆ¡ báº£n - BÃ i 15A: CÃ¡nh diá»u tuá»i thÆ¡ | VNEN Tiáº¿ng Viá»t lá»p 4"/>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04474" y="1864053"/>
            <a:ext cx="8844588" cy="3991511"/>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343;p14"/>
          <p:cNvSpPr/>
          <p:nvPr/>
        </p:nvSpPr>
        <p:spPr>
          <a:xfrm>
            <a:off x="8759256" y="1719111"/>
            <a:ext cx="3432744" cy="399305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accent2">
              <a:lumMod val="40000"/>
              <a:lumOff val="6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TextBox 19"/>
          <p:cNvSpPr txBox="1"/>
          <p:nvPr/>
        </p:nvSpPr>
        <p:spPr>
          <a:xfrm>
            <a:off x="8934922" y="2882028"/>
            <a:ext cx="3081412" cy="2246769"/>
          </a:xfrm>
          <a:prstGeom prst="rect">
            <a:avLst/>
          </a:prstGeom>
          <a:noFill/>
        </p:spPr>
        <p:txBody>
          <a:bodyPr wrap="square" rtlCol="0">
            <a:spAutoFit/>
          </a:bodyPr>
          <a:lstStyle/>
          <a:p>
            <a:pPr algn="just"/>
            <a:r>
              <a:rPr lang="en-US" sz="2800" dirty="0" err="1">
                <a:latin typeface="UTM Flavour" panose="02040603050506020204" pitchFamily="18" charset="0"/>
              </a:rPr>
              <a:t>Em</a:t>
            </a:r>
            <a:r>
              <a:rPr lang="en-US" sz="2800" dirty="0">
                <a:latin typeface="UTM Flavour" panose="02040603050506020204" pitchFamily="18" charset="0"/>
              </a:rPr>
              <a:t> </a:t>
            </a:r>
            <a:r>
              <a:rPr lang="en-US" sz="2800" dirty="0" err="1">
                <a:latin typeface="UTM Flavour" panose="02040603050506020204" pitchFamily="18" charset="0"/>
              </a:rPr>
              <a:t>hãy</a:t>
            </a:r>
            <a:r>
              <a:rPr lang="en-US" sz="2800" dirty="0">
                <a:latin typeface="UTM Flavour" panose="02040603050506020204" pitchFamily="18" charset="0"/>
              </a:rPr>
              <a:t> </a:t>
            </a:r>
            <a:r>
              <a:rPr lang="en-US" sz="2800" dirty="0" err="1">
                <a:latin typeface="UTM Flavour" panose="02040603050506020204" pitchFamily="18" charset="0"/>
              </a:rPr>
              <a:t>đọc</a:t>
            </a:r>
            <a:r>
              <a:rPr lang="en-US" sz="2800" dirty="0">
                <a:latin typeface="UTM Flavour" panose="02040603050506020204" pitchFamily="18" charset="0"/>
              </a:rPr>
              <a:t> </a:t>
            </a:r>
            <a:r>
              <a:rPr lang="en-US" sz="2800" dirty="0" err="1">
                <a:latin typeface="UTM Flavour" panose="02040603050506020204" pitchFamily="18" charset="0"/>
              </a:rPr>
              <a:t>một</a:t>
            </a:r>
            <a:r>
              <a:rPr lang="en-US" sz="2800" dirty="0">
                <a:latin typeface="UTM Flavour" panose="02040603050506020204" pitchFamily="18" charset="0"/>
              </a:rPr>
              <a:t> </a:t>
            </a:r>
            <a:r>
              <a:rPr lang="en-US" sz="2800" dirty="0" err="1">
                <a:latin typeface="UTM Flavour" panose="02040603050506020204" pitchFamily="18" charset="0"/>
              </a:rPr>
              <a:t>đoạn</a:t>
            </a:r>
            <a:r>
              <a:rPr lang="en-US" sz="2800" dirty="0">
                <a:latin typeface="UTM Flavour" panose="02040603050506020204" pitchFamily="18" charset="0"/>
              </a:rPr>
              <a:t> </a:t>
            </a:r>
            <a:r>
              <a:rPr lang="en-US" sz="2800" dirty="0" err="1">
                <a:latin typeface="UTM Flavour" panose="02040603050506020204" pitchFamily="18" charset="0"/>
              </a:rPr>
              <a:t>trong</a:t>
            </a:r>
            <a:r>
              <a:rPr lang="en-US" sz="2800" dirty="0">
                <a:latin typeface="UTM Flavour" panose="02040603050506020204" pitchFamily="18" charset="0"/>
              </a:rPr>
              <a:t> </a:t>
            </a:r>
            <a:r>
              <a:rPr lang="en-US" sz="2800" dirty="0" err="1">
                <a:latin typeface="UTM Flavour" panose="02040603050506020204" pitchFamily="18" charset="0"/>
              </a:rPr>
              <a:t>bài</a:t>
            </a:r>
            <a:r>
              <a:rPr lang="en-US" sz="2800" dirty="0">
                <a:latin typeface="UTM Flavour" panose="02040603050506020204" pitchFamily="18" charset="0"/>
              </a:rPr>
              <a:t> “</a:t>
            </a:r>
            <a:r>
              <a:rPr lang="en-US" sz="2800" dirty="0" err="1">
                <a:latin typeface="UTM Flavour" panose="02040603050506020204" pitchFamily="18" charset="0"/>
              </a:rPr>
              <a:t>Cánh</a:t>
            </a:r>
            <a:r>
              <a:rPr lang="en-US" sz="2800" dirty="0">
                <a:latin typeface="UTM Flavour" panose="02040603050506020204" pitchFamily="18" charset="0"/>
              </a:rPr>
              <a:t> </a:t>
            </a:r>
            <a:r>
              <a:rPr lang="en-US" sz="2800" dirty="0" err="1">
                <a:latin typeface="UTM Flavour" panose="02040603050506020204" pitchFamily="18" charset="0"/>
              </a:rPr>
              <a:t>diều</a:t>
            </a:r>
            <a:r>
              <a:rPr lang="en-US" sz="2800" dirty="0">
                <a:latin typeface="UTM Flavour" panose="02040603050506020204" pitchFamily="18" charset="0"/>
              </a:rPr>
              <a:t> </a:t>
            </a:r>
            <a:r>
              <a:rPr lang="en-US" sz="2800" dirty="0" err="1">
                <a:latin typeface="UTM Flavour" panose="02040603050506020204" pitchFamily="18" charset="0"/>
              </a:rPr>
              <a:t>tuổi</a:t>
            </a:r>
            <a:r>
              <a:rPr lang="en-US" sz="2800" dirty="0">
                <a:latin typeface="UTM Flavour" panose="02040603050506020204" pitchFamily="18" charset="0"/>
              </a:rPr>
              <a:t> </a:t>
            </a:r>
            <a:r>
              <a:rPr lang="en-US" sz="2800" dirty="0" err="1">
                <a:latin typeface="UTM Flavour" panose="02040603050506020204" pitchFamily="18" charset="0"/>
              </a:rPr>
              <a:t>thơ</a:t>
            </a:r>
            <a:r>
              <a:rPr lang="en-US" sz="2800" dirty="0">
                <a:latin typeface="UTM Flavour" panose="02040603050506020204" pitchFamily="18" charset="0"/>
              </a:rPr>
              <a:t>” </a:t>
            </a:r>
            <a:r>
              <a:rPr lang="en-US" sz="2800" dirty="0" err="1">
                <a:latin typeface="UTM Flavour" panose="02040603050506020204" pitchFamily="18" charset="0"/>
              </a:rPr>
              <a:t>và</a:t>
            </a:r>
            <a:r>
              <a:rPr lang="en-US" sz="2800" dirty="0">
                <a:latin typeface="UTM Flavour" panose="02040603050506020204" pitchFamily="18" charset="0"/>
              </a:rPr>
              <a:t> </a:t>
            </a:r>
            <a:r>
              <a:rPr lang="en-US" sz="2800" dirty="0" err="1">
                <a:latin typeface="UTM Flavour" panose="02040603050506020204" pitchFamily="18" charset="0"/>
              </a:rPr>
              <a:t>nêu</a:t>
            </a:r>
            <a:r>
              <a:rPr lang="en-US" sz="2800" dirty="0">
                <a:latin typeface="UTM Flavour" panose="02040603050506020204" pitchFamily="18" charset="0"/>
              </a:rPr>
              <a:t> </a:t>
            </a:r>
            <a:r>
              <a:rPr lang="en-US" sz="2800" dirty="0" err="1">
                <a:latin typeface="UTM Flavour" panose="02040603050506020204" pitchFamily="18" charset="0"/>
              </a:rPr>
              <a:t>nội</a:t>
            </a:r>
            <a:r>
              <a:rPr lang="en-US" sz="2800" dirty="0">
                <a:latin typeface="UTM Flavour" panose="02040603050506020204" pitchFamily="18" charset="0"/>
              </a:rPr>
              <a:t> dung </a:t>
            </a:r>
            <a:r>
              <a:rPr lang="en-US" sz="2800" dirty="0" err="1">
                <a:latin typeface="UTM Flavour" panose="02040603050506020204" pitchFamily="18" charset="0"/>
              </a:rPr>
              <a:t>của</a:t>
            </a:r>
            <a:r>
              <a:rPr lang="en-US" sz="2800" dirty="0">
                <a:latin typeface="UTM Flavour" panose="02040603050506020204" pitchFamily="18" charset="0"/>
              </a:rPr>
              <a:t> </a:t>
            </a:r>
            <a:r>
              <a:rPr lang="en-US" sz="2800" dirty="0" err="1">
                <a:latin typeface="UTM Flavour" panose="02040603050506020204" pitchFamily="18" charset="0"/>
              </a:rPr>
              <a:t>bài</a:t>
            </a:r>
            <a:r>
              <a:rPr lang="en-US" sz="2800" dirty="0">
                <a:latin typeface="UTM Flavour" panose="02040603050506020204" pitchFamily="18" charset="0"/>
              </a:rPr>
              <a:t>..</a:t>
            </a:r>
          </a:p>
        </p:txBody>
      </p:sp>
      <p:pic>
        <p:nvPicPr>
          <p:cNvPr id="2052" name="Picture 4" descr="HÃ¬nh áº£nh MÃ u CÃ¡nh Diá»u, MÃ u, Hoáº¡ Tiáº¿t, Cáº£m Nháº­n miá»n phÃ­ táº£i táº­p tin PNG  PSDComment vÃ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156" b="90000" l="10000" r="93906"/>
                    </a14:imgEffect>
                  </a14:imgLayer>
                </a14:imgProps>
              </a:ext>
              <a:ext uri="{28A0092B-C50C-407E-A947-70E740481C1C}">
                <a14:useLocalDpi xmlns:a14="http://schemas.microsoft.com/office/drawing/2010/main" val="0"/>
              </a:ext>
            </a:extLst>
          </a:blip>
          <a:srcRect/>
          <a:stretch>
            <a:fillRect/>
          </a:stretch>
        </p:blipFill>
        <p:spPr bwMode="auto">
          <a:xfrm>
            <a:off x="-1000771" y="-799175"/>
            <a:ext cx="5301194" cy="53011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Ã¬nh áº£nh Diá»u Diá»u MÃ u Phim Hoáº¡t HÃ¬nh Thu Há»i Diá»u Thá»i ThÆ¡ áº¥u Diá»u MÃ u  KhÃ³a Miá»n PhÃ­, Tuá»i, Diá»u Rung, Thu Há»i Diá»u Thá»i ThÆ¡ áº¥u miá»n phÃ­ táº£i táº­p"/>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321732">
            <a:off x="-556518" y="474854"/>
            <a:ext cx="2286302" cy="2286302"/>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5">
            <a:hlinkClick r:id="rId9" action="ppaction://hlinksldjump"/>
            <a:extLst>
              <a:ext uri="{FF2B5EF4-FFF2-40B4-BE49-F238E27FC236}">
                <a16:creationId xmlns:a16="http://schemas.microsoft.com/office/drawing/2014/main" id="{9BA0DE1C-1F6C-4D81-AFB8-F34342A30566}"/>
              </a:ext>
            </a:extLst>
          </p:cNvPr>
          <p:cNvPicPr>
            <a:picLocks noChangeAspect="1"/>
          </p:cNvPicPr>
          <p:nvPr/>
        </p:nvPicPr>
        <p:blipFill>
          <a:blip r:embed="rId10"/>
          <a:stretch>
            <a:fillRect/>
          </a:stretch>
        </p:blipFill>
        <p:spPr>
          <a:xfrm>
            <a:off x="9544560" y="-181439"/>
            <a:ext cx="2857560" cy="1604484"/>
          </a:xfrm>
          <a:prstGeom prst="rect">
            <a:avLst/>
          </a:prstGeom>
        </p:spPr>
      </p:pic>
    </p:spTree>
    <p:extLst>
      <p:ext uri="{BB962C8B-B14F-4D97-AF65-F5344CB8AC3E}">
        <p14:creationId xmlns:p14="http://schemas.microsoft.com/office/powerpoint/2010/main" val="193410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additive="base">
                                        <p:cTn id="17" dur="1750" fill="hold"/>
                                        <p:tgtEl>
                                          <p:spTgt spid="2052"/>
                                        </p:tgtEl>
                                        <p:attrNameLst>
                                          <p:attrName>ppt_x</p:attrName>
                                        </p:attrNameLst>
                                      </p:cBhvr>
                                      <p:tavLst>
                                        <p:tav tm="0">
                                          <p:val>
                                            <p:strVal val="0-#ppt_w/2"/>
                                          </p:val>
                                        </p:tav>
                                        <p:tav tm="100000">
                                          <p:val>
                                            <p:strVal val="#ppt_x"/>
                                          </p:val>
                                        </p:tav>
                                      </p:tavLst>
                                    </p:anim>
                                    <p:anim calcmode="lin" valueType="num">
                                      <p:cBhvr additive="base">
                                        <p:cTn id="18" dur="1750" fill="hold"/>
                                        <p:tgtEl>
                                          <p:spTgt spid="2052"/>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750" fill="hold"/>
                                        <p:tgtEl>
                                          <p:spTgt spid="11"/>
                                        </p:tgtEl>
                                        <p:attrNameLst>
                                          <p:attrName>ppt_x</p:attrName>
                                        </p:attrNameLst>
                                      </p:cBhvr>
                                      <p:tavLst>
                                        <p:tav tm="0">
                                          <p:val>
                                            <p:strVal val="0-#ppt_w/2"/>
                                          </p:val>
                                        </p:tav>
                                        <p:tav tm="100000">
                                          <p:val>
                                            <p:strVal val="#ppt_x"/>
                                          </p:val>
                                        </p:tav>
                                      </p:tavLst>
                                    </p:anim>
                                    <p:anim calcmode="lin" valueType="num">
                                      <p:cBhvr additive="base">
                                        <p:cTn id="22" dur="1750" fill="hold"/>
                                        <p:tgtEl>
                                          <p:spTgt spid="11"/>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860</Words>
  <Application>Microsoft Office PowerPoint</Application>
  <PresentationFormat>Widescreen</PresentationFormat>
  <Paragraphs>98</Paragraphs>
  <Slides>19</Slides>
  <Notes>16</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Arial</vt:lpstr>
      <vt:lpstr>Calibri</vt:lpstr>
      <vt:lpstr>Calibri Light</vt:lpstr>
      <vt:lpstr>Helvetica Neue Light</vt:lpstr>
      <vt:lpstr>Tahoma</vt:lpstr>
      <vt:lpstr>UTM Cookies</vt:lpstr>
      <vt:lpstr>UTM Flavour</vt:lpstr>
      <vt:lpstr>UTM Showcard</vt:lpstr>
      <vt:lpstr>UTM ViceroyJF</vt:lpstr>
      <vt:lpstr>UYa Respective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 Thu</dc:creator>
  <cp:lastModifiedBy>Ha Thu</cp:lastModifiedBy>
  <cp:revision>1</cp:revision>
  <dcterms:created xsi:type="dcterms:W3CDTF">2022-01-03T15:43:33Z</dcterms:created>
  <dcterms:modified xsi:type="dcterms:W3CDTF">2022-01-03T15:44:34Z</dcterms:modified>
</cp:coreProperties>
</file>