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87" r:id="rId3"/>
    <p:sldId id="265" r:id="rId4"/>
    <p:sldId id="26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294" r:id="rId13"/>
    <p:sldId id="295" r:id="rId14"/>
    <p:sldId id="296" r:id="rId15"/>
    <p:sldId id="298" r:id="rId16"/>
    <p:sldId id="299" r:id="rId17"/>
    <p:sldId id="269" r:id="rId18"/>
    <p:sldId id="300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DFAE-AFB6-4933-A995-61E92BBD7BC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4D540-E882-49B3-A835-14B93348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7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5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tưởng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564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tưởng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737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746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05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71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27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6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184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377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512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</a:t>
            </a:r>
            <a:r>
              <a:rPr lang="en-US" baseline="0" dirty="0" err="1"/>
              <a:t>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tưởng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59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tưởng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9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tưởng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21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tưởng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7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tưởng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04109-B94B-409A-875A-FCA0C8A10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88E4A-19B6-429E-AA6F-33054329C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7FED8-D238-493D-96E9-1B098815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B16A9-0374-441F-86BD-995CD55A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7DDBB-A79C-40B1-AF67-6AD55256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7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E599-9FDB-4522-AA6E-59A6B9DF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A249F-EC1C-484A-815B-3BE47FDC0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68CF9-D166-42BC-8AB5-2797E947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5497E-47D4-4D0B-8B4B-15320964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373-C6C7-4BFC-857E-8D199CD8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C98938-1FAE-4CE0-8399-227500DCE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6A58E-BE34-4499-8A88-5C6FE7C8C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7CA9-536D-4AB3-BB99-FC2041BFA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758F8-9B0D-44A4-9876-32631F3C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DFB45-C5C2-4441-B8E7-EAD85B98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7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4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4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955C-459A-48C0-B96E-DE8ED3E7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3038E-56C8-46C2-9A5B-293A45DC3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52B36-E559-4151-8C6C-C5384A73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CD1EF-62B7-485E-95BF-B0CECE7C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8955E-4259-4593-8C56-D2177BD5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BF267-58A4-4A8C-9CDB-9FF7D4E3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877A-E4B6-43F6-A16E-79A08BA0C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4B0EC-CF04-47E3-BE6D-CC4AFBEA3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EF12-C2C8-4420-82F1-CDDDF6B5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137-99EF-4B70-8F48-2662C445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DB28-08EF-4F85-9E1C-356CE00F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8DECF-1BB6-44AD-BE13-6B4DDA70E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D5D2C-8F74-48E0-9880-9CEC9113C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39D5E-D192-4568-84FD-5C82D1F5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55254-4D5E-42A8-9E52-493C6DFD6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1362F-F160-413A-A6E7-1D01F074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8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23E2-0C88-42C2-97B0-7C71DE8D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48E5B-3BB7-4F58-AA02-E97E2BF7F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0427E-A8BD-4B3F-B3C1-20FF4EB08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F4F7D-1616-469C-91C1-B77BC0415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15596-BF14-450D-B7BB-BF7EF59E8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43AB74-C3BB-48A9-B28E-A2FC726A3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38044B-62EA-47AB-8240-9261F6B6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55015A-60E0-49DB-8333-A14D1DC9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4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236A-D033-4E3F-9289-3FCAFC62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3E582-52B1-4E8B-A90A-EE166F97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F40B2-DC16-4F59-A1EE-F8A9313B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7523B-A319-4D6C-AA04-BCAF560F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27696-0578-45A4-A86F-EFC729E2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1933F-E42E-4DA8-A64B-15D41885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EC5B1-C4E1-4C50-A6D4-B1A3BE530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5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7C2A-DAFC-47BA-9FD2-F31A1263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AB0C1-99B4-4665-89DF-89C2176F6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28F02-C4DE-44E4-B8E3-A1B9337B4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F5AE3-0EEF-4BEB-B68A-1900553D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D3436-9321-425A-81F4-A569AB7FD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C5E6-D1D6-4B65-9292-34FBF385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8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9CCB8-E4AB-46B1-AC44-DB547D15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6B633-7905-48B3-B266-946BF3B93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7DC4C-9088-4DDE-A39A-EF8C129F4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75B80-BFEA-424C-B71C-E7A2043A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A9FB-FFD0-4842-AF64-A4BAF5EA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C1CAF-4E8F-4D00-ACF0-26C07716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7AF2A-2667-4423-BD65-8DD35097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5AB8F-05A3-42CA-A253-ABBEC39F1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7CB63-F156-4A95-9901-69BE7D092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2CFBC-99CF-4FFE-8CA0-671AC53F748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2FEF1-E681-44A2-A45B-638757FAA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C150F-EDA3-475B-99E3-9B5DB8C89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6348C-0364-4EA7-AB24-F6371BAC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4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microsoft.com/office/2007/relationships/hdphoto" Target="../media/hdphoto13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microsoft.com/office/2007/relationships/hdphoto" Target="../media/hdphoto12.wdp"/><Relationship Id="rId5" Type="http://schemas.microsoft.com/office/2007/relationships/hdphoto" Target="../media/hdphoto14.wdp"/><Relationship Id="rId10" Type="http://schemas.openxmlformats.org/officeDocument/2006/relationships/image" Target="../media/image41.png"/><Relationship Id="rId4" Type="http://schemas.openxmlformats.org/officeDocument/2006/relationships/image" Target="../media/image43.png"/><Relationship Id="rId9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slide" Target="slide10.xml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.png"/><Relationship Id="rId9" Type="http://schemas.openxmlformats.org/officeDocument/2006/relationships/slide" Target="slide9.xml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Mn 20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285801"/>
            <a:ext cx="12192000" cy="1699703"/>
            <a:chOff x="0" y="5158297"/>
            <a:chExt cx="12192000" cy="1699703"/>
          </a:xfrm>
        </p:grpSpPr>
        <p:pic>
          <p:nvPicPr>
            <p:cNvPr id="23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MN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Mn 19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2470471"/>
            <a:ext cx="12192000" cy="4479064"/>
          </a:xfrm>
          <a:prstGeom prst="rect">
            <a:avLst/>
          </a:prstGeom>
        </p:spPr>
      </p:pic>
      <p:pic>
        <p:nvPicPr>
          <p:cNvPr id="5" name="Mn 18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27" name="MN 16">
            <a:extLst>
              <a:ext uri="{FF2B5EF4-FFF2-40B4-BE49-F238E27FC236}">
                <a16:creationId xmlns:a16="http://schemas.microsoft.com/office/drawing/2014/main" id="{ED642B2E-AAA7-4588-BDD8-6BDC7753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" y="5078480"/>
            <a:ext cx="3288134" cy="1829307"/>
          </a:xfrm>
          <a:prstGeom prst="rect">
            <a:avLst/>
          </a:prstGeom>
        </p:spPr>
      </p:pic>
      <p:pic>
        <p:nvPicPr>
          <p:cNvPr id="29" name="MN 15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15" y="-25296"/>
            <a:ext cx="1009650" cy="2143125"/>
          </a:xfrm>
          <a:prstGeom prst="rect">
            <a:avLst/>
          </a:prstGeom>
        </p:spPr>
      </p:pic>
      <p:pic>
        <p:nvPicPr>
          <p:cNvPr id="33" name="Mn 14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0" y="-25296"/>
            <a:ext cx="994175" cy="2011205"/>
          </a:xfrm>
          <a:prstGeom prst="rect">
            <a:avLst/>
          </a:prstGeom>
        </p:spPr>
      </p:pic>
      <p:pic>
        <p:nvPicPr>
          <p:cNvPr id="37" name="MN 13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1371372" y="48127"/>
            <a:ext cx="900241" cy="1248548"/>
          </a:xfrm>
          <a:prstGeom prst="rect">
            <a:avLst/>
          </a:prstGeom>
        </p:spPr>
      </p:pic>
      <p:grpSp>
        <p:nvGrpSpPr>
          <p:cNvPr id="20" name="MN 10">
            <a:extLst>
              <a:ext uri="{FF2B5EF4-FFF2-40B4-BE49-F238E27FC236}">
                <a16:creationId xmlns:a16="http://schemas.microsoft.com/office/drawing/2014/main" id="{6CFD4125-F001-49C0-8AFB-500238DF660E}"/>
              </a:ext>
            </a:extLst>
          </p:cNvPr>
          <p:cNvGrpSpPr/>
          <p:nvPr/>
        </p:nvGrpSpPr>
        <p:grpSpPr>
          <a:xfrm>
            <a:off x="1492311" y="628829"/>
            <a:ext cx="5013500" cy="1654893"/>
            <a:chOff x="4235001" y="1168696"/>
            <a:chExt cx="4871041" cy="1672092"/>
          </a:xfrm>
        </p:grpSpPr>
        <p:pic>
          <p:nvPicPr>
            <p:cNvPr id="18" name="MN 12">
              <a:extLst>
                <a:ext uri="{FF2B5EF4-FFF2-40B4-BE49-F238E27FC236}">
                  <a16:creationId xmlns:a16="http://schemas.microsoft.com/office/drawing/2014/main" id="{95AD42A8-C2C4-48D8-A18C-06E2BB6D7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001" y="1168696"/>
              <a:ext cx="4871041" cy="1672092"/>
            </a:xfrm>
            <a:prstGeom prst="rect">
              <a:avLst/>
            </a:prstGeom>
          </p:spPr>
        </p:pic>
        <p:sp>
          <p:nvSpPr>
            <p:cNvPr id="9" name="MN 11">
              <a:extLst>
                <a:ext uri="{FF2B5EF4-FFF2-40B4-BE49-F238E27FC236}">
                  <a16:creationId xmlns:a16="http://schemas.microsoft.com/office/drawing/2014/main" id="{405D13AC-633E-49EF-9A8B-555367BEB9CD}"/>
                </a:ext>
              </a:extLst>
            </p:cNvPr>
            <p:cNvSpPr txBox="1"/>
            <p:nvPr/>
          </p:nvSpPr>
          <p:spPr>
            <a:xfrm>
              <a:off x="4837186" y="1323359"/>
              <a:ext cx="4129248" cy="9329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n-US" altLang="zh-CN" sz="5400" b="1" i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ea typeface="漫画字体" panose="02010600030101010101" pitchFamily="2" charset="-122"/>
                </a:rPr>
                <a:t>Tiếng</a:t>
              </a:r>
              <a:r>
                <a:rPr lang="en-US" altLang="zh-CN" sz="5400" b="1" i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ea typeface="漫画字体" panose="02010600030101010101" pitchFamily="2" charset="-122"/>
                </a:rPr>
                <a:t> </a:t>
              </a:r>
              <a:r>
                <a:rPr lang="en-US" altLang="zh-CN" sz="5400" b="1" i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ea typeface="漫画字体" panose="02010600030101010101" pitchFamily="2" charset="-122"/>
                </a:rPr>
                <a:t>Việt</a:t>
              </a:r>
              <a:r>
                <a:rPr lang="en-US" altLang="zh-CN" sz="5400" b="1" i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ea typeface="漫画字体" panose="02010600030101010101" pitchFamily="2" charset="-122"/>
                </a:rPr>
                <a:t> 4</a:t>
              </a:r>
              <a:endParaRPr lang="zh-CN" alt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漫画字体" panose="02010600030101010101" pitchFamily="2" charset="-122"/>
              </a:endParaRPr>
            </a:p>
          </p:txBody>
        </p:sp>
      </p:grpSp>
      <p:pic>
        <p:nvPicPr>
          <p:cNvPr id="32" name="MN 8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65" y="2696850"/>
            <a:ext cx="5822622" cy="3881748"/>
          </a:xfrm>
          <a:prstGeom prst="rect">
            <a:avLst/>
          </a:prstGeom>
        </p:spPr>
      </p:pic>
      <p:pic>
        <p:nvPicPr>
          <p:cNvPr id="49" name="Mn 7">
            <a:extLst>
              <a:ext uri="{FF2B5EF4-FFF2-40B4-BE49-F238E27FC236}">
                <a16:creationId xmlns:a16="http://schemas.microsoft.com/office/drawing/2014/main" id="{03DBF545-69AB-4068-8E44-8DD0DE1FF1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7" y="2369262"/>
            <a:ext cx="1715019" cy="129725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66105" y="1990943"/>
            <a:ext cx="7635100" cy="3790158"/>
            <a:chOff x="3666105" y="1990943"/>
            <a:chExt cx="7635100" cy="3790158"/>
          </a:xfrm>
        </p:grpSpPr>
        <p:pic>
          <p:nvPicPr>
            <p:cNvPr id="6" name="Mn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6105" y="1990943"/>
              <a:ext cx="7635100" cy="3790158"/>
            </a:xfrm>
            <a:prstGeom prst="rect">
              <a:avLst/>
            </a:prstGeom>
          </p:spPr>
        </p:pic>
        <p:sp>
          <p:nvSpPr>
            <p:cNvPr id="30" name="MN 6">
              <a:extLst>
                <a:ext uri="{FF2B5EF4-FFF2-40B4-BE49-F238E27FC236}">
                  <a16:creationId xmlns:a16="http://schemas.microsoft.com/office/drawing/2014/main" id="{84378DEF-59B5-44F4-B7F2-A7AFAD95A0D5}"/>
                </a:ext>
              </a:extLst>
            </p:cNvPr>
            <p:cNvSpPr txBox="1"/>
            <p:nvPr/>
          </p:nvSpPr>
          <p:spPr>
            <a:xfrm>
              <a:off x="3999061" y="2943138"/>
              <a:ext cx="7058042" cy="1569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4800" dirty="0" err="1">
                  <a:ln w="0"/>
                  <a:solidFill>
                    <a:srgbClr val="FF8B5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Ôn</a:t>
              </a:r>
              <a:r>
                <a:rPr lang="en-US" altLang="zh-CN" sz="48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800" dirty="0" err="1">
                  <a:ln w="0"/>
                  <a:solidFill>
                    <a:schemeClr val="accent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tập</a:t>
              </a:r>
              <a:r>
                <a:rPr lang="en-US" altLang="zh-CN" sz="48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8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cuối</a:t>
              </a:r>
              <a:r>
                <a:rPr lang="en-US" altLang="zh-CN" sz="48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800" dirty="0" err="1">
                  <a:ln w="0"/>
                  <a:solidFill>
                    <a:schemeClr val="accent2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học</a:t>
              </a:r>
              <a:r>
                <a:rPr lang="en-US" altLang="zh-CN" sz="48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800" dirty="0" err="1">
                  <a:ln w="0"/>
                  <a:solidFill>
                    <a:srgbClr val="FF8B5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kì</a:t>
              </a:r>
              <a:r>
                <a:rPr lang="en-US" altLang="zh-CN" sz="4800" dirty="0">
                  <a:ln w="0"/>
                  <a:solidFill>
                    <a:srgbClr val="FF8B5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 1</a:t>
              </a:r>
            </a:p>
            <a:p>
              <a:pPr algn="ctr"/>
              <a:r>
                <a:rPr lang="en-US" altLang="zh-CN" sz="4800" dirty="0">
                  <a:ln w="0"/>
                  <a:solidFill>
                    <a:schemeClr val="accent4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(</a:t>
              </a:r>
              <a:r>
                <a:rPr lang="en-US" altLang="zh-CN" sz="4800" dirty="0" err="1">
                  <a:ln w="0"/>
                  <a:solidFill>
                    <a:schemeClr val="accent4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tiết</a:t>
              </a:r>
              <a:r>
                <a:rPr lang="en-US" altLang="zh-CN" sz="4800" dirty="0">
                  <a:ln w="0"/>
                  <a:solidFill>
                    <a:schemeClr val="accent4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 5)</a:t>
              </a:r>
              <a:endParaRPr lang="zh-CN" altLang="en-US" sz="4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31" name="MN 5">
            <a:extLst>
              <a:ext uri="{FF2B5EF4-FFF2-40B4-BE49-F238E27FC236}">
                <a16:creationId xmlns:a16="http://schemas.microsoft.com/office/drawing/2014/main" id="{35ABED0E-B463-4D5A-8285-AE535CC6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61" y="781901"/>
            <a:ext cx="2295407" cy="1726100"/>
          </a:xfrm>
          <a:prstGeom prst="rect">
            <a:avLst/>
          </a:prstGeom>
        </p:spPr>
      </p:pic>
      <p:pic>
        <p:nvPicPr>
          <p:cNvPr id="7" name="MN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563" r="94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089" y="5172214"/>
            <a:ext cx="1944715" cy="1944715"/>
          </a:xfrm>
          <a:prstGeom prst="rect">
            <a:avLst/>
          </a:prstGeom>
        </p:spPr>
      </p:pic>
      <p:grpSp>
        <p:nvGrpSpPr>
          <p:cNvPr id="10" name="MN 3"/>
          <p:cNvGrpSpPr/>
          <p:nvPr/>
        </p:nvGrpSpPr>
        <p:grpSpPr>
          <a:xfrm>
            <a:off x="2934235" y="193903"/>
            <a:ext cx="9013856" cy="3459203"/>
            <a:chOff x="2934235" y="193903"/>
            <a:chExt cx="9013856" cy="34592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4830" y="304800"/>
              <a:ext cx="399902" cy="39990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715" y="1278181"/>
              <a:ext cx="399902" cy="39990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060" y="193903"/>
              <a:ext cx="317805" cy="31780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235" y="2764977"/>
              <a:ext cx="399902" cy="39990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0059" y="3095074"/>
              <a:ext cx="558032" cy="558032"/>
            </a:xfrm>
            <a:prstGeom prst="rect">
              <a:avLst/>
            </a:prstGeom>
          </p:spPr>
        </p:pic>
      </p:grpSp>
      <p:pic>
        <p:nvPicPr>
          <p:cNvPr id="44" name="MN 2">
            <a:extLst>
              <a:ext uri="{FF2B5EF4-FFF2-40B4-BE49-F238E27FC236}">
                <a16:creationId xmlns:a16="http://schemas.microsoft.com/office/drawing/2014/main" id="{35ABED0E-B463-4D5A-8285-AE535CC6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82" y="165516"/>
            <a:ext cx="1351160" cy="1016045"/>
          </a:xfrm>
          <a:prstGeom prst="rect">
            <a:avLst/>
          </a:prstGeom>
        </p:spPr>
      </p:pic>
      <p:pic>
        <p:nvPicPr>
          <p:cNvPr id="11" name="MN 1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789" y="5967850"/>
            <a:ext cx="1458410" cy="14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7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3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4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MN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6" name="Mn 5">
            <a:hlinkClick r:id="rId5" action="ppaction://hlinksldjump"/>
            <a:extLst>
              <a:ext uri="{FF2B5EF4-FFF2-40B4-BE49-F238E27FC236}">
                <a16:creationId xmlns:a16="http://schemas.microsoft.com/office/drawing/2014/main" id="{EC7329D2-64E2-4C37-8CF9-558B64E64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0" y="5441019"/>
            <a:ext cx="1235447" cy="13191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0093" t="25289" r="31713" b="36483"/>
          <a:stretch/>
        </p:blipFill>
        <p:spPr bwMode="auto">
          <a:xfrm>
            <a:off x="2400300" y="573328"/>
            <a:ext cx="7391400" cy="4011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292570" y="5326400"/>
            <a:ext cx="8745873" cy="1256110"/>
            <a:chOff x="1309669" y="5087921"/>
            <a:chExt cx="8130624" cy="1256110"/>
          </a:xfrm>
        </p:grpSpPr>
        <p:sp>
          <p:nvSpPr>
            <p:cNvPr id="9" name="Rounded Rectangle 8"/>
            <p:cNvSpPr/>
            <p:nvPr/>
          </p:nvSpPr>
          <p:spPr>
            <a:xfrm>
              <a:off x="2177143" y="5087922"/>
              <a:ext cx="7263150" cy="122708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Đọc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lại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bài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tập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đọc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“</a:t>
              </a:r>
              <a:r>
                <a:rPr lang="en-US" sz="3600" i="1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Rất</a:t>
              </a:r>
              <a:r>
                <a:rPr lang="en-US" sz="3600" i="1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nhiều</a:t>
              </a:r>
              <a:r>
                <a:rPr lang="en-US" sz="3600" i="1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mặt</a:t>
              </a:r>
              <a:r>
                <a:rPr lang="en-US" sz="3600" i="1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trăng</a:t>
              </a:r>
              <a:r>
                <a:rPr lang="en-US" sz="3600" i="1" dirty="0">
                  <a:solidFill>
                    <a:srgbClr val="00B050"/>
                  </a:solidFill>
                  <a:latin typeface="UTM Azuki" panose="02040603050506020204" pitchFamily="18" charset="0"/>
                </a:rPr>
                <a:t>”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.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Và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nêu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nội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dung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của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bài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tập</a:t>
              </a:r>
              <a:r>
                <a:rPr lang="en-US" sz="3600" i="1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đọc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.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09669" y="5087921"/>
              <a:ext cx="1304698" cy="1256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14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3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96050"/>
            <a:ext cx="12192000" cy="1699703"/>
            <a:chOff x="0" y="5158297"/>
            <a:chExt cx="12192000" cy="1699703"/>
          </a:xfrm>
        </p:grpSpPr>
        <p:pic>
          <p:nvPicPr>
            <p:cNvPr id="4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MN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7" name="Picture 6" descr="Ãng Tráº¡ng tháº£ diá»u (trang 104) - Tiáº¿ng Viá»t 4 táº­p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71" y="706448"/>
            <a:ext cx="6564557" cy="399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1122590" y="4981341"/>
            <a:ext cx="9946819" cy="1420018"/>
            <a:chOff x="391886" y="5304772"/>
            <a:chExt cx="9946819" cy="14200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6" y="5304772"/>
              <a:ext cx="9946819" cy="14200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54743" y="5537727"/>
              <a:ext cx="88537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UTM Azuki" panose="02040603050506020204" pitchFamily="18" charset="0"/>
                </a:rPr>
                <a:t>Em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hãy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đọc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lại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bài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tập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đọc</a:t>
              </a:r>
              <a:r>
                <a:rPr lang="en-US" sz="2800" dirty="0">
                  <a:latin typeface="UTM Azuki" panose="02040603050506020204" pitchFamily="18" charset="0"/>
                </a:rPr>
                <a:t> “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</a:rPr>
                <a:t>Ông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</a:rPr>
                <a:t>Trạng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</a:rPr>
                <a:t>thả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</a:rPr>
                <a:t>diều</a:t>
              </a:r>
              <a:r>
                <a:rPr lang="en-US" sz="2800" dirty="0">
                  <a:latin typeface="UTM Azuki" panose="02040603050506020204" pitchFamily="18" charset="0"/>
                </a:rPr>
                <a:t>” </a:t>
              </a:r>
              <a:r>
                <a:rPr lang="en-US" sz="2800" dirty="0" err="1">
                  <a:latin typeface="UTM Azuki" panose="02040603050506020204" pitchFamily="18" charset="0"/>
                </a:rPr>
                <a:t>và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tìm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những</a:t>
              </a:r>
              <a:r>
                <a:rPr lang="en-US" sz="2800" dirty="0">
                  <a:latin typeface="UTM Azuki" panose="02040603050506020204" pitchFamily="18" charset="0"/>
                </a:rPr>
                <a:t> chi </a:t>
              </a:r>
              <a:r>
                <a:rPr lang="en-US" sz="2800" dirty="0" err="1">
                  <a:latin typeface="UTM Azuki" panose="02040603050506020204" pitchFamily="18" charset="0"/>
                </a:rPr>
                <a:t>tiết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nói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lên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tư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chất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thông</a:t>
              </a:r>
              <a:r>
                <a:rPr lang="en-US" sz="2800" dirty="0">
                  <a:latin typeface="UTM Azuki" panose="02040603050506020204" pitchFamily="18" charset="0"/>
                </a:rPr>
                <a:t> minh </a:t>
              </a:r>
              <a:r>
                <a:rPr lang="en-US" sz="2800" dirty="0" err="1">
                  <a:latin typeface="UTM Azuki" panose="02040603050506020204" pitchFamily="18" charset="0"/>
                </a:rPr>
                <a:t>của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Nguyễn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Hiền</a:t>
              </a:r>
              <a:r>
                <a:rPr lang="en-US" sz="2800" dirty="0">
                  <a:latin typeface="UTM Azuki" panose="02040603050506020204" pitchFamily="18" charset="0"/>
                </a:rPr>
                <a:t>?</a:t>
              </a:r>
            </a:p>
          </p:txBody>
        </p:sp>
      </p:grpSp>
      <p:pic>
        <p:nvPicPr>
          <p:cNvPr id="6" name="Mn 5">
            <a:hlinkClick r:id="rId8" action="ppaction://hlinksldjump"/>
            <a:extLst>
              <a:ext uri="{FF2B5EF4-FFF2-40B4-BE49-F238E27FC236}">
                <a16:creationId xmlns:a16="http://schemas.microsoft.com/office/drawing/2014/main" id="{EC7329D2-64E2-4C37-8CF9-558B64E64E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0" y="5441019"/>
            <a:ext cx="1235447" cy="13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9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Mn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8" name="Mn 27">
            <a:extLst>
              <a:ext uri="{FF2B5EF4-FFF2-40B4-BE49-F238E27FC236}">
                <a16:creationId xmlns:a16="http://schemas.microsoft.com/office/drawing/2014/main" id="{184B6B65-4220-4092-AD84-D6A9056D10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61">
            <a:off x="987823" y="4598915"/>
            <a:ext cx="10293614" cy="2032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8667" y="713168"/>
            <a:ext cx="10232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7030A0"/>
                </a:solidFill>
                <a:latin typeface="UTM American Sans" panose="02040603050506020204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solidFill>
                  <a:srgbClr val="7030A0"/>
                </a:solidFill>
                <a:latin typeface="UTM American Sans" panose="02040603050506020204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7030A0"/>
                </a:solidFill>
                <a:latin typeface="UTM American Sans" panose="02040603050506020204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danh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srgbClr val="FF0066"/>
                </a:solidFill>
                <a:latin typeface="UTM American Sans" panose="02040603050506020204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66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8083" y="1881780"/>
            <a:ext cx="95935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hoe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Hmông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mí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sặc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sỡ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4630" y="4112493"/>
            <a:ext cx="4439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M Azuki" panose="02040603050506020204" pitchFamily="18" charset="0"/>
              </a:rPr>
              <a:t>Theo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zuki" panose="02040603050506020204" pitchFamily="18" charset="0"/>
              </a:rPr>
              <a:t>Nguyễn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M Azuki" panose="02040603050506020204" pitchFamily="18" charset="0"/>
              </a:rPr>
              <a:t> Phan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zuki" panose="02040603050506020204" pitchFamily="18" charset="0"/>
              </a:rPr>
              <a:t>Hách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84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Mn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636766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28019" y="-1277152"/>
            <a:ext cx="10107139" cy="6683099"/>
            <a:chOff x="728019" y="-1277152"/>
            <a:chExt cx="10107139" cy="6683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710" y="-1277152"/>
              <a:ext cx="8622448" cy="668309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28019" y="1349463"/>
              <a:ext cx="220284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Danh</a:t>
              </a:r>
              <a:r>
                <a:rPr lang="en-US" sz="4800" b="0" cap="none" spc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 </a:t>
              </a:r>
              <a:r>
                <a:rPr lang="en-US" sz="4800" b="0" cap="none" spc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từ</a:t>
              </a:r>
              <a:r>
                <a:rPr lang="en-US" sz="4800" b="0" cap="none" spc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:</a:t>
              </a:r>
            </a:p>
          </p:txBody>
        </p:sp>
      </p:grpSp>
      <p:pic>
        <p:nvPicPr>
          <p:cNvPr id="18" name="Mn 17">
            <a:extLst>
              <a:ext uri="{FF2B5EF4-FFF2-40B4-BE49-F238E27FC236}">
                <a16:creationId xmlns:a16="http://schemas.microsoft.com/office/drawing/2014/main" id="{0ED6973F-C7B3-4DCD-8821-64A0B3C97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662" y="1027164"/>
            <a:ext cx="1976993" cy="29880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28019" y="2098666"/>
            <a:ext cx="9575037" cy="3057986"/>
            <a:chOff x="728019" y="2098666"/>
            <a:chExt cx="9575037" cy="3057986"/>
          </a:xfrm>
        </p:grpSpPr>
        <p:sp>
          <p:nvSpPr>
            <p:cNvPr id="19" name="Rectangle 18"/>
            <p:cNvSpPr/>
            <p:nvPr/>
          </p:nvSpPr>
          <p:spPr>
            <a:xfrm>
              <a:off x="728019" y="3047809"/>
              <a:ext cx="219483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 err="1">
                  <a:ln w="0"/>
                  <a:solidFill>
                    <a:srgbClr val="FF0066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Động</a:t>
              </a:r>
              <a:r>
                <a:rPr lang="en-US" sz="4800" dirty="0">
                  <a:ln w="0"/>
                  <a:solidFill>
                    <a:srgbClr val="FF0066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FF0066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từ</a:t>
              </a:r>
              <a:r>
                <a:rPr lang="en-US" sz="4800" dirty="0">
                  <a:ln w="0"/>
                  <a:solidFill>
                    <a:srgbClr val="FF0066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:</a:t>
              </a:r>
              <a:endParaRPr lang="en-US" sz="4800" b="0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4" b="89674" l="1633" r="945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052" y="2098666"/>
              <a:ext cx="7778004" cy="305798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28019" y="4490777"/>
            <a:ext cx="9518951" cy="1420018"/>
            <a:chOff x="728019" y="4490777"/>
            <a:chExt cx="9518951" cy="1420018"/>
          </a:xfrm>
        </p:grpSpPr>
        <p:sp>
          <p:nvSpPr>
            <p:cNvPr id="20" name="Rectangle 19"/>
            <p:cNvSpPr/>
            <p:nvPr/>
          </p:nvSpPr>
          <p:spPr>
            <a:xfrm>
              <a:off x="728019" y="4683904"/>
              <a:ext cx="203613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 err="1">
                  <a:ln w="0"/>
                  <a:solidFill>
                    <a:srgbClr val="FFC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Tính</a:t>
              </a:r>
              <a:r>
                <a:rPr lang="en-US" sz="4800" dirty="0">
                  <a:ln w="0"/>
                  <a:solidFill>
                    <a:srgbClr val="FFC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FFC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từ</a:t>
              </a:r>
              <a:r>
                <a:rPr lang="en-US" sz="4800" dirty="0">
                  <a:ln w="0"/>
                  <a:solidFill>
                    <a:srgbClr val="FFC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zuki" panose="02040603050506020204" pitchFamily="18" charset="0"/>
                </a:rPr>
                <a:t>:</a:t>
              </a:r>
              <a:endParaRPr lang="en-US" sz="48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8646" y="4490777"/>
              <a:ext cx="7438324" cy="142001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733299" y="4413697"/>
            <a:ext cx="2006249" cy="2142158"/>
            <a:chOff x="7030014" y="3422485"/>
            <a:chExt cx="3476625" cy="3609975"/>
          </a:xfrm>
        </p:grpSpPr>
        <p:pic>
          <p:nvPicPr>
            <p:cNvPr id="6" name="Mn 5">
              <a:extLst>
                <a:ext uri="{FF2B5EF4-FFF2-40B4-BE49-F238E27FC236}">
                  <a16:creationId xmlns:a16="http://schemas.microsoft.com/office/drawing/2014/main" id="{EC7329D2-64E2-4C37-8CF9-558B64E64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014" y="3422485"/>
              <a:ext cx="3476625" cy="3609975"/>
            </a:xfrm>
            <a:prstGeom prst="rect">
              <a:avLst/>
            </a:prstGeom>
          </p:spPr>
        </p:pic>
        <p:pic>
          <p:nvPicPr>
            <p:cNvPr id="8" name="Mn 7">
              <a:extLst>
                <a:ext uri="{FF2B5EF4-FFF2-40B4-BE49-F238E27FC236}">
                  <a16:creationId xmlns:a16="http://schemas.microsoft.com/office/drawing/2014/main" id="{39319992-5774-4044-95B6-AB871B611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900" y="4644754"/>
              <a:ext cx="1214426" cy="121442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448757" y="1351640"/>
            <a:ext cx="6241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Hmông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87636" y="3345541"/>
            <a:ext cx="373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đeo</a:t>
            </a:r>
            <a:endParaRPr lang="en-US" sz="2800" b="1" dirty="0"/>
          </a:p>
        </p:txBody>
      </p:sp>
      <p:sp>
        <p:nvSpPr>
          <p:cNvPr id="27" name="Rectangle 26"/>
          <p:cNvSpPr/>
          <p:nvPr/>
        </p:nvSpPr>
        <p:spPr>
          <a:xfrm>
            <a:off x="4221537" y="4887034"/>
            <a:ext cx="3546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hoe,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68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6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7" name="Mn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8" name="Picture 2" descr="C:\Users\TOSHIBA\Desktop\Downloads\tranh-da-quy-pho-ha-noi-mua-thu-12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82" y="736232"/>
            <a:ext cx="4351020" cy="4120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C:\Users\TOSHIBA\Desktop\Downloads\mong hô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85" y="736232"/>
            <a:ext cx="4351020" cy="4120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" name="Group 2"/>
          <p:cNvGrpSpPr/>
          <p:nvPr/>
        </p:nvGrpSpPr>
        <p:grpSpPr>
          <a:xfrm>
            <a:off x="1201782" y="5216535"/>
            <a:ext cx="3577590" cy="1369423"/>
            <a:chOff x="870857" y="5222540"/>
            <a:chExt cx="3577590" cy="1369423"/>
          </a:xfrm>
        </p:grpSpPr>
        <p:sp>
          <p:nvSpPr>
            <p:cNvPr id="11" name="Rounded Rectangle 10"/>
            <p:cNvSpPr/>
            <p:nvPr/>
          </p:nvSpPr>
          <p:spPr>
            <a:xfrm>
              <a:off x="1306287" y="5405947"/>
              <a:ext cx="3142160" cy="838099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28575" cmpd="thickThin">
              <a:solidFill>
                <a:srgbClr val="00206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Thị</a:t>
              </a:r>
              <a:r>
                <a:rPr lang="en-US" sz="2800" dirty="0">
                  <a:solidFill>
                    <a:schemeClr val="tx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trấn</a:t>
              </a:r>
              <a:r>
                <a:rPr lang="en-US" sz="2800" dirty="0">
                  <a:solidFill>
                    <a:schemeClr val="tx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nhỏ</a:t>
              </a:r>
              <a:endParaRPr lang="en-US" sz="2800" dirty="0">
                <a:solidFill>
                  <a:schemeClr val="tx1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57" y="5222540"/>
              <a:ext cx="1369423" cy="136942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7322638" y="5156510"/>
            <a:ext cx="2755355" cy="1369423"/>
            <a:chOff x="7120932" y="5143031"/>
            <a:chExt cx="2755355" cy="1369423"/>
          </a:xfrm>
        </p:grpSpPr>
        <p:sp>
          <p:nvSpPr>
            <p:cNvPr id="12" name="Rounded Rectangle 11"/>
            <p:cNvSpPr/>
            <p:nvPr/>
          </p:nvSpPr>
          <p:spPr>
            <a:xfrm>
              <a:off x="7985984" y="5408694"/>
              <a:ext cx="1890303" cy="838099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28575" cmpd="thickThin">
              <a:solidFill>
                <a:srgbClr val="00206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Móng</a:t>
              </a:r>
              <a:r>
                <a:rPr lang="en-US" sz="2800" dirty="0">
                  <a:solidFill>
                    <a:schemeClr val="tx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hổ</a:t>
              </a:r>
              <a:endParaRPr lang="en-US" sz="2800" dirty="0">
                <a:solidFill>
                  <a:schemeClr val="tx1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932" y="5143031"/>
              <a:ext cx="1369423" cy="1369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7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6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7" name="Mn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0" name="Picture 2" descr="C:\Users\TOSHIBA\Desktop\Downloads\634802499584565000-thumb-331452-1368606920_500x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97" y="264044"/>
            <a:ext cx="9045617" cy="5201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2660469" y="5405947"/>
            <a:ext cx="6283233" cy="1369423"/>
            <a:chOff x="2660469" y="5405947"/>
            <a:chExt cx="6283233" cy="1369423"/>
          </a:xfrm>
        </p:grpSpPr>
        <p:sp>
          <p:nvSpPr>
            <p:cNvPr id="11" name="Rounded Rectangle 10"/>
            <p:cNvSpPr/>
            <p:nvPr/>
          </p:nvSpPr>
          <p:spPr>
            <a:xfrm>
              <a:off x="3248297" y="5669991"/>
              <a:ext cx="5695405" cy="838099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28575" cmpd="thickThin">
              <a:solidFill>
                <a:srgbClr val="00206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bé</a:t>
              </a:r>
              <a:r>
                <a:rPr lang="en-US" sz="2800" dirty="0">
                  <a:solidFill>
                    <a:schemeClr val="tx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H’mông</a:t>
              </a:r>
              <a:r>
                <a:rPr lang="en-US" sz="2800" dirty="0">
                  <a:solidFill>
                    <a:schemeClr val="tx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Cookies" panose="02040603050506020204" pitchFamily="18" charset="0"/>
                </a:rPr>
                <a:t>đùa</a:t>
              </a:r>
              <a:endParaRPr lang="en-US" sz="2800" dirty="0">
                <a:solidFill>
                  <a:schemeClr val="tx1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469" y="5405947"/>
              <a:ext cx="1369423" cy="1369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27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6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7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" y="306968"/>
            <a:ext cx="4174127" cy="4744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32" y="3045772"/>
            <a:ext cx="4034118" cy="1988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2" descr="C:\Users\TOSHIBA\Desktop\Downloads\images (3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2" y="390847"/>
            <a:ext cx="4006800" cy="2312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3080399" y="5193265"/>
            <a:ext cx="5592779" cy="1555248"/>
            <a:chOff x="2595284" y="5405947"/>
            <a:chExt cx="5592779" cy="1555248"/>
          </a:xfrm>
        </p:grpSpPr>
        <p:sp>
          <p:nvSpPr>
            <p:cNvPr id="11" name="Rounded Rectangle 10"/>
            <p:cNvSpPr/>
            <p:nvPr/>
          </p:nvSpPr>
          <p:spPr>
            <a:xfrm>
              <a:off x="3705711" y="5630881"/>
              <a:ext cx="4482352" cy="1105379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28575" cmpd="thickThin">
              <a:solidFill>
                <a:srgbClr val="00206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Tu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Dí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móng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hổ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sặc</a:t>
              </a:r>
              <a:r>
                <a:rPr lang="en-US" altLang="en-US" sz="2800" b="1" dirty="0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tx1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sỡ</a:t>
              </a:r>
              <a:endParaRPr lang="en-US" altLang="en-US" sz="28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284" y="5405947"/>
              <a:ext cx="1555248" cy="155524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69" y="742889"/>
            <a:ext cx="2526793" cy="3873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233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Mn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Mn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09376" y="469804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Mn 27">
            <a:extLst>
              <a:ext uri="{FF2B5EF4-FFF2-40B4-BE49-F238E27FC236}">
                <a16:creationId xmlns:a16="http://schemas.microsoft.com/office/drawing/2014/main" id="{184B6B65-4220-4092-AD84-D6A9056D10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99">
            <a:off x="7746807" y="4775300"/>
            <a:ext cx="3981408" cy="1635046"/>
          </a:xfrm>
          <a:prstGeom prst="rect">
            <a:avLst/>
          </a:prstGeom>
        </p:spPr>
      </p:pic>
      <p:pic>
        <p:nvPicPr>
          <p:cNvPr id="30" name="Mn 29">
            <a:extLst>
              <a:ext uri="{FF2B5EF4-FFF2-40B4-BE49-F238E27FC236}">
                <a16:creationId xmlns:a16="http://schemas.microsoft.com/office/drawing/2014/main" id="{DF863451-1DBC-4A76-815C-B0D65FCDF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623" y="3253372"/>
            <a:ext cx="3093635" cy="3093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229" y="1424724"/>
            <a:ext cx="6257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Nắng</a:t>
            </a:r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huyện</a:t>
            </a:r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lang="en-US" sz="4000" i="1" dirty="0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hoe</a:t>
            </a:r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34769" y="568148"/>
            <a:ext cx="10320425" cy="831711"/>
            <a:chOff x="734769" y="424951"/>
            <a:chExt cx="10320425" cy="831711"/>
          </a:xfrm>
        </p:grpSpPr>
        <p:sp>
          <p:nvSpPr>
            <p:cNvPr id="3" name="Rectangle 2"/>
            <p:cNvSpPr/>
            <p:nvPr/>
          </p:nvSpPr>
          <p:spPr>
            <a:xfrm>
              <a:off x="1609980" y="424951"/>
              <a:ext cx="94452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4000" dirty="0" err="1">
                  <a:latin typeface="UTM Azuki" panose="02040603050506020204" pitchFamily="18" charset="0"/>
                </a:rPr>
                <a:t>Đặt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FF3300"/>
                  </a:solidFill>
                  <a:latin typeface="UTM Azuki" panose="02040603050506020204" pitchFamily="18" charset="0"/>
                </a:rPr>
                <a:t>câu</a:t>
              </a:r>
              <a:r>
                <a:rPr lang="en-US" altLang="en-US" sz="4000" dirty="0">
                  <a:solidFill>
                    <a:srgbClr val="FF3300"/>
                  </a:solidFill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FF3300"/>
                  </a:solidFill>
                  <a:latin typeface="UTM Azuki" panose="02040603050506020204" pitchFamily="18" charset="0"/>
                </a:rPr>
                <a:t>hỏi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cho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các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bộ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phận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câu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được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>
                  <a:solidFill>
                    <a:srgbClr val="FF3300"/>
                  </a:solidFill>
                  <a:latin typeface="UTM Azuki" panose="02040603050506020204" pitchFamily="18" charset="0"/>
                </a:rPr>
                <a:t>in </a:t>
              </a:r>
              <a:r>
                <a:rPr lang="en-US" altLang="en-US" sz="4000" dirty="0" err="1">
                  <a:solidFill>
                    <a:srgbClr val="FF3300"/>
                  </a:solidFill>
                  <a:latin typeface="UTM Azuki" panose="02040603050506020204" pitchFamily="18" charset="0"/>
                </a:rPr>
                <a:t>đậm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endParaRPr lang="en-US" sz="4000" dirty="0">
                <a:latin typeface="UTM Azuki" panose="0204060305050602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34769" y="427389"/>
              <a:ext cx="875992" cy="829273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857495" y="2376641"/>
            <a:ext cx="76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-&gt; </a:t>
            </a:r>
            <a:r>
              <a:rPr lang="en-US" sz="4000" dirty="0" err="1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Nắng</a:t>
            </a:r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huyện</a:t>
            </a:r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000" i="1" dirty="0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000" i="1" dirty="0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000" i="1" dirty="0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4769" y="3328558"/>
            <a:ext cx="8744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>
                <a:latin typeface="UTM Azuki" panose="02040603050506020204" pitchFamily="18" charset="0"/>
              </a:rPr>
              <a:t>Buổi</a:t>
            </a:r>
            <a:r>
              <a:rPr lang="en-US" sz="4000" dirty="0">
                <a:latin typeface="UTM Azuki" panose="02040603050506020204" pitchFamily="18" charset="0"/>
              </a:rPr>
              <a:t> </a:t>
            </a:r>
            <a:r>
              <a:rPr lang="en-US" sz="4000" dirty="0" err="1">
                <a:latin typeface="UTM Azuki" panose="02040603050506020204" pitchFamily="18" charset="0"/>
              </a:rPr>
              <a:t>chiều</a:t>
            </a:r>
            <a:r>
              <a:rPr lang="en-US" sz="4000" dirty="0">
                <a:latin typeface="UTM Azuki" panose="02040603050506020204" pitchFamily="18" charset="0"/>
              </a:rPr>
              <a:t>, </a:t>
            </a:r>
            <a:r>
              <a:rPr lang="en-US" sz="4000" dirty="0" err="1">
                <a:latin typeface="UTM Azuki" panose="02040603050506020204" pitchFamily="18" charset="0"/>
              </a:rPr>
              <a:t>xe</a:t>
            </a:r>
            <a:r>
              <a:rPr lang="en-US" sz="4000" dirty="0">
                <a:latin typeface="UTM Azuki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UTM Azuki" panose="02040603050506020204" pitchFamily="18" charset="0"/>
              </a:rPr>
              <a:t>dừng</a:t>
            </a:r>
            <a:r>
              <a:rPr lang="en-US" sz="4000" b="1" i="1" dirty="0">
                <a:solidFill>
                  <a:srgbClr val="FF0066"/>
                </a:solidFill>
                <a:latin typeface="UTM Azuki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UTM Azuki" panose="02040603050506020204" pitchFamily="18" charset="0"/>
              </a:rPr>
              <a:t>lại</a:t>
            </a:r>
            <a:r>
              <a:rPr lang="en-US" sz="4000" b="1" i="1" dirty="0">
                <a:solidFill>
                  <a:srgbClr val="FF0066"/>
                </a:solidFill>
                <a:latin typeface="UTM Azuki" panose="02040603050506020204" pitchFamily="18" charset="0"/>
              </a:rPr>
              <a:t> ở </a:t>
            </a:r>
            <a:r>
              <a:rPr lang="en-US" sz="4000" b="1" i="1" dirty="0" err="1">
                <a:solidFill>
                  <a:srgbClr val="FF0066"/>
                </a:solidFill>
                <a:latin typeface="UTM Azuki" panose="02040603050506020204" pitchFamily="18" charset="0"/>
              </a:rPr>
              <a:t>một</a:t>
            </a:r>
            <a:r>
              <a:rPr lang="en-US" sz="4000" b="1" i="1" dirty="0">
                <a:solidFill>
                  <a:srgbClr val="FF0066"/>
                </a:solidFill>
                <a:latin typeface="UTM Azuki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UTM Azuki" panose="02040603050506020204" pitchFamily="18" charset="0"/>
              </a:rPr>
              <a:t>thị</a:t>
            </a:r>
            <a:r>
              <a:rPr lang="en-US" sz="4000" b="1" i="1" dirty="0">
                <a:solidFill>
                  <a:srgbClr val="FF0066"/>
                </a:solidFill>
                <a:latin typeface="UTM Azuki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UTM Azuki" panose="02040603050506020204" pitchFamily="18" charset="0"/>
              </a:rPr>
              <a:t>trấn</a:t>
            </a:r>
            <a:r>
              <a:rPr lang="en-US" sz="4000" b="1" i="1" dirty="0">
                <a:solidFill>
                  <a:srgbClr val="FF0066"/>
                </a:solidFill>
                <a:latin typeface="UTM Azuki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UTM Azuki" panose="02040603050506020204" pitchFamily="18" charset="0"/>
              </a:rPr>
              <a:t>nhỏ</a:t>
            </a:r>
            <a:r>
              <a:rPr lang="en-US" sz="4000" b="1" i="1" dirty="0">
                <a:latin typeface="UTM Azuki" panose="020406030505060202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4769" y="4280476"/>
            <a:ext cx="793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latin typeface="UTM Azuki" panose="02040603050506020204" pitchFamily="18" charset="0"/>
              </a:rPr>
              <a:t>-&gt; </a:t>
            </a:r>
            <a:r>
              <a:rPr lang="en-US" sz="4000" dirty="0" err="1">
                <a:latin typeface="UTM Azuki" panose="02040603050506020204" pitchFamily="18" charset="0"/>
              </a:rPr>
              <a:t>Buổi</a:t>
            </a:r>
            <a:r>
              <a:rPr lang="en-US" sz="4000" dirty="0">
                <a:latin typeface="UTM Azuki" panose="02040603050506020204" pitchFamily="18" charset="0"/>
              </a:rPr>
              <a:t> </a:t>
            </a:r>
            <a:r>
              <a:rPr lang="en-US" sz="4000" dirty="0" err="1">
                <a:latin typeface="UTM Azuki" panose="02040603050506020204" pitchFamily="18" charset="0"/>
              </a:rPr>
              <a:t>chiều</a:t>
            </a:r>
            <a:r>
              <a:rPr lang="en-US" sz="4000" dirty="0">
                <a:latin typeface="UTM Azuki" panose="02040603050506020204" pitchFamily="18" charset="0"/>
              </a:rPr>
              <a:t>, </a:t>
            </a:r>
            <a:r>
              <a:rPr lang="en-US" sz="4000" dirty="0" err="1">
                <a:latin typeface="UTM Azuki" panose="02040603050506020204" pitchFamily="18" charset="0"/>
              </a:rPr>
              <a:t>xe</a:t>
            </a:r>
            <a:r>
              <a:rPr lang="en-US" sz="4000" dirty="0">
                <a:latin typeface="UTM Azuki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UTM Azuki" panose="02040603050506020204" pitchFamily="18" charset="0"/>
              </a:rPr>
              <a:t>làm</a:t>
            </a:r>
            <a:r>
              <a:rPr lang="en-US" sz="4000" b="1" i="1" dirty="0">
                <a:solidFill>
                  <a:srgbClr val="FF0066"/>
                </a:solidFill>
                <a:latin typeface="UTM Azuki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UTM Azuki" panose="02040603050506020204" pitchFamily="18" charset="0"/>
              </a:rPr>
              <a:t>gì</a:t>
            </a:r>
            <a:r>
              <a:rPr lang="en-US" sz="4000" b="1" i="1" dirty="0">
                <a:solidFill>
                  <a:srgbClr val="FF0066"/>
                </a:solidFill>
                <a:latin typeface="UTM Azuki" panose="02040603050506020204" pitchFamily="18" charset="0"/>
              </a:rPr>
              <a:t> </a:t>
            </a:r>
            <a:r>
              <a:rPr lang="en-US" sz="4000" b="1" i="1" dirty="0">
                <a:latin typeface="UTM Azuki" panose="02040603050506020204" pitchFamily="18" charset="0"/>
              </a:rPr>
              <a:t>?</a:t>
            </a:r>
          </a:p>
        </p:txBody>
      </p:sp>
      <p:pic>
        <p:nvPicPr>
          <p:cNvPr id="27" name="Mn 17">
            <a:extLst>
              <a:ext uri="{FF2B5EF4-FFF2-40B4-BE49-F238E27FC236}">
                <a16:creationId xmlns:a16="http://schemas.microsoft.com/office/drawing/2014/main" id="{0ED6973F-C7B3-4DCD-8821-64A0B3C971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9" y="5300610"/>
            <a:ext cx="1280160" cy="15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7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1" grpId="0"/>
      <p:bldP spid="10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Mn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Mn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09376" y="469804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8" name="Mn 27">
            <a:extLst>
              <a:ext uri="{FF2B5EF4-FFF2-40B4-BE49-F238E27FC236}">
                <a16:creationId xmlns:a16="http://schemas.microsoft.com/office/drawing/2014/main" id="{184B6B65-4220-4092-AD84-D6A9056D10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99">
            <a:off x="795267" y="5249553"/>
            <a:ext cx="2729428" cy="1120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229" y="1444824"/>
            <a:ext cx="10176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  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Những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em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bé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Hmông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mắt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một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mí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,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những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em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bé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Tu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Dí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,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Phù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Lá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cổ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đeo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móng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hổ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,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quần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áo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sặc</a:t>
            </a:r>
            <a:r>
              <a:rPr lang="en-US" altLang="en-US" sz="4000" i="1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i="1" dirty="0" err="1">
                <a:solidFill>
                  <a:srgbClr val="00B050"/>
                </a:solidFill>
                <a:latin typeface="UTM Azuki" panose="02040603050506020204" pitchFamily="18" charset="0"/>
              </a:rPr>
              <a:t>sỡ</a:t>
            </a:r>
            <a:r>
              <a:rPr lang="en-US" altLang="en-US" sz="4000" dirty="0">
                <a:solidFill>
                  <a:srgbClr val="00B05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dirty="0" err="1">
                <a:latin typeface="UTM Azuki" panose="02040603050506020204" pitchFamily="18" charset="0"/>
              </a:rPr>
              <a:t>đang</a:t>
            </a:r>
            <a:r>
              <a:rPr lang="en-US" altLang="en-US" sz="4000" dirty="0">
                <a:latin typeface="UTM Azuki" panose="02040603050506020204" pitchFamily="18" charset="0"/>
              </a:rPr>
              <a:t> </a:t>
            </a:r>
            <a:r>
              <a:rPr lang="en-US" altLang="en-US" sz="4000" dirty="0" err="1">
                <a:latin typeface="UTM Azuki" panose="02040603050506020204" pitchFamily="18" charset="0"/>
              </a:rPr>
              <a:t>chơi</a:t>
            </a:r>
            <a:r>
              <a:rPr lang="en-US" altLang="en-US" sz="4000" dirty="0">
                <a:latin typeface="UTM Azuki" panose="02040603050506020204" pitchFamily="18" charset="0"/>
              </a:rPr>
              <a:t> </a:t>
            </a:r>
            <a:r>
              <a:rPr lang="en-US" altLang="en-US" sz="4000" dirty="0" err="1">
                <a:latin typeface="UTM Azuki" panose="02040603050506020204" pitchFamily="18" charset="0"/>
              </a:rPr>
              <a:t>đùa</a:t>
            </a:r>
            <a:r>
              <a:rPr lang="en-US" altLang="en-US" sz="4000" dirty="0">
                <a:latin typeface="UTM Azuki" panose="02040603050506020204" pitchFamily="18" charset="0"/>
              </a:rPr>
              <a:t> </a:t>
            </a:r>
            <a:r>
              <a:rPr lang="en-US" altLang="en-US" sz="4000" dirty="0" err="1">
                <a:latin typeface="UTM Azuki" panose="02040603050506020204" pitchFamily="18" charset="0"/>
              </a:rPr>
              <a:t>trước</a:t>
            </a:r>
            <a:r>
              <a:rPr lang="en-US" altLang="en-US" sz="4000" dirty="0">
                <a:latin typeface="UTM Azuki" panose="02040603050506020204" pitchFamily="18" charset="0"/>
              </a:rPr>
              <a:t> </a:t>
            </a:r>
            <a:r>
              <a:rPr lang="en-US" altLang="en-US" sz="4000" dirty="0" err="1">
                <a:latin typeface="UTM Azuki" panose="02040603050506020204" pitchFamily="18" charset="0"/>
              </a:rPr>
              <a:t>sân</a:t>
            </a:r>
            <a:r>
              <a:rPr lang="en-US" altLang="en-US" sz="4000" dirty="0">
                <a:latin typeface="UTM Azuki" panose="02040603050506020204" pitchFamily="18" charset="0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zuki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6548" y="3535671"/>
            <a:ext cx="76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-&gt;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Mn 7">
            <a:extLst>
              <a:ext uri="{FF2B5EF4-FFF2-40B4-BE49-F238E27FC236}">
                <a16:creationId xmlns:a16="http://schemas.microsoft.com/office/drawing/2014/main" id="{85AD0D55-9148-4BC2-ADAF-B3E9BC6194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59" y="4039118"/>
            <a:ext cx="2209003" cy="2209003"/>
          </a:xfrm>
          <a:prstGeom prst="rect">
            <a:avLst/>
          </a:prstGeom>
        </p:spPr>
      </p:pic>
      <p:pic>
        <p:nvPicPr>
          <p:cNvPr id="17" name="Mn 17">
            <a:extLst>
              <a:ext uri="{FF2B5EF4-FFF2-40B4-BE49-F238E27FC236}">
                <a16:creationId xmlns:a16="http://schemas.microsoft.com/office/drawing/2014/main" id="{0ED6973F-C7B3-4DCD-8821-64A0B3C9715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96" y="5300610"/>
            <a:ext cx="1280160" cy="15573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34769" y="568148"/>
            <a:ext cx="10320425" cy="831711"/>
            <a:chOff x="734769" y="424951"/>
            <a:chExt cx="10320425" cy="831711"/>
          </a:xfrm>
        </p:grpSpPr>
        <p:sp>
          <p:nvSpPr>
            <p:cNvPr id="18" name="Rectangle 17"/>
            <p:cNvSpPr/>
            <p:nvPr/>
          </p:nvSpPr>
          <p:spPr>
            <a:xfrm>
              <a:off x="1609980" y="424951"/>
              <a:ext cx="94452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4000" dirty="0" err="1">
                  <a:latin typeface="UTM Azuki" panose="02040603050506020204" pitchFamily="18" charset="0"/>
                </a:rPr>
                <a:t>Đặt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FF3300"/>
                  </a:solidFill>
                  <a:latin typeface="UTM Azuki" panose="02040603050506020204" pitchFamily="18" charset="0"/>
                </a:rPr>
                <a:t>câu</a:t>
              </a:r>
              <a:r>
                <a:rPr lang="en-US" altLang="en-US" sz="4000" dirty="0">
                  <a:solidFill>
                    <a:srgbClr val="FF3300"/>
                  </a:solidFill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FF3300"/>
                  </a:solidFill>
                  <a:latin typeface="UTM Azuki" panose="02040603050506020204" pitchFamily="18" charset="0"/>
                </a:rPr>
                <a:t>hỏi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cho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các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bộ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phận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câu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 err="1">
                  <a:latin typeface="UTM Azuki" panose="02040603050506020204" pitchFamily="18" charset="0"/>
                </a:rPr>
                <a:t>được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r>
                <a:rPr lang="en-US" altLang="en-US" sz="4000" dirty="0">
                  <a:solidFill>
                    <a:srgbClr val="FF3300"/>
                  </a:solidFill>
                  <a:latin typeface="UTM Azuki" panose="02040603050506020204" pitchFamily="18" charset="0"/>
                </a:rPr>
                <a:t>in </a:t>
              </a:r>
              <a:r>
                <a:rPr lang="en-US" altLang="en-US" sz="4000" dirty="0" err="1">
                  <a:solidFill>
                    <a:srgbClr val="FF3300"/>
                  </a:solidFill>
                  <a:latin typeface="UTM Azuki" panose="02040603050506020204" pitchFamily="18" charset="0"/>
                </a:rPr>
                <a:t>đậm</a:t>
              </a:r>
              <a:r>
                <a:rPr lang="en-US" altLang="en-US" sz="4000" dirty="0">
                  <a:latin typeface="UTM Azuki" panose="02040603050506020204" pitchFamily="18" charset="0"/>
                </a:rPr>
                <a:t> </a:t>
              </a:r>
              <a:endParaRPr lang="en-US" sz="4000" dirty="0">
                <a:latin typeface="UTM Azuki" panose="020406030505060202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34769" y="427389"/>
              <a:ext cx="875992" cy="829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4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MN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MN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MN 3">
            <a:extLst>
              <a:ext uri="{FF2B5EF4-FFF2-40B4-BE49-F238E27FC236}">
                <a16:creationId xmlns:a16="http://schemas.microsoft.com/office/drawing/2014/main" id="{7472D541-9E5F-4DF2-BBE8-42FF5A7CF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34" y="682733"/>
            <a:ext cx="2276475" cy="1838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8324" y="738561"/>
            <a:ext cx="50337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8B5E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ristote" panose="02040603050506020204" pitchFamily="18" charset="0"/>
              </a:rPr>
              <a:t>Vận</a:t>
            </a:r>
            <a:r>
              <a:rPr lang="en-US" sz="6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ristote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ristote" panose="02040603050506020204" pitchFamily="18" charset="0"/>
              </a:rPr>
              <a:t>dụng</a:t>
            </a:r>
            <a:endParaRPr lang="en-US" sz="6600" b="1" dirty="0">
              <a:ln/>
              <a:solidFill>
                <a:srgbClr val="FF0066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UTM Aristote" panose="02040603050506020204" pitchFamily="18" charset="0"/>
            </a:endParaRPr>
          </a:p>
        </p:txBody>
      </p:sp>
      <p:pic>
        <p:nvPicPr>
          <p:cNvPr id="13" name="MN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3" y="442873"/>
            <a:ext cx="1876465" cy="1876465"/>
          </a:xfrm>
          <a:prstGeom prst="rect">
            <a:avLst/>
          </a:prstGeom>
        </p:spPr>
      </p:pic>
      <p:pic>
        <p:nvPicPr>
          <p:cNvPr id="16" name="MN 6">
            <a:extLst>
              <a:ext uri="{FF2B5EF4-FFF2-40B4-BE49-F238E27FC236}">
                <a16:creationId xmlns:a16="http://schemas.microsoft.com/office/drawing/2014/main" id="{9C4EA425-FB0D-4393-A28A-8FBAF5BCC5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0" y="4306164"/>
            <a:ext cx="1932210" cy="19322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13611" y="1921921"/>
            <a:ext cx="8090085" cy="4210052"/>
            <a:chOff x="2613611" y="1921921"/>
            <a:chExt cx="8090085" cy="4210052"/>
          </a:xfrm>
        </p:grpSpPr>
        <p:pic>
          <p:nvPicPr>
            <p:cNvPr id="10" name="MN 9">
              <a:extLst>
                <a:ext uri="{FF2B5EF4-FFF2-40B4-BE49-F238E27FC236}">
                  <a16:creationId xmlns:a16="http://schemas.microsoft.com/office/drawing/2014/main" id="{6953ED0E-A05E-430E-8700-C51512D3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11" y="1921921"/>
              <a:ext cx="8090085" cy="42100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88529" y="2343820"/>
              <a:ext cx="413335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Chọn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đoạn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văn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/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bài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văn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mà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yêu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thích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chương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trình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Tiếng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Việt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4 HK1.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xác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định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kiểu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kể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đoạn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văn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zuki" panose="02040603050506020204" pitchFamily="18" charset="0"/>
                </a:rPr>
                <a:t>đó</a:t>
              </a:r>
              <a:r>
                <a:rPr lang="en-US" sz="3200" dirty="0">
                  <a:solidFill>
                    <a:srgbClr val="002060"/>
                  </a:solidFill>
                  <a:latin typeface="UTM Azuki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2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Mn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Mn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Mn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693531" y="544931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Mn 3">
            <a:extLst>
              <a:ext uri="{FF2B5EF4-FFF2-40B4-BE49-F238E27FC236}">
                <a16:creationId xmlns:a16="http://schemas.microsoft.com/office/drawing/2014/main" id="{44831CDE-F2D7-4F41-902C-6EDAF4A58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78" y="864528"/>
            <a:ext cx="4953000" cy="5086350"/>
          </a:xfrm>
          <a:prstGeom prst="rect">
            <a:avLst/>
          </a:prstGeom>
        </p:spPr>
      </p:pic>
      <p:pic>
        <p:nvPicPr>
          <p:cNvPr id="20" name="Mn 27">
            <a:extLst>
              <a:ext uri="{FF2B5EF4-FFF2-40B4-BE49-F238E27FC236}">
                <a16:creationId xmlns:a16="http://schemas.microsoft.com/office/drawing/2014/main" id="{184B6B65-4220-4092-AD84-D6A9056D10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99">
            <a:off x="839025" y="4346311"/>
            <a:ext cx="5500061" cy="2032920"/>
          </a:xfrm>
          <a:prstGeom prst="rect">
            <a:avLst/>
          </a:prstGeom>
        </p:spPr>
      </p:pic>
      <p:pic>
        <p:nvPicPr>
          <p:cNvPr id="21" name="MN 29">
            <a:extLst>
              <a:ext uri="{FF2B5EF4-FFF2-40B4-BE49-F238E27FC236}">
                <a16:creationId xmlns:a16="http://schemas.microsoft.com/office/drawing/2014/main" id="{DF863451-1DBC-4A76-815C-B0D65FCDF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80" y="685603"/>
            <a:ext cx="4389943" cy="4389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8990" y="2284648"/>
            <a:ext cx="258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UTM Azuki" panose="02040603050506020204" pitchFamily="18" charset="0"/>
              </a:rPr>
              <a:t>1. </a:t>
            </a:r>
            <a:r>
              <a:rPr lang="en-US" sz="3600" dirty="0" err="1">
                <a:solidFill>
                  <a:srgbClr val="FF0066"/>
                </a:solidFill>
                <a:latin typeface="UTM Azuki" panose="02040603050506020204" pitchFamily="18" charset="0"/>
              </a:rPr>
              <a:t>Khởi</a:t>
            </a:r>
            <a:r>
              <a:rPr lang="en-US" sz="3600" dirty="0">
                <a:solidFill>
                  <a:srgbClr val="FF0066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TM Azuki" panose="02040603050506020204" pitchFamily="18" charset="0"/>
              </a:rPr>
              <a:t>động</a:t>
            </a:r>
            <a:endParaRPr lang="en-US" sz="3600" dirty="0">
              <a:solidFill>
                <a:srgbClr val="FF0066"/>
              </a:solidFill>
              <a:latin typeface="UTM Azuki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28990" y="3261927"/>
            <a:ext cx="258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UTM Azuki" panose="02040603050506020204" pitchFamily="18" charset="0"/>
              </a:rPr>
              <a:t>2. </a:t>
            </a:r>
            <a:r>
              <a:rPr lang="en-US" sz="3600" dirty="0" err="1">
                <a:solidFill>
                  <a:srgbClr val="7030A0"/>
                </a:solidFill>
                <a:latin typeface="UTM Azuki" panose="02040603050506020204" pitchFamily="18" charset="0"/>
              </a:rPr>
              <a:t>Thực</a:t>
            </a:r>
            <a:r>
              <a:rPr lang="en-US" sz="3600" dirty="0">
                <a:solidFill>
                  <a:srgbClr val="7030A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zuki" panose="02040603050506020204" pitchFamily="18" charset="0"/>
              </a:rPr>
              <a:t>hành</a:t>
            </a:r>
            <a:endParaRPr lang="en-US" sz="3600" dirty="0">
              <a:solidFill>
                <a:srgbClr val="7030A0"/>
              </a:solidFill>
              <a:latin typeface="UTM Azuki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28990" y="4239205"/>
            <a:ext cx="258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UTM Azuki" panose="02040603050506020204" pitchFamily="18" charset="0"/>
              </a:rPr>
              <a:t>3. </a:t>
            </a:r>
            <a:r>
              <a:rPr lang="en-US" sz="3600" dirty="0" err="1">
                <a:solidFill>
                  <a:srgbClr val="00B0F0"/>
                </a:solidFill>
                <a:latin typeface="UTM Azuki" panose="02040603050506020204" pitchFamily="18" charset="0"/>
              </a:rPr>
              <a:t>Vận</a:t>
            </a:r>
            <a:r>
              <a:rPr lang="en-US" sz="3600" dirty="0">
                <a:solidFill>
                  <a:srgbClr val="00B0F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UTM Azuki" panose="02040603050506020204" pitchFamily="18" charset="0"/>
              </a:rPr>
              <a:t>dụng</a:t>
            </a:r>
            <a:endParaRPr lang="en-US" sz="3600" dirty="0">
              <a:solidFill>
                <a:srgbClr val="00B0F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513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Mn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82731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Mn7">
            <a:extLst>
              <a:ext uri="{FF2B5EF4-FFF2-40B4-BE49-F238E27FC236}">
                <a16:creationId xmlns:a16="http://schemas.microsoft.com/office/drawing/2014/main" id="{C9038688-915F-4DC3-A418-DEEFDB08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45" y="188036"/>
            <a:ext cx="6176221" cy="1779994"/>
          </a:xfrm>
          <a:prstGeom prst="rect">
            <a:avLst/>
          </a:prstGeom>
        </p:spPr>
      </p:pic>
      <p:pic>
        <p:nvPicPr>
          <p:cNvPr id="10" name="Mn 9">
            <a:extLst>
              <a:ext uri="{FF2B5EF4-FFF2-40B4-BE49-F238E27FC236}">
                <a16:creationId xmlns:a16="http://schemas.microsoft.com/office/drawing/2014/main" id="{C7C7430E-C939-4227-8ADA-B99DCCA81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05" y="1825340"/>
            <a:ext cx="5400114" cy="3404289"/>
          </a:xfrm>
          <a:prstGeom prst="rect">
            <a:avLst/>
          </a:prstGeom>
        </p:spPr>
      </p:pic>
      <p:pic>
        <p:nvPicPr>
          <p:cNvPr id="12" name="Mn 11">
            <a:extLst>
              <a:ext uri="{FF2B5EF4-FFF2-40B4-BE49-F238E27FC236}">
                <a16:creationId xmlns:a16="http://schemas.microsoft.com/office/drawing/2014/main" id="{B9AD9A93-AF8B-4E13-8AFB-16C6D1419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74" y="1510089"/>
            <a:ext cx="4819483" cy="4819483"/>
          </a:xfrm>
          <a:prstGeom prst="rect">
            <a:avLst/>
          </a:prstGeom>
        </p:spPr>
      </p:pic>
      <p:sp>
        <p:nvSpPr>
          <p:cNvPr id="19" name="Mn 39">
            <a:extLst>
              <a:ext uri="{FF2B5EF4-FFF2-40B4-BE49-F238E27FC236}">
                <a16:creationId xmlns:a16="http://schemas.microsoft.com/office/drawing/2014/main" id="{B9598AE0-DE9E-4240-B957-3F0810A3E0C8}"/>
              </a:ext>
            </a:extLst>
          </p:cNvPr>
          <p:cNvSpPr txBox="1"/>
          <p:nvPr/>
        </p:nvSpPr>
        <p:spPr>
          <a:xfrm>
            <a:off x="6362257" y="2621284"/>
            <a:ext cx="3693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Thực</a:t>
            </a:r>
            <a:r>
              <a:rPr lang="en-US" altLang="zh-CN" sz="7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hành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8" name="Mn 39">
            <a:extLst>
              <a:ext uri="{FF2B5EF4-FFF2-40B4-BE49-F238E27FC236}">
                <a16:creationId xmlns:a16="http://schemas.microsoft.com/office/drawing/2014/main" id="{B9598AE0-DE9E-4240-B957-3F0810A3E0C8}"/>
              </a:ext>
            </a:extLst>
          </p:cNvPr>
          <p:cNvSpPr txBox="1"/>
          <p:nvPr/>
        </p:nvSpPr>
        <p:spPr>
          <a:xfrm>
            <a:off x="6392225" y="2608066"/>
            <a:ext cx="3693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>
                <a:solidFill>
                  <a:srgbClr val="7030A0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Thực</a:t>
            </a:r>
            <a:r>
              <a:rPr lang="en-US" altLang="zh-CN" sz="7200" b="1" dirty="0">
                <a:solidFill>
                  <a:srgbClr val="7030A0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>
                <a:solidFill>
                  <a:srgbClr val="7030A0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hành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134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Mn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Mn 5">
            <a:extLst>
              <a:ext uri="{FF2B5EF4-FFF2-40B4-BE49-F238E27FC236}">
                <a16:creationId xmlns:a16="http://schemas.microsoft.com/office/drawing/2014/main" id="{83ABE7E6-315E-4584-959C-13E005DEC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357697"/>
            <a:ext cx="6427888" cy="5172075"/>
          </a:xfrm>
          <a:prstGeom prst="rect">
            <a:avLst/>
          </a:prstGeom>
        </p:spPr>
      </p:pic>
      <p:pic>
        <p:nvPicPr>
          <p:cNvPr id="8" name="Mn 7">
            <a:extLst>
              <a:ext uri="{FF2B5EF4-FFF2-40B4-BE49-F238E27FC236}">
                <a16:creationId xmlns:a16="http://schemas.microsoft.com/office/drawing/2014/main" id="{2D7E3E24-8218-4C4D-93A6-5F0EB26D9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70" y="1335566"/>
            <a:ext cx="4966855" cy="4966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0746" y="1857726"/>
            <a:ext cx="2901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5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UTM Showcard" panose="02040603050506020204" pitchFamily="18" charset="0"/>
                <a:ea typeface="Times New Roman" panose="02020603050405020304" pitchFamily="18" charset="0"/>
              </a:rPr>
              <a:t>Bài 1</a:t>
            </a:r>
            <a:r>
              <a:rPr lang="nl-NL" sz="5400" b="1" dirty="0">
                <a:latin typeface="UTM Showcard" panose="02040603050506020204" pitchFamily="18" charset="0"/>
                <a:ea typeface="Times New Roman" panose="02020603050405020304" pitchFamily="18" charset="0"/>
              </a:rPr>
              <a:t>:</a:t>
            </a:r>
            <a:endParaRPr lang="en-US" sz="4800" dirty="0">
              <a:effectLst/>
              <a:latin typeface="UTM Showcard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1884" y="3157272"/>
            <a:ext cx="40311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4000" i="1" dirty="0">
                <a:solidFill>
                  <a:srgbClr val="FF0066"/>
                </a:solidFill>
                <a:latin typeface="UTM Azuki" panose="02040603050506020204" pitchFamily="18" charset="0"/>
                <a:ea typeface="Times New Roman" panose="02020603050405020304" pitchFamily="18" charset="0"/>
              </a:rPr>
              <a:t>Ôn luyện tập đọc và học thuộc lòng</a:t>
            </a:r>
            <a:endParaRPr lang="en-US" sz="3600" i="1" dirty="0">
              <a:solidFill>
                <a:srgbClr val="FF0066"/>
              </a:solidFill>
              <a:latin typeface="UTM Azuki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4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MN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Mn 19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2470471"/>
            <a:ext cx="12192000" cy="4479064"/>
          </a:xfrm>
          <a:prstGeom prst="rect">
            <a:avLst/>
          </a:prstGeom>
        </p:spPr>
      </p:pic>
      <p:pic>
        <p:nvPicPr>
          <p:cNvPr id="2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922" y="1023530"/>
            <a:ext cx="6096851" cy="3429479"/>
          </a:xfrm>
          <a:prstGeom prst="rect">
            <a:avLst/>
          </a:prstGeom>
        </p:spPr>
      </p:pic>
      <p:sp>
        <p:nvSpPr>
          <p:cNvPr id="6" name="Đen 1"/>
          <p:cNvSpPr/>
          <p:nvPr/>
        </p:nvSpPr>
        <p:spPr>
          <a:xfrm>
            <a:off x="5230906" y="981634"/>
            <a:ext cx="2084294" cy="17615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Đen 4"/>
          <p:cNvSpPr/>
          <p:nvPr/>
        </p:nvSpPr>
        <p:spPr>
          <a:xfrm>
            <a:off x="5230906" y="2749979"/>
            <a:ext cx="2084294" cy="17615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" name="Đen 5"/>
          <p:cNvSpPr/>
          <p:nvPr/>
        </p:nvSpPr>
        <p:spPr>
          <a:xfrm>
            <a:off x="7315200" y="2749979"/>
            <a:ext cx="2084294" cy="17615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Đen 2"/>
          <p:cNvSpPr/>
          <p:nvPr/>
        </p:nvSpPr>
        <p:spPr>
          <a:xfrm>
            <a:off x="7315200" y="981634"/>
            <a:ext cx="2084294" cy="17615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Đen 3"/>
          <p:cNvSpPr/>
          <p:nvPr/>
        </p:nvSpPr>
        <p:spPr>
          <a:xfrm>
            <a:off x="9399494" y="981634"/>
            <a:ext cx="2084294" cy="17615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Đen 6"/>
          <p:cNvSpPr/>
          <p:nvPr/>
        </p:nvSpPr>
        <p:spPr>
          <a:xfrm>
            <a:off x="9399494" y="2749979"/>
            <a:ext cx="2084294" cy="17615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Mn 11">
            <a:extLst>
              <a:ext uri="{FF2B5EF4-FFF2-40B4-BE49-F238E27FC236}">
                <a16:creationId xmlns:a16="http://schemas.microsoft.com/office/drawing/2014/main" id="{B9AD9A93-AF8B-4E13-8AFB-16C6D1419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3" y="2365543"/>
            <a:ext cx="4316356" cy="43163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307226" y="528822"/>
            <a:ext cx="56417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Left"/>
              <a:lightRig rig="threePt" dir="t"/>
            </a:scene3d>
            <a:sp3d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chemeClr val="accent2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800" b="1" cap="none" spc="0" dirty="0">
                <a:ln w="0"/>
                <a:solidFill>
                  <a:schemeClr val="accent2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cap="none" spc="0" dirty="0" err="1">
                <a:ln w="0"/>
                <a:solidFill>
                  <a:schemeClr val="accent2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800" b="1" cap="none" spc="0" dirty="0">
                <a:ln w="0"/>
                <a:solidFill>
                  <a:schemeClr val="accent2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âu 1">
            <a:hlinkClick r:id="rId8" action="ppaction://hlinksldjump"/>
          </p:cNvPr>
          <p:cNvSpPr/>
          <p:nvPr/>
        </p:nvSpPr>
        <p:spPr>
          <a:xfrm>
            <a:off x="5230593" y="976704"/>
            <a:ext cx="2084294" cy="1761565"/>
          </a:xfrm>
          <a:prstGeom prst="rect">
            <a:avLst/>
          </a:prstGeom>
          <a:solidFill>
            <a:srgbClr val="7DBDE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UTM Azuki" panose="02040603050506020204" pitchFamily="18" charset="0"/>
              </a:rPr>
              <a:t>1</a:t>
            </a:r>
          </a:p>
        </p:txBody>
      </p:sp>
      <p:sp>
        <p:nvSpPr>
          <p:cNvPr id="17" name="Câu 4">
            <a:hlinkClick r:id="rId9" action="ppaction://hlinksldjump"/>
          </p:cNvPr>
          <p:cNvSpPr/>
          <p:nvPr/>
        </p:nvSpPr>
        <p:spPr>
          <a:xfrm>
            <a:off x="5243371" y="2748521"/>
            <a:ext cx="2084294" cy="1761565"/>
          </a:xfrm>
          <a:prstGeom prst="rect">
            <a:avLst/>
          </a:prstGeom>
          <a:solidFill>
            <a:srgbClr val="FF006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UTM Azuki" panose="02040603050506020204" pitchFamily="18" charset="0"/>
              </a:rPr>
              <a:t>4</a:t>
            </a:r>
          </a:p>
        </p:txBody>
      </p:sp>
      <p:sp>
        <p:nvSpPr>
          <p:cNvPr id="18" name="Câu 2">
            <a:hlinkClick r:id="rId10" action="ppaction://hlinksldjump"/>
          </p:cNvPr>
          <p:cNvSpPr/>
          <p:nvPr/>
        </p:nvSpPr>
        <p:spPr>
          <a:xfrm>
            <a:off x="7327978" y="976704"/>
            <a:ext cx="2084294" cy="1761565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UTM Azuki" panose="02040603050506020204" pitchFamily="18" charset="0"/>
              </a:rPr>
              <a:t>2</a:t>
            </a:r>
          </a:p>
        </p:txBody>
      </p:sp>
      <p:sp>
        <p:nvSpPr>
          <p:cNvPr id="19" name="Câu 5">
            <a:hlinkClick r:id="rId11" action="ppaction://hlinksldjump"/>
          </p:cNvPr>
          <p:cNvSpPr/>
          <p:nvPr/>
        </p:nvSpPr>
        <p:spPr>
          <a:xfrm>
            <a:off x="7321589" y="2748521"/>
            <a:ext cx="2084294" cy="1761565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UTM Azuki" panose="02040603050506020204" pitchFamily="18" charset="0"/>
              </a:rPr>
              <a:t>5</a:t>
            </a:r>
          </a:p>
        </p:txBody>
      </p:sp>
      <p:sp>
        <p:nvSpPr>
          <p:cNvPr id="20" name="Câu 3">
            <a:hlinkClick r:id="rId12" action="ppaction://hlinksldjump"/>
          </p:cNvPr>
          <p:cNvSpPr/>
          <p:nvPr/>
        </p:nvSpPr>
        <p:spPr>
          <a:xfrm>
            <a:off x="9399181" y="976704"/>
            <a:ext cx="2084294" cy="1761565"/>
          </a:xfrm>
          <a:prstGeom prst="rect">
            <a:avLst/>
          </a:prstGeom>
          <a:solidFill>
            <a:srgbClr val="CCFF3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UTM Azuki" panose="02040603050506020204" pitchFamily="18" charset="0"/>
              </a:rPr>
              <a:t>3</a:t>
            </a:r>
          </a:p>
        </p:txBody>
      </p:sp>
      <p:sp>
        <p:nvSpPr>
          <p:cNvPr id="21" name="Câu 6">
            <a:hlinkClick r:id="rId13" action="ppaction://hlinksldjump"/>
          </p:cNvPr>
          <p:cNvSpPr/>
          <p:nvPr/>
        </p:nvSpPr>
        <p:spPr>
          <a:xfrm>
            <a:off x="9399807" y="2748521"/>
            <a:ext cx="2084294" cy="17615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UTM Azuki" panose="02040603050506020204" pitchFamily="18" charset="0"/>
              </a:rPr>
              <a:t>6</a:t>
            </a:r>
          </a:p>
        </p:txBody>
      </p:sp>
      <p:pic>
        <p:nvPicPr>
          <p:cNvPr id="23" name="Mn 5">
            <a:hlinkClick r:id="rId14" action="ppaction://hlinksldjump"/>
            <a:extLst>
              <a:ext uri="{FF2B5EF4-FFF2-40B4-BE49-F238E27FC236}">
                <a16:creationId xmlns:a16="http://schemas.microsoft.com/office/drawing/2014/main" id="{EC7329D2-64E2-4C37-8CF9-558B64E64E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0" y="5441019"/>
            <a:ext cx="1235447" cy="13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3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4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MN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Mn 5">
            <a:hlinkClick r:id="rId5" action="ppaction://hlinksldjump"/>
            <a:extLst>
              <a:ext uri="{FF2B5EF4-FFF2-40B4-BE49-F238E27FC236}">
                <a16:creationId xmlns:a16="http://schemas.microsoft.com/office/drawing/2014/main" id="{EC7329D2-64E2-4C37-8CF9-558B64E64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0" y="5441019"/>
            <a:ext cx="1235447" cy="1319140"/>
          </a:xfrm>
          <a:prstGeom prst="rect">
            <a:avLst/>
          </a:prstGeom>
        </p:spPr>
      </p:pic>
      <p:pic>
        <p:nvPicPr>
          <p:cNvPr id="7" name="Picture 6" descr="VÄn hay chá»¯ tá»t (trang 129) - Tiáº¿ng Viá»t 4 táº­p 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9" y="748759"/>
            <a:ext cx="5837869" cy="5284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30847" y="746632"/>
            <a:ext cx="5590219" cy="5086350"/>
            <a:chOff x="6730847" y="746632"/>
            <a:chExt cx="5590219" cy="5086350"/>
          </a:xfrm>
        </p:grpSpPr>
        <p:pic>
          <p:nvPicPr>
            <p:cNvPr id="8" name="MN 3">
              <a:extLst>
                <a:ext uri="{FF2B5EF4-FFF2-40B4-BE49-F238E27FC236}">
                  <a16:creationId xmlns:a16="http://schemas.microsoft.com/office/drawing/2014/main" id="{44831CDE-F2D7-4F41-902C-6EDAF4A58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847" y="746632"/>
              <a:ext cx="5590219" cy="50863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48500" y="1943100"/>
              <a:ext cx="276225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UTM Azuki" panose="02040603050506020204" pitchFamily="18" charset="0"/>
                </a:rPr>
                <a:t>Em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hãy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đọc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lại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bài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tập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đọc</a:t>
              </a:r>
              <a:r>
                <a:rPr lang="en-US" sz="3600" dirty="0">
                  <a:latin typeface="UTM Azuki" panose="02040603050506020204" pitchFamily="18" charset="0"/>
                </a:rPr>
                <a:t> “</a:t>
              </a:r>
              <a:r>
                <a:rPr lang="en-US" sz="3600" i="1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Văn</a:t>
              </a:r>
              <a:r>
                <a:rPr lang="en-US" sz="3600" i="1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hay </a:t>
              </a:r>
              <a:r>
                <a:rPr lang="en-US" sz="3600" i="1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chữ</a:t>
              </a:r>
              <a:r>
                <a:rPr lang="en-US" sz="3600" i="1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i="1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tốt</a:t>
              </a:r>
              <a:r>
                <a:rPr lang="en-US" sz="3600" dirty="0">
                  <a:latin typeface="UTM Azuki" panose="02040603050506020204" pitchFamily="18" charset="0"/>
                </a:rPr>
                <a:t>”, </a:t>
              </a:r>
              <a:r>
                <a:rPr lang="en-US" sz="3600" dirty="0" err="1">
                  <a:latin typeface="UTM Azuki" panose="02040603050506020204" pitchFamily="18" charset="0"/>
                </a:rPr>
                <a:t>và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nêu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nội</a:t>
              </a:r>
              <a:r>
                <a:rPr lang="en-US" sz="3600" dirty="0">
                  <a:latin typeface="UTM Azuki" panose="02040603050506020204" pitchFamily="18" charset="0"/>
                </a:rPr>
                <a:t> dung </a:t>
              </a:r>
              <a:r>
                <a:rPr lang="en-US" sz="3600" dirty="0" err="1">
                  <a:latin typeface="UTM Azuki" panose="02040603050506020204" pitchFamily="18" charset="0"/>
                </a:rPr>
                <a:t>bài</a:t>
              </a:r>
              <a:r>
                <a:rPr lang="en-US" sz="3600" dirty="0">
                  <a:latin typeface="UTM Azuki" panose="02040603050506020204" pitchFamily="18" charset="0"/>
                </a:rPr>
                <a:t> </a:t>
              </a:r>
              <a:r>
                <a:rPr lang="en-US" sz="3600" dirty="0" err="1">
                  <a:latin typeface="UTM Azuki" panose="02040603050506020204" pitchFamily="18" charset="0"/>
                </a:rPr>
                <a:t>học</a:t>
              </a:r>
              <a:r>
                <a:rPr lang="en-US" sz="3600" dirty="0">
                  <a:latin typeface="UTM Azuki" panose="02040603050506020204" pitchFamily="18" charset="0"/>
                </a:rPr>
                <a:t>.</a:t>
              </a:r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UTM Azuki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8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4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MN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7" name="Picture 6" descr="Soáº¡n bÃ i NgÆ°á»i tÃ¬m ÄÆ°á»ng lÃªn cÃ¡c vÃ¬ sao â NguyÃªn nhÃ¢n chÃ­nh giÃºp  Xi-Ã´n-cá»p-xki thÃ nh cÃ´ng lÃ  gÃ¬ ?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71" y="619661"/>
            <a:ext cx="5553514" cy="5051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Mn 5">
            <a:hlinkClick r:id="rId7" action="ppaction://hlinksldjump"/>
            <a:extLst>
              <a:ext uri="{FF2B5EF4-FFF2-40B4-BE49-F238E27FC236}">
                <a16:creationId xmlns:a16="http://schemas.microsoft.com/office/drawing/2014/main" id="{EC7329D2-64E2-4C37-8CF9-558B64E64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0" y="5441019"/>
            <a:ext cx="1235447" cy="131914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0075" y="1383618"/>
            <a:ext cx="5737984" cy="4716971"/>
            <a:chOff x="6454016" y="899091"/>
            <a:chExt cx="5737984" cy="4716971"/>
          </a:xfrm>
        </p:grpSpPr>
        <p:pic>
          <p:nvPicPr>
            <p:cNvPr id="9" name="MN 9">
              <a:extLst>
                <a:ext uri="{FF2B5EF4-FFF2-40B4-BE49-F238E27FC236}">
                  <a16:creationId xmlns:a16="http://schemas.microsoft.com/office/drawing/2014/main" id="{6953ED0E-A05E-430E-8700-C51512D3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016" y="899091"/>
              <a:ext cx="5737984" cy="47169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07893" y="1793160"/>
              <a:ext cx="39151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zuki" panose="02040603050506020204" pitchFamily="18" charset="0"/>
                </a:rPr>
                <a:t>Em</a:t>
              </a:r>
              <a:r>
                <a:rPr lang="en-US" sz="3200" dirty="0"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latin typeface="UTM Azuki" panose="02040603050506020204" pitchFamily="18" charset="0"/>
                </a:rPr>
                <a:t>hãy</a:t>
              </a:r>
              <a:r>
                <a:rPr lang="en-US" sz="3200" dirty="0"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latin typeface="UTM Azuki" panose="02040603050506020204" pitchFamily="18" charset="0"/>
                </a:rPr>
                <a:t>đọc</a:t>
              </a:r>
              <a:r>
                <a:rPr lang="en-US" sz="3200" dirty="0"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latin typeface="UTM Azuki" panose="02040603050506020204" pitchFamily="18" charset="0"/>
                </a:rPr>
                <a:t>bài</a:t>
              </a:r>
              <a:r>
                <a:rPr lang="en-US" sz="3200" dirty="0"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latin typeface="UTM Azuki" panose="02040603050506020204" pitchFamily="18" charset="0"/>
                </a:rPr>
                <a:t>tập</a:t>
              </a:r>
              <a:r>
                <a:rPr lang="en-US" sz="3200" dirty="0"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latin typeface="UTM Azuki" panose="02040603050506020204" pitchFamily="18" charset="0"/>
                </a:rPr>
                <a:t>đọc</a:t>
              </a:r>
              <a:r>
                <a:rPr lang="en-US" sz="3200" dirty="0">
                  <a:latin typeface="UTM Azuki" panose="02040603050506020204" pitchFamily="18" charset="0"/>
                </a:rPr>
                <a:t> “</a:t>
              </a:r>
              <a:r>
                <a:rPr lang="en-US" sz="3200" i="1" dirty="0" err="1">
                  <a:latin typeface="UTM Azuki" panose="02040603050506020204" pitchFamily="18" charset="0"/>
                </a:rPr>
                <a:t>Người</a:t>
              </a:r>
              <a:r>
                <a:rPr lang="en-US" sz="3200" i="1" dirty="0">
                  <a:latin typeface="UTM Azuki" panose="02040603050506020204" pitchFamily="18" charset="0"/>
                </a:rPr>
                <a:t> </a:t>
              </a:r>
              <a:r>
                <a:rPr lang="en-US" sz="3200" i="1" dirty="0" err="1">
                  <a:latin typeface="UTM Azuki" panose="02040603050506020204" pitchFamily="18" charset="0"/>
                </a:rPr>
                <a:t>tìm</a:t>
              </a:r>
              <a:r>
                <a:rPr lang="en-US" sz="3200" i="1" dirty="0">
                  <a:latin typeface="UTM Azuki" panose="02040603050506020204" pitchFamily="18" charset="0"/>
                </a:rPr>
                <a:t> </a:t>
              </a:r>
              <a:r>
                <a:rPr lang="en-US" sz="3200" i="1" dirty="0" err="1">
                  <a:latin typeface="UTM Azuki" panose="02040603050506020204" pitchFamily="18" charset="0"/>
                </a:rPr>
                <a:t>đường</a:t>
              </a:r>
              <a:r>
                <a:rPr lang="en-US" sz="3200" i="1" dirty="0">
                  <a:latin typeface="UTM Azuki" panose="02040603050506020204" pitchFamily="18" charset="0"/>
                </a:rPr>
                <a:t> </a:t>
              </a:r>
              <a:r>
                <a:rPr lang="en-US" sz="3200" i="1" dirty="0" err="1">
                  <a:latin typeface="UTM Azuki" panose="02040603050506020204" pitchFamily="18" charset="0"/>
                </a:rPr>
                <a:t>lên</a:t>
              </a:r>
              <a:r>
                <a:rPr lang="en-US" sz="3200" i="1" dirty="0">
                  <a:latin typeface="UTM Azuki" panose="02040603050506020204" pitchFamily="18" charset="0"/>
                </a:rPr>
                <a:t> </a:t>
              </a:r>
              <a:r>
                <a:rPr lang="en-US" sz="3200" i="1" dirty="0" err="1">
                  <a:latin typeface="UTM Azuki" panose="02040603050506020204" pitchFamily="18" charset="0"/>
                </a:rPr>
                <a:t>các</a:t>
              </a:r>
              <a:r>
                <a:rPr lang="en-US" sz="3200" i="1" dirty="0">
                  <a:latin typeface="UTM Azuki" panose="02040603050506020204" pitchFamily="18" charset="0"/>
                </a:rPr>
                <a:t> </a:t>
              </a:r>
              <a:r>
                <a:rPr lang="en-US" sz="3200" i="1" dirty="0" err="1">
                  <a:latin typeface="UTM Azuki" panose="02040603050506020204" pitchFamily="18" charset="0"/>
                </a:rPr>
                <a:t>vì</a:t>
              </a:r>
              <a:r>
                <a:rPr lang="en-US" sz="3200" i="1" dirty="0">
                  <a:latin typeface="UTM Azuki" panose="02040603050506020204" pitchFamily="18" charset="0"/>
                </a:rPr>
                <a:t> </a:t>
              </a:r>
              <a:r>
                <a:rPr lang="en-US" sz="3200" i="1" dirty="0" err="1">
                  <a:latin typeface="UTM Azuki" panose="02040603050506020204" pitchFamily="18" charset="0"/>
                </a:rPr>
                <a:t>sao</a:t>
              </a:r>
              <a:r>
                <a:rPr lang="en-US" sz="3200" dirty="0">
                  <a:latin typeface="UTM Azuki" panose="02040603050506020204" pitchFamily="18" charset="0"/>
                </a:rPr>
                <a:t>”. </a:t>
              </a:r>
              <a:r>
                <a:rPr lang="en-US" sz="3200" dirty="0" err="1">
                  <a:latin typeface="UTM Azuki" panose="02040603050506020204" pitchFamily="18" charset="0"/>
                </a:rPr>
                <a:t>Trả</a:t>
              </a:r>
              <a:r>
                <a:rPr lang="en-US" sz="3200" dirty="0"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latin typeface="UTM Azuki" panose="02040603050506020204" pitchFamily="18" charset="0"/>
                </a:rPr>
                <a:t>lời</a:t>
              </a:r>
              <a:r>
                <a:rPr lang="en-US" sz="3200" dirty="0"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latin typeface="UTM Azuki" panose="02040603050506020204" pitchFamily="18" charset="0"/>
                </a:rPr>
                <a:t>câu</a:t>
              </a:r>
              <a:r>
                <a:rPr lang="en-US" sz="3200" dirty="0"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latin typeface="UTM Azuki" panose="02040603050506020204" pitchFamily="18" charset="0"/>
                </a:rPr>
                <a:t>hỏi</a:t>
              </a:r>
              <a:r>
                <a:rPr lang="en-US" sz="3200" dirty="0">
                  <a:latin typeface="UTM Azuki" panose="02040603050506020204" pitchFamily="18" charset="0"/>
                </a:rPr>
                <a:t>: </a:t>
              </a:r>
              <a:r>
                <a:rPr lang="en-US" sz="32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Xi-</a:t>
              </a:r>
              <a:r>
                <a:rPr lang="en-US" sz="32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ôn</a:t>
              </a:r>
              <a:r>
                <a:rPr lang="en-US" sz="32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-</a:t>
              </a:r>
              <a:r>
                <a:rPr lang="en-US" sz="32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cốp-xki</a:t>
              </a:r>
              <a:r>
                <a:rPr lang="en-US" sz="32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mơ</a:t>
              </a:r>
              <a:r>
                <a:rPr lang="en-US" sz="32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ước</a:t>
              </a:r>
              <a:r>
                <a:rPr lang="en-US" sz="32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điều</a:t>
              </a:r>
              <a:r>
                <a:rPr lang="en-US" sz="32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gì</a:t>
              </a:r>
              <a:r>
                <a:rPr lang="en-US" sz="3200" dirty="0">
                  <a:latin typeface="UTM Azuki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20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3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4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MN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6" name="Mn 5">
            <a:hlinkClick r:id="rId5" action="ppaction://hlinksldjump"/>
            <a:extLst>
              <a:ext uri="{FF2B5EF4-FFF2-40B4-BE49-F238E27FC236}">
                <a16:creationId xmlns:a16="http://schemas.microsoft.com/office/drawing/2014/main" id="{EC7329D2-64E2-4C37-8CF9-558B64E64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0" y="5441019"/>
            <a:ext cx="1235447" cy="13191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0423" t="27936" r="32044" b="27955"/>
          <a:stretch/>
        </p:blipFill>
        <p:spPr bwMode="auto">
          <a:xfrm>
            <a:off x="2493201" y="498745"/>
            <a:ext cx="7258050" cy="416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63433" y="5283689"/>
            <a:ext cx="7718798" cy="1235115"/>
            <a:chOff x="1462638" y="5087922"/>
            <a:chExt cx="7718798" cy="1235115"/>
          </a:xfrm>
        </p:grpSpPr>
        <p:sp>
          <p:nvSpPr>
            <p:cNvPr id="9" name="Rounded Rectangle 8"/>
            <p:cNvSpPr/>
            <p:nvPr/>
          </p:nvSpPr>
          <p:spPr>
            <a:xfrm>
              <a:off x="2208975" y="5087922"/>
              <a:ext cx="6972461" cy="122708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Đọc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lại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bài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tập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đọc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“</a:t>
              </a:r>
              <a:r>
                <a:rPr lang="en-US" sz="4000" dirty="0" err="1">
                  <a:solidFill>
                    <a:srgbClr val="C00000"/>
                  </a:solidFill>
                  <a:latin typeface="UTM Azuki" panose="02040603050506020204" pitchFamily="18" charset="0"/>
                </a:rPr>
                <a:t>Kéo</a:t>
              </a:r>
              <a:r>
                <a:rPr lang="en-US" sz="4000" dirty="0">
                  <a:solidFill>
                    <a:srgbClr val="C00000"/>
                  </a:solidFill>
                  <a:latin typeface="UTM Azuki" panose="02040603050506020204" pitchFamily="18" charset="0"/>
                </a:rPr>
                <a:t> co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”.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Và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nêu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nội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dung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của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bài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tập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UTM Azuki" panose="02040603050506020204" pitchFamily="18" charset="0"/>
                </a:rPr>
                <a:t>đọc</a:t>
              </a:r>
              <a:r>
                <a:rPr lang="en-US" sz="4000" dirty="0">
                  <a:solidFill>
                    <a:schemeClr val="tx1"/>
                  </a:solidFill>
                  <a:latin typeface="UTM Azuki" panose="02040603050506020204" pitchFamily="18" charset="0"/>
                </a:rPr>
                <a:t>.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62638" y="5087922"/>
              <a:ext cx="1304698" cy="1235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680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n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3" name="Mn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4" name="MN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MN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6" name="Mn 5">
            <a:hlinkClick r:id="rId5" action="ppaction://hlinksldjump"/>
            <a:extLst>
              <a:ext uri="{FF2B5EF4-FFF2-40B4-BE49-F238E27FC236}">
                <a16:creationId xmlns:a16="http://schemas.microsoft.com/office/drawing/2014/main" id="{EC7329D2-64E2-4C37-8CF9-558B64E64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0" y="5441019"/>
            <a:ext cx="1235447" cy="1319140"/>
          </a:xfrm>
          <a:prstGeom prst="rect">
            <a:avLst/>
          </a:prstGeom>
        </p:spPr>
      </p:pic>
      <p:pic>
        <p:nvPicPr>
          <p:cNvPr id="7" name="Picture 6" descr="MÃ³n Än Äáº·c biá»t ngÃ y Táº¿t cá»§a gia ÄÃ¬nh &amp;#39;vua tÃ u thá»§y&amp;#39; Báº¡ch ThÃ¡i BÆ°á»i -  VietNamNe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5" y="724441"/>
            <a:ext cx="5789647" cy="5545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6454016" y="812801"/>
            <a:ext cx="5737984" cy="4716971"/>
            <a:chOff x="6454016" y="899091"/>
            <a:chExt cx="5737984" cy="4716971"/>
          </a:xfrm>
        </p:grpSpPr>
        <p:pic>
          <p:nvPicPr>
            <p:cNvPr id="9" name="MN 9">
              <a:extLst>
                <a:ext uri="{FF2B5EF4-FFF2-40B4-BE49-F238E27FC236}">
                  <a16:creationId xmlns:a16="http://schemas.microsoft.com/office/drawing/2014/main" id="{6953ED0E-A05E-430E-8700-C51512D3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016" y="899091"/>
              <a:ext cx="5737984" cy="47169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53036" y="1760938"/>
              <a:ext cx="367211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zuki" panose="02040603050506020204" pitchFamily="18" charset="0"/>
                </a:rPr>
                <a:t>Em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hãy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đọc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bài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tập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đọc</a:t>
              </a:r>
              <a:r>
                <a:rPr lang="en-US" sz="2800" dirty="0">
                  <a:latin typeface="UTM Azuki" panose="02040603050506020204" pitchFamily="18" charset="0"/>
                </a:rPr>
                <a:t> “</a:t>
              </a:r>
              <a:r>
                <a:rPr lang="en-US" sz="2800" i="1" dirty="0" err="1">
                  <a:latin typeface="UTM Azuki" panose="02040603050506020204" pitchFamily="18" charset="0"/>
                </a:rPr>
                <a:t>Vua</a:t>
              </a:r>
              <a:r>
                <a:rPr lang="en-US" sz="2800" i="1" dirty="0">
                  <a:latin typeface="UTM Azuki" panose="02040603050506020204" pitchFamily="18" charset="0"/>
                </a:rPr>
                <a:t> </a:t>
              </a:r>
              <a:r>
                <a:rPr lang="en-US" sz="2800" i="1" dirty="0" err="1">
                  <a:latin typeface="UTM Azuki" panose="02040603050506020204" pitchFamily="18" charset="0"/>
                </a:rPr>
                <a:t>tàu</a:t>
              </a:r>
              <a:r>
                <a:rPr lang="en-US" sz="2800" i="1" dirty="0">
                  <a:latin typeface="UTM Azuki" panose="02040603050506020204" pitchFamily="18" charset="0"/>
                </a:rPr>
                <a:t> </a:t>
              </a:r>
              <a:r>
                <a:rPr lang="en-US" sz="2800" i="1" dirty="0" err="1">
                  <a:latin typeface="UTM Azuki" panose="02040603050506020204" pitchFamily="18" charset="0"/>
                </a:rPr>
                <a:t>thuỷ</a:t>
              </a:r>
              <a:r>
                <a:rPr lang="en-US" sz="2800" dirty="0">
                  <a:latin typeface="UTM Azuki" panose="02040603050506020204" pitchFamily="18" charset="0"/>
                </a:rPr>
                <a:t>” </a:t>
              </a:r>
              <a:r>
                <a:rPr lang="en-US" sz="2800" dirty="0" err="1">
                  <a:latin typeface="UTM Azuki" panose="02040603050506020204" pitchFamily="18" charset="0"/>
                </a:rPr>
                <a:t>Bạch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Thái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Bưởi</a:t>
              </a:r>
              <a:r>
                <a:rPr lang="en-US" sz="2800" dirty="0">
                  <a:latin typeface="UTM Azuki" panose="02040603050506020204" pitchFamily="18" charset="0"/>
                </a:rPr>
                <a:t>. </a:t>
              </a:r>
              <a:r>
                <a:rPr lang="en-US" sz="2800" dirty="0" err="1">
                  <a:latin typeface="UTM Azuki" panose="02040603050506020204" pitchFamily="18" charset="0"/>
                </a:rPr>
                <a:t>Trả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lời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câu</a:t>
              </a:r>
              <a:r>
                <a:rPr lang="en-US" sz="2800" dirty="0"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latin typeface="UTM Azuki" panose="02040603050506020204" pitchFamily="18" charset="0"/>
                </a:rPr>
                <a:t>hỏi</a:t>
              </a:r>
              <a:r>
                <a:rPr lang="en-US" sz="2800" dirty="0">
                  <a:latin typeface="UTM Azuki" panose="02040603050506020204" pitchFamily="18" charset="0"/>
                </a:rPr>
                <a:t>: 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Theo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em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nhờ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đâu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mà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Bạch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Thái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Bưởi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thành</a:t>
              </a:r>
              <a:r>
                <a:rPr lang="en-US" sz="2800" dirty="0">
                  <a:solidFill>
                    <a:srgbClr val="FF0066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Azuki" panose="02040603050506020204" pitchFamily="18" charset="0"/>
                </a:rPr>
                <a:t>công</a:t>
              </a:r>
              <a:r>
                <a:rPr lang="en-US" sz="2800" dirty="0">
                  <a:latin typeface="UTM Azuki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7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636</Words>
  <Application>Microsoft Office PowerPoint</Application>
  <PresentationFormat>Widescreen</PresentationFormat>
  <Paragraphs>72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Times New Roman</vt:lpstr>
      <vt:lpstr>UTM American Sans</vt:lpstr>
      <vt:lpstr>UTM Aristote</vt:lpstr>
      <vt:lpstr>UTM Azuki</vt:lpstr>
      <vt:lpstr>UTM Cookies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2022-01-03T15:45:06Z</dcterms:created>
  <dcterms:modified xsi:type="dcterms:W3CDTF">2022-01-03T15:46:08Z</dcterms:modified>
</cp:coreProperties>
</file>