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5" r:id="rId2"/>
    <p:sldId id="286" r:id="rId3"/>
    <p:sldId id="304" r:id="rId4"/>
    <p:sldId id="287" r:id="rId5"/>
    <p:sldId id="305" r:id="rId6"/>
    <p:sldId id="310" r:id="rId7"/>
    <p:sldId id="292" r:id="rId8"/>
    <p:sldId id="297" r:id="rId9"/>
    <p:sldId id="300" r:id="rId10"/>
    <p:sldId id="306" r:id="rId11"/>
    <p:sldId id="301" r:id="rId12"/>
    <p:sldId id="308" r:id="rId13"/>
    <p:sldId id="307" r:id="rId14"/>
    <p:sldId id="293" r:id="rId15"/>
    <p:sldId id="302" r:id="rId16"/>
    <p:sldId id="309"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4AA28C-63FC-4DF1-B355-86C90B65B179}" type="datetimeFigureOut">
              <a:rPr lang="en-US" smtClean="0"/>
              <a:t>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5B3A9B-9C82-4D2A-9161-DF2C5F9B53F3}" type="slidenum">
              <a:rPr lang="en-US" smtClean="0"/>
              <a:t>‹#›</a:t>
            </a:fld>
            <a:endParaRPr lang="en-US"/>
          </a:p>
        </p:txBody>
      </p:sp>
    </p:spTree>
    <p:extLst>
      <p:ext uri="{BB962C8B-B14F-4D97-AF65-F5344CB8AC3E}">
        <p14:creationId xmlns:p14="http://schemas.microsoft.com/office/powerpoint/2010/main" val="2321769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Chọn</a:t>
            </a:r>
            <a:r>
              <a:rPr lang="vi-VN" baseline="0" dirty="0"/>
              <a:t> vào từng khung của số để đến slide cần đọc</a:t>
            </a:r>
            <a:br>
              <a:rPr lang="vi-VN" baseline="0" dirty="0"/>
            </a:br>
            <a:r>
              <a:rPr lang="vi-VN" baseline="0" dirty="0"/>
              <a:t>Tại mỗi slide đọc, ấn vào các biểu tượng (con vật, mặt trời ) để quay về</a:t>
            </a:r>
            <a:endParaRPr lang="en-US" dirty="0"/>
          </a:p>
        </p:txBody>
      </p:sp>
      <p:sp>
        <p:nvSpPr>
          <p:cNvPr id="4" name="Slide Number Placeholder 3"/>
          <p:cNvSpPr>
            <a:spLocks noGrp="1"/>
          </p:cNvSpPr>
          <p:nvPr>
            <p:ph type="sldNum" sz="quarter" idx="10"/>
          </p:nvPr>
        </p:nvSpPr>
        <p:spPr/>
        <p:txBody>
          <a:bodyPr/>
          <a:lstStyle/>
          <a:p>
            <a:fld id="{DA8C8EFA-96ED-4A18-B46D-8BDC030E3AF6}" type="slidenum">
              <a:rPr lang="zh-CN" altLang="en-US" smtClean="0"/>
              <a:t>2</a:t>
            </a:fld>
            <a:endParaRPr lang="zh-CN" altLang="en-US"/>
          </a:p>
        </p:txBody>
      </p:sp>
    </p:spTree>
    <p:extLst>
      <p:ext uri="{BB962C8B-B14F-4D97-AF65-F5344CB8AC3E}">
        <p14:creationId xmlns:p14="http://schemas.microsoft.com/office/powerpoint/2010/main" val="3024995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7852C-B1FD-4206-9827-A9C0529202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E3FE65-BD07-4CB3-B9EA-32C962A3A9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C223B3-C7F7-4188-9601-19A6F6056CEA}"/>
              </a:ext>
            </a:extLst>
          </p:cNvPr>
          <p:cNvSpPr>
            <a:spLocks noGrp="1"/>
          </p:cNvSpPr>
          <p:nvPr>
            <p:ph type="dt" sz="half" idx="10"/>
          </p:nvPr>
        </p:nvSpPr>
        <p:spPr/>
        <p:txBody>
          <a:bodyPr/>
          <a:lstStyle/>
          <a:p>
            <a:fld id="{232FBE49-7DAB-40F2-8218-BF59BE087ED9}" type="datetimeFigureOut">
              <a:rPr lang="en-US" smtClean="0"/>
              <a:t>1/3/2022</a:t>
            </a:fld>
            <a:endParaRPr lang="en-US"/>
          </a:p>
        </p:txBody>
      </p:sp>
      <p:sp>
        <p:nvSpPr>
          <p:cNvPr id="5" name="Footer Placeholder 4">
            <a:extLst>
              <a:ext uri="{FF2B5EF4-FFF2-40B4-BE49-F238E27FC236}">
                <a16:creationId xmlns:a16="http://schemas.microsoft.com/office/drawing/2014/main" id="{1CD2292F-BA90-4C39-A6DF-B138567124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993F7D-198B-4F9A-8382-0FC7CEBC358E}"/>
              </a:ext>
            </a:extLst>
          </p:cNvPr>
          <p:cNvSpPr>
            <a:spLocks noGrp="1"/>
          </p:cNvSpPr>
          <p:nvPr>
            <p:ph type="sldNum" sz="quarter" idx="12"/>
          </p:nvPr>
        </p:nvSpPr>
        <p:spPr/>
        <p:txBody>
          <a:bodyPr/>
          <a:lstStyle/>
          <a:p>
            <a:fld id="{0506EB02-3579-472F-8EE9-A45D56BB1608}" type="slidenum">
              <a:rPr lang="en-US" smtClean="0"/>
              <a:t>‹#›</a:t>
            </a:fld>
            <a:endParaRPr lang="en-US"/>
          </a:p>
        </p:txBody>
      </p:sp>
    </p:spTree>
    <p:extLst>
      <p:ext uri="{BB962C8B-B14F-4D97-AF65-F5344CB8AC3E}">
        <p14:creationId xmlns:p14="http://schemas.microsoft.com/office/powerpoint/2010/main" val="2824170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1469F-B9FA-4F58-8080-A95ABFB0CF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013505-D343-4538-AB39-368BCCB547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63170-C9BC-4DF7-8BEC-38BA5BCD0BE8}"/>
              </a:ext>
            </a:extLst>
          </p:cNvPr>
          <p:cNvSpPr>
            <a:spLocks noGrp="1"/>
          </p:cNvSpPr>
          <p:nvPr>
            <p:ph type="dt" sz="half" idx="10"/>
          </p:nvPr>
        </p:nvSpPr>
        <p:spPr/>
        <p:txBody>
          <a:bodyPr/>
          <a:lstStyle/>
          <a:p>
            <a:fld id="{232FBE49-7DAB-40F2-8218-BF59BE087ED9}" type="datetimeFigureOut">
              <a:rPr lang="en-US" smtClean="0"/>
              <a:t>1/3/2022</a:t>
            </a:fld>
            <a:endParaRPr lang="en-US"/>
          </a:p>
        </p:txBody>
      </p:sp>
      <p:sp>
        <p:nvSpPr>
          <p:cNvPr id="5" name="Footer Placeholder 4">
            <a:extLst>
              <a:ext uri="{FF2B5EF4-FFF2-40B4-BE49-F238E27FC236}">
                <a16:creationId xmlns:a16="http://schemas.microsoft.com/office/drawing/2014/main" id="{25FC0BB2-5948-49A6-AE61-E3A5DF75B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2E33D2-56CC-4F82-AAA7-6B5B5C010641}"/>
              </a:ext>
            </a:extLst>
          </p:cNvPr>
          <p:cNvSpPr>
            <a:spLocks noGrp="1"/>
          </p:cNvSpPr>
          <p:nvPr>
            <p:ph type="sldNum" sz="quarter" idx="12"/>
          </p:nvPr>
        </p:nvSpPr>
        <p:spPr/>
        <p:txBody>
          <a:bodyPr/>
          <a:lstStyle/>
          <a:p>
            <a:fld id="{0506EB02-3579-472F-8EE9-A45D56BB1608}" type="slidenum">
              <a:rPr lang="en-US" smtClean="0"/>
              <a:t>‹#›</a:t>
            </a:fld>
            <a:endParaRPr lang="en-US"/>
          </a:p>
        </p:txBody>
      </p:sp>
    </p:spTree>
    <p:extLst>
      <p:ext uri="{BB962C8B-B14F-4D97-AF65-F5344CB8AC3E}">
        <p14:creationId xmlns:p14="http://schemas.microsoft.com/office/powerpoint/2010/main" val="4204630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34E1D8-45A3-46D4-9C66-08A88EEDB5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4AA192-627A-494A-8226-4AB3C01EED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4AC4F-2EA0-4999-A1C0-C257E54DE3B5}"/>
              </a:ext>
            </a:extLst>
          </p:cNvPr>
          <p:cNvSpPr>
            <a:spLocks noGrp="1"/>
          </p:cNvSpPr>
          <p:nvPr>
            <p:ph type="dt" sz="half" idx="10"/>
          </p:nvPr>
        </p:nvSpPr>
        <p:spPr/>
        <p:txBody>
          <a:bodyPr/>
          <a:lstStyle/>
          <a:p>
            <a:fld id="{232FBE49-7DAB-40F2-8218-BF59BE087ED9}" type="datetimeFigureOut">
              <a:rPr lang="en-US" smtClean="0"/>
              <a:t>1/3/2022</a:t>
            </a:fld>
            <a:endParaRPr lang="en-US"/>
          </a:p>
        </p:txBody>
      </p:sp>
      <p:sp>
        <p:nvSpPr>
          <p:cNvPr id="5" name="Footer Placeholder 4">
            <a:extLst>
              <a:ext uri="{FF2B5EF4-FFF2-40B4-BE49-F238E27FC236}">
                <a16:creationId xmlns:a16="http://schemas.microsoft.com/office/drawing/2014/main" id="{B7E9F6B3-D496-4DE0-ABE8-00532A84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FA649-3A21-4599-8E9A-F19A2DFA42CF}"/>
              </a:ext>
            </a:extLst>
          </p:cNvPr>
          <p:cNvSpPr>
            <a:spLocks noGrp="1"/>
          </p:cNvSpPr>
          <p:nvPr>
            <p:ph type="sldNum" sz="quarter" idx="12"/>
          </p:nvPr>
        </p:nvSpPr>
        <p:spPr/>
        <p:txBody>
          <a:bodyPr/>
          <a:lstStyle/>
          <a:p>
            <a:fld id="{0506EB02-3579-472F-8EE9-A45D56BB1608}" type="slidenum">
              <a:rPr lang="en-US" smtClean="0"/>
              <a:t>‹#›</a:t>
            </a:fld>
            <a:endParaRPr lang="en-US"/>
          </a:p>
        </p:txBody>
      </p:sp>
    </p:spTree>
    <p:extLst>
      <p:ext uri="{BB962C8B-B14F-4D97-AF65-F5344CB8AC3E}">
        <p14:creationId xmlns:p14="http://schemas.microsoft.com/office/powerpoint/2010/main" val="1286536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698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C3063-5248-4116-AC8A-F7DE5EB2D9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D16DD4-5345-4A61-919E-B052E7E3EF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37D0D-84D8-4756-A865-0198EDE25451}"/>
              </a:ext>
            </a:extLst>
          </p:cNvPr>
          <p:cNvSpPr>
            <a:spLocks noGrp="1"/>
          </p:cNvSpPr>
          <p:nvPr>
            <p:ph type="dt" sz="half" idx="10"/>
          </p:nvPr>
        </p:nvSpPr>
        <p:spPr/>
        <p:txBody>
          <a:bodyPr/>
          <a:lstStyle/>
          <a:p>
            <a:fld id="{232FBE49-7DAB-40F2-8218-BF59BE087ED9}" type="datetimeFigureOut">
              <a:rPr lang="en-US" smtClean="0"/>
              <a:t>1/3/2022</a:t>
            </a:fld>
            <a:endParaRPr lang="en-US"/>
          </a:p>
        </p:txBody>
      </p:sp>
      <p:sp>
        <p:nvSpPr>
          <p:cNvPr id="5" name="Footer Placeholder 4">
            <a:extLst>
              <a:ext uri="{FF2B5EF4-FFF2-40B4-BE49-F238E27FC236}">
                <a16:creationId xmlns:a16="http://schemas.microsoft.com/office/drawing/2014/main" id="{356EF53E-AC88-44E5-B668-6BE9EF985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FAE14-9664-4A6A-982C-3ABE93296661}"/>
              </a:ext>
            </a:extLst>
          </p:cNvPr>
          <p:cNvSpPr>
            <a:spLocks noGrp="1"/>
          </p:cNvSpPr>
          <p:nvPr>
            <p:ph type="sldNum" sz="quarter" idx="12"/>
          </p:nvPr>
        </p:nvSpPr>
        <p:spPr/>
        <p:txBody>
          <a:bodyPr/>
          <a:lstStyle/>
          <a:p>
            <a:fld id="{0506EB02-3579-472F-8EE9-A45D56BB1608}" type="slidenum">
              <a:rPr lang="en-US" smtClean="0"/>
              <a:t>‹#›</a:t>
            </a:fld>
            <a:endParaRPr lang="en-US"/>
          </a:p>
        </p:txBody>
      </p:sp>
    </p:spTree>
    <p:extLst>
      <p:ext uri="{BB962C8B-B14F-4D97-AF65-F5344CB8AC3E}">
        <p14:creationId xmlns:p14="http://schemas.microsoft.com/office/powerpoint/2010/main" val="2631762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2F883-80E8-4EBD-B776-8F1E21F781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38E51B-9DC5-4EEB-B56F-A8F94AA8B4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93B340-9EF1-4F26-A3C4-E9D7A7794B71}"/>
              </a:ext>
            </a:extLst>
          </p:cNvPr>
          <p:cNvSpPr>
            <a:spLocks noGrp="1"/>
          </p:cNvSpPr>
          <p:nvPr>
            <p:ph type="dt" sz="half" idx="10"/>
          </p:nvPr>
        </p:nvSpPr>
        <p:spPr/>
        <p:txBody>
          <a:bodyPr/>
          <a:lstStyle/>
          <a:p>
            <a:fld id="{232FBE49-7DAB-40F2-8218-BF59BE087ED9}" type="datetimeFigureOut">
              <a:rPr lang="en-US" smtClean="0"/>
              <a:t>1/3/2022</a:t>
            </a:fld>
            <a:endParaRPr lang="en-US"/>
          </a:p>
        </p:txBody>
      </p:sp>
      <p:sp>
        <p:nvSpPr>
          <p:cNvPr id="5" name="Footer Placeholder 4">
            <a:extLst>
              <a:ext uri="{FF2B5EF4-FFF2-40B4-BE49-F238E27FC236}">
                <a16:creationId xmlns:a16="http://schemas.microsoft.com/office/drawing/2014/main" id="{2298DB85-1918-47A2-9650-A2DD6445A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FFF76-567B-45DC-9377-3B504FF0B572}"/>
              </a:ext>
            </a:extLst>
          </p:cNvPr>
          <p:cNvSpPr>
            <a:spLocks noGrp="1"/>
          </p:cNvSpPr>
          <p:nvPr>
            <p:ph type="sldNum" sz="quarter" idx="12"/>
          </p:nvPr>
        </p:nvSpPr>
        <p:spPr/>
        <p:txBody>
          <a:bodyPr/>
          <a:lstStyle/>
          <a:p>
            <a:fld id="{0506EB02-3579-472F-8EE9-A45D56BB1608}" type="slidenum">
              <a:rPr lang="en-US" smtClean="0"/>
              <a:t>‹#›</a:t>
            </a:fld>
            <a:endParaRPr lang="en-US"/>
          </a:p>
        </p:txBody>
      </p:sp>
    </p:spTree>
    <p:extLst>
      <p:ext uri="{BB962C8B-B14F-4D97-AF65-F5344CB8AC3E}">
        <p14:creationId xmlns:p14="http://schemas.microsoft.com/office/powerpoint/2010/main" val="8850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D4531-C1FC-4A44-8E27-0C51138DAC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81AADD-F52D-40B2-B6E0-1B0A07A987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8C7224-3D1E-4185-B0D2-6646AA5034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75BCA6-6C30-4652-9D18-A6D0296F4771}"/>
              </a:ext>
            </a:extLst>
          </p:cNvPr>
          <p:cNvSpPr>
            <a:spLocks noGrp="1"/>
          </p:cNvSpPr>
          <p:nvPr>
            <p:ph type="dt" sz="half" idx="10"/>
          </p:nvPr>
        </p:nvSpPr>
        <p:spPr/>
        <p:txBody>
          <a:bodyPr/>
          <a:lstStyle/>
          <a:p>
            <a:fld id="{232FBE49-7DAB-40F2-8218-BF59BE087ED9}" type="datetimeFigureOut">
              <a:rPr lang="en-US" smtClean="0"/>
              <a:t>1/3/2022</a:t>
            </a:fld>
            <a:endParaRPr lang="en-US"/>
          </a:p>
        </p:txBody>
      </p:sp>
      <p:sp>
        <p:nvSpPr>
          <p:cNvPr id="6" name="Footer Placeholder 5">
            <a:extLst>
              <a:ext uri="{FF2B5EF4-FFF2-40B4-BE49-F238E27FC236}">
                <a16:creationId xmlns:a16="http://schemas.microsoft.com/office/drawing/2014/main" id="{A01C2707-8B92-4A88-8940-8ECEB2BB20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DDF6DF-9893-4468-A843-CB7B7436C1DC}"/>
              </a:ext>
            </a:extLst>
          </p:cNvPr>
          <p:cNvSpPr>
            <a:spLocks noGrp="1"/>
          </p:cNvSpPr>
          <p:nvPr>
            <p:ph type="sldNum" sz="quarter" idx="12"/>
          </p:nvPr>
        </p:nvSpPr>
        <p:spPr/>
        <p:txBody>
          <a:bodyPr/>
          <a:lstStyle/>
          <a:p>
            <a:fld id="{0506EB02-3579-472F-8EE9-A45D56BB1608}" type="slidenum">
              <a:rPr lang="en-US" smtClean="0"/>
              <a:t>‹#›</a:t>
            </a:fld>
            <a:endParaRPr lang="en-US"/>
          </a:p>
        </p:txBody>
      </p:sp>
    </p:spTree>
    <p:extLst>
      <p:ext uri="{BB962C8B-B14F-4D97-AF65-F5344CB8AC3E}">
        <p14:creationId xmlns:p14="http://schemas.microsoft.com/office/powerpoint/2010/main" val="2237022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84F61-1F6D-43B7-A048-725CF73CA4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0036CC-A229-4536-BA2A-33B42A1139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F0658B-2DAD-45DE-A7CC-3DF325DCB9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ED6B0-53DC-4C0B-A6F4-4C84F37E52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A0823A-4C60-4B2B-9D09-54B38ACDA8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5F220C-298C-44C6-AE9B-1617067C6902}"/>
              </a:ext>
            </a:extLst>
          </p:cNvPr>
          <p:cNvSpPr>
            <a:spLocks noGrp="1"/>
          </p:cNvSpPr>
          <p:nvPr>
            <p:ph type="dt" sz="half" idx="10"/>
          </p:nvPr>
        </p:nvSpPr>
        <p:spPr/>
        <p:txBody>
          <a:bodyPr/>
          <a:lstStyle/>
          <a:p>
            <a:fld id="{232FBE49-7DAB-40F2-8218-BF59BE087ED9}" type="datetimeFigureOut">
              <a:rPr lang="en-US" smtClean="0"/>
              <a:t>1/3/2022</a:t>
            </a:fld>
            <a:endParaRPr lang="en-US"/>
          </a:p>
        </p:txBody>
      </p:sp>
      <p:sp>
        <p:nvSpPr>
          <p:cNvPr id="8" name="Footer Placeholder 7">
            <a:extLst>
              <a:ext uri="{FF2B5EF4-FFF2-40B4-BE49-F238E27FC236}">
                <a16:creationId xmlns:a16="http://schemas.microsoft.com/office/drawing/2014/main" id="{A9628947-55A8-4FA9-94DE-A896F24CE8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21BA5E-0F34-4659-847E-BF7FBB46343C}"/>
              </a:ext>
            </a:extLst>
          </p:cNvPr>
          <p:cNvSpPr>
            <a:spLocks noGrp="1"/>
          </p:cNvSpPr>
          <p:nvPr>
            <p:ph type="sldNum" sz="quarter" idx="12"/>
          </p:nvPr>
        </p:nvSpPr>
        <p:spPr/>
        <p:txBody>
          <a:bodyPr/>
          <a:lstStyle/>
          <a:p>
            <a:fld id="{0506EB02-3579-472F-8EE9-A45D56BB1608}" type="slidenum">
              <a:rPr lang="en-US" smtClean="0"/>
              <a:t>‹#›</a:t>
            </a:fld>
            <a:endParaRPr lang="en-US"/>
          </a:p>
        </p:txBody>
      </p:sp>
    </p:spTree>
    <p:extLst>
      <p:ext uri="{BB962C8B-B14F-4D97-AF65-F5344CB8AC3E}">
        <p14:creationId xmlns:p14="http://schemas.microsoft.com/office/powerpoint/2010/main" val="3583668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E148-A109-454C-B8CE-5052056429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ECB92C-7B04-4FB6-AC20-644FB9C6ADE0}"/>
              </a:ext>
            </a:extLst>
          </p:cNvPr>
          <p:cNvSpPr>
            <a:spLocks noGrp="1"/>
          </p:cNvSpPr>
          <p:nvPr>
            <p:ph type="dt" sz="half" idx="10"/>
          </p:nvPr>
        </p:nvSpPr>
        <p:spPr/>
        <p:txBody>
          <a:bodyPr/>
          <a:lstStyle/>
          <a:p>
            <a:fld id="{232FBE49-7DAB-40F2-8218-BF59BE087ED9}" type="datetimeFigureOut">
              <a:rPr lang="en-US" smtClean="0"/>
              <a:t>1/3/2022</a:t>
            </a:fld>
            <a:endParaRPr lang="en-US"/>
          </a:p>
        </p:txBody>
      </p:sp>
      <p:sp>
        <p:nvSpPr>
          <p:cNvPr id="4" name="Footer Placeholder 3">
            <a:extLst>
              <a:ext uri="{FF2B5EF4-FFF2-40B4-BE49-F238E27FC236}">
                <a16:creationId xmlns:a16="http://schemas.microsoft.com/office/drawing/2014/main" id="{D343FA68-6EA9-4659-BE98-F286C2937D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ED1435-AD6D-4C45-BAEA-9A0DE7624F90}"/>
              </a:ext>
            </a:extLst>
          </p:cNvPr>
          <p:cNvSpPr>
            <a:spLocks noGrp="1"/>
          </p:cNvSpPr>
          <p:nvPr>
            <p:ph type="sldNum" sz="quarter" idx="12"/>
          </p:nvPr>
        </p:nvSpPr>
        <p:spPr/>
        <p:txBody>
          <a:bodyPr/>
          <a:lstStyle/>
          <a:p>
            <a:fld id="{0506EB02-3579-472F-8EE9-A45D56BB1608}" type="slidenum">
              <a:rPr lang="en-US" smtClean="0"/>
              <a:t>‹#›</a:t>
            </a:fld>
            <a:endParaRPr lang="en-US"/>
          </a:p>
        </p:txBody>
      </p:sp>
    </p:spTree>
    <p:extLst>
      <p:ext uri="{BB962C8B-B14F-4D97-AF65-F5344CB8AC3E}">
        <p14:creationId xmlns:p14="http://schemas.microsoft.com/office/powerpoint/2010/main" val="2401383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F0A3FB-FB15-49C8-9388-9B009A5B014A}"/>
              </a:ext>
            </a:extLst>
          </p:cNvPr>
          <p:cNvSpPr>
            <a:spLocks noGrp="1"/>
          </p:cNvSpPr>
          <p:nvPr>
            <p:ph type="dt" sz="half" idx="10"/>
          </p:nvPr>
        </p:nvSpPr>
        <p:spPr/>
        <p:txBody>
          <a:bodyPr/>
          <a:lstStyle/>
          <a:p>
            <a:fld id="{232FBE49-7DAB-40F2-8218-BF59BE087ED9}" type="datetimeFigureOut">
              <a:rPr lang="en-US" smtClean="0"/>
              <a:t>1/3/2022</a:t>
            </a:fld>
            <a:endParaRPr lang="en-US"/>
          </a:p>
        </p:txBody>
      </p:sp>
      <p:sp>
        <p:nvSpPr>
          <p:cNvPr id="3" name="Footer Placeholder 2">
            <a:extLst>
              <a:ext uri="{FF2B5EF4-FFF2-40B4-BE49-F238E27FC236}">
                <a16:creationId xmlns:a16="http://schemas.microsoft.com/office/drawing/2014/main" id="{188F481E-767F-4AFE-8B2D-3261CC621D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EF53CB-83E1-4832-BDC2-FC8D466BE0B1}"/>
              </a:ext>
            </a:extLst>
          </p:cNvPr>
          <p:cNvSpPr>
            <a:spLocks noGrp="1"/>
          </p:cNvSpPr>
          <p:nvPr>
            <p:ph type="sldNum" sz="quarter" idx="12"/>
          </p:nvPr>
        </p:nvSpPr>
        <p:spPr/>
        <p:txBody>
          <a:bodyPr/>
          <a:lstStyle/>
          <a:p>
            <a:fld id="{0506EB02-3579-472F-8EE9-A45D56BB1608}" type="slidenum">
              <a:rPr lang="en-US" smtClean="0"/>
              <a:t>‹#›</a:t>
            </a:fld>
            <a:endParaRPr lang="en-US"/>
          </a:p>
        </p:txBody>
      </p:sp>
    </p:spTree>
    <p:extLst>
      <p:ext uri="{BB962C8B-B14F-4D97-AF65-F5344CB8AC3E}">
        <p14:creationId xmlns:p14="http://schemas.microsoft.com/office/powerpoint/2010/main" val="2748378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E7217-5500-431F-A453-3B1CF9209E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C8BBEC-6C02-4A32-B081-970C9B2757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96AF20-F906-4C9B-9366-AC169993F9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ACD57-B564-45A5-9AB6-13C58048CA76}"/>
              </a:ext>
            </a:extLst>
          </p:cNvPr>
          <p:cNvSpPr>
            <a:spLocks noGrp="1"/>
          </p:cNvSpPr>
          <p:nvPr>
            <p:ph type="dt" sz="half" idx="10"/>
          </p:nvPr>
        </p:nvSpPr>
        <p:spPr/>
        <p:txBody>
          <a:bodyPr/>
          <a:lstStyle/>
          <a:p>
            <a:fld id="{232FBE49-7DAB-40F2-8218-BF59BE087ED9}" type="datetimeFigureOut">
              <a:rPr lang="en-US" smtClean="0"/>
              <a:t>1/3/2022</a:t>
            </a:fld>
            <a:endParaRPr lang="en-US"/>
          </a:p>
        </p:txBody>
      </p:sp>
      <p:sp>
        <p:nvSpPr>
          <p:cNvPr id="6" name="Footer Placeholder 5">
            <a:extLst>
              <a:ext uri="{FF2B5EF4-FFF2-40B4-BE49-F238E27FC236}">
                <a16:creationId xmlns:a16="http://schemas.microsoft.com/office/drawing/2014/main" id="{E6EDF47C-7912-4996-83B4-14749C4EA4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258725-06C3-41BD-91F9-F291EE9E5414}"/>
              </a:ext>
            </a:extLst>
          </p:cNvPr>
          <p:cNvSpPr>
            <a:spLocks noGrp="1"/>
          </p:cNvSpPr>
          <p:nvPr>
            <p:ph type="sldNum" sz="quarter" idx="12"/>
          </p:nvPr>
        </p:nvSpPr>
        <p:spPr/>
        <p:txBody>
          <a:bodyPr/>
          <a:lstStyle/>
          <a:p>
            <a:fld id="{0506EB02-3579-472F-8EE9-A45D56BB1608}" type="slidenum">
              <a:rPr lang="en-US" smtClean="0"/>
              <a:t>‹#›</a:t>
            </a:fld>
            <a:endParaRPr lang="en-US"/>
          </a:p>
        </p:txBody>
      </p:sp>
    </p:spTree>
    <p:extLst>
      <p:ext uri="{BB962C8B-B14F-4D97-AF65-F5344CB8AC3E}">
        <p14:creationId xmlns:p14="http://schemas.microsoft.com/office/powerpoint/2010/main" val="4162134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2B83-7D8E-4461-B8E5-6ACEA2FAD9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4B71D9-68B2-4F28-B3CB-14EDDDE7FE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D25B5E-5A1E-45AE-922A-9E188A691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355B8-27D9-46E5-891A-86601B928B9C}"/>
              </a:ext>
            </a:extLst>
          </p:cNvPr>
          <p:cNvSpPr>
            <a:spLocks noGrp="1"/>
          </p:cNvSpPr>
          <p:nvPr>
            <p:ph type="dt" sz="half" idx="10"/>
          </p:nvPr>
        </p:nvSpPr>
        <p:spPr/>
        <p:txBody>
          <a:bodyPr/>
          <a:lstStyle/>
          <a:p>
            <a:fld id="{232FBE49-7DAB-40F2-8218-BF59BE087ED9}" type="datetimeFigureOut">
              <a:rPr lang="en-US" smtClean="0"/>
              <a:t>1/3/2022</a:t>
            </a:fld>
            <a:endParaRPr lang="en-US"/>
          </a:p>
        </p:txBody>
      </p:sp>
      <p:sp>
        <p:nvSpPr>
          <p:cNvPr id="6" name="Footer Placeholder 5">
            <a:extLst>
              <a:ext uri="{FF2B5EF4-FFF2-40B4-BE49-F238E27FC236}">
                <a16:creationId xmlns:a16="http://schemas.microsoft.com/office/drawing/2014/main" id="{B61FF5D5-4493-4BF8-A9B7-41B5083C24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42EDA9-B7FA-4BD2-85F2-E1F534EE0920}"/>
              </a:ext>
            </a:extLst>
          </p:cNvPr>
          <p:cNvSpPr>
            <a:spLocks noGrp="1"/>
          </p:cNvSpPr>
          <p:nvPr>
            <p:ph type="sldNum" sz="quarter" idx="12"/>
          </p:nvPr>
        </p:nvSpPr>
        <p:spPr/>
        <p:txBody>
          <a:bodyPr/>
          <a:lstStyle/>
          <a:p>
            <a:fld id="{0506EB02-3579-472F-8EE9-A45D56BB1608}" type="slidenum">
              <a:rPr lang="en-US" smtClean="0"/>
              <a:t>‹#›</a:t>
            </a:fld>
            <a:endParaRPr lang="en-US"/>
          </a:p>
        </p:txBody>
      </p:sp>
    </p:spTree>
    <p:extLst>
      <p:ext uri="{BB962C8B-B14F-4D97-AF65-F5344CB8AC3E}">
        <p14:creationId xmlns:p14="http://schemas.microsoft.com/office/powerpoint/2010/main" val="1575641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093E3F-D58E-4931-9546-4A2114A8CF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D2B59F-79A3-4034-BD98-DABD2821BC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903795-30BF-4571-9BA8-1C20558998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2FBE49-7DAB-40F2-8218-BF59BE087ED9}" type="datetimeFigureOut">
              <a:rPr lang="en-US" smtClean="0"/>
              <a:t>1/3/2022</a:t>
            </a:fld>
            <a:endParaRPr lang="en-US"/>
          </a:p>
        </p:txBody>
      </p:sp>
      <p:sp>
        <p:nvSpPr>
          <p:cNvPr id="5" name="Footer Placeholder 4">
            <a:extLst>
              <a:ext uri="{FF2B5EF4-FFF2-40B4-BE49-F238E27FC236}">
                <a16:creationId xmlns:a16="http://schemas.microsoft.com/office/drawing/2014/main" id="{5F165053-BBDA-4AC5-9DCA-84BE594A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2C23F4-9905-4917-B72B-7834328AD0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06EB02-3579-472F-8EE9-A45D56BB1608}" type="slidenum">
              <a:rPr lang="en-US" smtClean="0"/>
              <a:t>‹#›</a:t>
            </a:fld>
            <a:endParaRPr lang="en-US"/>
          </a:p>
        </p:txBody>
      </p:sp>
    </p:spTree>
    <p:extLst>
      <p:ext uri="{BB962C8B-B14F-4D97-AF65-F5344CB8AC3E}">
        <p14:creationId xmlns:p14="http://schemas.microsoft.com/office/powerpoint/2010/main" val="2820989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6.xml"/><Relationship Id="rId3" Type="http://schemas.openxmlformats.org/officeDocument/2006/relationships/tags" Target="../tags/tag3.xml"/><Relationship Id="rId7" Type="http://schemas.openxmlformats.org/officeDocument/2006/relationships/image" Target="../media/image5.jpg"/><Relationship Id="rId12" Type="http://schemas.openxmlformats.org/officeDocument/2006/relationships/slide" Target="slide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11" Type="http://schemas.openxmlformats.org/officeDocument/2006/relationships/slide" Target="slide4.xml"/><Relationship Id="rId5" Type="http://schemas.openxmlformats.org/officeDocument/2006/relationships/slideLayout" Target="../slideLayouts/slideLayout12.xml"/><Relationship Id="rId10" Type="http://schemas.openxmlformats.org/officeDocument/2006/relationships/image" Target="../media/image7.png"/><Relationship Id="rId4" Type="http://schemas.openxmlformats.org/officeDocument/2006/relationships/tags" Target="../tags/tag4.xml"/><Relationship Id="rId9" Type="http://schemas.openxmlformats.org/officeDocument/2006/relationships/slide" Target="slide3.xml"/><Relationship Id="rId14" Type="http://schemas.openxmlformats.org/officeDocument/2006/relationships/slide" Target="slide7.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4B255B-C0D3-4B00-B990-D6E65D4AEF8B}"/>
              </a:ext>
            </a:extLst>
          </p:cNvPr>
          <p:cNvPicPr>
            <a:picLocks noChangeAspect="1"/>
          </p:cNvPicPr>
          <p:nvPr/>
        </p:nvPicPr>
        <p:blipFill rotWithShape="1">
          <a:blip r:embed="rId4">
            <a:extLst>
              <a:ext uri="{28A0092B-C50C-407E-A947-70E740481C1C}">
                <a14:useLocalDpi xmlns:a14="http://schemas.microsoft.com/office/drawing/2010/main" val="0"/>
              </a:ext>
            </a:extLst>
          </a:blip>
          <a:srcRect t="14452" b="79"/>
          <a:stretch/>
        </p:blipFill>
        <p:spPr>
          <a:xfrm>
            <a:off x="0" y="-100668"/>
            <a:ext cx="12192000" cy="6858000"/>
          </a:xfrm>
          <a:prstGeom prst="rect">
            <a:avLst/>
          </a:prstGeom>
        </p:spPr>
      </p:pic>
      <p:pic>
        <p:nvPicPr>
          <p:cNvPr id="4" name="5c249dca6369b">
            <a:hlinkClick r:id="" action="ppaction://media"/>
            <a:extLst>
              <a:ext uri="{FF2B5EF4-FFF2-40B4-BE49-F238E27FC236}">
                <a16:creationId xmlns:a16="http://schemas.microsoft.com/office/drawing/2014/main" id="{398B6CB1-D622-4AE5-BA7C-4507463EE8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96376" y="93944"/>
            <a:ext cx="487363" cy="487363"/>
          </a:xfrm>
          <a:prstGeom prst="rect">
            <a:avLst/>
          </a:prstGeom>
        </p:spPr>
      </p:pic>
      <p:pic>
        <p:nvPicPr>
          <p:cNvPr id="6" name="图片 5">
            <a:extLst>
              <a:ext uri="{FF2B5EF4-FFF2-40B4-BE49-F238E27FC236}">
                <a16:creationId xmlns:a16="http://schemas.microsoft.com/office/drawing/2014/main" id="{49EFA609-5CFC-47FD-AEAF-5CADB07FB8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3986"/>
          <a:stretch/>
        </p:blipFill>
        <p:spPr>
          <a:xfrm>
            <a:off x="3539867" y="2330768"/>
            <a:ext cx="4571570" cy="452723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5747" y="0"/>
            <a:ext cx="4676037" cy="1932599"/>
          </a:xfrm>
          <a:prstGeom prst="rect">
            <a:avLst/>
          </a:prstGeom>
          <a:ln>
            <a:noFill/>
          </a:ln>
        </p:spPr>
      </p:pic>
      <p:sp>
        <p:nvSpPr>
          <p:cNvPr id="9" name="Rectangle 8"/>
          <p:cNvSpPr/>
          <p:nvPr/>
        </p:nvSpPr>
        <p:spPr>
          <a:xfrm>
            <a:off x="4537332" y="1346854"/>
            <a:ext cx="2860078" cy="1569660"/>
          </a:xfrm>
          <a:prstGeom prst="rect">
            <a:avLst/>
          </a:prstGeom>
          <a:noFill/>
          <a:effectLst>
            <a:glow rad="228600">
              <a:schemeClr val="accent1">
                <a:satMod val="175000"/>
                <a:alpha val="40000"/>
              </a:schemeClr>
            </a:glow>
            <a:outerShdw blurRad="50800" dist="38100" dir="8100000" algn="tr" rotWithShape="0">
              <a:prstClr val="black">
                <a:alpha val="40000"/>
              </a:prstClr>
            </a:outerShdw>
          </a:effectLst>
          <a:scene3d>
            <a:camera prst="orthographicFront"/>
            <a:lightRig rig="harsh" dir="t"/>
          </a:scene3d>
          <a:sp3d>
            <a:bevelT/>
          </a:sp3d>
        </p:spPr>
        <p:txBody>
          <a:bodyPr wrap="none">
            <a:spAutoFit/>
            <a:sp3d extrusionH="57150" prstMaterial="matte">
              <a:bevelT w="63500" h="12700" prst="angle"/>
              <a:contourClr>
                <a:schemeClr val="bg1">
                  <a:lumMod val="65000"/>
                </a:schemeClr>
              </a:contourClr>
            </a:sp3d>
          </a:bodyPr>
          <a:lstStyle/>
          <a:p>
            <a:pPr algn="ctr" eaLnBrk="1" fontAlgn="auto" hangingPunct="1">
              <a:spcBef>
                <a:spcPts val="0"/>
              </a:spcBef>
              <a:spcAft>
                <a:spcPts val="0"/>
              </a:spcAft>
              <a:defRPr/>
            </a:pPr>
            <a:r>
              <a:rPr lang="en-US" sz="9600" b="1" dirty="0" err="1">
                <a:ln/>
                <a:solidFill>
                  <a:srgbClr val="AA066F"/>
                </a:solidFill>
                <a:latin typeface="UTM Habano" panose="02040603050506020204" pitchFamily="18" charset="0"/>
              </a:rPr>
              <a:t>Tiết</a:t>
            </a:r>
            <a:r>
              <a:rPr lang="en-US" sz="9600" b="1" dirty="0">
                <a:ln/>
                <a:solidFill>
                  <a:srgbClr val="AA066F"/>
                </a:solidFill>
                <a:latin typeface="UTM Habano" panose="02040603050506020204" pitchFamily="18" charset="0"/>
              </a:rPr>
              <a:t> </a:t>
            </a:r>
            <a:r>
              <a:rPr lang="vi-VN" sz="9600" b="1" dirty="0">
                <a:ln/>
                <a:solidFill>
                  <a:srgbClr val="AA066F"/>
                </a:solidFill>
                <a:latin typeface="UTM Habano" panose="02040603050506020204" pitchFamily="18" charset="0"/>
              </a:rPr>
              <a:t>3</a:t>
            </a:r>
            <a:endParaRPr lang="en-US" sz="9600" b="1" dirty="0">
              <a:ln/>
              <a:solidFill>
                <a:srgbClr val="AA066F"/>
              </a:solidFill>
              <a:latin typeface="UTM Habano" panose="02040603050506020204" pitchFamily="18" charset="0"/>
            </a:endParaRPr>
          </a:p>
        </p:txBody>
      </p:sp>
      <p:sp>
        <p:nvSpPr>
          <p:cNvPr id="8" name="Rectangle 7"/>
          <p:cNvSpPr/>
          <p:nvPr/>
        </p:nvSpPr>
        <p:spPr>
          <a:xfrm rot="19629386">
            <a:off x="-591764" y="550800"/>
            <a:ext cx="3951956" cy="830997"/>
          </a:xfrm>
          <a:prstGeom prst="rect">
            <a:avLst/>
          </a:prstGeom>
          <a:noFill/>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TIẾNG VIỆT</a:t>
            </a:r>
            <a:endParaRPr lang="en-US" sz="4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endParaRP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598" fill="hold"/>
                                            <p:tgtEl>
                                              <p:spTgt spid="4"/>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 presetClass="entr" presetSubtype="8" accel="24000" fill="hold" nodeType="withEffect" p14:presetBounceEnd="78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78000">
                                          <p:cBhvr additive="base">
                                            <p:cTn id="17" dur="1000" fill="hold"/>
                                            <p:tgtEl>
                                              <p:spTgt spid="7"/>
                                            </p:tgtEl>
                                            <p:attrNameLst>
                                              <p:attrName>ppt_x</p:attrName>
                                            </p:attrNameLst>
                                          </p:cBhvr>
                                          <p:tavLst>
                                            <p:tav tm="0">
                                              <p:val>
                                                <p:strVal val="0-#ppt_w/2"/>
                                              </p:val>
                                            </p:tav>
                                            <p:tav tm="100000">
                                              <p:val>
                                                <p:strVal val="#ppt_x"/>
                                              </p:val>
                                            </p:tav>
                                          </p:tavLst>
                                        </p:anim>
                                        <p:anim calcmode="lin" valueType="num" p14:bounceEnd="78000">
                                          <p:cBhvr additive="base">
                                            <p:cTn id="18" dur="1000" fill="hold"/>
                                            <p:tgtEl>
                                              <p:spTgt spid="7"/>
                                            </p:tgtEl>
                                            <p:attrNameLst>
                                              <p:attrName>ppt_y</p:attrName>
                                            </p:attrNameLst>
                                          </p:cBhvr>
                                          <p:tavLst>
                                            <p:tav tm="0">
                                              <p:val>
                                                <p:strVal val="#ppt_y"/>
                                              </p:val>
                                            </p:tav>
                                            <p:tav tm="100000">
                                              <p:val>
                                                <p:strVal val="#ppt_y"/>
                                              </p:val>
                                            </p:tav>
                                          </p:tavLst>
                                        </p:anim>
                                      </p:childTnLst>
                                    </p:cTn>
                                  </p:par>
                                  <p:par>
                                    <p:cTn id="19" presetID="22" presetClass="entr" presetSubtype="8"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repeatCount="indefinite" fill="remove" display="0">
                      <p:stCondLst>
                        <p:cond delay="indefinite"/>
                      </p:stCondLst>
                      <p:endCondLst>
                        <p:cond evt="onStopAudio" delay="0">
                          <p:tgtEl>
                            <p:sldTgt/>
                          </p:tgtEl>
                        </p:cond>
                      </p:endCondLst>
                    </p:cTn>
                    <p:tgtEl>
                      <p:spTgt spid="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598" fill="hold"/>
                                            <p:tgtEl>
                                              <p:spTgt spid="4"/>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 presetClass="entr" presetSubtype="8" accel="24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0-#ppt_w/2"/>
                                              </p:val>
                                            </p:tav>
                                            <p:tav tm="100000">
                                              <p:val>
                                                <p:strVal val="#ppt_x"/>
                                              </p:val>
                                            </p:tav>
                                          </p:tavLst>
                                        </p:anim>
                                        <p:anim calcmode="lin" valueType="num">
                                          <p:cBhvr additive="base">
                                            <p:cTn id="18" dur="1000" fill="hold"/>
                                            <p:tgtEl>
                                              <p:spTgt spid="7"/>
                                            </p:tgtEl>
                                            <p:attrNameLst>
                                              <p:attrName>ppt_y</p:attrName>
                                            </p:attrNameLst>
                                          </p:cBhvr>
                                          <p:tavLst>
                                            <p:tav tm="0">
                                              <p:val>
                                                <p:strVal val="#ppt_y"/>
                                              </p:val>
                                            </p:tav>
                                            <p:tav tm="100000">
                                              <p:val>
                                                <p:strVal val="#ppt_y"/>
                                              </p:val>
                                            </p:tav>
                                          </p:tavLst>
                                        </p:anim>
                                      </p:childTnLst>
                                    </p:cTn>
                                  </p:par>
                                  <p:par>
                                    <p:cTn id="19" presetID="22" presetClass="entr" presetSubtype="8"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repeatCount="indefinite" fill="remove"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0DAF0C6C-87B6-46A4-A44D-FC1E29056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303" y="512487"/>
            <a:ext cx="5675207" cy="5477412"/>
          </a:xfrm>
          <a:prstGeom prst="rect">
            <a:avLst/>
          </a:prstGeom>
        </p:spPr>
      </p:pic>
      <p:pic>
        <p:nvPicPr>
          <p:cNvPr id="5" name="图片 4" descr="图片包含 室内, 物体&#10;&#10;描述已自动生成">
            <a:extLst>
              <a:ext uri="{FF2B5EF4-FFF2-40B4-BE49-F238E27FC236}">
                <a16:creationId xmlns:a16="http://schemas.microsoft.com/office/drawing/2014/main" id="{3B6C69EB-B120-4BF0-AD14-1BD72C5A5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7350" y="989635"/>
            <a:ext cx="6232926" cy="4409955"/>
          </a:xfrm>
          <a:prstGeom prst="rect">
            <a:avLst/>
          </a:prstGeom>
        </p:spPr>
      </p:pic>
      <p:sp>
        <p:nvSpPr>
          <p:cNvPr id="8" name="TextBox 7"/>
          <p:cNvSpPr txBox="1"/>
          <p:nvPr/>
        </p:nvSpPr>
        <p:spPr>
          <a:xfrm>
            <a:off x="6618008" y="1971413"/>
            <a:ext cx="4022081" cy="2123658"/>
          </a:xfrm>
          <a:prstGeom prst="rect">
            <a:avLst/>
          </a:prstGeom>
          <a:noFill/>
        </p:spPr>
        <p:txBody>
          <a:bodyPr wrap="square" rtlCol="0">
            <a:spAutoFit/>
          </a:bodyPr>
          <a:lstStyle/>
          <a:p>
            <a:r>
              <a:rPr lang="vi-VN" sz="6600" dirty="0">
                <a:latin typeface="#9Slide05 TheSecret" panose="00000500000000000000" pitchFamily="2" charset="0"/>
              </a:rPr>
              <a:t>Thế nào là kết bài mở rộng ?</a:t>
            </a:r>
            <a:endParaRPr lang="en-US" sz="6600" dirty="0">
              <a:latin typeface="#9Slide05 TheSecret" panose="00000500000000000000" pitchFamily="2" charset="0"/>
            </a:endParaRPr>
          </a:p>
        </p:txBody>
      </p:sp>
    </p:spTree>
    <p:extLst>
      <p:ext uri="{BB962C8B-B14F-4D97-AF65-F5344CB8AC3E}">
        <p14:creationId xmlns:p14="http://schemas.microsoft.com/office/powerpoint/2010/main" val="61908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C56B686-04A3-46E4-9B2E-616D937BEA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489" y="989635"/>
            <a:ext cx="7284414" cy="5139159"/>
          </a:xfrm>
          <a:prstGeom prst="rect">
            <a:avLst/>
          </a:prstGeom>
        </p:spPr>
      </p:pic>
      <p:sp>
        <p:nvSpPr>
          <p:cNvPr id="9" name="TextBox 8"/>
          <p:cNvSpPr txBox="1"/>
          <p:nvPr/>
        </p:nvSpPr>
        <p:spPr>
          <a:xfrm>
            <a:off x="5462605" y="1204723"/>
            <a:ext cx="5594085" cy="4708981"/>
          </a:xfrm>
          <a:prstGeom prst="rect">
            <a:avLst/>
          </a:prstGeom>
          <a:noFill/>
        </p:spPr>
        <p:txBody>
          <a:bodyPr wrap="square" rtlCol="0">
            <a:spAutoFit/>
          </a:bodyPr>
          <a:lstStyle/>
          <a:p>
            <a:pPr algn="just"/>
            <a:r>
              <a:rPr lang="vi-VN" sz="6000" dirty="0">
                <a:solidFill>
                  <a:schemeClr val="tx2">
                    <a:lumMod val="60000"/>
                    <a:lumOff val="40000"/>
                  </a:schemeClr>
                </a:solidFill>
                <a:latin typeface="#9Slide05 TheSecret" panose="00000500000000000000" pitchFamily="2" charset="0"/>
              </a:rPr>
              <a:t>Kết bài mở rộng là sau khi cho biết kết cục của câu chuyện, có thêm lời bình luận về câu chuyện.</a:t>
            </a:r>
            <a:endParaRPr lang="en-US" sz="6000" dirty="0">
              <a:solidFill>
                <a:schemeClr val="tx2">
                  <a:lumMod val="60000"/>
                  <a:lumOff val="40000"/>
                </a:schemeClr>
              </a:solidFill>
              <a:latin typeface="#9Slide05 AS Heartbeat" panose="02040603050506020204" pitchFamily="18" charset="0"/>
            </a:endParaRPr>
          </a:p>
        </p:txBody>
      </p:sp>
    </p:spTree>
    <p:extLst>
      <p:ext uri="{BB962C8B-B14F-4D97-AF65-F5344CB8AC3E}">
        <p14:creationId xmlns:p14="http://schemas.microsoft.com/office/powerpoint/2010/main" val="2944008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by="(-#ppt_w*2)" calcmode="lin" valueType="num">
                                      <p:cBhvr rctx="PPT">
                                        <p:cTn id="12" dur="500" autoRev="1" fill="hold">
                                          <p:stCondLst>
                                            <p:cond delay="0"/>
                                          </p:stCondLst>
                                        </p:cTn>
                                        <p:tgtEl>
                                          <p:spTgt spid="9"/>
                                        </p:tgtEl>
                                        <p:attrNameLst>
                                          <p:attrName>ppt_w</p:attrName>
                                        </p:attrNameLst>
                                      </p:cBhvr>
                                    </p:anim>
                                    <p:anim by="(#ppt_w*0.50)" calcmode="lin" valueType="num">
                                      <p:cBhvr>
                                        <p:cTn id="13" dur="500" decel="50000" autoRev="1" fill="hold">
                                          <p:stCondLst>
                                            <p:cond delay="0"/>
                                          </p:stCondLst>
                                        </p:cTn>
                                        <p:tgtEl>
                                          <p:spTgt spid="9"/>
                                        </p:tgtEl>
                                        <p:attrNameLst>
                                          <p:attrName>ppt_x</p:attrName>
                                        </p:attrNameLst>
                                      </p:cBhvr>
                                    </p:anim>
                                    <p:anim from="(-#ppt_h/2)" to="(#ppt_y)" calcmode="lin" valueType="num">
                                      <p:cBhvr>
                                        <p:cTn id="14" dur="1000" fill="hold">
                                          <p:stCondLst>
                                            <p:cond delay="0"/>
                                          </p:stCondLst>
                                        </p:cTn>
                                        <p:tgtEl>
                                          <p:spTgt spid="9"/>
                                        </p:tgtEl>
                                        <p:attrNameLst>
                                          <p:attrName>ppt_y</p:attrName>
                                        </p:attrNameLst>
                                      </p:cBhvr>
                                    </p:anim>
                                    <p:animRot by="21600000">
                                      <p:cBhvr>
                                        <p:cTn id="15" dur="10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984262" y="989768"/>
            <a:ext cx="9977377" cy="541132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5569228" y="1876777"/>
            <a:ext cx="6350466" cy="4524315"/>
          </a:xfrm>
          <a:prstGeom prst="rect">
            <a:avLst/>
          </a:prstGeom>
          <a:noFill/>
        </p:spPr>
        <p:txBody>
          <a:bodyPr wrap="square" rtlCol="0">
            <a:spAutoFit/>
          </a:bodyPr>
          <a:lstStyle/>
          <a:p>
            <a:pPr algn="just"/>
            <a:r>
              <a:rPr lang="vi-VN" sz="3600" dirty="0">
                <a:latin typeface="iCiel Bambola" panose="02000000000000000000" pitchFamily="50" charset="0"/>
              </a:rPr>
              <a:t>Thần đồng là những chú bé ngay từ tuổi nhỏ đã bộc lộ tài năng lớn của mình. Nói đến những thần đồng ở nước ta xưa nay, mọi người thường nghĩ đến Nguyễn Hiền, một chú bé nhà nghèo tự học đỗ Trạng nguyên lúc vừa 13 tuổi. Câu chuyện xảy ra vào đời vua Trần Thái Tông.</a:t>
            </a:r>
            <a:endParaRPr lang="en-US" sz="3600" dirty="0">
              <a:latin typeface="iCiel Bambola" panose="02000000000000000000" pitchFamily="50" charset="0"/>
            </a:endParaRPr>
          </a:p>
        </p:txBody>
      </p:sp>
      <p:pic>
        <p:nvPicPr>
          <p:cNvPr id="4" name="图片 3">
            <a:extLst>
              <a:ext uri="{FF2B5EF4-FFF2-40B4-BE49-F238E27FC236}">
                <a16:creationId xmlns:a16="http://schemas.microsoft.com/office/drawing/2014/main" id="{E3AE0150-7580-4935-BD8A-A202B7D2F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39" y="188913"/>
            <a:ext cx="5945566" cy="6736199"/>
          </a:xfrm>
          <a:prstGeom prst="rect">
            <a:avLst/>
          </a:prstGeom>
        </p:spPr>
      </p:pic>
      <p:pic>
        <p:nvPicPr>
          <p:cNvPr id="8" name="图片 7">
            <a:extLst>
              <a:ext uri="{FF2B5EF4-FFF2-40B4-BE49-F238E27FC236}">
                <a16:creationId xmlns:a16="http://schemas.microsoft.com/office/drawing/2014/main" id="{7ADC5123-F74F-4C44-AA2A-CA471673AD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1477"/>
          <a:stretch/>
        </p:blipFill>
        <p:spPr>
          <a:xfrm>
            <a:off x="6192999" y="946153"/>
            <a:ext cx="4571570" cy="1270322"/>
          </a:xfrm>
          <a:prstGeom prst="rect">
            <a:avLst/>
          </a:prstGeom>
        </p:spPr>
      </p:pic>
    </p:spTree>
    <p:extLst>
      <p:ext uri="{BB962C8B-B14F-4D97-AF65-F5344CB8AC3E}">
        <p14:creationId xmlns:p14="http://schemas.microsoft.com/office/powerpoint/2010/main" val="2424396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4">
            <a:extLst>
              <a:ext uri="{FF2B5EF4-FFF2-40B4-BE49-F238E27FC236}">
                <a16:creationId xmlns:a16="http://schemas.microsoft.com/office/drawing/2014/main" id="{77548FC4-CE29-46F0-8C56-6CEBC1E1C1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346" y="2066081"/>
            <a:ext cx="4524685" cy="3923818"/>
          </a:xfrm>
          <a:prstGeom prst="rect">
            <a:avLst/>
          </a:prstGeom>
        </p:spPr>
      </p:pic>
      <p:sp>
        <p:nvSpPr>
          <p:cNvPr id="12" name="TextBox 11"/>
          <p:cNvSpPr txBox="1"/>
          <p:nvPr/>
        </p:nvSpPr>
        <p:spPr>
          <a:xfrm>
            <a:off x="6096000" y="2573579"/>
            <a:ext cx="4999839" cy="3416320"/>
          </a:xfrm>
          <a:prstGeom prst="rect">
            <a:avLst/>
          </a:prstGeom>
          <a:noFill/>
        </p:spPr>
        <p:txBody>
          <a:bodyPr wrap="square" rtlCol="0">
            <a:spAutoFit/>
          </a:bodyPr>
          <a:lstStyle/>
          <a:p>
            <a:pPr algn="just"/>
            <a:r>
              <a:rPr lang="vi-VN" sz="3600" dirty="0">
                <a:latin typeface="iCiel Bambola" panose="02000000000000000000" pitchFamily="50" charset="0"/>
              </a:rPr>
              <a:t>Câu chuyện về thần đồng Nguyễn Hiền đúng là một minh chứng đầy thuyết phục cho lời khuyên nhủ của cổ nhân “Có công mài sắt, có ngày nên kim”.</a:t>
            </a:r>
            <a:endParaRPr lang="en-US" sz="3600" dirty="0">
              <a:latin typeface="iCiel Bambola" panose="02000000000000000000" pitchFamily="50" charset="0"/>
            </a:endParaRPr>
          </a:p>
        </p:txBody>
      </p:sp>
      <p:sp>
        <p:nvSpPr>
          <p:cNvPr id="13" name="Rounded Rectangle 12"/>
          <p:cNvSpPr/>
          <p:nvPr/>
        </p:nvSpPr>
        <p:spPr>
          <a:xfrm>
            <a:off x="4930046" y="1159360"/>
            <a:ext cx="5867400" cy="919401"/>
          </a:xfrm>
          <a:prstGeom prst="roundRect">
            <a:avLst/>
          </a:prstGeom>
          <a:solidFill>
            <a:schemeClr val="bg1">
              <a:alpha val="45000"/>
            </a:schemeClr>
          </a:solidFill>
          <a:ln>
            <a:solidFill>
              <a:srgbClr val="3F7130"/>
            </a:solidFill>
            <a:prstDash val="lgDashDot"/>
          </a:ln>
        </p:spPr>
        <p:txBody>
          <a:bodyPr wrap="square" lIns="91440" tIns="45720" rIns="91440" bIns="45720">
            <a:spAutoFit/>
          </a:bodyPr>
          <a:lstStyle/>
          <a:p>
            <a:pPr algn="ctr"/>
            <a:r>
              <a:rPr lang="vi-VN" sz="4800" b="1" dirty="0">
                <a:ln w="0"/>
                <a:solidFill>
                  <a:srgbClr val="3F7130"/>
                </a:solidFill>
                <a:latin typeface="Times New Roman" panose="02020603050405020304" pitchFamily="18" charset="0"/>
                <a:cs typeface="Times New Roman" panose="02020603050405020304" pitchFamily="18" charset="0"/>
              </a:rPr>
              <a:t>Kết bài mở rộng</a:t>
            </a:r>
            <a:endParaRPr lang="en-US" sz="4800" b="1" cap="none" spc="0" dirty="0">
              <a:ln w="0"/>
              <a:solidFill>
                <a:srgbClr val="3F713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2641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iterate type="wd">
                                    <p:tmPct val="10000"/>
                                  </p:iterate>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0-#ppt_w/2"/>
                                          </p:val>
                                        </p:tav>
                                        <p:tav tm="100000">
                                          <p:val>
                                            <p:strVal val="#ppt_x"/>
                                          </p:val>
                                        </p:tav>
                                      </p:tavLst>
                                    </p:anim>
                                    <p:anim calcmode="lin" valueType="num">
                                      <p:cBhvr additive="base">
                                        <p:cTn id="15"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1000"/>
                                        <p:tgtEl>
                                          <p:spTgt spid="12">
                                            <p:txEl>
                                              <p:pRg st="0" end="0"/>
                                            </p:txEl>
                                          </p:spTgt>
                                        </p:tgtEl>
                                      </p:cBhvr>
                                    </p:animEffect>
                                    <p:anim calcmode="lin" valueType="num">
                                      <p:cBhvr>
                                        <p:cTn id="2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B66D750D-ED91-4842-97DD-8F5AAEE077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1477"/>
          <a:stretch/>
        </p:blipFill>
        <p:spPr>
          <a:xfrm>
            <a:off x="3810215" y="868101"/>
            <a:ext cx="4571570" cy="1270322"/>
          </a:xfrm>
          <a:prstGeom prst="rect">
            <a:avLst/>
          </a:prstGeom>
        </p:spPr>
      </p:pic>
      <p:pic>
        <p:nvPicPr>
          <p:cNvPr id="8" name="图片 7">
            <a:extLst>
              <a:ext uri="{FF2B5EF4-FFF2-40B4-BE49-F238E27FC236}">
                <a16:creationId xmlns:a16="http://schemas.microsoft.com/office/drawing/2014/main" id="{94C57FD5-482E-43CB-A6EF-159952BC15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1055641" y="1208828"/>
            <a:ext cx="7012567" cy="3838459"/>
          </a:xfrm>
          <a:prstGeom prst="rect">
            <a:avLst/>
          </a:prstGeom>
        </p:spPr>
      </p:pic>
      <p:pic>
        <p:nvPicPr>
          <p:cNvPr id="7" name="图片 4">
            <a:extLst>
              <a:ext uri="{FF2B5EF4-FFF2-40B4-BE49-F238E27FC236}">
                <a16:creationId xmlns:a16="http://schemas.microsoft.com/office/drawing/2014/main" id="{2E746AAC-50DD-4FBB-8BCA-945EB210ED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6071" y="1503262"/>
            <a:ext cx="4417554" cy="4417554"/>
          </a:xfrm>
          <a:prstGeom prst="rect">
            <a:avLst/>
          </a:prstGeom>
        </p:spPr>
      </p:pic>
      <p:sp>
        <p:nvSpPr>
          <p:cNvPr id="9" name="TextBox 8"/>
          <p:cNvSpPr txBox="1"/>
          <p:nvPr/>
        </p:nvSpPr>
        <p:spPr>
          <a:xfrm>
            <a:off x="2332939" y="2562421"/>
            <a:ext cx="4999839" cy="1569660"/>
          </a:xfrm>
          <a:prstGeom prst="rect">
            <a:avLst/>
          </a:prstGeom>
          <a:noFill/>
        </p:spPr>
        <p:txBody>
          <a:bodyPr wrap="square" rtlCol="0">
            <a:spAutoFit/>
          </a:bodyPr>
          <a:lstStyle/>
          <a:p>
            <a:pPr algn="just"/>
            <a:r>
              <a:rPr lang="vi-VN" sz="9600" dirty="0">
                <a:solidFill>
                  <a:srgbClr val="FF0000"/>
                </a:solidFill>
                <a:latin typeface="#9Slide05 Handsome Script" panose="00000500000000000000" pitchFamily="2" charset="0"/>
              </a:rPr>
              <a:t>Cây văn nhí</a:t>
            </a:r>
            <a:endParaRPr lang="en-US" sz="9600" dirty="0">
              <a:solidFill>
                <a:srgbClr val="FF0000"/>
              </a:solidFill>
              <a:latin typeface="#9Slide05 Handsome Script" panose="00000500000000000000" pitchFamily="2" charset="0"/>
            </a:endParaRPr>
          </a:p>
        </p:txBody>
      </p:sp>
    </p:spTree>
    <p:extLst>
      <p:ext uri="{BB962C8B-B14F-4D97-AF65-F5344CB8AC3E}">
        <p14:creationId xmlns:p14="http://schemas.microsoft.com/office/powerpoint/2010/main" val="3915777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heckerboard(across)">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teacher inside the classroom Royalty Free Vector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1003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8">
            <a:extLst>
              <a:ext uri="{FF2B5EF4-FFF2-40B4-BE49-F238E27FC236}">
                <a16:creationId xmlns:a16="http://schemas.microsoft.com/office/drawing/2014/main" id="{A0D83614-3DE9-49FB-8EDF-7972F2C05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437" y="-168784"/>
            <a:ext cx="4178314" cy="329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a:extLst>
              <a:ext uri="{FF2B5EF4-FFF2-40B4-BE49-F238E27FC236}">
                <a16:creationId xmlns:a16="http://schemas.microsoft.com/office/drawing/2014/main" id="{034DD35F-E2FE-41AC-973F-9A5AE2846F10}"/>
              </a:ext>
            </a:extLst>
          </p:cNvPr>
          <p:cNvSpPr>
            <a:spLocks noChangeArrowheads="1"/>
          </p:cNvSpPr>
          <p:nvPr/>
        </p:nvSpPr>
        <p:spPr bwMode="auto">
          <a:xfrm>
            <a:off x="6122585" y="163479"/>
            <a:ext cx="313516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ct val="0"/>
              </a:spcBef>
              <a:buNone/>
            </a:pPr>
            <a:r>
              <a:rPr kumimoji="1" lang="en-US" altLang="zh-CN" sz="4000" dirty="0" err="1">
                <a:solidFill>
                  <a:srgbClr val="777C79"/>
                </a:solidFill>
                <a:latin typeface="UTM Cookies" panose="02040603050506020204" pitchFamily="18" charset="0"/>
                <a:ea typeface="汉仪小康美术体简" panose="02020600000000000000" pitchFamily="18" charset="-122"/>
              </a:rPr>
              <a:t>Nhận</a:t>
            </a:r>
            <a:r>
              <a:rPr kumimoji="1" lang="en-US" altLang="zh-CN" sz="4000" dirty="0">
                <a:solidFill>
                  <a:srgbClr val="777C79"/>
                </a:solidFill>
                <a:latin typeface="UTM Cookies" panose="02040603050506020204" pitchFamily="18" charset="0"/>
                <a:ea typeface="汉仪小康美术体简" panose="02020600000000000000" pitchFamily="18" charset="-122"/>
              </a:rPr>
              <a:t> </a:t>
            </a:r>
            <a:r>
              <a:rPr kumimoji="1" lang="en-US" altLang="zh-CN" sz="4000" dirty="0" err="1">
                <a:solidFill>
                  <a:srgbClr val="777C79"/>
                </a:solidFill>
                <a:latin typeface="UTM Cookies" panose="02040603050506020204" pitchFamily="18" charset="0"/>
                <a:ea typeface="汉仪小康美术体简" panose="02020600000000000000" pitchFamily="18" charset="-122"/>
              </a:rPr>
              <a:t>xét</a:t>
            </a:r>
            <a:r>
              <a:rPr kumimoji="1" lang="en-US" altLang="zh-CN" sz="4000" dirty="0">
                <a:solidFill>
                  <a:srgbClr val="777C79"/>
                </a:solidFill>
                <a:latin typeface="UTM Cookies" panose="02040603050506020204" pitchFamily="18" charset="0"/>
                <a:ea typeface="汉仪小康美术体简" panose="02020600000000000000" pitchFamily="18" charset="-122"/>
              </a:rPr>
              <a:t> </a:t>
            </a:r>
            <a:r>
              <a:rPr kumimoji="1" lang="vi-VN" altLang="zh-CN" sz="4000" dirty="0">
                <a:solidFill>
                  <a:srgbClr val="777C79"/>
                </a:solidFill>
                <a:latin typeface="UTM Cookies" panose="02040603050506020204" pitchFamily="18" charset="0"/>
                <a:ea typeface="汉仪小康美术体简" panose="02020600000000000000" pitchFamily="18" charset="-122"/>
              </a:rPr>
              <a:t>bài làm</a:t>
            </a:r>
            <a:endParaRPr kumimoji="1" lang="en-US" altLang="zh-CN" sz="4000" dirty="0">
              <a:solidFill>
                <a:srgbClr val="777C79"/>
              </a:solidFill>
              <a:latin typeface="UTM Cookies" panose="02040603050506020204" pitchFamily="18" charset="0"/>
              <a:ea typeface="汉仪小康美术体简" panose="02020600000000000000" pitchFamily="18" charset="-122"/>
            </a:endParaRPr>
          </a:p>
        </p:txBody>
      </p:sp>
      <p:grpSp>
        <p:nvGrpSpPr>
          <p:cNvPr id="6" name="Group 5"/>
          <p:cNvGrpSpPr/>
          <p:nvPr/>
        </p:nvGrpSpPr>
        <p:grpSpPr>
          <a:xfrm>
            <a:off x="1020731" y="1471673"/>
            <a:ext cx="2431386" cy="4970745"/>
            <a:chOff x="1020731" y="1471673"/>
            <a:chExt cx="2431386" cy="4970745"/>
          </a:xfrm>
        </p:grpSpPr>
        <p:pic>
          <p:nvPicPr>
            <p:cNvPr id="11" name="图片 17">
              <a:extLst>
                <a:ext uri="{FF2B5EF4-FFF2-40B4-BE49-F238E27FC236}">
                  <a16:creationId xmlns:a16="http://schemas.microsoft.com/office/drawing/2014/main" id="{FC32B2AE-910B-48C4-A925-70E6EA27DAB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5355" b="43350"/>
            <a:stretch/>
          </p:blipFill>
          <p:spPr bwMode="auto">
            <a:xfrm>
              <a:off x="1020731" y="1471673"/>
              <a:ext cx="2431386" cy="26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7">
              <a:extLst>
                <a:ext uri="{FF2B5EF4-FFF2-40B4-BE49-F238E27FC236}">
                  <a16:creationId xmlns:a16="http://schemas.microsoft.com/office/drawing/2014/main" id="{FC32B2AE-910B-48C4-A925-70E6EA27DAB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82" t="75686" r="73195"/>
            <a:stretch/>
          </p:blipFill>
          <p:spPr bwMode="auto">
            <a:xfrm>
              <a:off x="2236424" y="5288164"/>
              <a:ext cx="647272" cy="115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p:cNvGrpSpPr/>
          <p:nvPr/>
        </p:nvGrpSpPr>
        <p:grpSpPr>
          <a:xfrm>
            <a:off x="8414378" y="785764"/>
            <a:ext cx="1828957" cy="3615866"/>
            <a:chOff x="8414378" y="785764"/>
            <a:chExt cx="1828957" cy="3615866"/>
          </a:xfrm>
        </p:grpSpPr>
        <p:pic>
          <p:nvPicPr>
            <p:cNvPr id="16" name="图片 17">
              <a:extLst>
                <a:ext uri="{FF2B5EF4-FFF2-40B4-BE49-F238E27FC236}">
                  <a16:creationId xmlns:a16="http://schemas.microsoft.com/office/drawing/2014/main" id="{FC32B2AE-910B-48C4-A925-70E6EA27DAB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2982" b="43350"/>
            <a:stretch/>
          </p:blipFill>
          <p:spPr bwMode="auto">
            <a:xfrm>
              <a:off x="8414378" y="785764"/>
              <a:ext cx="1828957" cy="189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7">
              <a:extLst>
                <a:ext uri="{FF2B5EF4-FFF2-40B4-BE49-F238E27FC236}">
                  <a16:creationId xmlns:a16="http://schemas.microsoft.com/office/drawing/2014/main" id="{FC32B2AE-910B-48C4-A925-70E6EA27DAB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3955" t="76462" r="16090"/>
            <a:stretch/>
          </p:blipFill>
          <p:spPr bwMode="auto">
            <a:xfrm>
              <a:off x="8774045" y="3464849"/>
              <a:ext cx="585706" cy="93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5018883" y="1471673"/>
            <a:ext cx="2229492" cy="4939924"/>
            <a:chOff x="5018883" y="1471673"/>
            <a:chExt cx="2229492" cy="4939924"/>
          </a:xfrm>
        </p:grpSpPr>
        <p:pic>
          <p:nvPicPr>
            <p:cNvPr id="15" name="图片 17">
              <a:extLst>
                <a:ext uri="{FF2B5EF4-FFF2-40B4-BE49-F238E27FC236}">
                  <a16:creationId xmlns:a16="http://schemas.microsoft.com/office/drawing/2014/main" id="{FC32B2AE-910B-48C4-A925-70E6EA27DAB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564" r="35668" b="43350"/>
            <a:stretch/>
          </p:blipFill>
          <p:spPr bwMode="auto">
            <a:xfrm>
              <a:off x="5018883" y="1471673"/>
              <a:ext cx="2229492" cy="26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FC32B2AE-910B-48C4-A925-70E6EA27DAB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498" t="76120" r="44523"/>
            <a:stretch/>
          </p:blipFill>
          <p:spPr bwMode="auto">
            <a:xfrm>
              <a:off x="5866544" y="5277893"/>
              <a:ext cx="770562" cy="113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2923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pic>
        <p:nvPicPr>
          <p:cNvPr id="4" name="图片 3">
            <a:extLst>
              <a:ext uri="{FF2B5EF4-FFF2-40B4-BE49-F238E27FC236}">
                <a16:creationId xmlns:a16="http://schemas.microsoft.com/office/drawing/2014/main" id="{C6ACFA83-5B11-4C92-9D6E-F2AF2DD70C30}"/>
              </a:ext>
            </a:extLst>
          </p:cNvPr>
          <p:cNvPicPr>
            <a:picLocks noChangeAspect="1"/>
          </p:cNvPicPr>
          <p:nvPr/>
        </p:nvPicPr>
        <p:blipFill rotWithShape="1">
          <a:blip r:embed="rId3">
            <a:extLst>
              <a:ext uri="{28A0092B-C50C-407E-A947-70E740481C1C}">
                <a14:useLocalDpi xmlns:a14="http://schemas.microsoft.com/office/drawing/2010/main" val="0"/>
              </a:ext>
            </a:extLst>
          </a:blip>
          <a:srcRect l="47336"/>
          <a:stretch/>
        </p:blipFill>
        <p:spPr>
          <a:xfrm>
            <a:off x="7003396" y="1493134"/>
            <a:ext cx="3602871" cy="4207397"/>
          </a:xfrm>
          <a:prstGeom prst="rect">
            <a:avLst/>
          </a:prstGeom>
        </p:spPr>
      </p:pic>
      <p:pic>
        <p:nvPicPr>
          <p:cNvPr id="11" name="图片 10">
            <a:extLst>
              <a:ext uri="{FF2B5EF4-FFF2-40B4-BE49-F238E27FC236}">
                <a16:creationId xmlns:a16="http://schemas.microsoft.com/office/drawing/2014/main" id="{B82D6CF9-F2AB-49E1-A3C3-CEA3CFB5E6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6319" y="2016354"/>
            <a:ext cx="927249" cy="927249"/>
          </a:xfrm>
          <a:prstGeom prst="rect">
            <a:avLst/>
          </a:prstGeom>
        </p:spPr>
      </p:pic>
      <p:sp>
        <p:nvSpPr>
          <p:cNvPr id="9" name="矩形 39">
            <a:extLst>
              <a:ext uri="{FF2B5EF4-FFF2-40B4-BE49-F238E27FC236}">
                <a16:creationId xmlns:a16="http://schemas.microsoft.com/office/drawing/2014/main" id="{05084749-EE97-4DCF-9C47-83A942689AD0}"/>
              </a:ext>
            </a:extLst>
          </p:cNvPr>
          <p:cNvSpPr/>
          <p:nvPr/>
        </p:nvSpPr>
        <p:spPr>
          <a:xfrm>
            <a:off x="2284485" y="2420383"/>
            <a:ext cx="5416868" cy="707886"/>
          </a:xfrm>
          <a:prstGeom prst="rect">
            <a:avLst/>
          </a:prstGeom>
        </p:spPr>
        <p:txBody>
          <a:bodyPr wrap="none">
            <a:spAutoFit/>
          </a:bodyPr>
          <a:lstStyle/>
          <a:p>
            <a:r>
              <a:rPr lang="vi-VN" altLang="zh-CN" sz="4000" b="1" dirty="0">
                <a:solidFill>
                  <a:srgbClr val="777C79"/>
                </a:solidFill>
                <a:latin typeface="Times New Roman" panose="02020603050405020304" pitchFamily="18" charset="0"/>
                <a:ea typeface="汉仪小康美术体简" panose="02020600000000000000" pitchFamily="18" charset="-122"/>
                <a:cs typeface="Times New Roman" panose="02020603050405020304" pitchFamily="18" charset="0"/>
              </a:rPr>
              <a:t>Hoàn thành các bài tập.</a:t>
            </a:r>
            <a:endParaRPr lang="zh-CN" altLang="en-US" sz="4000" b="1" dirty="0">
              <a:solidFill>
                <a:srgbClr val="777C79"/>
              </a:solidFill>
              <a:latin typeface="Times New Roman" panose="02020603050405020304" pitchFamily="18" charset="0"/>
              <a:ea typeface="汉仪小康美术体简" panose="02020600000000000000" pitchFamily="18" charset="-122"/>
              <a:cs typeface="Times New Roman" panose="02020603050405020304" pitchFamily="18" charset="0"/>
            </a:endParaRPr>
          </a:p>
        </p:txBody>
      </p:sp>
      <p:sp>
        <p:nvSpPr>
          <p:cNvPr id="12" name="矩形 39">
            <a:extLst>
              <a:ext uri="{FF2B5EF4-FFF2-40B4-BE49-F238E27FC236}">
                <a16:creationId xmlns:a16="http://schemas.microsoft.com/office/drawing/2014/main" id="{05084749-EE97-4DCF-9C47-83A942689AD0}"/>
              </a:ext>
            </a:extLst>
          </p:cNvPr>
          <p:cNvSpPr/>
          <p:nvPr/>
        </p:nvSpPr>
        <p:spPr>
          <a:xfrm>
            <a:off x="2284485" y="3631768"/>
            <a:ext cx="5189241" cy="707886"/>
          </a:xfrm>
          <a:prstGeom prst="rect">
            <a:avLst/>
          </a:prstGeom>
        </p:spPr>
        <p:txBody>
          <a:bodyPr wrap="none">
            <a:spAutoFit/>
          </a:bodyPr>
          <a:lstStyle/>
          <a:p>
            <a:r>
              <a:rPr lang="en-US" altLang="zh-CN" sz="4000" b="1" dirty="0" err="1">
                <a:solidFill>
                  <a:srgbClr val="777C79"/>
                </a:solidFill>
                <a:latin typeface="Times New Roman" panose="02020603050405020304" pitchFamily="18" charset="0"/>
                <a:ea typeface="汉仪小康美术体简" panose="02020600000000000000" pitchFamily="18" charset="-122"/>
                <a:cs typeface="Times New Roman" panose="02020603050405020304" pitchFamily="18" charset="0"/>
              </a:rPr>
              <a:t>Chuẩn</a:t>
            </a:r>
            <a:r>
              <a:rPr lang="en-US" altLang="zh-CN" sz="4000" b="1" dirty="0">
                <a:solidFill>
                  <a:srgbClr val="777C79"/>
                </a:solidFill>
                <a:latin typeface="Times New Roman" panose="02020603050405020304" pitchFamily="18" charset="0"/>
                <a:ea typeface="汉仪小康美术体简" panose="02020600000000000000" pitchFamily="18" charset="-122"/>
                <a:cs typeface="Times New Roman" panose="02020603050405020304" pitchFamily="18" charset="0"/>
              </a:rPr>
              <a:t> </a:t>
            </a:r>
            <a:r>
              <a:rPr lang="en-US" altLang="zh-CN" sz="4000" b="1" dirty="0" err="1">
                <a:solidFill>
                  <a:srgbClr val="777C79"/>
                </a:solidFill>
                <a:latin typeface="Times New Roman" panose="02020603050405020304" pitchFamily="18" charset="0"/>
                <a:ea typeface="汉仪小康美术体简" panose="02020600000000000000" pitchFamily="18" charset="-122"/>
                <a:cs typeface="Times New Roman" panose="02020603050405020304" pitchFamily="18" charset="0"/>
              </a:rPr>
              <a:t>bị</a:t>
            </a:r>
            <a:r>
              <a:rPr lang="en-US" altLang="zh-CN" sz="4000" b="1" dirty="0">
                <a:solidFill>
                  <a:srgbClr val="777C79"/>
                </a:solidFill>
                <a:latin typeface="Times New Roman" panose="02020603050405020304" pitchFamily="18" charset="0"/>
                <a:ea typeface="汉仪小康美术体简" panose="02020600000000000000" pitchFamily="18" charset="-122"/>
                <a:cs typeface="Times New Roman" panose="02020603050405020304" pitchFamily="18" charset="0"/>
              </a:rPr>
              <a:t> </a:t>
            </a:r>
            <a:r>
              <a:rPr lang="en-US" altLang="zh-CN" sz="4000" b="1" dirty="0" err="1">
                <a:solidFill>
                  <a:srgbClr val="777C79"/>
                </a:solidFill>
                <a:latin typeface="Times New Roman" panose="02020603050405020304" pitchFamily="18" charset="0"/>
                <a:ea typeface="汉仪小康美术体简" panose="02020600000000000000" pitchFamily="18" charset="-122"/>
                <a:cs typeface="Times New Roman" panose="02020603050405020304" pitchFamily="18" charset="0"/>
              </a:rPr>
              <a:t>bài</a:t>
            </a:r>
            <a:r>
              <a:rPr lang="en-US" altLang="zh-CN" sz="4000" b="1" dirty="0">
                <a:solidFill>
                  <a:srgbClr val="777C79"/>
                </a:solidFill>
                <a:latin typeface="Times New Roman" panose="02020603050405020304" pitchFamily="18" charset="0"/>
                <a:ea typeface="汉仪小康美术体简" panose="02020600000000000000" pitchFamily="18" charset="-122"/>
                <a:cs typeface="Times New Roman" panose="02020603050405020304" pitchFamily="18" charset="0"/>
              </a:rPr>
              <a:t> </a:t>
            </a:r>
            <a:r>
              <a:rPr lang="vi-VN" altLang="zh-CN" sz="4000" b="1" dirty="0">
                <a:solidFill>
                  <a:srgbClr val="777C79"/>
                </a:solidFill>
                <a:latin typeface="Times New Roman" panose="02020603050405020304" pitchFamily="18" charset="0"/>
                <a:ea typeface="汉仪小康美术体简" panose="02020600000000000000" pitchFamily="18" charset="-122"/>
                <a:cs typeface="Times New Roman" panose="02020603050405020304" pitchFamily="18" charset="0"/>
              </a:rPr>
              <a:t>tiếp theo.</a:t>
            </a:r>
            <a:endParaRPr lang="zh-CN" altLang="en-US" sz="4000" b="1" dirty="0">
              <a:solidFill>
                <a:srgbClr val="A25E30"/>
              </a:solidFill>
              <a:latin typeface="Times New Roman" panose="02020603050405020304" pitchFamily="18" charset="0"/>
              <a:ea typeface="汉仪小康美术体简" panose="02020600000000000000" pitchFamily="18" charset="-122"/>
              <a:cs typeface="Times New Roman" panose="02020603050405020304" pitchFamily="18" charset="0"/>
            </a:endParaRPr>
          </a:p>
        </p:txBody>
      </p:sp>
      <p:pic>
        <p:nvPicPr>
          <p:cNvPr id="13" name="图片 10">
            <a:extLst>
              <a:ext uri="{FF2B5EF4-FFF2-40B4-BE49-F238E27FC236}">
                <a16:creationId xmlns:a16="http://schemas.microsoft.com/office/drawing/2014/main" id="{B82D6CF9-F2AB-49E1-A3C3-CEA3CFB5E6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610" y="3345083"/>
            <a:ext cx="927249" cy="927249"/>
          </a:xfrm>
          <a:prstGeom prst="rect">
            <a:avLst/>
          </a:prstGeom>
        </p:spPr>
      </p:pic>
      <p:sp>
        <p:nvSpPr>
          <p:cNvPr id="14" name="矩形 39">
            <a:extLst>
              <a:ext uri="{FF2B5EF4-FFF2-40B4-BE49-F238E27FC236}">
                <a16:creationId xmlns:a16="http://schemas.microsoft.com/office/drawing/2014/main" id="{05084749-EE97-4DCF-9C47-83A942689AD0}"/>
              </a:ext>
            </a:extLst>
          </p:cNvPr>
          <p:cNvSpPr/>
          <p:nvPr/>
        </p:nvSpPr>
        <p:spPr>
          <a:xfrm>
            <a:off x="4158395" y="228843"/>
            <a:ext cx="3586238" cy="1323439"/>
          </a:xfrm>
          <a:prstGeom prst="rect">
            <a:avLst/>
          </a:prstGeom>
        </p:spPr>
        <p:txBody>
          <a:bodyPr wrap="none">
            <a:spAutoFit/>
          </a:bodyPr>
          <a:lstStyle/>
          <a:p>
            <a:r>
              <a:rPr lang="en-US" altLang="zh-CN" sz="8000" b="1" spc="50" dirty="0">
                <a:ln w="9525" cmpd="sng">
                  <a:solidFill>
                    <a:schemeClr val="accent1"/>
                  </a:solidFill>
                  <a:prstDash val="solid"/>
                </a:ln>
                <a:solidFill>
                  <a:schemeClr val="accent6">
                    <a:lumMod val="20000"/>
                    <a:lumOff val="80000"/>
                  </a:schemeClr>
                </a:solidFill>
                <a:effectLst>
                  <a:glow rad="38100">
                    <a:schemeClr val="accent1">
                      <a:alpha val="40000"/>
                    </a:schemeClr>
                  </a:glow>
                </a:effectLst>
                <a:latin typeface="UTM Cookies" panose="02040603050506020204" pitchFamily="18" charset="0"/>
                <a:ea typeface="汉仪小康美术体简" panose="02020600000000000000" pitchFamily="18" charset="-122"/>
              </a:rPr>
              <a:t>DẶN DÒ</a:t>
            </a:r>
            <a:endParaRPr lang="zh-CN" altLang="en-US" sz="10000" b="1" spc="50" dirty="0">
              <a:ln w="9525" cmpd="sng">
                <a:solidFill>
                  <a:schemeClr val="accent1"/>
                </a:solidFill>
                <a:prstDash val="solid"/>
              </a:ln>
              <a:solidFill>
                <a:schemeClr val="accent6">
                  <a:lumMod val="20000"/>
                  <a:lumOff val="80000"/>
                </a:schemeClr>
              </a:solidFill>
              <a:effectLst>
                <a:glow rad="38100">
                  <a:schemeClr val="accent1">
                    <a:alpha val="40000"/>
                  </a:schemeClr>
                </a:glow>
              </a:effectLst>
              <a:latin typeface="UTM Cookies" panose="02040603050506020204" pitchFamily="18" charset="0"/>
              <a:ea typeface="汉仪小康美术体简" panose="02020600000000000000" pitchFamily="18" charset="-122"/>
            </a:endParaRPr>
          </a:p>
        </p:txBody>
      </p:sp>
    </p:spTree>
    <p:extLst>
      <p:ext uri="{BB962C8B-B14F-4D97-AF65-F5344CB8AC3E}">
        <p14:creationId xmlns:p14="http://schemas.microsoft.com/office/powerpoint/2010/main" val="694094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par>
                          <p:cTn id="28" fill="hold">
                            <p:stCondLst>
                              <p:cond delay="1000"/>
                            </p:stCondLst>
                            <p:childTnLst>
                              <p:par>
                                <p:cTn id="29" presetID="2" presetClass="entr" presetSubtype="2" decel="100000" fill="hold" grpId="0" nodeType="afterEffect">
                                  <p:stCondLst>
                                    <p:cond delay="0"/>
                                  </p:stCondLst>
                                  <p:iterate type="wd">
                                    <p:tmPct val="10000"/>
                                  </p:iterate>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1+#ppt_w/2"/>
                                          </p:val>
                                        </p:tav>
                                        <p:tav tm="100000">
                                          <p:val>
                                            <p:strVal val="#ppt_x"/>
                                          </p:val>
                                        </p:tav>
                                      </p:tavLst>
                                    </p:anim>
                                    <p:anim calcmode="lin" valueType="num">
                                      <p:cBhvr additive="base">
                                        <p:cTn id="32"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4B255B-C0D3-4B00-B990-D6E65D4AEF8B}"/>
              </a:ext>
            </a:extLst>
          </p:cNvPr>
          <p:cNvPicPr>
            <a:picLocks noChangeAspect="1"/>
          </p:cNvPicPr>
          <p:nvPr/>
        </p:nvPicPr>
        <p:blipFill rotWithShape="1">
          <a:blip r:embed="rId2">
            <a:extLst>
              <a:ext uri="{28A0092B-C50C-407E-A947-70E740481C1C}">
                <a14:useLocalDpi xmlns:a14="http://schemas.microsoft.com/office/drawing/2010/main" val="0"/>
              </a:ext>
            </a:extLst>
          </a:blip>
          <a:srcRect t="14452" b="79"/>
          <a:stretch/>
        </p:blipFill>
        <p:spPr>
          <a:xfrm>
            <a:off x="0" y="0"/>
            <a:ext cx="12192000" cy="6858000"/>
          </a:xfrm>
          <a:prstGeom prst="rect">
            <a:avLst/>
          </a:prstGeom>
        </p:spPr>
      </p:pic>
      <p:sp>
        <p:nvSpPr>
          <p:cNvPr id="5" name="文本框 4">
            <a:extLst>
              <a:ext uri="{FF2B5EF4-FFF2-40B4-BE49-F238E27FC236}">
                <a16:creationId xmlns:a16="http://schemas.microsoft.com/office/drawing/2014/main" id="{775F75A8-E5B8-4C50-A209-6BDA97A66DD3}"/>
              </a:ext>
            </a:extLst>
          </p:cNvPr>
          <p:cNvSpPr txBox="1"/>
          <p:nvPr/>
        </p:nvSpPr>
        <p:spPr>
          <a:xfrm>
            <a:off x="2377439" y="4463684"/>
            <a:ext cx="9006421" cy="2215991"/>
          </a:xfrm>
          <a:prstGeom prst="rect">
            <a:avLst/>
          </a:prstGeom>
          <a:noFill/>
        </p:spPr>
        <p:txBody>
          <a:bodyPr wrap="square" rtlCol="0">
            <a:spAutoFit/>
          </a:bodyPr>
          <a:lstStyle/>
          <a:p>
            <a:r>
              <a:rPr lang="vi-VN" altLang="zh-CN" sz="13800" dirty="0">
                <a:solidFill>
                  <a:schemeClr val="bg1"/>
                </a:solidFill>
                <a:latin typeface="字魂17号-萌趣果冻体" panose="02000000000000000000" pitchFamily="2" charset="-122"/>
                <a:ea typeface="字魂17号-萌趣果冻体" panose="02000000000000000000" pitchFamily="2" charset="-122"/>
              </a:rPr>
              <a:t>Tạm biệt</a:t>
            </a:r>
            <a:endParaRPr lang="zh-CN" altLang="en-US" sz="13800" dirty="0">
              <a:solidFill>
                <a:schemeClr val="bg1"/>
              </a:solidFill>
              <a:latin typeface="字魂17号-萌趣果冻体" panose="02000000000000000000" pitchFamily="2" charset="-122"/>
              <a:ea typeface="字魂17号-萌趣果冻体" panose="02000000000000000000" pitchFamily="2" charset="-122"/>
            </a:endParaRPr>
          </a:p>
        </p:txBody>
      </p:sp>
      <p:pic>
        <p:nvPicPr>
          <p:cNvPr id="6" name="图片 5">
            <a:extLst>
              <a:ext uri="{FF2B5EF4-FFF2-40B4-BE49-F238E27FC236}">
                <a16:creationId xmlns:a16="http://schemas.microsoft.com/office/drawing/2014/main" id="{49EFA609-5CFC-47FD-AEAF-5CADB07FB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986"/>
          <a:stretch/>
        </p:blipFill>
        <p:spPr>
          <a:xfrm>
            <a:off x="3562586" y="93944"/>
            <a:ext cx="4571570" cy="4527232"/>
          </a:xfrm>
          <a:prstGeom prst="rect">
            <a:avLst/>
          </a:prstGeom>
        </p:spPr>
      </p:pic>
    </p:spTree>
    <p:extLst>
      <p:ext uri="{BB962C8B-B14F-4D97-AF65-F5344CB8AC3E}">
        <p14:creationId xmlns:p14="http://schemas.microsoft.com/office/powerpoint/2010/main" val="2330858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58230C7-8FA1-4C65-AD77-FA4E6E743190}"/>
              </a:ext>
            </a:extLst>
          </p:cNvPr>
          <p:cNvPicPr>
            <a:picLocks noChangeAspect="1"/>
          </p:cNvPicPr>
          <p:nvPr/>
        </p:nvPicPr>
        <p:blipFill rotWithShape="1">
          <a:blip r:embed="rId7">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0CF13368-366D-4B62-B0D8-C3A455DC1C67}"/>
              </a:ext>
            </a:extLst>
          </p:cNvPr>
          <p:cNvSpPr/>
          <p:nvPr/>
        </p:nvSpPr>
        <p:spPr>
          <a:xfrm>
            <a:off x="1187320" y="265430"/>
            <a:ext cx="9977377" cy="584606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DB55404F-C1CB-4293-B4D9-98A4E77696E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9782"/>
          <a:stretch/>
        </p:blipFill>
        <p:spPr>
          <a:xfrm>
            <a:off x="1054469" y="2170781"/>
            <a:ext cx="9780222" cy="4064000"/>
          </a:xfrm>
          <a:prstGeom prst="rect">
            <a:avLst/>
          </a:prstGeom>
        </p:spPr>
      </p:pic>
      <p:grpSp>
        <p:nvGrpSpPr>
          <p:cNvPr id="4" name="Group 3"/>
          <p:cNvGrpSpPr/>
          <p:nvPr/>
        </p:nvGrpSpPr>
        <p:grpSpPr>
          <a:xfrm>
            <a:off x="2173697" y="2062880"/>
            <a:ext cx="1773730" cy="1641419"/>
            <a:chOff x="2173697" y="2062880"/>
            <a:chExt cx="1773730" cy="1641419"/>
          </a:xfrm>
        </p:grpSpPr>
        <p:pic>
          <p:nvPicPr>
            <p:cNvPr id="6" name="PA_库_图片 961">
              <a:hlinkClick r:id="rId9" action="ppaction://hlinksldjump"/>
              <a:extLst>
                <a:ext uri="{FF2B5EF4-FFF2-40B4-BE49-F238E27FC236}">
                  <a16:creationId xmlns:a16="http://schemas.microsoft.com/office/drawing/2014/main" id="{082E7030-29F9-468F-9C00-BA188210D5C1}"/>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2173697" y="2062880"/>
              <a:ext cx="1773730" cy="1641419"/>
            </a:xfrm>
            <a:prstGeom prst="rect">
              <a:avLst/>
            </a:prstGeom>
          </p:spPr>
        </p:pic>
        <p:sp>
          <p:nvSpPr>
            <p:cNvPr id="8" name="文本框 7">
              <a:extLst>
                <a:ext uri="{FF2B5EF4-FFF2-40B4-BE49-F238E27FC236}">
                  <a16:creationId xmlns:a16="http://schemas.microsoft.com/office/drawing/2014/main" id="{373E9390-8986-4937-905E-DB03D287B4FD}"/>
                </a:ext>
              </a:extLst>
            </p:cNvPr>
            <p:cNvSpPr txBox="1"/>
            <p:nvPr/>
          </p:nvSpPr>
          <p:spPr>
            <a:xfrm>
              <a:off x="2737471" y="2529646"/>
              <a:ext cx="1137574" cy="707886"/>
            </a:xfrm>
            <a:prstGeom prst="rect">
              <a:avLst/>
            </a:prstGeom>
            <a:noFill/>
          </p:spPr>
          <p:txBody>
            <a:bodyPr wrap="square" rtlCol="0">
              <a:spAutoFit/>
            </a:bodyPr>
            <a:lstStyle/>
            <a:p>
              <a:r>
                <a:rPr lang="en-US" altLang="zh-CN" sz="4000" dirty="0">
                  <a:solidFill>
                    <a:srgbClr val="8D7545"/>
                  </a:solidFill>
                  <a:latin typeface="字魂7号-温暖童稚体" panose="00000500000000000000" pitchFamily="2" charset="-122"/>
                  <a:ea typeface="字魂7号-温暖童稚体" panose="00000500000000000000" pitchFamily="2" charset="-122"/>
                </a:rPr>
                <a:t>01.</a:t>
              </a:r>
              <a:endParaRPr lang="zh-CN" altLang="en-US" sz="4000" b="1" dirty="0">
                <a:solidFill>
                  <a:srgbClr val="8D7545"/>
                </a:solidFill>
                <a:latin typeface="包图小白体" panose="02010601030101010101" pitchFamily="2" charset="-122"/>
                <a:ea typeface="包图小白体" panose="02010601030101010101" pitchFamily="2" charset="-122"/>
              </a:endParaRPr>
            </a:p>
          </p:txBody>
        </p:sp>
      </p:grpSp>
      <p:grpSp>
        <p:nvGrpSpPr>
          <p:cNvPr id="7" name="Group 6"/>
          <p:cNvGrpSpPr/>
          <p:nvPr/>
        </p:nvGrpSpPr>
        <p:grpSpPr>
          <a:xfrm>
            <a:off x="4374316" y="2033862"/>
            <a:ext cx="1773730" cy="1641419"/>
            <a:chOff x="4374316" y="2033862"/>
            <a:chExt cx="1773730" cy="1641419"/>
          </a:xfrm>
        </p:grpSpPr>
        <p:pic>
          <p:nvPicPr>
            <p:cNvPr id="9" name="PA_库_图片 961">
              <a:hlinkClick r:id="rId11" action="ppaction://hlinksldjump"/>
              <a:extLst>
                <a:ext uri="{FF2B5EF4-FFF2-40B4-BE49-F238E27FC236}">
                  <a16:creationId xmlns:a16="http://schemas.microsoft.com/office/drawing/2014/main" id="{642F50CA-BD4E-4DC9-A063-85DFB543A1E7}"/>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4374316" y="2033862"/>
              <a:ext cx="1773730" cy="1641419"/>
            </a:xfrm>
            <a:prstGeom prst="rect">
              <a:avLst/>
            </a:prstGeom>
          </p:spPr>
        </p:pic>
        <p:sp>
          <p:nvSpPr>
            <p:cNvPr id="11" name="文本框 10">
              <a:extLst>
                <a:ext uri="{FF2B5EF4-FFF2-40B4-BE49-F238E27FC236}">
                  <a16:creationId xmlns:a16="http://schemas.microsoft.com/office/drawing/2014/main" id="{18E767A1-663A-42C2-8697-62CC59DB2535}"/>
                </a:ext>
              </a:extLst>
            </p:cNvPr>
            <p:cNvSpPr txBox="1"/>
            <p:nvPr/>
          </p:nvSpPr>
          <p:spPr>
            <a:xfrm>
              <a:off x="4857566" y="2393857"/>
              <a:ext cx="966872" cy="707886"/>
            </a:xfrm>
            <a:prstGeom prst="rect">
              <a:avLst/>
            </a:prstGeom>
            <a:noFill/>
          </p:spPr>
          <p:txBody>
            <a:bodyPr wrap="square" rtlCol="0">
              <a:spAutoFit/>
            </a:bodyPr>
            <a:lstStyle/>
            <a:p>
              <a:r>
                <a:rPr lang="en-US" altLang="zh-CN" sz="4000" dirty="0">
                  <a:solidFill>
                    <a:srgbClr val="8D7545"/>
                  </a:solidFill>
                  <a:latin typeface="字魂7号-温暖童稚体" panose="00000500000000000000" pitchFamily="2" charset="-122"/>
                  <a:ea typeface="字魂7号-温暖童稚体" panose="00000500000000000000" pitchFamily="2" charset="-122"/>
                </a:rPr>
                <a:t>02.</a:t>
              </a:r>
              <a:endParaRPr lang="zh-CN" altLang="en-US" sz="4000" b="1" dirty="0">
                <a:solidFill>
                  <a:srgbClr val="8D7545"/>
                </a:solidFill>
                <a:latin typeface="包图小白体" panose="02010601030101010101" pitchFamily="2" charset="-122"/>
                <a:ea typeface="包图小白体" panose="02010601030101010101" pitchFamily="2" charset="-122"/>
              </a:endParaRPr>
            </a:p>
          </p:txBody>
        </p:sp>
      </p:grpSp>
      <p:grpSp>
        <p:nvGrpSpPr>
          <p:cNvPr id="10" name="Group 9"/>
          <p:cNvGrpSpPr/>
          <p:nvPr/>
        </p:nvGrpSpPr>
        <p:grpSpPr>
          <a:xfrm>
            <a:off x="6607660" y="1903599"/>
            <a:ext cx="1773730" cy="1641419"/>
            <a:chOff x="6607660" y="1903599"/>
            <a:chExt cx="1773730" cy="1641419"/>
          </a:xfrm>
        </p:grpSpPr>
        <p:pic>
          <p:nvPicPr>
            <p:cNvPr id="12" name="PA_库_图片 961">
              <a:hlinkClick r:id="rId12" action="ppaction://hlinksldjump"/>
              <a:extLst>
                <a:ext uri="{FF2B5EF4-FFF2-40B4-BE49-F238E27FC236}">
                  <a16:creationId xmlns:a16="http://schemas.microsoft.com/office/drawing/2014/main" id="{FFF94531-6588-4581-85C0-F4BAB7039379}"/>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6607660" y="1903599"/>
              <a:ext cx="1773730" cy="1641419"/>
            </a:xfrm>
            <a:prstGeom prst="rect">
              <a:avLst/>
            </a:prstGeom>
          </p:spPr>
        </p:pic>
        <p:sp>
          <p:nvSpPr>
            <p:cNvPr id="14" name="文本框 13">
              <a:extLst>
                <a:ext uri="{FF2B5EF4-FFF2-40B4-BE49-F238E27FC236}">
                  <a16:creationId xmlns:a16="http://schemas.microsoft.com/office/drawing/2014/main" id="{D76355B9-C8DA-4490-AA7A-9C83C1B7E295}"/>
                </a:ext>
              </a:extLst>
            </p:cNvPr>
            <p:cNvSpPr txBox="1"/>
            <p:nvPr/>
          </p:nvSpPr>
          <p:spPr>
            <a:xfrm>
              <a:off x="7081153" y="2328261"/>
              <a:ext cx="1145501" cy="707886"/>
            </a:xfrm>
            <a:prstGeom prst="rect">
              <a:avLst/>
            </a:prstGeom>
            <a:noFill/>
          </p:spPr>
          <p:txBody>
            <a:bodyPr wrap="square" rtlCol="0">
              <a:spAutoFit/>
            </a:bodyPr>
            <a:lstStyle/>
            <a:p>
              <a:r>
                <a:rPr lang="en-US" altLang="zh-CN" sz="4000" dirty="0">
                  <a:solidFill>
                    <a:srgbClr val="8D7545"/>
                  </a:solidFill>
                  <a:latin typeface="字魂7号-温暖童稚体" panose="00000500000000000000" pitchFamily="2" charset="-122"/>
                  <a:ea typeface="字魂7号-温暖童稚体" panose="00000500000000000000" pitchFamily="2" charset="-122"/>
                </a:rPr>
                <a:t>03.</a:t>
              </a:r>
              <a:endParaRPr lang="zh-CN" altLang="en-US" sz="4000" b="1" dirty="0">
                <a:solidFill>
                  <a:srgbClr val="8D7545"/>
                </a:solidFill>
                <a:latin typeface="包图小白体" panose="02010601030101010101" pitchFamily="2" charset="-122"/>
                <a:ea typeface="包图小白体" panose="02010601030101010101" pitchFamily="2" charset="-122"/>
              </a:endParaRPr>
            </a:p>
          </p:txBody>
        </p:sp>
      </p:grpSp>
      <p:grpSp>
        <p:nvGrpSpPr>
          <p:cNvPr id="13" name="Group 12"/>
          <p:cNvGrpSpPr/>
          <p:nvPr/>
        </p:nvGrpSpPr>
        <p:grpSpPr>
          <a:xfrm>
            <a:off x="9011213" y="2033862"/>
            <a:ext cx="1773730" cy="1641419"/>
            <a:chOff x="9011213" y="2033862"/>
            <a:chExt cx="1773730" cy="1641419"/>
          </a:xfrm>
        </p:grpSpPr>
        <p:pic>
          <p:nvPicPr>
            <p:cNvPr id="15" name="PA_库_图片 961">
              <a:hlinkClick r:id="rId13" action="ppaction://hlinksldjump"/>
              <a:extLst>
                <a:ext uri="{FF2B5EF4-FFF2-40B4-BE49-F238E27FC236}">
                  <a16:creationId xmlns:a16="http://schemas.microsoft.com/office/drawing/2014/main" id="{6CA32494-3B7A-4D5B-93F9-CE86A6CD2758}"/>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9011213" y="2033862"/>
              <a:ext cx="1773730" cy="1641419"/>
            </a:xfrm>
            <a:prstGeom prst="rect">
              <a:avLst/>
            </a:prstGeom>
          </p:spPr>
        </p:pic>
        <p:sp>
          <p:nvSpPr>
            <p:cNvPr id="17" name="文本框 16">
              <a:extLst>
                <a:ext uri="{FF2B5EF4-FFF2-40B4-BE49-F238E27FC236}">
                  <a16:creationId xmlns:a16="http://schemas.microsoft.com/office/drawing/2014/main" id="{4CAC9311-FDC2-47E5-A456-437086E38E74}"/>
                </a:ext>
              </a:extLst>
            </p:cNvPr>
            <p:cNvSpPr txBox="1"/>
            <p:nvPr/>
          </p:nvSpPr>
          <p:spPr>
            <a:xfrm>
              <a:off x="9512262" y="2401813"/>
              <a:ext cx="905747" cy="707886"/>
            </a:xfrm>
            <a:prstGeom prst="rect">
              <a:avLst/>
            </a:prstGeom>
            <a:noFill/>
          </p:spPr>
          <p:txBody>
            <a:bodyPr wrap="square" rtlCol="0">
              <a:spAutoFit/>
            </a:bodyPr>
            <a:lstStyle/>
            <a:p>
              <a:r>
                <a:rPr lang="en-US" altLang="zh-CN" sz="4000" dirty="0">
                  <a:solidFill>
                    <a:srgbClr val="8D7545"/>
                  </a:solidFill>
                  <a:latin typeface="字魂7号-温暖童稚体" panose="00000500000000000000" pitchFamily="2" charset="-122"/>
                  <a:ea typeface="字魂7号-温暖童稚体" panose="00000500000000000000" pitchFamily="2" charset="-122"/>
                </a:rPr>
                <a:t>04.</a:t>
              </a:r>
              <a:endParaRPr lang="zh-CN" altLang="en-US" sz="4000" b="1" dirty="0">
                <a:solidFill>
                  <a:srgbClr val="8D7545"/>
                </a:solidFill>
                <a:latin typeface="包图小白体" panose="02010601030101010101" pitchFamily="2" charset="-122"/>
                <a:ea typeface="包图小白体" panose="02010601030101010101" pitchFamily="2" charset="-122"/>
              </a:endParaRPr>
            </a:p>
          </p:txBody>
        </p:sp>
      </p:grpSp>
      <p:sp>
        <p:nvSpPr>
          <p:cNvPr id="18" name="Rectangle 17"/>
          <p:cNvSpPr/>
          <p:nvPr/>
        </p:nvSpPr>
        <p:spPr>
          <a:xfrm>
            <a:off x="166326" y="-21024"/>
            <a:ext cx="12110523" cy="1938992"/>
          </a:xfrm>
          <a:prstGeom prst="rect">
            <a:avLst/>
          </a:prstGeom>
          <a:noFill/>
        </p:spPr>
        <p:txBody>
          <a:bodyPr wrap="square" lIns="91440" tIns="45720" rIns="91440" bIns="45720">
            <a:spAutoFit/>
          </a:bodyPr>
          <a:lstStyle/>
          <a:p>
            <a:pPr algn="ctr"/>
            <a:r>
              <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1. </a:t>
            </a:r>
            <a:r>
              <a:rPr lang="en-US" sz="6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Ôn</a:t>
            </a:r>
            <a:r>
              <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 </a:t>
            </a:r>
            <a:r>
              <a:rPr lang="en-US" sz="6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luyện</a:t>
            </a:r>
            <a:r>
              <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 </a:t>
            </a:r>
            <a:r>
              <a:rPr lang="en-US" sz="6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tập</a:t>
            </a:r>
            <a:r>
              <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 </a:t>
            </a:r>
            <a:r>
              <a:rPr lang="en-US" sz="6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đọc</a:t>
            </a:r>
            <a:r>
              <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 </a:t>
            </a:r>
          </a:p>
          <a:p>
            <a:pPr algn="ctr"/>
            <a:r>
              <a:rPr lang="en-US" sz="6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và</a:t>
            </a:r>
            <a:r>
              <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 </a:t>
            </a:r>
            <a:r>
              <a:rPr lang="en-US" sz="6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học</a:t>
            </a:r>
            <a:r>
              <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 </a:t>
            </a:r>
            <a:r>
              <a:rPr lang="en-US" sz="6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thuộc</a:t>
            </a:r>
            <a:r>
              <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 </a:t>
            </a:r>
            <a:r>
              <a:rPr lang="en-US" sz="6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rPr>
              <a:t>lòng</a:t>
            </a:r>
            <a:endPar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merika Sans" panose="02040603050506020204" pitchFamily="18" charset="0"/>
            </a:endParaRPr>
          </a:p>
        </p:txBody>
      </p:sp>
      <p:sp>
        <p:nvSpPr>
          <p:cNvPr id="16" name="Striped Right Arrow 15">
            <a:hlinkClick r:id="rId14" action="ppaction://hlinksldjump"/>
          </p:cNvPr>
          <p:cNvSpPr/>
          <p:nvPr/>
        </p:nvSpPr>
        <p:spPr>
          <a:xfrm>
            <a:off x="10644740" y="6342682"/>
            <a:ext cx="566057" cy="378823"/>
          </a:xfrm>
          <a:prstGeom prst="stripedRightArrow">
            <a:avLst/>
          </a:prstGeom>
          <a:ln>
            <a:noFill/>
          </a:ln>
          <a:effectLst>
            <a:outerShdw blurRad="50800" dist="38100" dir="16200000"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392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grpId="0" nodeType="afterEffect">
                                  <p:stCondLst>
                                    <p:cond delay="0"/>
                                  </p:stCondLst>
                                  <p:iterate type="wd">
                                    <p:tmPct val="10000"/>
                                  </p:iterate>
                                  <p:childTnLst>
                                    <p:set>
                                      <p:cBhvr>
                                        <p:cTn id="12" dur="1" fill="hold">
                                          <p:stCondLst>
                                            <p:cond delay="0"/>
                                          </p:stCondLst>
                                        </p:cTn>
                                        <p:tgtEl>
                                          <p:spTgt spid="18"/>
                                        </p:tgtEl>
                                        <p:attrNameLst>
                                          <p:attrName>style.visibility</p:attrName>
                                        </p:attrNameLst>
                                      </p:cBhvr>
                                      <p:to>
                                        <p:strVal val="visible"/>
                                      </p:to>
                                    </p:set>
                                    <p:animEffect transition="in" filter="wipe(down)">
                                      <p:cBhvr>
                                        <p:cTn id="13" dur="145">
                                          <p:stCondLst>
                                            <p:cond delay="0"/>
                                          </p:stCondLst>
                                        </p:cTn>
                                        <p:tgtEl>
                                          <p:spTgt spid="18"/>
                                        </p:tgtEl>
                                      </p:cBhvr>
                                    </p:animEffect>
                                    <p:anim calcmode="lin" valueType="num">
                                      <p:cBhvr>
                                        <p:cTn id="14"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6"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17"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18"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19" dur="7">
                                          <p:stCondLst>
                                            <p:cond delay="162"/>
                                          </p:stCondLst>
                                        </p:cTn>
                                        <p:tgtEl>
                                          <p:spTgt spid="18"/>
                                        </p:tgtEl>
                                      </p:cBhvr>
                                      <p:to x="100000" y="60000"/>
                                    </p:animScale>
                                    <p:animScale>
                                      <p:cBhvr>
                                        <p:cTn id="20" dur="41" decel="50000">
                                          <p:stCondLst>
                                            <p:cond delay="169"/>
                                          </p:stCondLst>
                                        </p:cTn>
                                        <p:tgtEl>
                                          <p:spTgt spid="18"/>
                                        </p:tgtEl>
                                      </p:cBhvr>
                                      <p:to x="100000" y="100000"/>
                                    </p:animScale>
                                    <p:animScale>
                                      <p:cBhvr>
                                        <p:cTn id="21" dur="7">
                                          <p:stCondLst>
                                            <p:cond delay="328"/>
                                          </p:stCondLst>
                                        </p:cTn>
                                        <p:tgtEl>
                                          <p:spTgt spid="18"/>
                                        </p:tgtEl>
                                      </p:cBhvr>
                                      <p:to x="100000" y="80000"/>
                                    </p:animScale>
                                    <p:animScale>
                                      <p:cBhvr>
                                        <p:cTn id="22" dur="41" decel="50000">
                                          <p:stCondLst>
                                            <p:cond delay="335"/>
                                          </p:stCondLst>
                                        </p:cTn>
                                        <p:tgtEl>
                                          <p:spTgt spid="18"/>
                                        </p:tgtEl>
                                      </p:cBhvr>
                                      <p:to x="100000" y="100000"/>
                                    </p:animScale>
                                    <p:animScale>
                                      <p:cBhvr>
                                        <p:cTn id="23" dur="7">
                                          <p:stCondLst>
                                            <p:cond delay="410"/>
                                          </p:stCondLst>
                                        </p:cTn>
                                        <p:tgtEl>
                                          <p:spTgt spid="18"/>
                                        </p:tgtEl>
                                      </p:cBhvr>
                                      <p:to x="100000" y="90000"/>
                                    </p:animScale>
                                    <p:animScale>
                                      <p:cBhvr>
                                        <p:cTn id="24" dur="41" decel="50000">
                                          <p:stCondLst>
                                            <p:cond delay="417"/>
                                          </p:stCondLst>
                                        </p:cTn>
                                        <p:tgtEl>
                                          <p:spTgt spid="18"/>
                                        </p:tgtEl>
                                      </p:cBhvr>
                                      <p:to x="100000" y="100000"/>
                                    </p:animScale>
                                    <p:animScale>
                                      <p:cBhvr>
                                        <p:cTn id="25" dur="7">
                                          <p:stCondLst>
                                            <p:cond delay="452"/>
                                          </p:stCondLst>
                                        </p:cTn>
                                        <p:tgtEl>
                                          <p:spTgt spid="18"/>
                                        </p:tgtEl>
                                      </p:cBhvr>
                                      <p:to x="100000" y="95000"/>
                                    </p:animScale>
                                    <p:animScale>
                                      <p:cBhvr>
                                        <p:cTn id="26" dur="41" decel="50000">
                                          <p:stCondLst>
                                            <p:cond delay="459"/>
                                          </p:stCondLst>
                                        </p:cTn>
                                        <p:tgtEl>
                                          <p:spTgt spid="18"/>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Group 1261">
            <a:extLst>
              <a:ext uri="{FF2B5EF4-FFF2-40B4-BE49-F238E27FC236}">
                <a16:creationId xmlns:a16="http://schemas.microsoft.com/office/drawing/2014/main" id="{81738214-0ABC-4884-B0FB-0B23266768EC}"/>
              </a:ext>
            </a:extLst>
          </p:cNvPr>
          <p:cNvGrpSpPr/>
          <p:nvPr/>
        </p:nvGrpSpPr>
        <p:grpSpPr>
          <a:xfrm>
            <a:off x="11047123" y="1579267"/>
            <a:ext cx="467620" cy="422875"/>
            <a:chOff x="0" y="0"/>
            <a:chExt cx="935237" cy="845748"/>
          </a:xfrm>
        </p:grpSpPr>
        <p:sp>
          <p:nvSpPr>
            <p:cNvPr id="9" name="Shape 1259">
              <a:extLst>
                <a:ext uri="{FF2B5EF4-FFF2-40B4-BE49-F238E27FC236}">
                  <a16:creationId xmlns:a16="http://schemas.microsoft.com/office/drawing/2014/main" id="{306DFD19-9963-4F76-89ED-91AAF70276CC}"/>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solidFill>
                  <a:srgbClr val="000000"/>
                </a:solidFill>
                <a:latin typeface="Arial"/>
                <a:cs typeface="Arial"/>
                <a:sym typeface="Arial"/>
              </a:endParaRPr>
            </a:p>
          </p:txBody>
        </p:sp>
        <p:sp>
          <p:nvSpPr>
            <p:cNvPr id="10" name="Shape 1260">
              <a:extLst>
                <a:ext uri="{FF2B5EF4-FFF2-40B4-BE49-F238E27FC236}">
                  <a16:creationId xmlns:a16="http://schemas.microsoft.com/office/drawing/2014/main" id="{F108E31B-5CAB-4A1E-9E74-94C2CC204254}"/>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solidFill>
                  <a:srgbClr val="000000"/>
                </a:solidFill>
                <a:latin typeface="Arial"/>
                <a:cs typeface="Arial"/>
                <a:sym typeface="Arial"/>
              </a:endParaRPr>
            </a:p>
          </p:txBody>
        </p:sp>
      </p:grpSp>
      <p:grpSp>
        <p:nvGrpSpPr>
          <p:cNvPr id="11" name="Group 1261">
            <a:extLst>
              <a:ext uri="{FF2B5EF4-FFF2-40B4-BE49-F238E27FC236}">
                <a16:creationId xmlns:a16="http://schemas.microsoft.com/office/drawing/2014/main" id="{3A66514D-8ACB-4075-9478-88758DA33379}"/>
              </a:ext>
            </a:extLst>
          </p:cNvPr>
          <p:cNvGrpSpPr/>
          <p:nvPr/>
        </p:nvGrpSpPr>
        <p:grpSpPr>
          <a:xfrm>
            <a:off x="8325788" y="1519612"/>
            <a:ext cx="467620" cy="422875"/>
            <a:chOff x="0" y="0"/>
            <a:chExt cx="935237" cy="845748"/>
          </a:xfrm>
        </p:grpSpPr>
        <p:sp>
          <p:nvSpPr>
            <p:cNvPr id="12" name="Shape 1259">
              <a:extLst>
                <a:ext uri="{FF2B5EF4-FFF2-40B4-BE49-F238E27FC236}">
                  <a16:creationId xmlns:a16="http://schemas.microsoft.com/office/drawing/2014/main" id="{F87F5A4A-6871-4E69-9D5E-C2AEEE967837}"/>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solidFill>
                  <a:srgbClr val="000000"/>
                </a:solidFill>
                <a:latin typeface="Arial"/>
                <a:cs typeface="Arial"/>
                <a:sym typeface="Arial"/>
              </a:endParaRPr>
            </a:p>
          </p:txBody>
        </p:sp>
        <p:sp>
          <p:nvSpPr>
            <p:cNvPr id="13" name="Shape 1260">
              <a:extLst>
                <a:ext uri="{FF2B5EF4-FFF2-40B4-BE49-F238E27FC236}">
                  <a16:creationId xmlns:a16="http://schemas.microsoft.com/office/drawing/2014/main" id="{4AFB570A-E57F-4355-B830-9C80154F51A9}"/>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solidFill>
                  <a:srgbClr val="000000"/>
                </a:solidFill>
                <a:latin typeface="Arial"/>
                <a:cs typeface="Arial"/>
                <a:sym typeface="Arial"/>
              </a:endParaRPr>
            </a:p>
          </p:txBody>
        </p:sp>
      </p:grpSp>
      <p:pic>
        <p:nvPicPr>
          <p:cNvPr id="14" name="图片 13">
            <a:hlinkClick r:id="rId3" action="ppaction://hlinksldjump"/>
            <a:extLst>
              <a:ext uri="{FF2B5EF4-FFF2-40B4-BE49-F238E27FC236}">
                <a16:creationId xmlns:a16="http://schemas.microsoft.com/office/drawing/2014/main" id="{4BED27D1-07F4-47FA-A67D-FDE1AA9993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519" t="7112" r="27244" b="14445"/>
          <a:stretch/>
        </p:blipFill>
        <p:spPr>
          <a:xfrm>
            <a:off x="1377624" y="769716"/>
            <a:ext cx="4535095" cy="5318567"/>
          </a:xfrm>
          <a:prstGeom prst="rect">
            <a:avLst/>
          </a:prstGeom>
        </p:spPr>
      </p:pic>
      <p:sp>
        <p:nvSpPr>
          <p:cNvPr id="4" name="Rectangle 3"/>
          <p:cNvSpPr/>
          <p:nvPr/>
        </p:nvSpPr>
        <p:spPr>
          <a:xfrm>
            <a:off x="4072829" y="2532120"/>
            <a:ext cx="7441915" cy="2862322"/>
          </a:xfrm>
          <a:prstGeom prst="rect">
            <a:avLst/>
          </a:prstGeom>
        </p:spPr>
        <p:txBody>
          <a:bodyPr wrap="square">
            <a:spAutoFit/>
          </a:bodyPr>
          <a:lstStyle/>
          <a:p>
            <a:pPr algn="ctr">
              <a:lnSpc>
                <a:spcPct val="150000"/>
              </a:lnSpc>
            </a:pP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Hãy</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đọc</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1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đoạn</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trong</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bài</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p>
          <a:p>
            <a:pPr algn="ctr">
              <a:lnSpc>
                <a:spcPct val="150000"/>
              </a:lnSpc>
            </a:pPr>
            <a:r>
              <a:rPr lang="vi-VN" sz="3600" b="1" i="1" dirty="0">
                <a:ln w="0"/>
                <a:solidFill>
                  <a:srgbClr val="EF4633"/>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Vua tàu thủy “Bạch Thái Bưởi”</a:t>
            </a:r>
            <a:endParaRPr lang="en-US" sz="3600" b="1" i="1" dirty="0">
              <a:ln w="0"/>
              <a:solidFill>
                <a:srgbClr val="EF4633"/>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a:p>
            <a:pPr algn="ctr">
              <a:lnSpc>
                <a:spcPct val="150000"/>
              </a:lnSpc>
            </a:pP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và</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trả</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lời</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câu</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hỏi</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theo</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yêu</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cầu</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của</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giáo</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viên</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a:t>
            </a:r>
          </a:p>
          <a:p>
            <a:pPr algn="ctr">
              <a:lnSpc>
                <a:spcPct val="150000"/>
              </a:lnSpc>
            </a:pP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(SGK </a:t>
            </a:r>
            <a:r>
              <a:rPr lang="en-US" sz="2800" b="1" dirty="0" err="1">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trang</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vi-VN"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115</a:t>
            </a:r>
            <a:r>
              <a:rPr lang="en-US" sz="2800" b="1" dirty="0">
                <a:ln w="0"/>
                <a:solidFill>
                  <a:srgbClr val="7030A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85081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0-#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B66D750D-ED91-4842-97DD-8F5AAEE077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1477"/>
          <a:stretch/>
        </p:blipFill>
        <p:spPr>
          <a:xfrm>
            <a:off x="3810215" y="868101"/>
            <a:ext cx="4571570" cy="1270322"/>
          </a:xfrm>
          <a:prstGeom prst="rect">
            <a:avLst/>
          </a:prstGeom>
        </p:spPr>
      </p:pic>
      <p:pic>
        <p:nvPicPr>
          <p:cNvPr id="7" name="图片 6">
            <a:hlinkClick r:id="rId4" action="ppaction://hlinksldjump"/>
            <a:extLst>
              <a:ext uri="{FF2B5EF4-FFF2-40B4-BE49-F238E27FC236}">
                <a16:creationId xmlns:a16="http://schemas.microsoft.com/office/drawing/2014/main" id="{B5E01C01-69E1-41D3-A9DB-EA45349F7D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266" y="1880618"/>
            <a:ext cx="3962406" cy="3962406"/>
          </a:xfrm>
          <a:prstGeom prst="rect">
            <a:avLst/>
          </a:prstGeom>
        </p:spPr>
      </p:pic>
      <p:sp>
        <p:nvSpPr>
          <p:cNvPr id="4" name="Rectangle 3"/>
          <p:cNvSpPr/>
          <p:nvPr/>
        </p:nvSpPr>
        <p:spPr>
          <a:xfrm>
            <a:off x="4263342" y="2058606"/>
            <a:ext cx="7010400" cy="2862322"/>
          </a:xfrm>
          <a:prstGeom prst="rect">
            <a:avLst/>
          </a:prstGeom>
        </p:spPr>
        <p:txBody>
          <a:bodyPr wrap="square">
            <a:spAutoFit/>
          </a:bodyPr>
          <a:lstStyle/>
          <a:p>
            <a:pPr algn="ctr">
              <a:lnSpc>
                <a:spcPct val="150000"/>
              </a:lnSpc>
            </a:pP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Hãy</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đọc</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1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đoạn</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trong</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bài</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p>
          <a:p>
            <a:pPr algn="ctr">
              <a:lnSpc>
                <a:spcPct val="150000"/>
              </a:lnSpc>
            </a:pPr>
            <a:r>
              <a:rPr lang="vi-VN" sz="3600" b="1" i="1"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Văn hay chữ tốt</a:t>
            </a:r>
            <a:endParaRPr lang="en-US" sz="3600" b="1" i="1"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endParaRPr>
          </a:p>
          <a:p>
            <a:pPr algn="ctr">
              <a:lnSpc>
                <a:spcPct val="150000"/>
              </a:lnSpc>
            </a:pP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và</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trả</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lời</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câu</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hỏi</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theo</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yêu</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cầu</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của</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giáo</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viên</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a:t>
            </a:r>
          </a:p>
          <a:p>
            <a:pPr algn="ctr">
              <a:lnSpc>
                <a:spcPct val="150000"/>
              </a:lnSpc>
            </a:pP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(SGK </a:t>
            </a:r>
            <a:r>
              <a:rPr lang="en-US" sz="28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trang</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vi-VN"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129</a:t>
            </a:r>
            <a:r>
              <a:rPr lang="en-US" sz="28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47537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图片包含 树&#10;&#10;描述已自动生成">
            <a:hlinkClick r:id="rId3" action="ppaction://hlinksldjump"/>
            <a:extLst>
              <a:ext uri="{FF2B5EF4-FFF2-40B4-BE49-F238E27FC236}">
                <a16:creationId xmlns:a16="http://schemas.microsoft.com/office/drawing/2014/main" id="{02B7208A-C33A-4013-8026-73CEA191F3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6546" b="15215"/>
          <a:stretch/>
        </p:blipFill>
        <p:spPr>
          <a:xfrm flipH="1">
            <a:off x="6918960" y="0"/>
            <a:ext cx="5273040" cy="6858000"/>
          </a:xfrm>
          <a:prstGeom prst="rect">
            <a:avLst/>
          </a:prstGeom>
        </p:spPr>
      </p:pic>
      <p:sp>
        <p:nvSpPr>
          <p:cNvPr id="4" name="Rectangle 3"/>
          <p:cNvSpPr/>
          <p:nvPr/>
        </p:nvSpPr>
        <p:spPr>
          <a:xfrm>
            <a:off x="1296365" y="1997839"/>
            <a:ext cx="7041222" cy="2862322"/>
          </a:xfrm>
          <a:prstGeom prst="rect">
            <a:avLst/>
          </a:prstGeom>
        </p:spPr>
        <p:txBody>
          <a:bodyPr wrap="square">
            <a:spAutoFit/>
          </a:bodyPr>
          <a:lstStyle/>
          <a:p>
            <a:pPr algn="ctr">
              <a:lnSpc>
                <a:spcPct val="150000"/>
              </a:lnSpc>
            </a:pP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Hãy</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đọc</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1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đoạn</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trong</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bài</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p>
          <a:p>
            <a:pPr algn="ctr">
              <a:lnSpc>
                <a:spcPct val="150000"/>
              </a:lnSpc>
            </a:pPr>
            <a:r>
              <a:rPr lang="vi-VN" sz="3600" b="1" i="1" dirty="0">
                <a:ln w="0"/>
                <a:solidFill>
                  <a:srgbClr val="EF4633"/>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Chú Đất Nung</a:t>
            </a:r>
            <a:endParaRPr lang="en-US" sz="3600" b="1" i="1" dirty="0">
              <a:ln w="0"/>
              <a:solidFill>
                <a:srgbClr val="EF4633"/>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endParaRPr>
          </a:p>
          <a:p>
            <a:pPr algn="ctr">
              <a:lnSpc>
                <a:spcPct val="150000"/>
              </a:lnSpc>
            </a:pP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và</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trả</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lời</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câu</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hỏi</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theo</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yêu</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cầu</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của</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giáo</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viên</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a:t>
            </a:r>
          </a:p>
          <a:p>
            <a:pPr algn="ctr">
              <a:lnSpc>
                <a:spcPct val="150000"/>
              </a:lnSpc>
            </a:pP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(SGK </a:t>
            </a:r>
            <a:r>
              <a:rPr lang="en-US" sz="2800" b="1" dirty="0" err="1">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trang</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vi-VN"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13</a:t>
            </a:r>
            <a:r>
              <a:rPr lang="en-US" sz="2800" b="1" dirty="0">
                <a:ln w="0"/>
                <a:solidFill>
                  <a:srgbClr val="7030A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2509980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hlinkClick r:id="rId3" action="ppaction://hlinksldjump"/>
            <a:extLst>
              <a:ext uri="{FF2B5EF4-FFF2-40B4-BE49-F238E27FC236}">
                <a16:creationId xmlns:a16="http://schemas.microsoft.com/office/drawing/2014/main" id="{47BEBDB5-A91A-4C4C-AAC3-29D0DDA9A9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236" y="1604055"/>
            <a:ext cx="4802529" cy="4802529"/>
          </a:xfrm>
          <a:prstGeom prst="rect">
            <a:avLst/>
          </a:prstGeom>
        </p:spPr>
      </p:pic>
      <p:sp>
        <p:nvSpPr>
          <p:cNvPr id="7" name="Rectangle 6"/>
          <p:cNvSpPr/>
          <p:nvPr/>
        </p:nvSpPr>
        <p:spPr>
          <a:xfrm>
            <a:off x="2852574" y="1604055"/>
            <a:ext cx="8880297" cy="3231654"/>
          </a:xfrm>
          <a:prstGeom prst="rect">
            <a:avLst/>
          </a:prstGeom>
        </p:spPr>
        <p:txBody>
          <a:bodyPr wrap="square">
            <a:spAutoFit/>
          </a:bodyPr>
          <a:lstStyle/>
          <a:p>
            <a:pPr algn="ctr">
              <a:lnSpc>
                <a:spcPct val="150000"/>
              </a:lnSpc>
            </a:pP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Hãy</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đọc</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1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đoạn</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trong</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bài</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p>
          <a:p>
            <a:pPr algn="ctr">
              <a:lnSpc>
                <a:spcPct val="150000"/>
              </a:lnSpc>
            </a:pPr>
            <a:r>
              <a:rPr lang="vi-VN" sz="4000" b="1" i="1"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rPr>
              <a:t>Cánh diều tuổi thơ</a:t>
            </a:r>
            <a:endParaRPr lang="en-US" sz="4000" b="1" i="1" dirty="0">
              <a:ln w="0"/>
              <a:solidFill>
                <a:srgbClr val="EF4633"/>
              </a:solidFill>
              <a:effectLst>
                <a:glow rad="101600">
                  <a:schemeClr val="bg1">
                    <a:alpha val="60000"/>
                  </a:schemeClr>
                </a:glow>
              </a:effectLst>
              <a:latin typeface="Times New Roman" panose="02020603050405020304" pitchFamily="18" charset="0"/>
              <a:cs typeface="Times New Roman" panose="02020603050405020304" pitchFamily="18" charset="0"/>
            </a:endParaRPr>
          </a:p>
          <a:p>
            <a:pPr algn="ctr">
              <a:lnSpc>
                <a:spcPct val="150000"/>
              </a:lnSpc>
            </a:pP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và</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trả</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lời</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câu</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hỏi</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theo</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yêu</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cầu</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của</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giáo</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viên</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a:t>
            </a:r>
          </a:p>
          <a:p>
            <a:pPr algn="ctr">
              <a:lnSpc>
                <a:spcPct val="150000"/>
              </a:lnSpc>
            </a:pP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(SGK </a:t>
            </a:r>
            <a:r>
              <a:rPr lang="en-US" sz="3200" b="1" dirty="0" err="1">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trang</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 </a:t>
            </a:r>
            <a:r>
              <a:rPr lang="vi-VN"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146</a:t>
            </a:r>
            <a:r>
              <a:rPr lang="en-US" sz="3200" b="1" dirty="0">
                <a:ln w="0"/>
                <a:solidFill>
                  <a:srgbClr val="7030A0"/>
                </a:solidFill>
                <a:effectLst>
                  <a:glow rad="101600">
                    <a:schemeClr val="bg1">
                      <a:alpha val="60000"/>
                    </a:schemeClr>
                  </a:glo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08658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82193"/>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37429" y="96616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p:cNvSpPr/>
          <p:nvPr/>
        </p:nvSpPr>
        <p:spPr>
          <a:xfrm>
            <a:off x="1325325" y="1138288"/>
            <a:ext cx="9801586" cy="1200329"/>
          </a:xfrm>
          <a:prstGeom prst="rect">
            <a:avLst/>
          </a:prstGeom>
          <a:noFill/>
        </p:spPr>
        <p:txBody>
          <a:bodyPr wrap="square" lIns="91440" tIns="45720" rIns="91440" bIns="45720">
            <a:spAutoFit/>
          </a:bodyPr>
          <a:lstStyle/>
          <a:p>
            <a:pPr algn="just"/>
            <a:r>
              <a:rPr lang="vi-VN" sz="3600" b="1" dirty="0">
                <a:ln w="0"/>
                <a:solidFill>
                  <a:srgbClr val="3F7130"/>
                </a:solidFill>
                <a:effectLst>
                  <a:outerShdw blurRad="38100" dist="19050" dir="2700000" algn="tl" rotWithShape="0">
                    <a:schemeClr val="dk1">
                      <a:alpha val="40000"/>
                    </a:schemeClr>
                  </a:outerShdw>
                </a:effectLst>
                <a:latin typeface="UTM Amerika Sans" panose="02040603050506020204" pitchFamily="18" charset="0"/>
              </a:rPr>
              <a:t>2. Cho đề tập làm văn sau: “Kể chuyện ông Nguyễn Hiền”. Em hãy viết:</a:t>
            </a:r>
            <a:endParaRPr lang="en-US" sz="3600" b="1" cap="none" spc="0" dirty="0">
              <a:ln w="0"/>
              <a:solidFill>
                <a:srgbClr val="3F7130"/>
              </a:solidFill>
              <a:effectLst>
                <a:outerShdw blurRad="38100" dist="19050" dir="2700000" algn="tl" rotWithShape="0">
                  <a:schemeClr val="dk1">
                    <a:alpha val="40000"/>
                  </a:schemeClr>
                </a:outerShdw>
              </a:effectLst>
              <a:latin typeface="UTM Amerika Sans" panose="02040603050506020204" pitchFamily="18" charset="0"/>
            </a:endParaRPr>
          </a:p>
        </p:txBody>
      </p:sp>
      <p:sp>
        <p:nvSpPr>
          <p:cNvPr id="16" name="文本框 9"/>
          <p:cNvSpPr txBox="1"/>
          <p:nvPr/>
        </p:nvSpPr>
        <p:spPr>
          <a:xfrm>
            <a:off x="3690285" y="2775330"/>
            <a:ext cx="7718329" cy="584775"/>
          </a:xfrm>
          <a:prstGeom prst="rect">
            <a:avLst/>
          </a:prstGeom>
          <a:noFill/>
        </p:spPr>
        <p:txBody>
          <a:bodyPr wrap="square" rtlCol="0">
            <a:spAutoFit/>
          </a:bodyPr>
          <a:lstStyle/>
          <a:p>
            <a:pPr algn="l"/>
            <a:r>
              <a:rPr lang="vi-VN" altLang="zh-CN" sz="3200" dirty="0">
                <a:solidFill>
                  <a:srgbClr val="FF0000"/>
                </a:solidFill>
                <a:latin typeface="UVN Thay Giao Nang" panose="02090805050506020203" pitchFamily="18" charset="0"/>
                <a:ea typeface="字体管家棉花糖" panose="00020600040101010101" charset="-122"/>
              </a:rPr>
              <a:t>a. Phần mở bài theo kiểu gián tiếp.</a:t>
            </a:r>
            <a:endParaRPr lang="zh-CN" altLang="en-US" b="1" spc="300" dirty="0">
              <a:solidFill>
                <a:srgbClr val="FF0000"/>
              </a:solidFill>
              <a:uFillTx/>
              <a:latin typeface="UVN Thay Giao Nang" panose="02090805050506020203" pitchFamily="18" charset="0"/>
              <a:ea typeface="字体管家天蝎座" panose="00020600040101010101" charset="-122"/>
            </a:endParaRPr>
          </a:p>
        </p:txBody>
      </p:sp>
      <p:sp>
        <p:nvSpPr>
          <p:cNvPr id="18" name="文本框 9"/>
          <p:cNvSpPr txBox="1"/>
          <p:nvPr/>
        </p:nvSpPr>
        <p:spPr>
          <a:xfrm>
            <a:off x="3690285" y="3796818"/>
            <a:ext cx="7877398" cy="584775"/>
          </a:xfrm>
          <a:prstGeom prst="rect">
            <a:avLst/>
          </a:prstGeom>
          <a:noFill/>
        </p:spPr>
        <p:txBody>
          <a:bodyPr wrap="square" rtlCol="0">
            <a:spAutoFit/>
          </a:bodyPr>
          <a:lstStyle/>
          <a:p>
            <a:pPr algn="l"/>
            <a:r>
              <a:rPr lang="vi-VN" altLang="zh-CN" sz="3200" dirty="0">
                <a:solidFill>
                  <a:srgbClr val="FF0000"/>
                </a:solidFill>
                <a:latin typeface="UVN Thay Giao Nang" panose="02090805050506020203" pitchFamily="18" charset="0"/>
                <a:ea typeface="字体管家棉花糖" panose="00020600040101010101" charset="-122"/>
              </a:rPr>
              <a:t>b. Phần kết bài theo kiểu mở rộng.</a:t>
            </a:r>
            <a:endParaRPr lang="zh-CN" altLang="en-US" b="1" spc="300" dirty="0">
              <a:solidFill>
                <a:srgbClr val="FF0000"/>
              </a:solidFill>
              <a:uFillTx/>
              <a:latin typeface="UVN Thay Giao Nang" panose="02090805050506020203" pitchFamily="18" charset="0"/>
              <a:ea typeface="字体管家天蝎座" panose="00020600040101010101" charset="-122"/>
            </a:endParaRPr>
          </a:p>
        </p:txBody>
      </p:sp>
      <p:pic>
        <p:nvPicPr>
          <p:cNvPr id="22" name="图片 4">
            <a:extLst>
              <a:ext uri="{FF2B5EF4-FFF2-40B4-BE49-F238E27FC236}">
                <a16:creationId xmlns:a16="http://schemas.microsoft.com/office/drawing/2014/main" id="{F18A256D-4DE1-4A32-8ADC-944E40936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43" y="2170116"/>
            <a:ext cx="3667133" cy="4422954"/>
          </a:xfrm>
          <a:prstGeom prst="rect">
            <a:avLst/>
          </a:prstGeom>
        </p:spPr>
      </p:pic>
    </p:spTree>
    <p:extLst>
      <p:ext uri="{BB962C8B-B14F-4D97-AF65-F5344CB8AC3E}">
        <p14:creationId xmlns:p14="http://schemas.microsoft.com/office/powerpoint/2010/main" val="4252162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 calcmode="lin" valueType="num">
                                      <p:cBhvr>
                                        <p:cTn id="21"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80">
                                          <p:stCondLst>
                                            <p:cond delay="0"/>
                                          </p:stCondLst>
                                        </p:cTn>
                                        <p:tgtEl>
                                          <p:spTgt spid="16"/>
                                        </p:tgtEl>
                                      </p:cBhvr>
                                    </p:animEffect>
                                    <p:anim calcmode="lin" valueType="num">
                                      <p:cBhvr>
                                        <p:cTn id="2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4" dur="26">
                                          <p:stCondLst>
                                            <p:cond delay="650"/>
                                          </p:stCondLst>
                                        </p:cTn>
                                        <p:tgtEl>
                                          <p:spTgt spid="16"/>
                                        </p:tgtEl>
                                      </p:cBhvr>
                                      <p:to x="100000" y="60000"/>
                                    </p:animScale>
                                    <p:animScale>
                                      <p:cBhvr>
                                        <p:cTn id="35" dur="166" decel="50000">
                                          <p:stCondLst>
                                            <p:cond delay="676"/>
                                          </p:stCondLst>
                                        </p:cTn>
                                        <p:tgtEl>
                                          <p:spTgt spid="16"/>
                                        </p:tgtEl>
                                      </p:cBhvr>
                                      <p:to x="100000" y="100000"/>
                                    </p:animScale>
                                    <p:animScale>
                                      <p:cBhvr>
                                        <p:cTn id="36" dur="26">
                                          <p:stCondLst>
                                            <p:cond delay="1312"/>
                                          </p:stCondLst>
                                        </p:cTn>
                                        <p:tgtEl>
                                          <p:spTgt spid="16"/>
                                        </p:tgtEl>
                                      </p:cBhvr>
                                      <p:to x="100000" y="80000"/>
                                    </p:animScale>
                                    <p:animScale>
                                      <p:cBhvr>
                                        <p:cTn id="37" dur="166" decel="50000">
                                          <p:stCondLst>
                                            <p:cond delay="1338"/>
                                          </p:stCondLst>
                                        </p:cTn>
                                        <p:tgtEl>
                                          <p:spTgt spid="16"/>
                                        </p:tgtEl>
                                      </p:cBhvr>
                                      <p:to x="100000" y="100000"/>
                                    </p:animScale>
                                    <p:animScale>
                                      <p:cBhvr>
                                        <p:cTn id="38" dur="26">
                                          <p:stCondLst>
                                            <p:cond delay="1642"/>
                                          </p:stCondLst>
                                        </p:cTn>
                                        <p:tgtEl>
                                          <p:spTgt spid="16"/>
                                        </p:tgtEl>
                                      </p:cBhvr>
                                      <p:to x="100000" y="90000"/>
                                    </p:animScale>
                                    <p:animScale>
                                      <p:cBhvr>
                                        <p:cTn id="39" dur="166" decel="50000">
                                          <p:stCondLst>
                                            <p:cond delay="1668"/>
                                          </p:stCondLst>
                                        </p:cTn>
                                        <p:tgtEl>
                                          <p:spTgt spid="16"/>
                                        </p:tgtEl>
                                      </p:cBhvr>
                                      <p:to x="100000" y="100000"/>
                                    </p:animScale>
                                    <p:animScale>
                                      <p:cBhvr>
                                        <p:cTn id="40" dur="26">
                                          <p:stCondLst>
                                            <p:cond delay="1808"/>
                                          </p:stCondLst>
                                        </p:cTn>
                                        <p:tgtEl>
                                          <p:spTgt spid="16"/>
                                        </p:tgtEl>
                                      </p:cBhvr>
                                      <p:to x="100000" y="95000"/>
                                    </p:animScale>
                                    <p:animScale>
                                      <p:cBhvr>
                                        <p:cTn id="41" dur="166" decel="50000">
                                          <p:stCondLst>
                                            <p:cond delay="1834"/>
                                          </p:stCondLst>
                                        </p:cTn>
                                        <p:tgtEl>
                                          <p:spTgt spid="16"/>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80">
                                          <p:stCondLst>
                                            <p:cond delay="0"/>
                                          </p:stCondLst>
                                        </p:cTn>
                                        <p:tgtEl>
                                          <p:spTgt spid="18"/>
                                        </p:tgtEl>
                                      </p:cBhvr>
                                    </p:animEffect>
                                    <p:anim calcmode="lin" valueType="num">
                                      <p:cBhvr>
                                        <p:cTn id="4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2" dur="26">
                                          <p:stCondLst>
                                            <p:cond delay="650"/>
                                          </p:stCondLst>
                                        </p:cTn>
                                        <p:tgtEl>
                                          <p:spTgt spid="18"/>
                                        </p:tgtEl>
                                      </p:cBhvr>
                                      <p:to x="100000" y="60000"/>
                                    </p:animScale>
                                    <p:animScale>
                                      <p:cBhvr>
                                        <p:cTn id="53" dur="166" decel="50000">
                                          <p:stCondLst>
                                            <p:cond delay="676"/>
                                          </p:stCondLst>
                                        </p:cTn>
                                        <p:tgtEl>
                                          <p:spTgt spid="18"/>
                                        </p:tgtEl>
                                      </p:cBhvr>
                                      <p:to x="100000" y="100000"/>
                                    </p:animScale>
                                    <p:animScale>
                                      <p:cBhvr>
                                        <p:cTn id="54" dur="26">
                                          <p:stCondLst>
                                            <p:cond delay="1312"/>
                                          </p:stCondLst>
                                        </p:cTn>
                                        <p:tgtEl>
                                          <p:spTgt spid="18"/>
                                        </p:tgtEl>
                                      </p:cBhvr>
                                      <p:to x="100000" y="80000"/>
                                    </p:animScale>
                                    <p:animScale>
                                      <p:cBhvr>
                                        <p:cTn id="55" dur="166" decel="50000">
                                          <p:stCondLst>
                                            <p:cond delay="1338"/>
                                          </p:stCondLst>
                                        </p:cTn>
                                        <p:tgtEl>
                                          <p:spTgt spid="18"/>
                                        </p:tgtEl>
                                      </p:cBhvr>
                                      <p:to x="100000" y="100000"/>
                                    </p:animScale>
                                    <p:animScale>
                                      <p:cBhvr>
                                        <p:cTn id="56" dur="26">
                                          <p:stCondLst>
                                            <p:cond delay="1642"/>
                                          </p:stCondLst>
                                        </p:cTn>
                                        <p:tgtEl>
                                          <p:spTgt spid="18"/>
                                        </p:tgtEl>
                                      </p:cBhvr>
                                      <p:to x="100000" y="90000"/>
                                    </p:animScale>
                                    <p:animScale>
                                      <p:cBhvr>
                                        <p:cTn id="57" dur="166" decel="50000">
                                          <p:stCondLst>
                                            <p:cond delay="1668"/>
                                          </p:stCondLst>
                                        </p:cTn>
                                        <p:tgtEl>
                                          <p:spTgt spid="18"/>
                                        </p:tgtEl>
                                      </p:cBhvr>
                                      <p:to x="100000" y="100000"/>
                                    </p:animScale>
                                    <p:animScale>
                                      <p:cBhvr>
                                        <p:cTn id="58" dur="26">
                                          <p:stCondLst>
                                            <p:cond delay="1808"/>
                                          </p:stCondLst>
                                        </p:cTn>
                                        <p:tgtEl>
                                          <p:spTgt spid="18"/>
                                        </p:tgtEl>
                                      </p:cBhvr>
                                      <p:to x="100000" y="95000"/>
                                    </p:animScale>
                                    <p:animScale>
                                      <p:cBhvr>
                                        <p:cTn id="59"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595AA99F-5F92-4641-B188-20C0FAB1D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993" y="1990845"/>
            <a:ext cx="3896808" cy="3999054"/>
          </a:xfrm>
          <a:prstGeom prst="rect">
            <a:avLst/>
          </a:prstGeom>
        </p:spPr>
      </p:pic>
      <p:pic>
        <p:nvPicPr>
          <p:cNvPr id="10" name="图片 5">
            <a:extLst>
              <a:ext uri="{FF2B5EF4-FFF2-40B4-BE49-F238E27FC236}">
                <a16:creationId xmlns:a16="http://schemas.microsoft.com/office/drawing/2014/main" id="{F2D22877-D77F-4046-8783-CC9CFDB01F5D}"/>
              </a:ext>
            </a:extLst>
          </p:cNvPr>
          <p:cNvPicPr>
            <a:picLocks noChangeAspect="1"/>
          </p:cNvPicPr>
          <p:nvPr/>
        </p:nvPicPr>
        <p:blipFill rotWithShape="1">
          <a:blip r:embed="rId4">
            <a:extLst>
              <a:ext uri="{28A0092B-C50C-407E-A947-70E740481C1C}">
                <a14:useLocalDpi xmlns:a14="http://schemas.microsoft.com/office/drawing/2010/main" val="0"/>
              </a:ext>
            </a:extLst>
          </a:blip>
          <a:srcRect l="35619" t="50000" r="34140" b="13067"/>
          <a:stretch/>
        </p:blipFill>
        <p:spPr>
          <a:xfrm>
            <a:off x="4726748" y="0"/>
            <a:ext cx="6741934" cy="5809087"/>
          </a:xfrm>
          <a:prstGeom prst="rect">
            <a:avLst/>
          </a:prstGeom>
        </p:spPr>
      </p:pic>
      <p:sp>
        <p:nvSpPr>
          <p:cNvPr id="4" name="TextBox 3"/>
          <p:cNvSpPr txBox="1"/>
          <p:nvPr/>
        </p:nvSpPr>
        <p:spPr>
          <a:xfrm>
            <a:off x="5952429" y="1895912"/>
            <a:ext cx="4022081" cy="2123658"/>
          </a:xfrm>
          <a:prstGeom prst="rect">
            <a:avLst/>
          </a:prstGeom>
          <a:noFill/>
        </p:spPr>
        <p:txBody>
          <a:bodyPr wrap="square" rtlCol="0">
            <a:spAutoFit/>
          </a:bodyPr>
          <a:lstStyle/>
          <a:p>
            <a:r>
              <a:rPr lang="vi-VN" sz="6600" dirty="0">
                <a:latin typeface="#9Slide05 TheSecret" panose="00000500000000000000" pitchFamily="2" charset="0"/>
              </a:rPr>
              <a:t>Thế nào là mở bài gián tiếp?</a:t>
            </a:r>
            <a:endParaRPr lang="en-US" sz="6600" dirty="0">
              <a:latin typeface="#9Slide05 TheSecret" panose="00000500000000000000" pitchFamily="2" charset="0"/>
            </a:endParaRPr>
          </a:p>
        </p:txBody>
      </p:sp>
    </p:spTree>
    <p:extLst>
      <p:ext uri="{BB962C8B-B14F-4D97-AF65-F5344CB8AC3E}">
        <p14:creationId xmlns:p14="http://schemas.microsoft.com/office/powerpoint/2010/main" val="325922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2C048EE0-B8F7-43E4-89E7-8EAB95C4E8E9}"/>
              </a:ext>
            </a:extLst>
          </p:cNvPr>
          <p:cNvSpPr/>
          <p:nvPr/>
        </p:nvSpPr>
        <p:spPr>
          <a:xfrm>
            <a:off x="1296365" y="989635"/>
            <a:ext cx="9977377" cy="50002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034CA3C-006C-4EDD-B336-037C262AD0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3542" y="1124996"/>
            <a:ext cx="5000264" cy="5000264"/>
          </a:xfrm>
          <a:prstGeom prst="rect">
            <a:avLst/>
          </a:prstGeom>
        </p:spPr>
      </p:pic>
      <p:sp>
        <p:nvSpPr>
          <p:cNvPr id="10" name="TextBox 9"/>
          <p:cNvSpPr txBox="1"/>
          <p:nvPr/>
        </p:nvSpPr>
        <p:spPr>
          <a:xfrm>
            <a:off x="1553335" y="900546"/>
            <a:ext cx="5594085" cy="5170646"/>
          </a:xfrm>
          <a:prstGeom prst="rect">
            <a:avLst/>
          </a:prstGeom>
          <a:noFill/>
        </p:spPr>
        <p:txBody>
          <a:bodyPr wrap="square" rtlCol="0">
            <a:spAutoFit/>
          </a:bodyPr>
          <a:lstStyle/>
          <a:p>
            <a:pPr algn="just"/>
            <a:r>
              <a:rPr lang="vi-VN" sz="6600" dirty="0">
                <a:solidFill>
                  <a:schemeClr val="tx2">
                    <a:lumMod val="60000"/>
                    <a:lumOff val="40000"/>
                  </a:schemeClr>
                </a:solidFill>
                <a:latin typeface="#9Slide05 TheSecret" panose="00000500000000000000" pitchFamily="2" charset="0"/>
              </a:rPr>
              <a:t>Mở bài gián tiếp là mở bài đi từ chủ đề khác sau đó mới dẫn vào giới thiệu câu chuyện muốn kể.</a:t>
            </a:r>
            <a:endParaRPr lang="en-US" sz="6600" dirty="0">
              <a:solidFill>
                <a:schemeClr val="tx2">
                  <a:lumMod val="60000"/>
                  <a:lumOff val="40000"/>
                </a:schemeClr>
              </a:solidFill>
              <a:latin typeface="#9Slide05 AS Heartbeat" panose="02040603050506020204" pitchFamily="18" charset="0"/>
            </a:endParaRPr>
          </a:p>
        </p:txBody>
      </p:sp>
    </p:spTree>
    <p:extLst>
      <p:ext uri="{BB962C8B-B14F-4D97-AF65-F5344CB8AC3E}">
        <p14:creationId xmlns:p14="http://schemas.microsoft.com/office/powerpoint/2010/main" val="268561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0"/>
                                        </p:tgtEl>
                                        <p:attrNameLst>
                                          <p:attrName>ppt_y</p:attrName>
                                        </p:attrNameLst>
                                      </p:cBhvr>
                                      <p:tavLst>
                                        <p:tav tm="0">
                                          <p:val>
                                            <p:strVal val="#ppt_y"/>
                                          </p:val>
                                        </p:tav>
                                        <p:tav tm="100000">
                                          <p:val>
                                            <p:strVal val="#ppt_y"/>
                                          </p:val>
                                        </p:tav>
                                      </p:tavLst>
                                    </p:anim>
                                    <p:anim calcmode="lin" valueType="num">
                                      <p:cBhvr>
                                        <p:cTn id="27"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395</Words>
  <Application>Microsoft Office PowerPoint</Application>
  <PresentationFormat>Widescreen</PresentationFormat>
  <Paragraphs>42</Paragraphs>
  <Slides>17</Slides>
  <Notes>1</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17</vt:i4>
      </vt:variant>
    </vt:vector>
  </HeadingPairs>
  <TitlesOfParts>
    <vt:vector size="33" baseType="lpstr">
      <vt:lpstr>包图小白体</vt:lpstr>
      <vt:lpstr>字魂7号-温暖童稚体</vt:lpstr>
      <vt:lpstr>#9Slide05 AS Heartbeat</vt:lpstr>
      <vt:lpstr>#9Slide05 Handsome Script</vt:lpstr>
      <vt:lpstr>#9Slide05 TheSecret</vt:lpstr>
      <vt:lpstr>Arial</vt:lpstr>
      <vt:lpstr>Calibri</vt:lpstr>
      <vt:lpstr>Calibri Light</vt:lpstr>
      <vt:lpstr>iCiel Bambola</vt:lpstr>
      <vt:lpstr>Times New Roman</vt:lpstr>
      <vt:lpstr>UTM Amerika Sans</vt:lpstr>
      <vt:lpstr>UTM Cookies</vt:lpstr>
      <vt:lpstr>UTM Habano</vt:lpstr>
      <vt:lpstr>UVN Thay Giao Nang</vt:lpstr>
      <vt:lpstr>字魂17号-萌趣果冻体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 Thu</dc:creator>
  <cp:lastModifiedBy>Ha Thu</cp:lastModifiedBy>
  <cp:revision>1</cp:revision>
  <dcterms:created xsi:type="dcterms:W3CDTF">2022-01-03T15:30:28Z</dcterms:created>
  <dcterms:modified xsi:type="dcterms:W3CDTF">2022-01-03T15:31:01Z</dcterms:modified>
</cp:coreProperties>
</file>