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0" r:id="rId2"/>
    <p:sldId id="1565" r:id="rId3"/>
    <p:sldId id="278" r:id="rId4"/>
    <p:sldId id="279" r:id="rId5"/>
    <p:sldId id="280" r:id="rId6"/>
    <p:sldId id="281" r:id="rId7"/>
    <p:sldId id="282" r:id="rId8"/>
    <p:sldId id="283" r:id="rId9"/>
    <p:sldId id="316" r:id="rId10"/>
    <p:sldId id="318" r:id="rId11"/>
    <p:sldId id="290" r:id="rId12"/>
    <p:sldId id="317" r:id="rId13"/>
    <p:sldId id="1566" r:id="rId14"/>
    <p:sldId id="320" r:id="rId15"/>
    <p:sldId id="321" r:id="rId16"/>
    <p:sldId id="323" r:id="rId17"/>
    <p:sldId id="322" r:id="rId18"/>
    <p:sldId id="324" r:id="rId19"/>
    <p:sldId id="1560" r:id="rId20"/>
    <p:sldId id="1561" r:id="rId21"/>
    <p:sldId id="1562" r:id="rId22"/>
    <p:sldId id="271" r:id="rId23"/>
    <p:sldId id="3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B9D2B-E947-42A2-AFF3-E564F76CB3F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1BD00-F737-475B-9EBE-5187EEFB9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3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810E8-6F9B-4846-BC88-0ADE217DF75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746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810E8-6F9B-4846-BC88-0ADE217DF75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770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53B67-CDC6-2A4F-9689-6350D49AFAAA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1530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MĂNG NON – TÀI LIỆU TIỂU HỌC CHUYÊN GIÁO ÁN ĐIỆN TỬ THEO TUẦN KHỐI 4 BÀI THAO GIẢNG – ELEARNING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Nhóm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chia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sẻ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tài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liệu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Măng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Non 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Tài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liệu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Tiểu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Page: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Măng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Non 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Tài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liệu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Tiểu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SĐT ZALO : 0382348780 - 0984848929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810E8-6F9B-4846-BC88-0ADE217DF75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06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tiên</a:t>
            </a:r>
            <a:r>
              <a:rPr lang="en-US" baseline="0" dirty="0"/>
              <a:t> để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tiên</a:t>
            </a:r>
            <a:r>
              <a:rPr lang="en-US" baseline="0" dirty="0"/>
              <a:t> để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endParaRPr lang="en-US" baseline="0" dirty="0"/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nấm</a:t>
            </a:r>
            <a:r>
              <a:rPr lang="en-US" baseline="0" dirty="0"/>
              <a:t> để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bài </a:t>
            </a:r>
            <a:r>
              <a:rPr lang="en-US" baseline="0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810E8-6F9B-4846-BC88-0ADE217DF75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565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810E8-6F9B-4846-BC88-0ADE217DF75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57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4B0A-2EA0-4F1A-933F-5FE015E0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23003-07E1-4D74-8623-6FB2A5574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8A694-089C-4B30-818B-81C483C8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C5C3-A311-4362-BDE2-36C0142D42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88347-6098-4254-A6D8-F98707AD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9429D-33DE-49E2-B97C-52EC3B2D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AF1-CE64-4C9C-B076-A3F15932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9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884E-66EB-4418-A363-EAFCFA04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D8771-FEEA-499E-A2B3-6B9E4C619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6E925-F7C0-4463-8B8D-E5B6D863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C5C3-A311-4362-BDE2-36C0142D42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07939-A33F-407F-9E7D-B120E1DD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95DBF-758C-4E69-91BF-D96D6C1B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AF1-CE64-4C9C-B076-A3F15932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5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93F124-D0EE-4395-BDFC-5A4B844F6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38719-514C-470F-A2BB-91BF47C22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E91B-B83F-45E1-9B57-FF865F1E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C5C3-A311-4362-BDE2-36C0142D42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BFC3F-35F4-42DA-9D47-C2713285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59564-E39D-41DE-9D63-629C75C4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AF1-CE64-4C9C-B076-A3F15932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41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1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408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0032-5633-4FE8-A130-92E546FA3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F2BDB-046D-40C4-8472-CBAF1F7D5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FB516-DAAB-4063-85E4-2E677DF7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C5C3-A311-4362-BDE2-36C0142D42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A1794-2355-4586-9526-A54AFC3E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CE00-5DE6-44FD-B4FB-1BE88243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AF1-CE64-4C9C-B076-A3F15932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6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6A91-1075-404C-9D84-6670155D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70DC6-2D89-43DA-8B15-9B285898A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CA592-CD6A-4E77-8050-4E774624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C5C3-A311-4362-BDE2-36C0142D42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C927E-7614-4CEA-9D6B-866D1A2B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AF82E-2189-4D3D-977B-3C91D8FF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AF1-CE64-4C9C-B076-A3F15932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3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DF8A-DF49-4D93-8D17-0967AE14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2D652-CE43-42DA-9210-8E19E121E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B191A-EE27-416B-8145-293E5BA14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B3604-972A-485A-A4F9-5AC5629E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C5C3-A311-4362-BDE2-36C0142D42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7E0C0-691E-4929-9178-848BFF6C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FFC14-2B5E-40AA-9096-30B5B88C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AF1-CE64-4C9C-B076-A3F15932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1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D666-5B71-4B15-8A34-A8D7E322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BBB9F-D549-403F-AD01-0F9C229CA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7B-D0DE-4D63-8720-FCC21717B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6092A-27DB-4EF2-BD28-141A2DA18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3C7F5B-6661-4D97-AE85-B40825451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5B3445-2B49-422F-8551-D2D18ABC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C5C3-A311-4362-BDE2-36C0142D42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C2C5A7-2B3C-4ED2-998C-B65C77FA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B4CF87-1C11-4D4F-871E-2623A43D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AF1-CE64-4C9C-B076-A3F15932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5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8B31-2149-4306-8A5C-2899A53BC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16F68-627B-4FF0-9004-EDDAF9E7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C5C3-A311-4362-BDE2-36C0142D42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37A98-9B96-490E-BED7-BDAA05AA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D2050-B4E3-419D-A125-8F57DCF0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AF1-CE64-4C9C-B076-A3F15932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9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B2501-0D3A-48B0-A7BE-599BB686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C5C3-A311-4362-BDE2-36C0142D42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374CE-5F15-4412-B859-93126C02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AE1C9-6DF7-420B-98F4-A37855BB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AF1-CE64-4C9C-B076-A3F15932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2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1717-DFF4-4388-98AA-EDEA4442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DB7E2-A565-4E52-947A-8BB83B341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EB850-C139-4259-BCA1-D9716BA48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011F4-2B4C-4AA0-B71E-281642E8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C5C3-A311-4362-BDE2-36C0142D42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51294-FF34-4674-BF81-37EC82C4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296B4-7244-43DD-9BA9-E17DFDD8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AF1-CE64-4C9C-B076-A3F15932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8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DD61-479D-4E8B-86A6-778F9C99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3A5D3-04FC-49DF-B29F-959A6E5A2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60750-365A-4E4D-99FF-DAE783CDA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3544F-A7B6-4BD4-A320-4BA9EEF2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C5C3-A311-4362-BDE2-36C0142D42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1C10A-23CC-4F2A-B361-49C756A7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936F2-4FC6-49DA-B270-18C8B860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AF1-CE64-4C9C-B076-A3F15932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4DEBF8-8CB2-47DD-94AA-EE33C770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18A57-8A8F-4A38-B652-ABD81D17F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CA483-36C8-4BD0-8A23-9D8A0D8D4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C5C3-A311-4362-BDE2-36C0142D42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37B0-1AAF-4088-9C01-A25B17D6B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5BDBB-86FA-4476-9B78-8D2F08CF6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D6AF1-CE64-4C9C-B076-A3F15932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9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6.xml"/><Relationship Id="rId18" Type="http://schemas.openxmlformats.org/officeDocument/2006/relationships/image" Target="../media/image20.GI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17" Type="http://schemas.openxmlformats.org/officeDocument/2006/relationships/image" Target="../media/image19.GIF"/><Relationship Id="rId25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20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slide" Target="slide5.xml"/><Relationship Id="rId24" Type="http://schemas.openxmlformats.org/officeDocument/2006/relationships/slide" Target="slide9.xml"/><Relationship Id="rId5" Type="http://schemas.openxmlformats.org/officeDocument/2006/relationships/image" Target="../media/image13.jpg"/><Relationship Id="rId15" Type="http://schemas.openxmlformats.org/officeDocument/2006/relationships/slide" Target="slide8.xml"/><Relationship Id="rId23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image" Target="../media/image21.GIF"/><Relationship Id="rId4" Type="http://schemas.openxmlformats.org/officeDocument/2006/relationships/notesSlide" Target="../notesSlides/notesSlide2.xml"/><Relationship Id="rId9" Type="http://schemas.openxmlformats.org/officeDocument/2006/relationships/slide" Target="slide7.xml"/><Relationship Id="rId14" Type="http://schemas.openxmlformats.org/officeDocument/2006/relationships/image" Target="../media/image17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B5D1861-037B-4003-9BC0-0E07ACAFA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" y="5105201"/>
            <a:ext cx="12183128" cy="17756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B4FD6BD-4E5A-4A82-AA69-69CE54BADF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04"/>
          <a:stretch/>
        </p:blipFill>
        <p:spPr>
          <a:xfrm>
            <a:off x="8231786" y="0"/>
            <a:ext cx="3960214" cy="13919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9CF7DC5-FB6D-4D00-A308-692E2FE3EB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507"/>
            <a:ext cx="6736080" cy="311549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8E86504-CE33-42EA-96CF-72519EE12F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31" y="313792"/>
            <a:ext cx="11091023" cy="4926514"/>
          </a:xfrm>
          <a:prstGeom prst="rect">
            <a:avLst/>
          </a:prstGeom>
        </p:spPr>
      </p:pic>
      <p:pic>
        <p:nvPicPr>
          <p:cNvPr id="24" name="图片 17">
            <a:extLst>
              <a:ext uri="{FF2B5EF4-FFF2-40B4-BE49-F238E27FC236}">
                <a16:creationId xmlns:a16="http://schemas.microsoft.com/office/drawing/2014/main" id="{E972715E-D7A7-4EE6-8AE3-F18FD86246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0" b="84237"/>
          <a:stretch/>
        </p:blipFill>
        <p:spPr>
          <a:xfrm>
            <a:off x="22670" y="9338"/>
            <a:ext cx="3402158" cy="1676399"/>
          </a:xfrm>
          <a:prstGeom prst="rect">
            <a:avLst/>
          </a:prstGeom>
        </p:spPr>
      </p:pic>
      <p:pic>
        <p:nvPicPr>
          <p:cNvPr id="26" name="图片 15">
            <a:extLst>
              <a:ext uri="{FF2B5EF4-FFF2-40B4-BE49-F238E27FC236}">
                <a16:creationId xmlns:a16="http://schemas.microsoft.com/office/drawing/2014/main" id="{019B46B1-2C16-42E2-BD0E-8D95B5060A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8" b="85789"/>
          <a:stretch/>
        </p:blipFill>
        <p:spPr>
          <a:xfrm>
            <a:off x="8789841" y="-467"/>
            <a:ext cx="3402159" cy="1485900"/>
          </a:xfrm>
          <a:prstGeom prst="rect">
            <a:avLst/>
          </a:prstGeom>
        </p:spPr>
      </p:pic>
      <p:pic>
        <p:nvPicPr>
          <p:cNvPr id="34" name="图片 21">
            <a:extLst>
              <a:ext uri="{FF2B5EF4-FFF2-40B4-BE49-F238E27FC236}">
                <a16:creationId xmlns:a16="http://schemas.microsoft.com/office/drawing/2014/main" id="{A29867FB-2367-4DD5-AEC0-B440F5FD7B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407940" y="2255437"/>
            <a:ext cx="1859117" cy="1614512"/>
          </a:xfrm>
          <a:prstGeom prst="rect">
            <a:avLst/>
          </a:prstGeom>
        </p:spPr>
      </p:pic>
      <p:pic>
        <p:nvPicPr>
          <p:cNvPr id="35" name="图片 47">
            <a:extLst>
              <a:ext uri="{FF2B5EF4-FFF2-40B4-BE49-F238E27FC236}">
                <a16:creationId xmlns:a16="http://schemas.microsoft.com/office/drawing/2014/main" id="{33477EBB-E1A1-4FFD-9B30-76457326A6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49" y="4940832"/>
            <a:ext cx="3325719" cy="2348618"/>
          </a:xfrm>
          <a:prstGeom prst="rect">
            <a:avLst/>
          </a:prstGeom>
        </p:spPr>
      </p:pic>
      <p:pic>
        <p:nvPicPr>
          <p:cNvPr id="36" name="Picture 3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6071814-15C6-4473-9616-CABC95E3B3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14" y="3786072"/>
            <a:ext cx="6038386" cy="3062590"/>
          </a:xfrm>
          <a:prstGeom prst="rect">
            <a:avLst/>
          </a:prstGeom>
        </p:spPr>
      </p:pic>
      <p:pic>
        <p:nvPicPr>
          <p:cNvPr id="37" name="图片 21">
            <a:extLst>
              <a:ext uri="{FF2B5EF4-FFF2-40B4-BE49-F238E27FC236}">
                <a16:creationId xmlns:a16="http://schemas.microsoft.com/office/drawing/2014/main" id="{C11A0450-FC19-4F02-BE0A-72BBB52C398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10061696" y="934079"/>
            <a:ext cx="1859117" cy="1614512"/>
          </a:xfrm>
          <a:prstGeom prst="rect">
            <a:avLst/>
          </a:prstGeom>
        </p:spPr>
      </p:pic>
      <p:pic>
        <p:nvPicPr>
          <p:cNvPr id="38" name="图片 6">
            <a:extLst>
              <a:ext uri="{FF2B5EF4-FFF2-40B4-BE49-F238E27FC236}">
                <a16:creationId xmlns:a16="http://schemas.microsoft.com/office/drawing/2014/main" id="{5ECE2C1A-BFB3-404A-ABCF-BEC5CA8B19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" y="4242291"/>
            <a:ext cx="2571721" cy="282557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031E4C2-451B-4AA4-8D4F-28789510C9D3}"/>
              </a:ext>
            </a:extLst>
          </p:cNvPr>
          <p:cNvSpPr txBox="1"/>
          <p:nvPr/>
        </p:nvSpPr>
        <p:spPr>
          <a:xfrm>
            <a:off x="3114127" y="1581010"/>
            <a:ext cx="6837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VN Banh Mi" pitchFamily="2" charset="0"/>
              </a:rPr>
              <a:t>ÔN TẬP TIẾNG VIỆT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6C1D13-6D49-4EAC-980E-B1CCE35C040D}"/>
              </a:ext>
            </a:extLst>
          </p:cNvPr>
          <p:cNvSpPr txBox="1"/>
          <p:nvPr/>
        </p:nvSpPr>
        <p:spPr>
          <a:xfrm>
            <a:off x="3970035" y="2727406"/>
            <a:ext cx="4510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Tuần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18 –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Tiết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9242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B83715-7B08-48CC-9EA4-EEEF105D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66" y="-2035148"/>
            <a:ext cx="9301223" cy="9301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B6AAD5-B602-4163-B449-8A31BBB91D98}"/>
              </a:ext>
            </a:extLst>
          </p:cNvPr>
          <p:cNvSpPr txBox="1"/>
          <p:nvPr/>
        </p:nvSpPr>
        <p:spPr>
          <a:xfrm>
            <a:off x="5219281" y="2199964"/>
            <a:ext cx="6832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2.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Lập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bảng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tổng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kết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UTM Arruba KT" panose="02040603050506020204" pitchFamily="18" charset="0"/>
            </a:endParaRPr>
          </a:p>
        </p:txBody>
      </p:sp>
      <p:pic>
        <p:nvPicPr>
          <p:cNvPr id="7" name="图片 23">
            <a:extLst>
              <a:ext uri="{FF2B5EF4-FFF2-40B4-BE49-F238E27FC236}">
                <a16:creationId xmlns:a16="http://schemas.microsoft.com/office/drawing/2014/main" id="{863339DC-B5CF-441F-81A4-3F0504E515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0" y="206747"/>
            <a:ext cx="7852410" cy="64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45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34B07D-4E6D-41C5-BFC0-963B15666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109">
            <a:off x="108602" y="-166950"/>
            <a:ext cx="5802517" cy="362084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A66ADB5-3B86-4E87-8B2F-F64C4772C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79" y="2885722"/>
            <a:ext cx="4424262" cy="44242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72D613-661D-4BC2-89F8-1E41D1109FEE}"/>
              </a:ext>
            </a:extLst>
          </p:cNvPr>
          <p:cNvSpPr txBox="1"/>
          <p:nvPr/>
        </p:nvSpPr>
        <p:spPr>
          <a:xfrm rot="21443862">
            <a:off x="283606" y="1000813"/>
            <a:ext cx="54525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bài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ln w="0"/>
                <a:solidFill>
                  <a:srgbClr val="F8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n w="0"/>
                <a:solidFill>
                  <a:srgbClr val="F8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8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ln w="0"/>
                <a:solidFill>
                  <a:srgbClr val="F8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8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n w="0"/>
                <a:solidFill>
                  <a:srgbClr val="F8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8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nên</a:t>
            </a:r>
            <a:endParaRPr lang="en-US" sz="3600" b="1" cap="none" spc="0" dirty="0">
              <a:ln w="0"/>
              <a:solidFill>
                <a:srgbClr val="3F7130"/>
              </a:solidFill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23">
            <a:extLst>
              <a:ext uri="{FF2B5EF4-FFF2-40B4-BE49-F238E27FC236}">
                <a16:creationId xmlns:a16="http://schemas.microsoft.com/office/drawing/2014/main" id="{43742494-F129-4B89-8269-0473D602A7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5" b="10635"/>
          <a:stretch/>
        </p:blipFill>
        <p:spPr>
          <a:xfrm>
            <a:off x="6330736" y="626501"/>
            <a:ext cx="1358733" cy="906268"/>
          </a:xfrm>
          <a:custGeom>
            <a:avLst/>
            <a:gdLst>
              <a:gd name="connsiteX0" fmla="*/ 0 w 1784376"/>
              <a:gd name="connsiteY0" fmla="*/ 0 h 1190170"/>
              <a:gd name="connsiteX1" fmla="*/ 1784376 w 1784376"/>
              <a:gd name="connsiteY1" fmla="*/ 0 h 1190170"/>
              <a:gd name="connsiteX2" fmla="*/ 1784376 w 1784376"/>
              <a:gd name="connsiteY2" fmla="*/ 1190170 h 1190170"/>
              <a:gd name="connsiteX3" fmla="*/ 0 w 1784376"/>
              <a:gd name="connsiteY3" fmla="*/ 1190170 h 1190170"/>
              <a:gd name="connsiteX4" fmla="*/ 0 w 1784376"/>
              <a:gd name="connsiteY4" fmla="*/ 0 h 11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376" h="1190170">
                <a:moveTo>
                  <a:pt x="0" y="0"/>
                </a:moveTo>
                <a:lnTo>
                  <a:pt x="1784376" y="0"/>
                </a:lnTo>
                <a:lnTo>
                  <a:pt x="1784376" y="1190170"/>
                </a:lnTo>
                <a:lnTo>
                  <a:pt x="0" y="119017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32">
            <a:extLst>
              <a:ext uri="{FF2B5EF4-FFF2-40B4-BE49-F238E27FC236}">
                <a16:creationId xmlns:a16="http://schemas.microsoft.com/office/drawing/2014/main" id="{5FA5D7ED-FBE9-4FB5-B77A-3D554BEF55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r="10665"/>
          <a:stretch/>
        </p:blipFill>
        <p:spPr>
          <a:xfrm>
            <a:off x="5702989" y="1647258"/>
            <a:ext cx="1685937" cy="1513909"/>
          </a:xfrm>
          <a:custGeom>
            <a:avLst/>
            <a:gdLst>
              <a:gd name="connsiteX0" fmla="*/ 0 w 1193354"/>
              <a:gd name="connsiteY0" fmla="*/ 0 h 1071588"/>
              <a:gd name="connsiteX1" fmla="*/ 1193354 w 1193354"/>
              <a:gd name="connsiteY1" fmla="*/ 0 h 1071588"/>
              <a:gd name="connsiteX2" fmla="*/ 1193354 w 1193354"/>
              <a:gd name="connsiteY2" fmla="*/ 1071588 h 1071588"/>
              <a:gd name="connsiteX3" fmla="*/ 0 w 1193354"/>
              <a:gd name="connsiteY3" fmla="*/ 1071588 h 1071588"/>
              <a:gd name="connsiteX4" fmla="*/ 0 w 1193354"/>
              <a:gd name="connsiteY4" fmla="*/ 0 h 10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354" h="1071588">
                <a:moveTo>
                  <a:pt x="0" y="0"/>
                </a:moveTo>
                <a:lnTo>
                  <a:pt x="1193354" y="0"/>
                </a:lnTo>
                <a:lnTo>
                  <a:pt x="1193354" y="1071588"/>
                </a:lnTo>
                <a:lnTo>
                  <a:pt x="0" y="107158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08FD4366-BD3B-4426-823F-065368E7A0DC}"/>
              </a:ext>
            </a:extLst>
          </p:cNvPr>
          <p:cNvGrpSpPr/>
          <p:nvPr/>
        </p:nvGrpSpPr>
        <p:grpSpPr>
          <a:xfrm>
            <a:off x="7924717" y="204648"/>
            <a:ext cx="4154852" cy="1160495"/>
            <a:chOff x="5827200" y="-1692798"/>
            <a:chExt cx="4154852" cy="574328"/>
          </a:xfrm>
        </p:grpSpPr>
        <p:sp>
          <p:nvSpPr>
            <p:cNvPr id="12" name="对话气泡: 圆角矩形 10">
              <a:extLst>
                <a:ext uri="{FF2B5EF4-FFF2-40B4-BE49-F238E27FC236}">
                  <a16:creationId xmlns:a16="http://schemas.microsoft.com/office/drawing/2014/main" id="{4B58E990-6A77-487E-98BC-E146DCE5160A}"/>
                </a:ext>
              </a:extLst>
            </p:cNvPr>
            <p:cNvSpPr/>
            <p:nvPr/>
          </p:nvSpPr>
          <p:spPr>
            <a:xfrm>
              <a:off x="5827200" y="-1692798"/>
              <a:ext cx="3995965" cy="574328"/>
            </a:xfrm>
            <a:prstGeom prst="wedgeRoundRectCallout">
              <a:avLst>
                <a:gd name="adj1" fmla="val -55944"/>
                <a:gd name="adj2" fmla="val -229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Flamenco" panose="02040603050506020204" pitchFamily="18" charset="0"/>
                <a:cs typeface="+mn-ea"/>
                <a:sym typeface="+mn-lt"/>
              </a:endParaRPr>
            </a:p>
          </p:txBody>
        </p:sp>
        <p:sp>
          <p:nvSpPr>
            <p:cNvPr id="13" name="文本框 43">
              <a:extLst>
                <a:ext uri="{FF2B5EF4-FFF2-40B4-BE49-F238E27FC236}">
                  <a16:creationId xmlns:a16="http://schemas.microsoft.com/office/drawing/2014/main" id="{71B4CB14-4C8B-45B5-AE1F-414C81B13C8A}"/>
                </a:ext>
              </a:extLst>
            </p:cNvPr>
            <p:cNvSpPr txBox="1"/>
            <p:nvPr/>
          </p:nvSpPr>
          <p:spPr>
            <a:xfrm>
              <a:off x="5876418" y="-1606622"/>
              <a:ext cx="4105634" cy="31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2400">
                  <a:latin typeface="文泉驿等宽微米黑" panose="020B0606030804020204" pitchFamily="34" charset="-122"/>
                  <a:ea typeface="文泉驿等宽微米黑" panose="020B0606030804020204" pitchFamily="34" charset="-122"/>
                  <a:cs typeface="文泉驿等宽微米黑" panose="020B06060308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Ông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trạng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thả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diều</a:t>
              </a:r>
              <a:endParaRPr lang="zh-CN" altLang="en-US" sz="3600" dirty="0">
                <a:latin typeface="UTM Flamenco" panose="02040603050506020204" pitchFamily="18" charset="0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5">
            <a:extLst>
              <a:ext uri="{FF2B5EF4-FFF2-40B4-BE49-F238E27FC236}">
                <a16:creationId xmlns:a16="http://schemas.microsoft.com/office/drawing/2014/main" id="{B4DB3C1B-2DF5-4F2E-8307-BC6DCE12ECEA}"/>
              </a:ext>
            </a:extLst>
          </p:cNvPr>
          <p:cNvGrpSpPr/>
          <p:nvPr/>
        </p:nvGrpSpPr>
        <p:grpSpPr>
          <a:xfrm>
            <a:off x="7233563" y="1697031"/>
            <a:ext cx="4055388" cy="1464135"/>
            <a:chOff x="4796516" y="-572367"/>
            <a:chExt cx="4055388" cy="1464135"/>
          </a:xfrm>
        </p:grpSpPr>
        <p:sp>
          <p:nvSpPr>
            <p:cNvPr id="15" name="对话气泡: 圆角矩形 37">
              <a:extLst>
                <a:ext uri="{FF2B5EF4-FFF2-40B4-BE49-F238E27FC236}">
                  <a16:creationId xmlns:a16="http://schemas.microsoft.com/office/drawing/2014/main" id="{19A7AC9E-DEC6-46C8-9A3B-6ECAD4C7C51F}"/>
                </a:ext>
              </a:extLst>
            </p:cNvPr>
            <p:cNvSpPr/>
            <p:nvPr/>
          </p:nvSpPr>
          <p:spPr>
            <a:xfrm>
              <a:off x="4796516" y="-572367"/>
              <a:ext cx="3995965" cy="1464135"/>
            </a:xfrm>
            <a:prstGeom prst="wedgeRoundRectCallout">
              <a:avLst>
                <a:gd name="adj1" fmla="val -55944"/>
                <a:gd name="adj2" fmla="val -229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Flamenco" panose="02040603050506020204" pitchFamily="18" charset="0"/>
                <a:cs typeface="+mn-ea"/>
                <a:sym typeface="+mn-lt"/>
              </a:endParaRPr>
            </a:p>
          </p:txBody>
        </p:sp>
        <p:sp>
          <p:nvSpPr>
            <p:cNvPr id="16" name="文本框 44">
              <a:extLst>
                <a:ext uri="{FF2B5EF4-FFF2-40B4-BE49-F238E27FC236}">
                  <a16:creationId xmlns:a16="http://schemas.microsoft.com/office/drawing/2014/main" id="{6ED69E62-01E6-48C9-BC68-8F9E11B55A0D}"/>
                </a:ext>
              </a:extLst>
            </p:cNvPr>
            <p:cNvSpPr txBox="1"/>
            <p:nvPr/>
          </p:nvSpPr>
          <p:spPr>
            <a:xfrm>
              <a:off x="4892457" y="-526906"/>
              <a:ext cx="39594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2400">
                  <a:latin typeface="文泉驿等宽微米黑" panose="020B0606030804020204" pitchFamily="34" charset="-122"/>
                  <a:ea typeface="文泉驿等宽微米黑" panose="020B0606030804020204" pitchFamily="34" charset="-122"/>
                  <a:cs typeface="文泉驿等宽微米黑" panose="020B06060308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“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Vua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tàu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thủy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”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Bạch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Thái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Bưởi</a:t>
              </a:r>
              <a:endParaRPr lang="zh-CN" altLang="en-US" sz="3600" dirty="0">
                <a:latin typeface="UTM Flamenco" panose="02040603050506020204" pitchFamily="18" charset="0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7" name="图片 20">
            <a:extLst>
              <a:ext uri="{FF2B5EF4-FFF2-40B4-BE49-F238E27FC236}">
                <a16:creationId xmlns:a16="http://schemas.microsoft.com/office/drawing/2014/main" id="{3826B203-0073-4825-AFC4-DF97648F03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30" b="2356"/>
          <a:stretch/>
        </p:blipFill>
        <p:spPr>
          <a:xfrm flipH="1">
            <a:off x="501951" y="5629677"/>
            <a:ext cx="799895" cy="1032294"/>
          </a:xfrm>
          <a:custGeom>
            <a:avLst/>
            <a:gdLst>
              <a:gd name="connsiteX0" fmla="*/ 0 w 2305509"/>
              <a:gd name="connsiteY0" fmla="*/ 0 h 1234014"/>
              <a:gd name="connsiteX1" fmla="*/ 2305509 w 2305509"/>
              <a:gd name="connsiteY1" fmla="*/ 0 h 1234014"/>
              <a:gd name="connsiteX2" fmla="*/ 2305509 w 2305509"/>
              <a:gd name="connsiteY2" fmla="*/ 1234014 h 1234014"/>
              <a:gd name="connsiteX3" fmla="*/ 0 w 2305509"/>
              <a:gd name="connsiteY3" fmla="*/ 1234014 h 1234014"/>
              <a:gd name="connsiteX4" fmla="*/ 0 w 2305509"/>
              <a:gd name="connsiteY4" fmla="*/ 0 h 123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509" h="1234014">
                <a:moveTo>
                  <a:pt x="0" y="0"/>
                </a:moveTo>
                <a:lnTo>
                  <a:pt x="2305509" y="0"/>
                </a:lnTo>
                <a:lnTo>
                  <a:pt x="2305509" y="1234014"/>
                </a:lnTo>
                <a:lnTo>
                  <a:pt x="0" y="123401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34">
            <a:extLst>
              <a:ext uri="{FF2B5EF4-FFF2-40B4-BE49-F238E27FC236}">
                <a16:creationId xmlns:a16="http://schemas.microsoft.com/office/drawing/2014/main" id="{9FAE7B09-96D7-446A-85A7-9DE23AC7E9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9" b="11479"/>
          <a:stretch/>
        </p:blipFill>
        <p:spPr>
          <a:xfrm>
            <a:off x="1589515" y="4426924"/>
            <a:ext cx="1161147" cy="925278"/>
          </a:xfrm>
          <a:custGeom>
            <a:avLst/>
            <a:gdLst>
              <a:gd name="connsiteX0" fmla="*/ 0 w 1553028"/>
              <a:gd name="connsiteY0" fmla="*/ 0 h 1237554"/>
              <a:gd name="connsiteX1" fmla="*/ 1553028 w 1553028"/>
              <a:gd name="connsiteY1" fmla="*/ 0 h 1237554"/>
              <a:gd name="connsiteX2" fmla="*/ 1553028 w 1553028"/>
              <a:gd name="connsiteY2" fmla="*/ 1237554 h 1237554"/>
              <a:gd name="connsiteX3" fmla="*/ 0 w 1553028"/>
              <a:gd name="connsiteY3" fmla="*/ 1237554 h 123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3028" h="1237554">
                <a:moveTo>
                  <a:pt x="0" y="0"/>
                </a:moveTo>
                <a:lnTo>
                  <a:pt x="1553028" y="0"/>
                </a:lnTo>
                <a:lnTo>
                  <a:pt x="1553028" y="1237554"/>
                </a:lnTo>
                <a:lnTo>
                  <a:pt x="0" y="1237554"/>
                </a:lnTo>
                <a:close/>
              </a:path>
            </a:pathLst>
          </a:custGeom>
        </p:spPr>
      </p:pic>
      <p:grpSp>
        <p:nvGrpSpPr>
          <p:cNvPr id="22" name="组合 6">
            <a:extLst>
              <a:ext uri="{FF2B5EF4-FFF2-40B4-BE49-F238E27FC236}">
                <a16:creationId xmlns:a16="http://schemas.microsoft.com/office/drawing/2014/main" id="{B2F28187-DFD6-42BD-AA95-235EC7405D19}"/>
              </a:ext>
            </a:extLst>
          </p:cNvPr>
          <p:cNvGrpSpPr/>
          <p:nvPr/>
        </p:nvGrpSpPr>
        <p:grpSpPr>
          <a:xfrm>
            <a:off x="3151078" y="4292991"/>
            <a:ext cx="4543583" cy="1414065"/>
            <a:chOff x="2658835" y="3108436"/>
            <a:chExt cx="4316426" cy="1621888"/>
          </a:xfrm>
        </p:grpSpPr>
        <p:sp>
          <p:nvSpPr>
            <p:cNvPr id="23" name="对话气泡: 圆角矩形 38">
              <a:extLst>
                <a:ext uri="{FF2B5EF4-FFF2-40B4-BE49-F238E27FC236}">
                  <a16:creationId xmlns:a16="http://schemas.microsoft.com/office/drawing/2014/main" id="{A8572397-C058-48B5-A4BD-6E4A4DDE3C41}"/>
                </a:ext>
              </a:extLst>
            </p:cNvPr>
            <p:cNvSpPr/>
            <p:nvPr/>
          </p:nvSpPr>
          <p:spPr>
            <a:xfrm>
              <a:off x="2658835" y="3108436"/>
              <a:ext cx="3995965" cy="1621888"/>
            </a:xfrm>
            <a:prstGeom prst="wedgeRoundRectCallout">
              <a:avLst>
                <a:gd name="adj1" fmla="val -56716"/>
                <a:gd name="adj2" fmla="val 11977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Flamenco" panose="02040603050506020204" pitchFamily="18" charset="0"/>
                <a:cs typeface="+mn-ea"/>
                <a:sym typeface="+mn-lt"/>
              </a:endParaRPr>
            </a:p>
          </p:txBody>
        </p:sp>
        <p:sp>
          <p:nvSpPr>
            <p:cNvPr id="24" name="文本框 45">
              <a:extLst>
                <a:ext uri="{FF2B5EF4-FFF2-40B4-BE49-F238E27FC236}">
                  <a16:creationId xmlns:a16="http://schemas.microsoft.com/office/drawing/2014/main" id="{6332F19A-95AC-46DC-91F2-31E8A60E6A15}"/>
                </a:ext>
              </a:extLst>
            </p:cNvPr>
            <p:cNvSpPr txBox="1"/>
            <p:nvPr/>
          </p:nvSpPr>
          <p:spPr>
            <a:xfrm>
              <a:off x="2740757" y="3187365"/>
              <a:ext cx="4234504" cy="137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2400">
                  <a:latin typeface="文泉驿等宽微米黑" panose="020B0606030804020204" pitchFamily="34" charset="-122"/>
                  <a:ea typeface="文泉驿等宽微米黑" panose="020B0606030804020204" pitchFamily="34" charset="-122"/>
                  <a:cs typeface="文泉驿等宽微米黑" panose="020B06060308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Người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tìm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đường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lên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các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vì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sao</a:t>
              </a:r>
              <a:endParaRPr lang="zh-CN" altLang="en-US" sz="3600" dirty="0">
                <a:latin typeface="UTM Flamenco" panose="02040603050506020204" pitchFamily="18" charset="0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7">
            <a:extLst>
              <a:ext uri="{FF2B5EF4-FFF2-40B4-BE49-F238E27FC236}">
                <a16:creationId xmlns:a16="http://schemas.microsoft.com/office/drawing/2014/main" id="{094B502C-A6A1-4CAE-AB5C-077E91F55E6A}"/>
              </a:ext>
            </a:extLst>
          </p:cNvPr>
          <p:cNvGrpSpPr/>
          <p:nvPr/>
        </p:nvGrpSpPr>
        <p:grpSpPr>
          <a:xfrm>
            <a:off x="1716984" y="5963041"/>
            <a:ext cx="4008665" cy="739292"/>
            <a:chOff x="2658835" y="5017448"/>
            <a:chExt cx="4008665" cy="838420"/>
          </a:xfrm>
        </p:grpSpPr>
        <p:sp>
          <p:nvSpPr>
            <p:cNvPr id="26" name="对话气泡: 圆角矩形 40">
              <a:extLst>
                <a:ext uri="{FF2B5EF4-FFF2-40B4-BE49-F238E27FC236}">
                  <a16:creationId xmlns:a16="http://schemas.microsoft.com/office/drawing/2014/main" id="{C69DA8C3-FE45-45DC-9739-2E71C781D14A}"/>
                </a:ext>
              </a:extLst>
            </p:cNvPr>
            <p:cNvSpPr/>
            <p:nvPr/>
          </p:nvSpPr>
          <p:spPr>
            <a:xfrm>
              <a:off x="2658835" y="5017448"/>
              <a:ext cx="3995965" cy="838420"/>
            </a:xfrm>
            <a:prstGeom prst="wedgeRoundRectCallout">
              <a:avLst>
                <a:gd name="adj1" fmla="val -54014"/>
                <a:gd name="adj2" fmla="val 359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Flamenco" panose="02040603050506020204" pitchFamily="18" charset="0"/>
                <a:cs typeface="+mn-ea"/>
                <a:sym typeface="+mn-lt"/>
              </a:endParaRPr>
            </a:p>
          </p:txBody>
        </p:sp>
        <p:sp>
          <p:nvSpPr>
            <p:cNvPr id="27" name="文本框 46">
              <a:extLst>
                <a:ext uri="{FF2B5EF4-FFF2-40B4-BE49-F238E27FC236}">
                  <a16:creationId xmlns:a16="http://schemas.microsoft.com/office/drawing/2014/main" id="{97ED9140-E105-433E-8087-D9D8E148B39F}"/>
                </a:ext>
              </a:extLst>
            </p:cNvPr>
            <p:cNvSpPr txBox="1"/>
            <p:nvPr/>
          </p:nvSpPr>
          <p:spPr>
            <a:xfrm>
              <a:off x="2708053" y="5106324"/>
              <a:ext cx="3959447" cy="732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2400">
                  <a:latin typeface="文泉驿等宽微米黑" panose="020B0606030804020204" pitchFamily="34" charset="-122"/>
                  <a:ea typeface="文泉驿等宽微米黑" panose="020B0606030804020204" pitchFamily="34" charset="-122"/>
                  <a:cs typeface="文泉驿等宽微米黑" panose="020B06060308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Văn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hay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chữ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tốt</a:t>
              </a:r>
              <a:endParaRPr lang="zh-CN" altLang="en-US" sz="3600" dirty="0">
                <a:latin typeface="UTM Flamenco" panose="02040603050506020204" pitchFamily="18" charset="0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8" name="图片 2">
            <a:extLst>
              <a:ext uri="{FF2B5EF4-FFF2-40B4-BE49-F238E27FC236}">
                <a16:creationId xmlns:a16="http://schemas.microsoft.com/office/drawing/2014/main" id="{68296395-18EB-41C9-A7FD-54DF24D986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88" y="2712606"/>
            <a:ext cx="1685937" cy="1639418"/>
          </a:xfrm>
          <a:prstGeom prst="rect">
            <a:avLst/>
          </a:prstGeom>
        </p:spPr>
      </p:pic>
      <p:grpSp>
        <p:nvGrpSpPr>
          <p:cNvPr id="29" name="组合 4">
            <a:extLst>
              <a:ext uri="{FF2B5EF4-FFF2-40B4-BE49-F238E27FC236}">
                <a16:creationId xmlns:a16="http://schemas.microsoft.com/office/drawing/2014/main" id="{0E3C0E6B-DFA5-476B-90CD-847E465A8909}"/>
              </a:ext>
            </a:extLst>
          </p:cNvPr>
          <p:cNvGrpSpPr/>
          <p:nvPr/>
        </p:nvGrpSpPr>
        <p:grpSpPr>
          <a:xfrm>
            <a:off x="5340474" y="3364257"/>
            <a:ext cx="2983592" cy="703494"/>
            <a:chOff x="2658836" y="1205099"/>
            <a:chExt cx="2983592" cy="703494"/>
          </a:xfrm>
        </p:grpSpPr>
        <p:sp>
          <p:nvSpPr>
            <p:cNvPr id="30" name="对话气泡: 圆角矩形 10">
              <a:extLst>
                <a:ext uri="{FF2B5EF4-FFF2-40B4-BE49-F238E27FC236}">
                  <a16:creationId xmlns:a16="http://schemas.microsoft.com/office/drawing/2014/main" id="{02BF359E-FA60-409C-A409-18BA004B9C41}"/>
                </a:ext>
              </a:extLst>
            </p:cNvPr>
            <p:cNvSpPr/>
            <p:nvPr/>
          </p:nvSpPr>
          <p:spPr>
            <a:xfrm>
              <a:off x="2658836" y="1208188"/>
              <a:ext cx="2983592" cy="700405"/>
            </a:xfrm>
            <a:prstGeom prst="wedgeRoundRectCallout">
              <a:avLst>
                <a:gd name="adj1" fmla="val -55944"/>
                <a:gd name="adj2" fmla="val -229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Flamenco" panose="02040603050506020204" pitchFamily="18" charset="0"/>
                <a:cs typeface="+mn-ea"/>
                <a:sym typeface="+mn-lt"/>
              </a:endParaRPr>
            </a:p>
          </p:txBody>
        </p:sp>
        <p:sp>
          <p:nvSpPr>
            <p:cNvPr id="31" name="文本框 43">
              <a:extLst>
                <a:ext uri="{FF2B5EF4-FFF2-40B4-BE49-F238E27FC236}">
                  <a16:creationId xmlns:a16="http://schemas.microsoft.com/office/drawing/2014/main" id="{37AE79BA-E9FC-4182-841C-C9EB175F05E4}"/>
                </a:ext>
              </a:extLst>
            </p:cNvPr>
            <p:cNvSpPr txBox="1"/>
            <p:nvPr/>
          </p:nvSpPr>
          <p:spPr>
            <a:xfrm>
              <a:off x="2987044" y="1205099"/>
              <a:ext cx="2486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2400">
                  <a:latin typeface="文泉驿等宽微米黑" panose="020B0606030804020204" pitchFamily="34" charset="-122"/>
                  <a:ea typeface="文泉驿等宽微米黑" panose="020B0606030804020204" pitchFamily="34" charset="-122"/>
                  <a:cs typeface="文泉驿等宽微米黑" panose="020B06060308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Vẽ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trứng</a:t>
              </a:r>
              <a:endParaRPr lang="zh-CN" altLang="en-US" sz="3600" dirty="0">
                <a:latin typeface="UTM Flamenco" panose="02040603050506020204" pitchFamily="18" charset="0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34B07D-4E6D-41C5-BFC0-963B15666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591" flipH="1">
            <a:off x="6363862" y="-213631"/>
            <a:ext cx="5571836" cy="362084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A66ADB5-3B86-4E87-8B2F-F64C4772C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97" y="2878015"/>
            <a:ext cx="4424262" cy="44242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72D613-661D-4BC2-89F8-1E41D1109FEE}"/>
              </a:ext>
            </a:extLst>
          </p:cNvPr>
          <p:cNvSpPr txBox="1"/>
          <p:nvPr/>
        </p:nvSpPr>
        <p:spPr>
          <a:xfrm rot="458072">
            <a:off x="6355140" y="929705"/>
            <a:ext cx="54525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bài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n w="0"/>
                <a:solidFill>
                  <a:srgbClr val="3F7130"/>
                </a:solidFill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ln w="0"/>
                <a:solidFill>
                  <a:srgbClr val="F8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n w="0"/>
                <a:solidFill>
                  <a:srgbClr val="F8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8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sáo</a:t>
            </a:r>
            <a:r>
              <a:rPr lang="en-US" sz="3600" b="1" dirty="0">
                <a:ln w="0"/>
                <a:solidFill>
                  <a:srgbClr val="F8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8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diều</a:t>
            </a:r>
            <a:endParaRPr lang="en-US" sz="3600" b="1" cap="none" spc="0" dirty="0">
              <a:ln w="0"/>
              <a:solidFill>
                <a:srgbClr val="3F7130"/>
              </a:solidFill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图片 23">
            <a:extLst>
              <a:ext uri="{FF2B5EF4-FFF2-40B4-BE49-F238E27FC236}">
                <a16:creationId xmlns:a16="http://schemas.microsoft.com/office/drawing/2014/main" id="{49E49385-9733-4B13-8043-FDC1CFF0C7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5" b="10635"/>
          <a:stretch/>
        </p:blipFill>
        <p:spPr>
          <a:xfrm>
            <a:off x="647426" y="3295736"/>
            <a:ext cx="1358733" cy="906268"/>
          </a:xfrm>
          <a:custGeom>
            <a:avLst/>
            <a:gdLst>
              <a:gd name="connsiteX0" fmla="*/ 0 w 1784376"/>
              <a:gd name="connsiteY0" fmla="*/ 0 h 1190170"/>
              <a:gd name="connsiteX1" fmla="*/ 1784376 w 1784376"/>
              <a:gd name="connsiteY1" fmla="*/ 0 h 1190170"/>
              <a:gd name="connsiteX2" fmla="*/ 1784376 w 1784376"/>
              <a:gd name="connsiteY2" fmla="*/ 1190170 h 1190170"/>
              <a:gd name="connsiteX3" fmla="*/ 0 w 1784376"/>
              <a:gd name="connsiteY3" fmla="*/ 1190170 h 1190170"/>
              <a:gd name="connsiteX4" fmla="*/ 0 w 1784376"/>
              <a:gd name="connsiteY4" fmla="*/ 0 h 11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376" h="1190170">
                <a:moveTo>
                  <a:pt x="0" y="0"/>
                </a:moveTo>
                <a:lnTo>
                  <a:pt x="1784376" y="0"/>
                </a:lnTo>
                <a:lnTo>
                  <a:pt x="1784376" y="1190170"/>
                </a:lnTo>
                <a:lnTo>
                  <a:pt x="0" y="119017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32">
            <a:extLst>
              <a:ext uri="{FF2B5EF4-FFF2-40B4-BE49-F238E27FC236}">
                <a16:creationId xmlns:a16="http://schemas.microsoft.com/office/drawing/2014/main" id="{ADEEF932-802F-4654-8DFA-FFE083CF7E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r="10665"/>
          <a:stretch/>
        </p:blipFill>
        <p:spPr>
          <a:xfrm>
            <a:off x="1339713" y="5025432"/>
            <a:ext cx="1685937" cy="1513909"/>
          </a:xfrm>
          <a:custGeom>
            <a:avLst/>
            <a:gdLst>
              <a:gd name="connsiteX0" fmla="*/ 0 w 1193354"/>
              <a:gd name="connsiteY0" fmla="*/ 0 h 1071588"/>
              <a:gd name="connsiteX1" fmla="*/ 1193354 w 1193354"/>
              <a:gd name="connsiteY1" fmla="*/ 0 h 1071588"/>
              <a:gd name="connsiteX2" fmla="*/ 1193354 w 1193354"/>
              <a:gd name="connsiteY2" fmla="*/ 1071588 h 1071588"/>
              <a:gd name="connsiteX3" fmla="*/ 0 w 1193354"/>
              <a:gd name="connsiteY3" fmla="*/ 1071588 h 1071588"/>
              <a:gd name="connsiteX4" fmla="*/ 0 w 1193354"/>
              <a:gd name="connsiteY4" fmla="*/ 0 h 10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354" h="1071588">
                <a:moveTo>
                  <a:pt x="0" y="0"/>
                </a:moveTo>
                <a:lnTo>
                  <a:pt x="1193354" y="0"/>
                </a:lnTo>
                <a:lnTo>
                  <a:pt x="1193354" y="1071588"/>
                </a:lnTo>
                <a:lnTo>
                  <a:pt x="0" y="10715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34">
            <a:extLst>
              <a:ext uri="{FF2B5EF4-FFF2-40B4-BE49-F238E27FC236}">
                <a16:creationId xmlns:a16="http://schemas.microsoft.com/office/drawing/2014/main" id="{6FDB58FD-6C01-4454-B8C6-60483DB12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9" b="11479"/>
          <a:stretch/>
        </p:blipFill>
        <p:spPr>
          <a:xfrm>
            <a:off x="165645" y="1443099"/>
            <a:ext cx="1161147" cy="925278"/>
          </a:xfrm>
          <a:custGeom>
            <a:avLst/>
            <a:gdLst>
              <a:gd name="connsiteX0" fmla="*/ 0 w 1553028"/>
              <a:gd name="connsiteY0" fmla="*/ 0 h 1237554"/>
              <a:gd name="connsiteX1" fmla="*/ 1553028 w 1553028"/>
              <a:gd name="connsiteY1" fmla="*/ 0 h 1237554"/>
              <a:gd name="connsiteX2" fmla="*/ 1553028 w 1553028"/>
              <a:gd name="connsiteY2" fmla="*/ 1237554 h 1237554"/>
              <a:gd name="connsiteX3" fmla="*/ 0 w 1553028"/>
              <a:gd name="connsiteY3" fmla="*/ 1237554 h 123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3028" h="1237554">
                <a:moveTo>
                  <a:pt x="0" y="0"/>
                </a:moveTo>
                <a:lnTo>
                  <a:pt x="1553028" y="0"/>
                </a:lnTo>
                <a:lnTo>
                  <a:pt x="1553028" y="1237554"/>
                </a:lnTo>
                <a:lnTo>
                  <a:pt x="0" y="1237554"/>
                </a:lnTo>
                <a:close/>
              </a:path>
            </a:pathLst>
          </a:custGeom>
        </p:spPr>
      </p:pic>
      <p:grpSp>
        <p:nvGrpSpPr>
          <p:cNvPr id="50" name="组合 6">
            <a:extLst>
              <a:ext uri="{FF2B5EF4-FFF2-40B4-BE49-F238E27FC236}">
                <a16:creationId xmlns:a16="http://schemas.microsoft.com/office/drawing/2014/main" id="{6B90CB61-E66C-4BF0-9641-BE75EB9D6061}"/>
              </a:ext>
            </a:extLst>
          </p:cNvPr>
          <p:cNvGrpSpPr/>
          <p:nvPr/>
        </p:nvGrpSpPr>
        <p:grpSpPr>
          <a:xfrm>
            <a:off x="1755314" y="1353596"/>
            <a:ext cx="4906856" cy="1200329"/>
            <a:chOff x="2915640" y="3445757"/>
            <a:chExt cx="4661537" cy="1621888"/>
          </a:xfrm>
        </p:grpSpPr>
        <p:sp>
          <p:nvSpPr>
            <p:cNvPr id="51" name="对话气泡: 圆角矩形 38">
              <a:extLst>
                <a:ext uri="{FF2B5EF4-FFF2-40B4-BE49-F238E27FC236}">
                  <a16:creationId xmlns:a16="http://schemas.microsoft.com/office/drawing/2014/main" id="{1B8D91AA-6C66-43D4-AA7F-F63960F0F650}"/>
                </a:ext>
              </a:extLst>
            </p:cNvPr>
            <p:cNvSpPr/>
            <p:nvPr/>
          </p:nvSpPr>
          <p:spPr>
            <a:xfrm>
              <a:off x="2915640" y="3445757"/>
              <a:ext cx="3995965" cy="1621888"/>
            </a:xfrm>
            <a:prstGeom prst="wedgeRoundRectCallout">
              <a:avLst>
                <a:gd name="adj1" fmla="val -56716"/>
                <a:gd name="adj2" fmla="val 11977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UTM Flamenco" panose="02040603050506020204" pitchFamily="18" charset="0"/>
                <a:cs typeface="+mn-ea"/>
                <a:sym typeface="+mn-lt"/>
              </a:endParaRPr>
            </a:p>
          </p:txBody>
        </p:sp>
        <p:sp>
          <p:nvSpPr>
            <p:cNvPr id="52" name="文本框 45">
              <a:extLst>
                <a:ext uri="{FF2B5EF4-FFF2-40B4-BE49-F238E27FC236}">
                  <a16:creationId xmlns:a16="http://schemas.microsoft.com/office/drawing/2014/main" id="{80BDEB58-F796-4CB1-8472-F03E99BC5B6F}"/>
                </a:ext>
              </a:extLst>
            </p:cNvPr>
            <p:cNvSpPr txBox="1"/>
            <p:nvPr/>
          </p:nvSpPr>
          <p:spPr>
            <a:xfrm>
              <a:off x="3342673" y="3864406"/>
              <a:ext cx="4234504" cy="873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2400">
                  <a:latin typeface="文泉驿等宽微米黑" panose="020B0606030804020204" pitchFamily="34" charset="-122"/>
                  <a:ea typeface="文泉驿等宽微米黑" panose="020B0606030804020204" pitchFamily="34" charset="-122"/>
                  <a:cs typeface="文泉驿等宽微米黑" panose="020B06060308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Chú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Đất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Nung</a:t>
              </a:r>
              <a:endParaRPr lang="zh-CN" altLang="en-US" sz="3600" dirty="0">
                <a:latin typeface="UTM Flamenco" panose="02040603050506020204" pitchFamily="18" charset="0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6">
            <a:extLst>
              <a:ext uri="{FF2B5EF4-FFF2-40B4-BE49-F238E27FC236}">
                <a16:creationId xmlns:a16="http://schemas.microsoft.com/office/drawing/2014/main" id="{B4580ADE-5181-47F3-B50A-E4A6F7ABB40E}"/>
              </a:ext>
            </a:extLst>
          </p:cNvPr>
          <p:cNvGrpSpPr/>
          <p:nvPr/>
        </p:nvGrpSpPr>
        <p:grpSpPr>
          <a:xfrm>
            <a:off x="2493167" y="3067296"/>
            <a:ext cx="4508156" cy="1414065"/>
            <a:chOff x="2740757" y="3753160"/>
            <a:chExt cx="3995965" cy="1621888"/>
          </a:xfrm>
        </p:grpSpPr>
        <p:sp>
          <p:nvSpPr>
            <p:cNvPr id="54" name="对话气泡: 圆角矩形 38">
              <a:extLst>
                <a:ext uri="{FF2B5EF4-FFF2-40B4-BE49-F238E27FC236}">
                  <a16:creationId xmlns:a16="http://schemas.microsoft.com/office/drawing/2014/main" id="{CC3384A0-A39D-4A55-BA0B-5F28AB2C5176}"/>
                </a:ext>
              </a:extLst>
            </p:cNvPr>
            <p:cNvSpPr/>
            <p:nvPr/>
          </p:nvSpPr>
          <p:spPr>
            <a:xfrm>
              <a:off x="2740757" y="3753160"/>
              <a:ext cx="3995965" cy="1621888"/>
            </a:xfrm>
            <a:prstGeom prst="wedgeRoundRectCallout">
              <a:avLst>
                <a:gd name="adj1" fmla="val -56716"/>
                <a:gd name="adj2" fmla="val 11977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Flamenco" panose="02040603050506020204" pitchFamily="18" charset="0"/>
                <a:cs typeface="+mn-ea"/>
                <a:sym typeface="+mn-lt"/>
              </a:endParaRPr>
            </a:p>
          </p:txBody>
        </p:sp>
        <p:sp>
          <p:nvSpPr>
            <p:cNvPr id="55" name="文本框 45">
              <a:extLst>
                <a:ext uri="{FF2B5EF4-FFF2-40B4-BE49-F238E27FC236}">
                  <a16:creationId xmlns:a16="http://schemas.microsoft.com/office/drawing/2014/main" id="{FDF8BD1A-CB6C-4193-97C4-353AEB931959}"/>
                </a:ext>
              </a:extLst>
            </p:cNvPr>
            <p:cNvSpPr txBox="1"/>
            <p:nvPr/>
          </p:nvSpPr>
          <p:spPr>
            <a:xfrm>
              <a:off x="3212742" y="3819333"/>
              <a:ext cx="3194461" cy="137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2400">
                  <a:latin typeface="文泉驿等宽微米黑" panose="020B0606030804020204" pitchFamily="34" charset="-122"/>
                  <a:ea typeface="文泉驿等宽微米黑" panose="020B0606030804020204" pitchFamily="34" charset="-122"/>
                  <a:cs typeface="文泉驿等宽微米黑" panose="020B06060308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Trong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quán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ăn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“Ba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cá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bống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”</a:t>
              </a:r>
              <a:endParaRPr lang="zh-CN" altLang="en-US" sz="3600" dirty="0">
                <a:latin typeface="UTM Flamenco" panose="02040603050506020204" pitchFamily="18" charset="0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组合 6">
            <a:extLst>
              <a:ext uri="{FF2B5EF4-FFF2-40B4-BE49-F238E27FC236}">
                <a16:creationId xmlns:a16="http://schemas.microsoft.com/office/drawing/2014/main" id="{DF358A7B-E28E-4BD1-8EB1-B55C7CCA217E}"/>
              </a:ext>
            </a:extLst>
          </p:cNvPr>
          <p:cNvGrpSpPr/>
          <p:nvPr/>
        </p:nvGrpSpPr>
        <p:grpSpPr>
          <a:xfrm>
            <a:off x="3265025" y="4933702"/>
            <a:ext cx="4594685" cy="1414065"/>
            <a:chOff x="2658835" y="3108436"/>
            <a:chExt cx="4364973" cy="1621888"/>
          </a:xfrm>
        </p:grpSpPr>
        <p:sp>
          <p:nvSpPr>
            <p:cNvPr id="57" name="对话气泡: 圆角矩形 38">
              <a:extLst>
                <a:ext uri="{FF2B5EF4-FFF2-40B4-BE49-F238E27FC236}">
                  <a16:creationId xmlns:a16="http://schemas.microsoft.com/office/drawing/2014/main" id="{95F4ACE8-8031-4617-AA2F-85100F1755FC}"/>
                </a:ext>
              </a:extLst>
            </p:cNvPr>
            <p:cNvSpPr/>
            <p:nvPr/>
          </p:nvSpPr>
          <p:spPr>
            <a:xfrm>
              <a:off x="2658835" y="3108436"/>
              <a:ext cx="3995965" cy="1621888"/>
            </a:xfrm>
            <a:prstGeom prst="wedgeRoundRectCallout">
              <a:avLst>
                <a:gd name="adj1" fmla="val -56716"/>
                <a:gd name="adj2" fmla="val 11977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Flamenco" panose="02040603050506020204" pitchFamily="18" charset="0"/>
                <a:cs typeface="+mn-ea"/>
                <a:sym typeface="+mn-lt"/>
              </a:endParaRPr>
            </a:p>
          </p:txBody>
        </p:sp>
        <p:sp>
          <p:nvSpPr>
            <p:cNvPr id="58" name="文本框 45">
              <a:extLst>
                <a:ext uri="{FF2B5EF4-FFF2-40B4-BE49-F238E27FC236}">
                  <a16:creationId xmlns:a16="http://schemas.microsoft.com/office/drawing/2014/main" id="{9F063ED3-2999-4BFC-BAF8-705FD694BD7E}"/>
                </a:ext>
              </a:extLst>
            </p:cNvPr>
            <p:cNvSpPr txBox="1"/>
            <p:nvPr/>
          </p:nvSpPr>
          <p:spPr>
            <a:xfrm>
              <a:off x="2789304" y="3491362"/>
              <a:ext cx="4234504" cy="74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2400">
                  <a:latin typeface="文泉驿等宽微米黑" panose="020B0606030804020204" pitchFamily="34" charset="-122"/>
                  <a:ea typeface="文泉驿等宽微米黑" panose="020B0606030804020204" pitchFamily="34" charset="-122"/>
                  <a:cs typeface="文泉驿等宽微米黑" panose="020B06060308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Rất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nhiều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mặt</a:t>
              </a:r>
              <a:r>
                <a:rPr lang="en-US" altLang="zh-CN" sz="3600" dirty="0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dirty="0" err="1">
                  <a:latin typeface="UTM Flamenco" panose="02040603050506020204" pitchFamily="18" charset="0"/>
                  <a:ea typeface="+mn-ea"/>
                  <a:cs typeface="+mn-ea"/>
                  <a:sym typeface="+mn-lt"/>
                </a:rPr>
                <a:t>trăng</a:t>
              </a:r>
              <a:endParaRPr lang="zh-CN" altLang="en-US" sz="3600" dirty="0">
                <a:latin typeface="UTM Flamenco" panose="02040603050506020204" pitchFamily="18" charset="0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260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1">
            <a:extLst>
              <a:ext uri="{FF2B5EF4-FFF2-40B4-BE49-F238E27FC236}">
                <a16:creationId xmlns:a16="http://schemas.microsoft.com/office/drawing/2014/main" id="{8441235C-B420-4816-97F4-33542EAEBFCB}"/>
              </a:ext>
            </a:extLst>
          </p:cNvPr>
          <p:cNvGraphicFramePr>
            <a:graphicFrameLocks/>
          </p:cNvGraphicFramePr>
          <p:nvPr/>
        </p:nvGraphicFramePr>
        <p:xfrm>
          <a:off x="120315" y="2657894"/>
          <a:ext cx="7935907" cy="2378075"/>
        </p:xfrm>
        <a:graphic>
          <a:graphicData uri="http://schemas.openxmlformats.org/drawingml/2006/table">
            <a:tbl>
              <a:tblPr/>
              <a:tblGrid>
                <a:gridCol w="1388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4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TM Flavour" panose="02040603050506020204" pitchFamily="18" charset="0"/>
                        </a:rPr>
                        <a:t>Tên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TM Flavour" panose="02040603050506020204" pitchFamily="18" charset="0"/>
                        </a:rPr>
                        <a:t> bài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TM Flavour" panose="02040603050506020204" pitchFamily="18" charset="0"/>
                        </a:rPr>
                        <a:t>Tác giả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TM Flavour" panose="02040603050506020204" pitchFamily="18" charset="0"/>
                        </a:rPr>
                        <a:t>Nội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TM Flavour" panose="02040603050506020204" pitchFamily="18" charset="0"/>
                        </a:rPr>
                        <a:t> dung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TM Flavour" panose="02040603050506020204" pitchFamily="18" charset="0"/>
                        </a:rPr>
                        <a:t>chính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M Flavour" panose="020406030505060202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TM Flavour" panose="02040603050506020204" pitchFamily="18" charset="0"/>
                        </a:rPr>
                        <a:t>Nhân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TM Flavour" panose="02040603050506020204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TM Flavour" panose="02040603050506020204" pitchFamily="18" charset="0"/>
                        </a:rPr>
                        <a:t>vật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M Flavour" panose="020406030505060202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M Flavour" panose="02040603050506020204" pitchFamily="18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M Flavour" panose="020406030505060202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M Flavour" panose="020406030505060202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M Flavour" panose="020406030505060202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图片 3">
            <a:extLst>
              <a:ext uri="{FF2B5EF4-FFF2-40B4-BE49-F238E27FC236}">
                <a16:creationId xmlns:a16="http://schemas.microsoft.com/office/drawing/2014/main" id="{68EB578E-BEDD-4A13-B0D0-F42530DE10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2201" r="9051" b="16401"/>
          <a:stretch/>
        </p:blipFill>
        <p:spPr>
          <a:xfrm>
            <a:off x="7325378" y="2947737"/>
            <a:ext cx="4974906" cy="4176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7C36BE-855D-4A1C-B770-D73E4834FB1F}"/>
              </a:ext>
            </a:extLst>
          </p:cNvPr>
          <p:cNvSpPr txBox="1"/>
          <p:nvPr/>
        </p:nvSpPr>
        <p:spPr>
          <a:xfrm>
            <a:off x="296778" y="817657"/>
            <a:ext cx="115984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 err="1">
                <a:latin typeface="UTM Flavour" panose="02040603050506020204" pitchFamily="18" charset="0"/>
              </a:rPr>
              <a:t>Lập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bảng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tổng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kết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các</a:t>
            </a:r>
            <a:r>
              <a:rPr lang="en-US" altLang="en-US" sz="4000" dirty="0">
                <a:latin typeface="UTM Flavour" panose="02040603050506020204" pitchFamily="18" charset="0"/>
              </a:rPr>
              <a:t> bài </a:t>
            </a:r>
            <a:r>
              <a:rPr lang="en-US" altLang="en-US" sz="4000" dirty="0" err="1">
                <a:latin typeface="UTM Flavour" panose="02040603050506020204" pitchFamily="18" charset="0"/>
              </a:rPr>
              <a:t>tập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đọc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là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truyện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kể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trong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hai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chủ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điểm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lavour" panose="020406030505060202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UTM Flavour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lavour" panose="02040603050506020204" pitchFamily="18" charset="0"/>
              </a:rPr>
              <a:t>chí</a:t>
            </a:r>
            <a:r>
              <a:rPr lang="en-US" altLang="en-US" sz="4000" b="1" dirty="0">
                <a:solidFill>
                  <a:srgbClr val="FF0000"/>
                </a:solidFill>
                <a:latin typeface="UTM Flavour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lavour" panose="02040603050506020204" pitchFamily="18" charset="0"/>
              </a:rPr>
              <a:t>thì</a:t>
            </a:r>
            <a:r>
              <a:rPr lang="en-US" altLang="en-US" sz="4000" b="1" dirty="0">
                <a:solidFill>
                  <a:srgbClr val="FF0000"/>
                </a:solidFill>
                <a:latin typeface="UTM Flavour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lavour" panose="02040603050506020204" pitchFamily="18" charset="0"/>
              </a:rPr>
              <a:t>nên</a:t>
            </a:r>
            <a:r>
              <a:rPr lang="en-US" altLang="en-US" sz="4000" dirty="0">
                <a:solidFill>
                  <a:srgbClr val="FF0000"/>
                </a:solidFill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và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lavour" panose="02040603050506020204" pitchFamily="18" charset="0"/>
              </a:rPr>
              <a:t>Tiếng</a:t>
            </a:r>
            <a:r>
              <a:rPr lang="en-US" altLang="en-US" sz="4000" b="1" dirty="0">
                <a:solidFill>
                  <a:srgbClr val="FF0000"/>
                </a:solidFill>
                <a:latin typeface="UTM Flavour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lavour" panose="02040603050506020204" pitchFamily="18" charset="0"/>
              </a:rPr>
              <a:t>sáo</a:t>
            </a:r>
            <a:r>
              <a:rPr lang="en-US" altLang="en-US" sz="4000" b="1" dirty="0">
                <a:solidFill>
                  <a:srgbClr val="FF0000"/>
                </a:solidFill>
                <a:latin typeface="UTM Flavour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lavour" panose="02040603050506020204" pitchFamily="18" charset="0"/>
              </a:rPr>
              <a:t>diều</a:t>
            </a:r>
            <a:r>
              <a:rPr lang="en-US" altLang="en-US" sz="4000" dirty="0">
                <a:solidFill>
                  <a:srgbClr val="FF0000"/>
                </a:solidFill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theo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mẫu</a:t>
            </a:r>
            <a:r>
              <a:rPr lang="en-US" altLang="en-US" sz="4000" dirty="0">
                <a:latin typeface="UTM Flavour" panose="02040603050506020204" pitchFamily="18" charset="0"/>
              </a:rPr>
              <a:t> </a:t>
            </a:r>
            <a:r>
              <a:rPr lang="en-US" altLang="en-US" sz="4000" dirty="0" err="1">
                <a:latin typeface="UTM Flavour" panose="02040603050506020204" pitchFamily="18" charset="0"/>
              </a:rPr>
              <a:t>sau</a:t>
            </a:r>
            <a:r>
              <a:rPr lang="en-US" altLang="en-US" sz="4000" dirty="0">
                <a:latin typeface="UTM Flavour" panose="02040603050506020204" pitchFamily="18" charset="0"/>
              </a:rPr>
              <a:t> :</a:t>
            </a:r>
            <a:endParaRPr lang="en-US" sz="4000" dirty="0">
              <a:latin typeface="UTM Flavou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1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id="{13682106-21A2-4F97-B113-F51F42D16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" y="311333"/>
            <a:ext cx="2375243" cy="1988840"/>
          </a:xfrm>
          <a:prstGeom prst="rect">
            <a:avLst/>
          </a:prstGeom>
        </p:spPr>
      </p:pic>
      <p:sp>
        <p:nvSpPr>
          <p:cNvPr id="12" name="矩形: 圆角 7">
            <a:extLst>
              <a:ext uri="{FF2B5EF4-FFF2-40B4-BE49-F238E27FC236}">
                <a16:creationId xmlns:a16="http://schemas.microsoft.com/office/drawing/2014/main" id="{2594924D-5268-4499-92BE-F86FA947DACD}"/>
              </a:ext>
            </a:extLst>
          </p:cNvPr>
          <p:cNvSpPr/>
          <p:nvPr/>
        </p:nvSpPr>
        <p:spPr>
          <a:xfrm>
            <a:off x="2244344" y="519716"/>
            <a:ext cx="4039750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4" name="图片 39">
            <a:extLst>
              <a:ext uri="{FF2B5EF4-FFF2-40B4-BE49-F238E27FC236}">
                <a16:creationId xmlns:a16="http://schemas.microsoft.com/office/drawing/2014/main" id="{2341F627-44A4-4697-BC26-B4CF09853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5" y="2227895"/>
            <a:ext cx="2776251" cy="2136615"/>
          </a:xfrm>
          <a:prstGeom prst="rect">
            <a:avLst/>
          </a:prstGeom>
        </p:spPr>
      </p:pic>
      <p:sp>
        <p:nvSpPr>
          <p:cNvPr id="8" name="矩形: 圆角 41">
            <a:extLst>
              <a:ext uri="{FF2B5EF4-FFF2-40B4-BE49-F238E27FC236}">
                <a16:creationId xmlns:a16="http://schemas.microsoft.com/office/drawing/2014/main" id="{DEA3CF69-565F-43E4-BCF2-1D2C890F6ED6}"/>
              </a:ext>
            </a:extLst>
          </p:cNvPr>
          <p:cNvSpPr/>
          <p:nvPr/>
        </p:nvSpPr>
        <p:spPr>
          <a:xfrm>
            <a:off x="2340945" y="2502259"/>
            <a:ext cx="4039750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id="{857D03C8-C198-4E9C-91E6-48FFE8F18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42" y="1346571"/>
            <a:ext cx="4592824" cy="5499140"/>
          </a:xfrm>
          <a:prstGeom prst="rect">
            <a:avLst/>
          </a:prstGeom>
        </p:spPr>
      </p:pic>
      <p:sp>
        <p:nvSpPr>
          <p:cNvPr id="7" name="对话气泡: 椭圆形 19">
            <a:extLst>
              <a:ext uri="{FF2B5EF4-FFF2-40B4-BE49-F238E27FC236}">
                <a16:creationId xmlns:a16="http://schemas.microsoft.com/office/drawing/2014/main" id="{558213C9-6FC2-42A9-BAB1-EE1A7D30B793}"/>
              </a:ext>
            </a:extLst>
          </p:cNvPr>
          <p:cNvSpPr/>
          <p:nvPr/>
        </p:nvSpPr>
        <p:spPr>
          <a:xfrm rot="21098332">
            <a:off x="6588747" y="1305186"/>
            <a:ext cx="2946107" cy="1748248"/>
          </a:xfrm>
          <a:prstGeom prst="wedgeEllipseCallout">
            <a:avLst>
              <a:gd name="adj1" fmla="val 38662"/>
              <a:gd name="adj2" fmla="val 8855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Ông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trạng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thả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diều</a:t>
            </a:r>
            <a:endParaRPr lang="zh-CN" altLang="en-US" sz="3200" dirty="0">
              <a:latin typeface="#9Slide03 Arima Madurai ExtraBo" panose="00000900000000000000" pitchFamily="2" charset="0"/>
              <a:ea typeface="微软雅黑" panose="020B0503020204020204" pitchFamily="34" charset="-122"/>
              <a:cs typeface="#9Slide03 Arima Madurai ExtraBo" panose="00000900000000000000" pitchFamily="2" charset="0"/>
            </a:endParaRPr>
          </a:p>
        </p:txBody>
      </p:sp>
      <p:pic>
        <p:nvPicPr>
          <p:cNvPr id="16" name="图片 39">
            <a:extLst>
              <a:ext uri="{FF2B5EF4-FFF2-40B4-BE49-F238E27FC236}">
                <a16:creationId xmlns:a16="http://schemas.microsoft.com/office/drawing/2014/main" id="{FBCBDDA4-EB23-45C0-978A-D63983C29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3" y="4364288"/>
            <a:ext cx="2375242" cy="1988840"/>
          </a:xfrm>
          <a:prstGeom prst="rect">
            <a:avLst/>
          </a:prstGeom>
        </p:spPr>
      </p:pic>
      <p:sp>
        <p:nvSpPr>
          <p:cNvPr id="18" name="矩形: 圆角 41">
            <a:extLst>
              <a:ext uri="{FF2B5EF4-FFF2-40B4-BE49-F238E27FC236}">
                <a16:creationId xmlns:a16="http://schemas.microsoft.com/office/drawing/2014/main" id="{1CE0F091-78CE-468D-98EC-8C2F53AB4502}"/>
              </a:ext>
            </a:extLst>
          </p:cNvPr>
          <p:cNvSpPr/>
          <p:nvPr/>
        </p:nvSpPr>
        <p:spPr>
          <a:xfrm>
            <a:off x="2340945" y="4602623"/>
            <a:ext cx="4039750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37">
            <a:extLst>
              <a:ext uri="{FF2B5EF4-FFF2-40B4-BE49-F238E27FC236}">
                <a16:creationId xmlns:a16="http://schemas.microsoft.com/office/drawing/2014/main" id="{A3B1E16A-3339-4796-A1AE-440960D84C38}"/>
              </a:ext>
            </a:extLst>
          </p:cNvPr>
          <p:cNvSpPr txBox="1"/>
          <p:nvPr/>
        </p:nvSpPr>
        <p:spPr>
          <a:xfrm>
            <a:off x="847786" y="840657"/>
            <a:ext cx="804271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Tác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giả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文本框 37">
            <a:extLst>
              <a:ext uri="{FF2B5EF4-FFF2-40B4-BE49-F238E27FC236}">
                <a16:creationId xmlns:a16="http://schemas.microsoft.com/office/drawing/2014/main" id="{4B4554F4-717F-4716-B678-63B48A59E957}"/>
              </a:ext>
            </a:extLst>
          </p:cNvPr>
          <p:cNvSpPr txBox="1"/>
          <p:nvPr/>
        </p:nvSpPr>
        <p:spPr>
          <a:xfrm>
            <a:off x="740167" y="2553744"/>
            <a:ext cx="1119646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Nội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dung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chính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文本框 37">
            <a:extLst>
              <a:ext uri="{FF2B5EF4-FFF2-40B4-BE49-F238E27FC236}">
                <a16:creationId xmlns:a16="http://schemas.microsoft.com/office/drawing/2014/main" id="{FD54FBCC-1561-4703-910F-4BCBEF4DD638}"/>
              </a:ext>
            </a:extLst>
          </p:cNvPr>
          <p:cNvSpPr txBox="1"/>
          <p:nvPr/>
        </p:nvSpPr>
        <p:spPr>
          <a:xfrm>
            <a:off x="751164" y="4881653"/>
            <a:ext cx="989676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Nhân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vật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文本框 36">
            <a:extLst>
              <a:ext uri="{FF2B5EF4-FFF2-40B4-BE49-F238E27FC236}">
                <a16:creationId xmlns:a16="http://schemas.microsoft.com/office/drawing/2014/main" id="{6E037352-379B-4526-AB0E-AE637CFB42DC}"/>
              </a:ext>
            </a:extLst>
          </p:cNvPr>
          <p:cNvSpPr txBox="1"/>
          <p:nvPr/>
        </p:nvSpPr>
        <p:spPr>
          <a:xfrm>
            <a:off x="2526262" y="964301"/>
            <a:ext cx="386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>
                <a:effectLst/>
                <a:latin typeface="UTM Flamenco" panose="02040603050506020204" pitchFamily="18" charset="0"/>
                <a:ea typeface="Times New Roman" panose="02020603050405020304" pitchFamily="18" charset="0"/>
              </a:rPr>
              <a:t>Trinh Đường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文本框 43">
            <a:extLst>
              <a:ext uri="{FF2B5EF4-FFF2-40B4-BE49-F238E27FC236}">
                <a16:creationId xmlns:a16="http://schemas.microsoft.com/office/drawing/2014/main" id="{2ED22C35-C141-42A4-B7EA-25DDC3F94815}"/>
              </a:ext>
            </a:extLst>
          </p:cNvPr>
          <p:cNvSpPr txBox="1"/>
          <p:nvPr/>
        </p:nvSpPr>
        <p:spPr>
          <a:xfrm>
            <a:off x="2501435" y="2658178"/>
            <a:ext cx="386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>
                <a:effectLst/>
                <a:latin typeface="UTM Flamenco" panose="02040603050506020204" pitchFamily="18" charset="0"/>
                <a:ea typeface="Times New Roman" panose="02020603050405020304" pitchFamily="18" charset="0"/>
              </a:rPr>
              <a:t>Nguyễn Hiền nhà nghèo mà hiếu học.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7" name="文本框 43">
            <a:extLst>
              <a:ext uri="{FF2B5EF4-FFF2-40B4-BE49-F238E27FC236}">
                <a16:creationId xmlns:a16="http://schemas.microsoft.com/office/drawing/2014/main" id="{E0E15A22-14BB-4A50-AE61-5FDB402148D5}"/>
              </a:ext>
            </a:extLst>
          </p:cNvPr>
          <p:cNvSpPr txBox="1"/>
          <p:nvPr/>
        </p:nvSpPr>
        <p:spPr>
          <a:xfrm>
            <a:off x="2429663" y="4989375"/>
            <a:ext cx="386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>
                <a:effectLst/>
                <a:latin typeface="UTM Flamenco" panose="02040603050506020204" pitchFamily="18" charset="0"/>
                <a:ea typeface="Times New Roman" panose="02020603050405020304" pitchFamily="18" charset="0"/>
              </a:rPr>
              <a:t>Nguyễn Hiền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42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id="{13682106-21A2-4F97-B113-F51F42D16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" y="311333"/>
            <a:ext cx="2375243" cy="1988840"/>
          </a:xfrm>
          <a:prstGeom prst="rect">
            <a:avLst/>
          </a:prstGeom>
        </p:spPr>
      </p:pic>
      <p:sp>
        <p:nvSpPr>
          <p:cNvPr id="12" name="矩形: 圆角 7">
            <a:extLst>
              <a:ext uri="{FF2B5EF4-FFF2-40B4-BE49-F238E27FC236}">
                <a16:creationId xmlns:a16="http://schemas.microsoft.com/office/drawing/2014/main" id="{2594924D-5268-4499-92BE-F86FA947DACD}"/>
              </a:ext>
            </a:extLst>
          </p:cNvPr>
          <p:cNvSpPr/>
          <p:nvPr/>
        </p:nvSpPr>
        <p:spPr>
          <a:xfrm>
            <a:off x="2244344" y="519716"/>
            <a:ext cx="4039750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4" name="图片 39">
            <a:extLst>
              <a:ext uri="{FF2B5EF4-FFF2-40B4-BE49-F238E27FC236}">
                <a16:creationId xmlns:a16="http://schemas.microsoft.com/office/drawing/2014/main" id="{2341F627-44A4-4697-BC26-B4CF09853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5" y="2227895"/>
            <a:ext cx="2776251" cy="2136615"/>
          </a:xfrm>
          <a:prstGeom prst="rect">
            <a:avLst/>
          </a:prstGeom>
        </p:spPr>
      </p:pic>
      <p:sp>
        <p:nvSpPr>
          <p:cNvPr id="8" name="矩形: 圆角 41">
            <a:extLst>
              <a:ext uri="{FF2B5EF4-FFF2-40B4-BE49-F238E27FC236}">
                <a16:creationId xmlns:a16="http://schemas.microsoft.com/office/drawing/2014/main" id="{DEA3CF69-565F-43E4-BCF2-1D2C890F6ED6}"/>
              </a:ext>
            </a:extLst>
          </p:cNvPr>
          <p:cNvSpPr/>
          <p:nvPr/>
        </p:nvSpPr>
        <p:spPr>
          <a:xfrm>
            <a:off x="2340945" y="2502259"/>
            <a:ext cx="4039750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id="{857D03C8-C198-4E9C-91E6-48FFE8F18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37" y="1427449"/>
            <a:ext cx="4592824" cy="5499140"/>
          </a:xfrm>
          <a:prstGeom prst="rect">
            <a:avLst/>
          </a:prstGeom>
        </p:spPr>
      </p:pic>
      <p:sp>
        <p:nvSpPr>
          <p:cNvPr id="7" name="对话气泡: 椭圆形 19">
            <a:extLst>
              <a:ext uri="{FF2B5EF4-FFF2-40B4-BE49-F238E27FC236}">
                <a16:creationId xmlns:a16="http://schemas.microsoft.com/office/drawing/2014/main" id="{558213C9-6FC2-42A9-BAB1-EE1A7D30B793}"/>
              </a:ext>
            </a:extLst>
          </p:cNvPr>
          <p:cNvSpPr/>
          <p:nvPr/>
        </p:nvSpPr>
        <p:spPr>
          <a:xfrm rot="21098332">
            <a:off x="6829592" y="1016743"/>
            <a:ext cx="3432399" cy="1748248"/>
          </a:xfrm>
          <a:prstGeom prst="wedgeEllipseCallout">
            <a:avLst>
              <a:gd name="adj1" fmla="val 38662"/>
              <a:gd name="adj2" fmla="val 8855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i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“Vua tàu thủy” Bạch Thái Bưởi</a:t>
            </a:r>
            <a:endParaRPr lang="zh-CN" altLang="en-US" sz="4800" dirty="0">
              <a:latin typeface="#9Slide03 Arima Madurai ExtraBo" panose="00000900000000000000" pitchFamily="2" charset="0"/>
              <a:ea typeface="微软雅黑" panose="020B0503020204020204" pitchFamily="34" charset="-122"/>
              <a:cs typeface="#9Slide03 Arima Madurai ExtraBo" panose="00000900000000000000" pitchFamily="2" charset="0"/>
            </a:endParaRPr>
          </a:p>
        </p:txBody>
      </p:sp>
      <p:pic>
        <p:nvPicPr>
          <p:cNvPr id="16" name="图片 39">
            <a:extLst>
              <a:ext uri="{FF2B5EF4-FFF2-40B4-BE49-F238E27FC236}">
                <a16:creationId xmlns:a16="http://schemas.microsoft.com/office/drawing/2014/main" id="{FBCBDDA4-EB23-45C0-978A-D63983C29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3" y="4364288"/>
            <a:ext cx="2375242" cy="1988840"/>
          </a:xfrm>
          <a:prstGeom prst="rect">
            <a:avLst/>
          </a:prstGeom>
        </p:spPr>
      </p:pic>
      <p:sp>
        <p:nvSpPr>
          <p:cNvPr id="18" name="矩形: 圆角 41">
            <a:extLst>
              <a:ext uri="{FF2B5EF4-FFF2-40B4-BE49-F238E27FC236}">
                <a16:creationId xmlns:a16="http://schemas.microsoft.com/office/drawing/2014/main" id="{1CE0F091-78CE-468D-98EC-8C2F53AB4502}"/>
              </a:ext>
            </a:extLst>
          </p:cNvPr>
          <p:cNvSpPr/>
          <p:nvPr/>
        </p:nvSpPr>
        <p:spPr>
          <a:xfrm>
            <a:off x="2340945" y="4602623"/>
            <a:ext cx="4039750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37">
            <a:extLst>
              <a:ext uri="{FF2B5EF4-FFF2-40B4-BE49-F238E27FC236}">
                <a16:creationId xmlns:a16="http://schemas.microsoft.com/office/drawing/2014/main" id="{A3B1E16A-3339-4796-A1AE-440960D84C38}"/>
              </a:ext>
            </a:extLst>
          </p:cNvPr>
          <p:cNvSpPr txBox="1"/>
          <p:nvPr/>
        </p:nvSpPr>
        <p:spPr>
          <a:xfrm>
            <a:off x="847786" y="840657"/>
            <a:ext cx="804271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Tác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giả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文本框 37">
            <a:extLst>
              <a:ext uri="{FF2B5EF4-FFF2-40B4-BE49-F238E27FC236}">
                <a16:creationId xmlns:a16="http://schemas.microsoft.com/office/drawing/2014/main" id="{4B4554F4-717F-4716-B678-63B48A59E957}"/>
              </a:ext>
            </a:extLst>
          </p:cNvPr>
          <p:cNvSpPr txBox="1"/>
          <p:nvPr/>
        </p:nvSpPr>
        <p:spPr>
          <a:xfrm>
            <a:off x="740167" y="2553744"/>
            <a:ext cx="1119646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Nội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dung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chính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文本框 37">
            <a:extLst>
              <a:ext uri="{FF2B5EF4-FFF2-40B4-BE49-F238E27FC236}">
                <a16:creationId xmlns:a16="http://schemas.microsoft.com/office/drawing/2014/main" id="{FD54FBCC-1561-4703-910F-4BCBEF4DD638}"/>
              </a:ext>
            </a:extLst>
          </p:cNvPr>
          <p:cNvSpPr txBox="1"/>
          <p:nvPr/>
        </p:nvSpPr>
        <p:spPr>
          <a:xfrm>
            <a:off x="803386" y="4881765"/>
            <a:ext cx="981347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Nhân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vật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文本框 36">
            <a:extLst>
              <a:ext uri="{FF2B5EF4-FFF2-40B4-BE49-F238E27FC236}">
                <a16:creationId xmlns:a16="http://schemas.microsoft.com/office/drawing/2014/main" id="{6E037352-379B-4526-AB0E-AE637CFB42DC}"/>
              </a:ext>
            </a:extLst>
          </p:cNvPr>
          <p:cNvSpPr txBox="1"/>
          <p:nvPr/>
        </p:nvSpPr>
        <p:spPr>
          <a:xfrm>
            <a:off x="2370542" y="743209"/>
            <a:ext cx="3862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dirty="0">
                <a:latin typeface="UTM Flamenco" panose="02040603050506020204" pitchFamily="18" charset="0"/>
                <a:cs typeface="Calibri" panose="020F0502020204030204" pitchFamily="34" charset="0"/>
              </a:rPr>
              <a:t>Từ điển nhân vật lịch sử Việt Nam</a:t>
            </a:r>
            <a:endParaRPr lang="en-US" altLang="zh-CN" sz="44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文本框 43">
            <a:extLst>
              <a:ext uri="{FF2B5EF4-FFF2-40B4-BE49-F238E27FC236}">
                <a16:creationId xmlns:a16="http://schemas.microsoft.com/office/drawing/2014/main" id="{2ED22C35-C141-42A4-B7EA-25DDC3F94815}"/>
              </a:ext>
            </a:extLst>
          </p:cNvPr>
          <p:cNvSpPr txBox="1"/>
          <p:nvPr/>
        </p:nvSpPr>
        <p:spPr>
          <a:xfrm>
            <a:off x="2441216" y="2502259"/>
            <a:ext cx="4039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latin typeface="UTM Flamenco" panose="02040603050506020204" pitchFamily="18" charset="0"/>
                <a:cs typeface="Calibri" panose="020F0502020204030204" pitchFamily="34" charset="0"/>
              </a:rPr>
              <a:t>Bạch Thái Bưởi từ tay trắng, nhờ có chí đã làm nên nghiệp lớn.</a:t>
            </a:r>
            <a:endParaRPr lang="en-US" altLang="zh-CN" sz="44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文本框 43">
            <a:extLst>
              <a:ext uri="{FF2B5EF4-FFF2-40B4-BE49-F238E27FC236}">
                <a16:creationId xmlns:a16="http://schemas.microsoft.com/office/drawing/2014/main" id="{E0E15A22-14BB-4A50-AE61-5FDB402148D5}"/>
              </a:ext>
            </a:extLst>
          </p:cNvPr>
          <p:cNvSpPr txBox="1"/>
          <p:nvPr/>
        </p:nvSpPr>
        <p:spPr>
          <a:xfrm>
            <a:off x="2557835" y="5066319"/>
            <a:ext cx="386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latin typeface="UTM Flamenco" panose="02040603050506020204" pitchFamily="18" charset="0"/>
                <a:cs typeface="Calibri" panose="020F0502020204030204" pitchFamily="34" charset="0"/>
              </a:rPr>
              <a:t>Bạch Thái Bưởi</a:t>
            </a:r>
            <a:endParaRPr lang="en-US" altLang="zh-CN" sz="44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id="{13682106-21A2-4F97-B113-F51F42D16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" y="311333"/>
            <a:ext cx="2375243" cy="1988840"/>
          </a:xfrm>
          <a:prstGeom prst="rect">
            <a:avLst/>
          </a:prstGeom>
        </p:spPr>
      </p:pic>
      <p:sp>
        <p:nvSpPr>
          <p:cNvPr id="12" name="矩形: 圆角 7">
            <a:extLst>
              <a:ext uri="{FF2B5EF4-FFF2-40B4-BE49-F238E27FC236}">
                <a16:creationId xmlns:a16="http://schemas.microsoft.com/office/drawing/2014/main" id="{2594924D-5268-4499-92BE-F86FA947DACD}"/>
              </a:ext>
            </a:extLst>
          </p:cNvPr>
          <p:cNvSpPr/>
          <p:nvPr/>
        </p:nvSpPr>
        <p:spPr>
          <a:xfrm>
            <a:off x="2244343" y="519716"/>
            <a:ext cx="4373263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4" name="图片 39">
            <a:extLst>
              <a:ext uri="{FF2B5EF4-FFF2-40B4-BE49-F238E27FC236}">
                <a16:creationId xmlns:a16="http://schemas.microsoft.com/office/drawing/2014/main" id="{2341F627-44A4-4697-BC26-B4CF09853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5" y="2227895"/>
            <a:ext cx="2776251" cy="2136615"/>
          </a:xfrm>
          <a:prstGeom prst="rect">
            <a:avLst/>
          </a:prstGeom>
        </p:spPr>
      </p:pic>
      <p:sp>
        <p:nvSpPr>
          <p:cNvPr id="8" name="矩形: 圆角 41">
            <a:extLst>
              <a:ext uri="{FF2B5EF4-FFF2-40B4-BE49-F238E27FC236}">
                <a16:creationId xmlns:a16="http://schemas.microsoft.com/office/drawing/2014/main" id="{DEA3CF69-565F-43E4-BCF2-1D2C890F6ED6}"/>
              </a:ext>
            </a:extLst>
          </p:cNvPr>
          <p:cNvSpPr/>
          <p:nvPr/>
        </p:nvSpPr>
        <p:spPr>
          <a:xfrm>
            <a:off x="2340944" y="2502259"/>
            <a:ext cx="4276663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id="{857D03C8-C198-4E9C-91E6-48FFE8F18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42" y="1346571"/>
            <a:ext cx="4592824" cy="5499140"/>
          </a:xfrm>
          <a:prstGeom prst="rect">
            <a:avLst/>
          </a:prstGeom>
        </p:spPr>
      </p:pic>
      <p:sp>
        <p:nvSpPr>
          <p:cNvPr id="7" name="对话气泡: 椭圆形 19">
            <a:extLst>
              <a:ext uri="{FF2B5EF4-FFF2-40B4-BE49-F238E27FC236}">
                <a16:creationId xmlns:a16="http://schemas.microsoft.com/office/drawing/2014/main" id="{558213C9-6FC2-42A9-BAB1-EE1A7D30B793}"/>
              </a:ext>
            </a:extLst>
          </p:cNvPr>
          <p:cNvSpPr/>
          <p:nvPr/>
        </p:nvSpPr>
        <p:spPr>
          <a:xfrm rot="21098332">
            <a:off x="6729060" y="1074453"/>
            <a:ext cx="2946107" cy="1748248"/>
          </a:xfrm>
          <a:prstGeom prst="wedgeEllipseCallout">
            <a:avLst>
              <a:gd name="adj1" fmla="val 38662"/>
              <a:gd name="adj2" fmla="val 8855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i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Vẽ trứng</a:t>
            </a:r>
            <a:endParaRPr lang="zh-CN" altLang="en-US" sz="3600" dirty="0">
              <a:latin typeface="#9Slide03 Arima Madurai ExtraBo" panose="00000900000000000000" pitchFamily="2" charset="0"/>
              <a:ea typeface="微软雅黑" panose="020B0503020204020204" pitchFamily="34" charset="-122"/>
              <a:cs typeface="#9Slide03 Arima Madurai ExtraBo" panose="00000900000000000000" pitchFamily="2" charset="0"/>
            </a:endParaRPr>
          </a:p>
        </p:txBody>
      </p:sp>
      <p:pic>
        <p:nvPicPr>
          <p:cNvPr id="16" name="图片 39">
            <a:extLst>
              <a:ext uri="{FF2B5EF4-FFF2-40B4-BE49-F238E27FC236}">
                <a16:creationId xmlns:a16="http://schemas.microsoft.com/office/drawing/2014/main" id="{FBCBDDA4-EB23-45C0-978A-D63983C29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3" y="4364288"/>
            <a:ext cx="2375242" cy="1988840"/>
          </a:xfrm>
          <a:prstGeom prst="rect">
            <a:avLst/>
          </a:prstGeom>
        </p:spPr>
      </p:pic>
      <p:sp>
        <p:nvSpPr>
          <p:cNvPr id="18" name="矩形: 圆角 41">
            <a:extLst>
              <a:ext uri="{FF2B5EF4-FFF2-40B4-BE49-F238E27FC236}">
                <a16:creationId xmlns:a16="http://schemas.microsoft.com/office/drawing/2014/main" id="{1CE0F091-78CE-468D-98EC-8C2F53AB4502}"/>
              </a:ext>
            </a:extLst>
          </p:cNvPr>
          <p:cNvSpPr/>
          <p:nvPr/>
        </p:nvSpPr>
        <p:spPr>
          <a:xfrm>
            <a:off x="2340944" y="4602623"/>
            <a:ext cx="4276661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37">
            <a:extLst>
              <a:ext uri="{FF2B5EF4-FFF2-40B4-BE49-F238E27FC236}">
                <a16:creationId xmlns:a16="http://schemas.microsoft.com/office/drawing/2014/main" id="{A3B1E16A-3339-4796-A1AE-440960D84C38}"/>
              </a:ext>
            </a:extLst>
          </p:cNvPr>
          <p:cNvSpPr txBox="1"/>
          <p:nvPr/>
        </p:nvSpPr>
        <p:spPr>
          <a:xfrm>
            <a:off x="847786" y="840657"/>
            <a:ext cx="804271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Tác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giả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文本框 37">
            <a:extLst>
              <a:ext uri="{FF2B5EF4-FFF2-40B4-BE49-F238E27FC236}">
                <a16:creationId xmlns:a16="http://schemas.microsoft.com/office/drawing/2014/main" id="{4B4554F4-717F-4716-B678-63B48A59E957}"/>
              </a:ext>
            </a:extLst>
          </p:cNvPr>
          <p:cNvSpPr txBox="1"/>
          <p:nvPr/>
        </p:nvSpPr>
        <p:spPr>
          <a:xfrm>
            <a:off x="740167" y="2553744"/>
            <a:ext cx="1119646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Nội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dung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chính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文本框 37">
            <a:extLst>
              <a:ext uri="{FF2B5EF4-FFF2-40B4-BE49-F238E27FC236}">
                <a16:creationId xmlns:a16="http://schemas.microsoft.com/office/drawing/2014/main" id="{FD54FBCC-1561-4703-910F-4BCBEF4DD638}"/>
              </a:ext>
            </a:extLst>
          </p:cNvPr>
          <p:cNvSpPr txBox="1"/>
          <p:nvPr/>
        </p:nvSpPr>
        <p:spPr>
          <a:xfrm>
            <a:off x="738731" y="4881653"/>
            <a:ext cx="989676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Nhân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vật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文本框 36">
            <a:extLst>
              <a:ext uri="{FF2B5EF4-FFF2-40B4-BE49-F238E27FC236}">
                <a16:creationId xmlns:a16="http://schemas.microsoft.com/office/drawing/2014/main" id="{6E037352-379B-4526-AB0E-AE637CFB42DC}"/>
              </a:ext>
            </a:extLst>
          </p:cNvPr>
          <p:cNvSpPr txBox="1"/>
          <p:nvPr/>
        </p:nvSpPr>
        <p:spPr>
          <a:xfrm>
            <a:off x="2526262" y="964301"/>
            <a:ext cx="386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latin typeface="UTM Flamenco" panose="02040603050506020204" pitchFamily="18" charset="0"/>
                <a:cs typeface="Calibri" panose="020F0502020204030204" pitchFamily="34" charset="0"/>
              </a:rPr>
              <a:t>Xuân Yến</a:t>
            </a:r>
            <a:endParaRPr lang="en-US" altLang="zh-CN" sz="44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文本框 43">
            <a:extLst>
              <a:ext uri="{FF2B5EF4-FFF2-40B4-BE49-F238E27FC236}">
                <a16:creationId xmlns:a16="http://schemas.microsoft.com/office/drawing/2014/main" id="{2ED22C35-C141-42A4-B7EA-25DDC3F94815}"/>
              </a:ext>
            </a:extLst>
          </p:cNvPr>
          <p:cNvSpPr txBox="1"/>
          <p:nvPr/>
        </p:nvSpPr>
        <p:spPr>
          <a:xfrm>
            <a:off x="2477559" y="2476469"/>
            <a:ext cx="4226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latin typeface="UTM Flamenco" panose="02040603050506020204" pitchFamily="18" charset="0"/>
                <a:cs typeface="Calibri" panose="020F0502020204030204" pitchFamily="34" charset="0"/>
              </a:rPr>
              <a:t>Lê- ô- nác- đô đa Vin- xi kiên trì khổ luyện đã trở thành danh hoạ vĩ đại.</a:t>
            </a:r>
            <a:endParaRPr lang="en-US" altLang="zh-CN" sz="44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文本框 43">
            <a:extLst>
              <a:ext uri="{FF2B5EF4-FFF2-40B4-BE49-F238E27FC236}">
                <a16:creationId xmlns:a16="http://schemas.microsoft.com/office/drawing/2014/main" id="{E0E15A22-14BB-4A50-AE61-5FDB402148D5}"/>
              </a:ext>
            </a:extLst>
          </p:cNvPr>
          <p:cNvSpPr txBox="1"/>
          <p:nvPr/>
        </p:nvSpPr>
        <p:spPr>
          <a:xfrm>
            <a:off x="2429663" y="4989375"/>
            <a:ext cx="418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i="1" dirty="0">
                <a:latin typeface="UTM Flamenco" panose="02040603050506020204" pitchFamily="18" charset="0"/>
                <a:cs typeface="Calibri" panose="020F0502020204030204" pitchFamily="34" charset="0"/>
              </a:rPr>
              <a:t>Lê- ô- nác- đô đa Vin- xi</a:t>
            </a:r>
            <a:endParaRPr lang="en-US" altLang="zh-CN" sz="44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id="{13682106-21A2-4F97-B113-F51F42D16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" y="311333"/>
            <a:ext cx="2375243" cy="1988840"/>
          </a:xfrm>
          <a:prstGeom prst="rect">
            <a:avLst/>
          </a:prstGeom>
        </p:spPr>
      </p:pic>
      <p:sp>
        <p:nvSpPr>
          <p:cNvPr id="12" name="矩形: 圆角 7">
            <a:extLst>
              <a:ext uri="{FF2B5EF4-FFF2-40B4-BE49-F238E27FC236}">
                <a16:creationId xmlns:a16="http://schemas.microsoft.com/office/drawing/2014/main" id="{2594924D-5268-4499-92BE-F86FA947DACD}"/>
              </a:ext>
            </a:extLst>
          </p:cNvPr>
          <p:cNvSpPr/>
          <p:nvPr/>
        </p:nvSpPr>
        <p:spPr>
          <a:xfrm>
            <a:off x="2244343" y="519716"/>
            <a:ext cx="4740845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4" name="图片 39">
            <a:extLst>
              <a:ext uri="{FF2B5EF4-FFF2-40B4-BE49-F238E27FC236}">
                <a16:creationId xmlns:a16="http://schemas.microsoft.com/office/drawing/2014/main" id="{2341F627-44A4-4697-BC26-B4CF09853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5" y="2227895"/>
            <a:ext cx="2776251" cy="2136615"/>
          </a:xfrm>
          <a:prstGeom prst="rect">
            <a:avLst/>
          </a:prstGeom>
        </p:spPr>
      </p:pic>
      <p:sp>
        <p:nvSpPr>
          <p:cNvPr id="8" name="矩形: 圆角 41">
            <a:extLst>
              <a:ext uri="{FF2B5EF4-FFF2-40B4-BE49-F238E27FC236}">
                <a16:creationId xmlns:a16="http://schemas.microsoft.com/office/drawing/2014/main" id="{DEA3CF69-565F-43E4-BCF2-1D2C890F6ED6}"/>
              </a:ext>
            </a:extLst>
          </p:cNvPr>
          <p:cNvSpPr/>
          <p:nvPr/>
        </p:nvSpPr>
        <p:spPr>
          <a:xfrm>
            <a:off x="2340944" y="2502259"/>
            <a:ext cx="4740845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id="{857D03C8-C198-4E9C-91E6-48FFE8F18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37" y="1427449"/>
            <a:ext cx="4592824" cy="5499140"/>
          </a:xfrm>
          <a:prstGeom prst="rect">
            <a:avLst/>
          </a:prstGeom>
        </p:spPr>
      </p:pic>
      <p:sp>
        <p:nvSpPr>
          <p:cNvPr id="7" name="对话气泡: 椭圆形 19">
            <a:extLst>
              <a:ext uri="{FF2B5EF4-FFF2-40B4-BE49-F238E27FC236}">
                <a16:creationId xmlns:a16="http://schemas.microsoft.com/office/drawing/2014/main" id="{558213C9-6FC2-42A9-BAB1-EE1A7D30B793}"/>
              </a:ext>
            </a:extLst>
          </p:cNvPr>
          <p:cNvSpPr/>
          <p:nvPr/>
        </p:nvSpPr>
        <p:spPr>
          <a:xfrm>
            <a:off x="7059550" y="840657"/>
            <a:ext cx="3432399" cy="1748248"/>
          </a:xfrm>
          <a:prstGeom prst="wedgeEllipseCallout">
            <a:avLst>
              <a:gd name="adj1" fmla="val 38662"/>
              <a:gd name="adj2" fmla="val 8855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i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Người tìm đường lên các vì sao</a:t>
            </a:r>
            <a:endParaRPr lang="zh-CN" altLang="en-US" sz="6600" dirty="0">
              <a:latin typeface="#9Slide03 Arima Madurai ExtraBo" panose="00000900000000000000" pitchFamily="2" charset="0"/>
              <a:ea typeface="微软雅黑" panose="020B0503020204020204" pitchFamily="34" charset="-122"/>
              <a:cs typeface="#9Slide03 Arima Madurai ExtraBo" panose="00000900000000000000" pitchFamily="2" charset="0"/>
            </a:endParaRPr>
          </a:p>
        </p:txBody>
      </p:sp>
      <p:pic>
        <p:nvPicPr>
          <p:cNvPr id="16" name="图片 39">
            <a:extLst>
              <a:ext uri="{FF2B5EF4-FFF2-40B4-BE49-F238E27FC236}">
                <a16:creationId xmlns:a16="http://schemas.microsoft.com/office/drawing/2014/main" id="{FBCBDDA4-EB23-45C0-978A-D63983C29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3" y="4364288"/>
            <a:ext cx="2375242" cy="1988840"/>
          </a:xfrm>
          <a:prstGeom prst="rect">
            <a:avLst/>
          </a:prstGeom>
        </p:spPr>
      </p:pic>
      <p:sp>
        <p:nvSpPr>
          <p:cNvPr id="18" name="矩形: 圆角 41">
            <a:extLst>
              <a:ext uri="{FF2B5EF4-FFF2-40B4-BE49-F238E27FC236}">
                <a16:creationId xmlns:a16="http://schemas.microsoft.com/office/drawing/2014/main" id="{1CE0F091-78CE-468D-98EC-8C2F53AB4502}"/>
              </a:ext>
            </a:extLst>
          </p:cNvPr>
          <p:cNvSpPr/>
          <p:nvPr/>
        </p:nvSpPr>
        <p:spPr>
          <a:xfrm>
            <a:off x="2340944" y="4602623"/>
            <a:ext cx="4702656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37">
            <a:extLst>
              <a:ext uri="{FF2B5EF4-FFF2-40B4-BE49-F238E27FC236}">
                <a16:creationId xmlns:a16="http://schemas.microsoft.com/office/drawing/2014/main" id="{A3B1E16A-3339-4796-A1AE-440960D84C38}"/>
              </a:ext>
            </a:extLst>
          </p:cNvPr>
          <p:cNvSpPr txBox="1"/>
          <p:nvPr/>
        </p:nvSpPr>
        <p:spPr>
          <a:xfrm>
            <a:off x="847786" y="840657"/>
            <a:ext cx="804271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Tác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giả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文本框 37">
            <a:extLst>
              <a:ext uri="{FF2B5EF4-FFF2-40B4-BE49-F238E27FC236}">
                <a16:creationId xmlns:a16="http://schemas.microsoft.com/office/drawing/2014/main" id="{4B4554F4-717F-4716-B678-63B48A59E957}"/>
              </a:ext>
            </a:extLst>
          </p:cNvPr>
          <p:cNvSpPr txBox="1"/>
          <p:nvPr/>
        </p:nvSpPr>
        <p:spPr>
          <a:xfrm>
            <a:off x="740167" y="2553744"/>
            <a:ext cx="1119646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Nội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dung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chính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文本框 37">
            <a:extLst>
              <a:ext uri="{FF2B5EF4-FFF2-40B4-BE49-F238E27FC236}">
                <a16:creationId xmlns:a16="http://schemas.microsoft.com/office/drawing/2014/main" id="{FD54FBCC-1561-4703-910F-4BCBEF4DD638}"/>
              </a:ext>
            </a:extLst>
          </p:cNvPr>
          <p:cNvSpPr txBox="1"/>
          <p:nvPr/>
        </p:nvSpPr>
        <p:spPr>
          <a:xfrm>
            <a:off x="740167" y="4881652"/>
            <a:ext cx="1055113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Nhân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vật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文本框 36">
            <a:extLst>
              <a:ext uri="{FF2B5EF4-FFF2-40B4-BE49-F238E27FC236}">
                <a16:creationId xmlns:a16="http://schemas.microsoft.com/office/drawing/2014/main" id="{6E037352-379B-4526-AB0E-AE637CFB42DC}"/>
              </a:ext>
            </a:extLst>
          </p:cNvPr>
          <p:cNvSpPr txBox="1"/>
          <p:nvPr/>
        </p:nvSpPr>
        <p:spPr>
          <a:xfrm>
            <a:off x="2370542" y="743209"/>
            <a:ext cx="4010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latin typeface="UTM Flamenco" panose="02040603050506020204" pitchFamily="18" charset="0"/>
                <a:cs typeface="Calibri" panose="020F0502020204030204" pitchFamily="34" charset="0"/>
              </a:rPr>
              <a:t>Lê Quang Long</a:t>
            </a:r>
            <a:endParaRPr lang="en-US" sz="3200" b="1" dirty="0">
              <a:latin typeface="UTM Flamenco" panose="02040603050506020204" pitchFamily="18" charset="0"/>
              <a:cs typeface="Calibri" panose="020F0502020204030204" pitchFamily="34" charset="0"/>
            </a:endParaRPr>
          </a:p>
          <a:p>
            <a:r>
              <a:rPr lang="nl-NL" sz="3200" b="1" dirty="0">
                <a:latin typeface="UTM Flamenco" panose="02040603050506020204" pitchFamily="18" charset="0"/>
                <a:cs typeface="Calibri" panose="020F0502020204030204" pitchFamily="34" charset="0"/>
              </a:rPr>
              <a:t>Phạm Ngọc Toàn</a:t>
            </a:r>
            <a:endParaRPr lang="en-US" altLang="zh-CN" sz="66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文本框 43">
            <a:extLst>
              <a:ext uri="{FF2B5EF4-FFF2-40B4-BE49-F238E27FC236}">
                <a16:creationId xmlns:a16="http://schemas.microsoft.com/office/drawing/2014/main" id="{2ED22C35-C141-42A4-B7EA-25DDC3F94815}"/>
              </a:ext>
            </a:extLst>
          </p:cNvPr>
          <p:cNvSpPr txBox="1"/>
          <p:nvPr/>
        </p:nvSpPr>
        <p:spPr>
          <a:xfrm>
            <a:off x="2379133" y="2502259"/>
            <a:ext cx="4702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latin typeface="UTM Flamenco" panose="02040603050506020204" pitchFamily="18" charset="0"/>
                <a:cs typeface="Calibri" panose="020F0502020204030204" pitchFamily="34" charset="0"/>
              </a:rPr>
              <a:t>Xi- ôn- cốp- xki kiên trì theo đuổi ước mơ, đã tìm được được đường lên các vì sao.</a:t>
            </a:r>
            <a:endParaRPr lang="en-US" altLang="zh-CN" sz="66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文本框 43">
            <a:extLst>
              <a:ext uri="{FF2B5EF4-FFF2-40B4-BE49-F238E27FC236}">
                <a16:creationId xmlns:a16="http://schemas.microsoft.com/office/drawing/2014/main" id="{E0E15A22-14BB-4A50-AE61-5FDB402148D5}"/>
              </a:ext>
            </a:extLst>
          </p:cNvPr>
          <p:cNvSpPr txBox="1"/>
          <p:nvPr/>
        </p:nvSpPr>
        <p:spPr>
          <a:xfrm>
            <a:off x="2557835" y="5066319"/>
            <a:ext cx="386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i="1" dirty="0">
                <a:latin typeface="UTM Flamenco" panose="02040603050506020204" pitchFamily="18" charset="0"/>
                <a:cs typeface="Calibri" panose="020F0502020204030204" pitchFamily="34" charset="0"/>
              </a:rPr>
              <a:t>Xi- ôn- cốp- xki</a:t>
            </a:r>
            <a:endParaRPr lang="en-US" altLang="zh-CN" sz="66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2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id="{13682106-21A2-4F97-B113-F51F42D16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" y="311333"/>
            <a:ext cx="2375243" cy="1988840"/>
          </a:xfrm>
          <a:prstGeom prst="rect">
            <a:avLst/>
          </a:prstGeom>
        </p:spPr>
      </p:pic>
      <p:sp>
        <p:nvSpPr>
          <p:cNvPr id="12" name="矩形: 圆角 7">
            <a:extLst>
              <a:ext uri="{FF2B5EF4-FFF2-40B4-BE49-F238E27FC236}">
                <a16:creationId xmlns:a16="http://schemas.microsoft.com/office/drawing/2014/main" id="{2594924D-5268-4499-92BE-F86FA947DACD}"/>
              </a:ext>
            </a:extLst>
          </p:cNvPr>
          <p:cNvSpPr/>
          <p:nvPr/>
        </p:nvSpPr>
        <p:spPr>
          <a:xfrm>
            <a:off x="2244343" y="519716"/>
            <a:ext cx="4483523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4" name="图片 39">
            <a:extLst>
              <a:ext uri="{FF2B5EF4-FFF2-40B4-BE49-F238E27FC236}">
                <a16:creationId xmlns:a16="http://schemas.microsoft.com/office/drawing/2014/main" id="{2341F627-44A4-4697-BC26-B4CF09853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5" y="2227895"/>
            <a:ext cx="2776251" cy="2136615"/>
          </a:xfrm>
          <a:prstGeom prst="rect">
            <a:avLst/>
          </a:prstGeom>
        </p:spPr>
      </p:pic>
      <p:sp>
        <p:nvSpPr>
          <p:cNvPr id="8" name="矩形: 圆角 41">
            <a:extLst>
              <a:ext uri="{FF2B5EF4-FFF2-40B4-BE49-F238E27FC236}">
                <a16:creationId xmlns:a16="http://schemas.microsoft.com/office/drawing/2014/main" id="{DEA3CF69-565F-43E4-BCF2-1D2C890F6ED6}"/>
              </a:ext>
            </a:extLst>
          </p:cNvPr>
          <p:cNvSpPr/>
          <p:nvPr/>
        </p:nvSpPr>
        <p:spPr>
          <a:xfrm>
            <a:off x="2340945" y="2502259"/>
            <a:ext cx="4386922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id="{857D03C8-C198-4E9C-91E6-48FFE8F18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42" y="1346571"/>
            <a:ext cx="4592824" cy="5499140"/>
          </a:xfrm>
          <a:prstGeom prst="rect">
            <a:avLst/>
          </a:prstGeom>
        </p:spPr>
      </p:pic>
      <p:sp>
        <p:nvSpPr>
          <p:cNvPr id="7" name="对话气泡: 椭圆形 19">
            <a:extLst>
              <a:ext uri="{FF2B5EF4-FFF2-40B4-BE49-F238E27FC236}">
                <a16:creationId xmlns:a16="http://schemas.microsoft.com/office/drawing/2014/main" id="{558213C9-6FC2-42A9-BAB1-EE1A7D30B793}"/>
              </a:ext>
            </a:extLst>
          </p:cNvPr>
          <p:cNvSpPr/>
          <p:nvPr/>
        </p:nvSpPr>
        <p:spPr>
          <a:xfrm>
            <a:off x="6727867" y="857140"/>
            <a:ext cx="2946107" cy="1748248"/>
          </a:xfrm>
          <a:prstGeom prst="wedgeEllipseCallout">
            <a:avLst>
              <a:gd name="adj1" fmla="val 38662"/>
              <a:gd name="adj2" fmla="val 8855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Văn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hay 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chữ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tốt</a:t>
            </a:r>
            <a:endParaRPr lang="zh-CN" altLang="en-US" sz="3200" dirty="0">
              <a:latin typeface="#9Slide03 Arima Madurai ExtraBo" panose="00000900000000000000" pitchFamily="2" charset="0"/>
              <a:ea typeface="微软雅黑" panose="020B0503020204020204" pitchFamily="34" charset="-122"/>
              <a:cs typeface="#9Slide03 Arima Madurai ExtraBo" panose="00000900000000000000" pitchFamily="2" charset="0"/>
            </a:endParaRPr>
          </a:p>
        </p:txBody>
      </p:sp>
      <p:pic>
        <p:nvPicPr>
          <p:cNvPr id="16" name="图片 39">
            <a:extLst>
              <a:ext uri="{FF2B5EF4-FFF2-40B4-BE49-F238E27FC236}">
                <a16:creationId xmlns:a16="http://schemas.microsoft.com/office/drawing/2014/main" id="{FBCBDDA4-EB23-45C0-978A-D63983C29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3" y="4364288"/>
            <a:ext cx="2375242" cy="1988840"/>
          </a:xfrm>
          <a:prstGeom prst="rect">
            <a:avLst/>
          </a:prstGeom>
        </p:spPr>
      </p:pic>
      <p:sp>
        <p:nvSpPr>
          <p:cNvPr id="18" name="矩形: 圆角 41">
            <a:extLst>
              <a:ext uri="{FF2B5EF4-FFF2-40B4-BE49-F238E27FC236}">
                <a16:creationId xmlns:a16="http://schemas.microsoft.com/office/drawing/2014/main" id="{1CE0F091-78CE-468D-98EC-8C2F53AB4502}"/>
              </a:ext>
            </a:extLst>
          </p:cNvPr>
          <p:cNvSpPr/>
          <p:nvPr/>
        </p:nvSpPr>
        <p:spPr>
          <a:xfrm>
            <a:off x="2340944" y="4602623"/>
            <a:ext cx="4386921" cy="1512168"/>
          </a:xfrm>
          <a:prstGeom prst="roundRect">
            <a:avLst>
              <a:gd name="adj" fmla="val 9108"/>
            </a:avLst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37">
            <a:extLst>
              <a:ext uri="{FF2B5EF4-FFF2-40B4-BE49-F238E27FC236}">
                <a16:creationId xmlns:a16="http://schemas.microsoft.com/office/drawing/2014/main" id="{A3B1E16A-3339-4796-A1AE-440960D84C38}"/>
              </a:ext>
            </a:extLst>
          </p:cNvPr>
          <p:cNvSpPr txBox="1"/>
          <p:nvPr/>
        </p:nvSpPr>
        <p:spPr>
          <a:xfrm>
            <a:off x="847786" y="840657"/>
            <a:ext cx="804271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Tác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giả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文本框 37">
            <a:extLst>
              <a:ext uri="{FF2B5EF4-FFF2-40B4-BE49-F238E27FC236}">
                <a16:creationId xmlns:a16="http://schemas.microsoft.com/office/drawing/2014/main" id="{4B4554F4-717F-4716-B678-63B48A59E957}"/>
              </a:ext>
            </a:extLst>
          </p:cNvPr>
          <p:cNvSpPr txBox="1"/>
          <p:nvPr/>
        </p:nvSpPr>
        <p:spPr>
          <a:xfrm>
            <a:off x="740167" y="2553744"/>
            <a:ext cx="1119646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Nội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dung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chính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文本框 37">
            <a:extLst>
              <a:ext uri="{FF2B5EF4-FFF2-40B4-BE49-F238E27FC236}">
                <a16:creationId xmlns:a16="http://schemas.microsoft.com/office/drawing/2014/main" id="{FD54FBCC-1561-4703-910F-4BCBEF4DD638}"/>
              </a:ext>
            </a:extLst>
          </p:cNvPr>
          <p:cNvSpPr txBox="1"/>
          <p:nvPr/>
        </p:nvSpPr>
        <p:spPr>
          <a:xfrm>
            <a:off x="751164" y="4881653"/>
            <a:ext cx="989676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Nhân</a:t>
            </a:r>
            <a:r>
              <a:rPr lang="en-US" altLang="zh-CN" sz="28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vật</a:t>
            </a:r>
            <a:endParaRPr lang="en-US" altLang="zh-CN" sz="2800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文本框 36">
            <a:extLst>
              <a:ext uri="{FF2B5EF4-FFF2-40B4-BE49-F238E27FC236}">
                <a16:creationId xmlns:a16="http://schemas.microsoft.com/office/drawing/2014/main" id="{6E037352-379B-4526-AB0E-AE637CFB42DC}"/>
              </a:ext>
            </a:extLst>
          </p:cNvPr>
          <p:cNvSpPr txBox="1"/>
          <p:nvPr/>
        </p:nvSpPr>
        <p:spPr>
          <a:xfrm>
            <a:off x="2526262" y="964301"/>
            <a:ext cx="386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latin typeface="UTM Flamenco" panose="02040603050506020204" pitchFamily="18" charset="0"/>
                <a:cs typeface="Calibri" panose="020F0502020204030204" pitchFamily="34" charset="0"/>
              </a:rPr>
              <a:t>Truyện đọc 1 (1995)</a:t>
            </a:r>
            <a:endParaRPr lang="en-US" altLang="zh-CN" sz="44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文本框 43">
            <a:extLst>
              <a:ext uri="{FF2B5EF4-FFF2-40B4-BE49-F238E27FC236}">
                <a16:creationId xmlns:a16="http://schemas.microsoft.com/office/drawing/2014/main" id="{2ED22C35-C141-42A4-B7EA-25DDC3F94815}"/>
              </a:ext>
            </a:extLst>
          </p:cNvPr>
          <p:cNvSpPr txBox="1"/>
          <p:nvPr/>
        </p:nvSpPr>
        <p:spPr>
          <a:xfrm>
            <a:off x="2340945" y="2526339"/>
            <a:ext cx="4427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latin typeface="UTM Flamenco" panose="02040603050506020204" pitchFamily="18" charset="0"/>
                <a:cs typeface="Calibri" panose="020F0502020204030204" pitchFamily="34" charset="0"/>
              </a:rPr>
              <a:t>Cao Bá Quát kiên trì luyện viết chữ, đã nổi danh là người văn hay chữ tốt.</a:t>
            </a:r>
            <a:endParaRPr lang="en-US" altLang="zh-CN" sz="44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文本框 43">
            <a:extLst>
              <a:ext uri="{FF2B5EF4-FFF2-40B4-BE49-F238E27FC236}">
                <a16:creationId xmlns:a16="http://schemas.microsoft.com/office/drawing/2014/main" id="{E0E15A22-14BB-4A50-AE61-5FDB402148D5}"/>
              </a:ext>
            </a:extLst>
          </p:cNvPr>
          <p:cNvSpPr txBox="1"/>
          <p:nvPr/>
        </p:nvSpPr>
        <p:spPr>
          <a:xfrm>
            <a:off x="2429663" y="4989375"/>
            <a:ext cx="386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i="1" dirty="0">
                <a:latin typeface="UTM Flamenco" panose="02040603050506020204" pitchFamily="18" charset="0"/>
                <a:cs typeface="Calibri" panose="020F0502020204030204" pitchFamily="34" charset="0"/>
              </a:rPr>
              <a:t>Cao Bá Quát</a:t>
            </a:r>
            <a:endParaRPr lang="en-US" altLang="zh-CN" sz="44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DFE06D99-7AE1-47F0-88EA-626339C8FB0F}"/>
              </a:ext>
            </a:extLst>
          </p:cNvPr>
          <p:cNvGrpSpPr/>
          <p:nvPr/>
        </p:nvGrpSpPr>
        <p:grpSpPr>
          <a:xfrm>
            <a:off x="-309524" y="2357610"/>
            <a:ext cx="3135992" cy="3227553"/>
            <a:chOff x="267460" y="1844824"/>
            <a:chExt cx="3234820" cy="4104456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0F56A2B-2FC1-443A-8524-E740EA7EE5E5}"/>
                </a:ext>
              </a:extLst>
            </p:cNvPr>
            <p:cNvGrpSpPr/>
            <p:nvPr/>
          </p:nvGrpSpPr>
          <p:grpSpPr>
            <a:xfrm>
              <a:off x="267460" y="1844824"/>
              <a:ext cx="3234820" cy="4104456"/>
              <a:chOff x="267460" y="1844824"/>
              <a:chExt cx="3234820" cy="4104456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3D9EF974-C07F-4D58-AAD9-06272F627F57}"/>
                  </a:ext>
                </a:extLst>
              </p:cNvPr>
              <p:cNvSpPr/>
              <p:nvPr/>
            </p:nvSpPr>
            <p:spPr>
              <a:xfrm>
                <a:off x="1247725" y="1917280"/>
                <a:ext cx="2124694" cy="4032000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Flamenco" panose="02040603050506020204" pitchFamily="18" charset="0"/>
                </a:endParaRP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7C128609-10E2-4284-A80E-C80692876A17}"/>
                  </a:ext>
                </a:extLst>
              </p:cNvPr>
              <p:cNvGrpSpPr/>
              <p:nvPr/>
            </p:nvGrpSpPr>
            <p:grpSpPr>
              <a:xfrm>
                <a:off x="267460" y="2060848"/>
                <a:ext cx="2996947" cy="3802085"/>
                <a:chOff x="267460" y="2060848"/>
                <a:chExt cx="2996947" cy="3802085"/>
              </a:xfrm>
            </p:grpSpPr>
            <p:sp>
              <p:nvSpPr>
                <p:cNvPr id="6" name="矩形: 圆角 5">
                  <a:extLst>
                    <a:ext uri="{FF2B5EF4-FFF2-40B4-BE49-F238E27FC236}">
                      <a16:creationId xmlns:a16="http://schemas.microsoft.com/office/drawing/2014/main" id="{B3717190-31FE-4D2D-B731-2832126AF4BE}"/>
                    </a:ext>
                  </a:extLst>
                </p:cNvPr>
                <p:cNvSpPr/>
                <p:nvPr/>
              </p:nvSpPr>
              <p:spPr>
                <a:xfrm>
                  <a:off x="1355737" y="2060848"/>
                  <a:ext cx="1908670" cy="3744416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UTM Flamenco" panose="02040603050506020204" pitchFamily="18" charset="0"/>
                  </a:endParaRPr>
                </a:p>
              </p:txBody>
            </p:sp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5DDE69AF-F8A0-4714-BBCF-FFEC1F027E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460" y="4162125"/>
                  <a:ext cx="1700808" cy="1700808"/>
                </a:xfrm>
                <a:prstGeom prst="rect">
                  <a:avLst/>
                </a:prstGeom>
              </p:spPr>
            </p:pic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4CC8EF36-EFA2-4689-B828-18F4B5D9857F}"/>
                  </a:ext>
                </a:extLst>
              </p:cNvPr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B4755034-D6BE-40FB-986D-5CF97F769262}"/>
                    </a:ext>
                  </a:extLst>
                </p:cNvPr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BEC4719F-5E83-4819-A711-8BDC85F9D3BA}"/>
                    </a:ext>
                  </a:extLst>
                </p:cNvPr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A4A96EE4-D465-4BEE-AEE4-B687B4274162}"/>
                    </a:ext>
                  </a:extLst>
                </p:cNvPr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</p:grp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0069856-31A0-47A6-A4F3-48FBE176DDFA}"/>
                </a:ext>
              </a:extLst>
            </p:cNvPr>
            <p:cNvSpPr txBox="1"/>
            <p:nvPr/>
          </p:nvSpPr>
          <p:spPr>
            <a:xfrm>
              <a:off x="1568343" y="2249168"/>
              <a:ext cx="1425316" cy="7436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Tác</a:t>
              </a:r>
              <a:r>
                <a:rPr lang="en-US" altLang="zh-CN" sz="3200" dirty="0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giả</a:t>
              </a:r>
              <a:endParaRPr lang="en-US" altLang="zh-CN" sz="32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2AD2055-2A70-481B-8896-3D776A5E35E1}"/>
              </a:ext>
            </a:extLst>
          </p:cNvPr>
          <p:cNvGrpSpPr/>
          <p:nvPr/>
        </p:nvGrpSpPr>
        <p:grpSpPr>
          <a:xfrm>
            <a:off x="2001658" y="321277"/>
            <a:ext cx="4552433" cy="4568181"/>
            <a:chOff x="3289543" y="1376772"/>
            <a:chExt cx="3462297" cy="437589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058AD31-E957-44FC-8C87-715855781583}"/>
                </a:ext>
              </a:extLst>
            </p:cNvPr>
            <p:cNvGrpSpPr/>
            <p:nvPr/>
          </p:nvGrpSpPr>
          <p:grpSpPr>
            <a:xfrm>
              <a:off x="3289543" y="1376772"/>
              <a:ext cx="3462297" cy="4375892"/>
              <a:chOff x="197307" y="1844824"/>
              <a:chExt cx="3462297" cy="4375892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ED25F233-3AA1-4679-99BC-A19CFC3D3C4B}"/>
                  </a:ext>
                </a:extLst>
              </p:cNvPr>
              <p:cNvSpPr/>
              <p:nvPr/>
            </p:nvSpPr>
            <p:spPr>
              <a:xfrm>
                <a:off x="1247725" y="1917280"/>
                <a:ext cx="2124694" cy="4032000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Flamenco" panose="02040603050506020204" pitchFamily="18" charset="0"/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B81F03CB-5350-41A6-B34C-C7F747D4C70E}"/>
                  </a:ext>
                </a:extLst>
              </p:cNvPr>
              <p:cNvGrpSpPr/>
              <p:nvPr/>
            </p:nvGrpSpPr>
            <p:grpSpPr>
              <a:xfrm>
                <a:off x="197307" y="2060848"/>
                <a:ext cx="3462297" cy="4159868"/>
                <a:chOff x="197307" y="2060848"/>
                <a:chExt cx="3462297" cy="4159868"/>
              </a:xfrm>
            </p:grpSpPr>
            <p:sp>
              <p:nvSpPr>
                <p:cNvPr id="38" name="矩形: 圆角 37">
                  <a:extLst>
                    <a:ext uri="{FF2B5EF4-FFF2-40B4-BE49-F238E27FC236}">
                      <a16:creationId xmlns:a16="http://schemas.microsoft.com/office/drawing/2014/main" id="{B60086EB-315B-4620-A357-F93DFE928261}"/>
                    </a:ext>
                  </a:extLst>
                </p:cNvPr>
                <p:cNvSpPr/>
                <p:nvPr/>
              </p:nvSpPr>
              <p:spPr>
                <a:xfrm>
                  <a:off x="1355737" y="2060848"/>
                  <a:ext cx="2303867" cy="4159868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UTM Flamenco" panose="02040603050506020204" pitchFamily="18" charset="0"/>
                  </a:endParaRPr>
                </a:p>
              </p:txBody>
            </p:sp>
            <p:pic>
              <p:nvPicPr>
                <p:cNvPr id="39" name="图片 38">
                  <a:extLst>
                    <a:ext uri="{FF2B5EF4-FFF2-40B4-BE49-F238E27FC236}">
                      <a16:creationId xmlns:a16="http://schemas.microsoft.com/office/drawing/2014/main" id="{06605DDC-EC89-409B-827C-98334D10A5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7307" y="4510043"/>
                  <a:ext cx="1700808" cy="1700808"/>
                </a:xfrm>
                <a:prstGeom prst="rect">
                  <a:avLst/>
                </a:prstGeom>
              </p:spPr>
            </p:pic>
          </p:grp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139840C0-10CD-4C43-A9BE-2EF085DF0060}"/>
                  </a:ext>
                </a:extLst>
              </p:cNvPr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B864AEF3-3D6E-4173-AF15-E41C01771735}"/>
                    </a:ext>
                  </a:extLst>
                </p:cNvPr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1FE61C02-5117-4630-9963-94DDE77B730D}"/>
                    </a:ext>
                  </a:extLst>
                </p:cNvPr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14312C4F-3A68-47A2-A77E-ECC3EEAB1E42}"/>
                    </a:ext>
                  </a:extLst>
                </p:cNvPr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</p:grp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05E4453C-B8D6-4E81-807F-0DDF3E0E55F5}"/>
                </a:ext>
              </a:extLst>
            </p:cNvPr>
            <p:cNvSpPr txBox="1"/>
            <p:nvPr/>
          </p:nvSpPr>
          <p:spPr>
            <a:xfrm>
              <a:off x="4526892" y="1746925"/>
              <a:ext cx="2159144" cy="56016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Nội</a:t>
              </a:r>
              <a:r>
                <a:rPr lang="en-US" altLang="zh-CN" sz="3200" dirty="0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 dung </a:t>
              </a:r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chính</a:t>
              </a:r>
              <a:endParaRPr lang="en-US" altLang="zh-CN" sz="32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7B3BB54-A8B7-493F-85B1-F50BD9BDC386}"/>
              </a:ext>
            </a:extLst>
          </p:cNvPr>
          <p:cNvGrpSpPr/>
          <p:nvPr/>
        </p:nvGrpSpPr>
        <p:grpSpPr>
          <a:xfrm>
            <a:off x="5742264" y="3103614"/>
            <a:ext cx="3234820" cy="2838324"/>
            <a:chOff x="6456040" y="1928996"/>
            <a:chExt cx="3234820" cy="4104456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6F77C7BA-D319-44D7-B8BF-451DF17BEA65}"/>
                </a:ext>
              </a:extLst>
            </p:cNvPr>
            <p:cNvGrpSpPr/>
            <p:nvPr/>
          </p:nvGrpSpPr>
          <p:grpSpPr>
            <a:xfrm>
              <a:off x="6456040" y="1928996"/>
              <a:ext cx="3234820" cy="4104456"/>
              <a:chOff x="267460" y="1844824"/>
              <a:chExt cx="3234820" cy="4104456"/>
            </a:xfrm>
          </p:grpSpPr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128BDFFA-197A-4AF2-A34B-44F5873B0610}"/>
                  </a:ext>
                </a:extLst>
              </p:cNvPr>
              <p:cNvSpPr/>
              <p:nvPr/>
            </p:nvSpPr>
            <p:spPr>
              <a:xfrm>
                <a:off x="1247725" y="1917280"/>
                <a:ext cx="2124694" cy="4032000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Flamenco" panose="02040603050506020204" pitchFamily="18" charset="0"/>
                </a:endParaRPr>
              </a:p>
            </p:txBody>
          </p: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45FEF665-9D61-430C-A77B-9E0B40C6B13E}"/>
                  </a:ext>
                </a:extLst>
              </p:cNvPr>
              <p:cNvGrpSpPr/>
              <p:nvPr/>
            </p:nvGrpSpPr>
            <p:grpSpPr>
              <a:xfrm>
                <a:off x="267460" y="2060848"/>
                <a:ext cx="2996947" cy="3802085"/>
                <a:chOff x="267460" y="2060848"/>
                <a:chExt cx="2996947" cy="3802085"/>
              </a:xfrm>
            </p:grpSpPr>
            <p:sp>
              <p:nvSpPr>
                <p:cNvPr id="47" name="矩形: 圆角 46">
                  <a:extLst>
                    <a:ext uri="{FF2B5EF4-FFF2-40B4-BE49-F238E27FC236}">
                      <a16:creationId xmlns:a16="http://schemas.microsoft.com/office/drawing/2014/main" id="{EC6C32C1-7248-4905-9469-DBA5316EEFAF}"/>
                    </a:ext>
                  </a:extLst>
                </p:cNvPr>
                <p:cNvSpPr/>
                <p:nvPr/>
              </p:nvSpPr>
              <p:spPr>
                <a:xfrm>
                  <a:off x="1355737" y="2060848"/>
                  <a:ext cx="1908670" cy="3744416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UTM Flamenco" panose="02040603050506020204" pitchFamily="18" charset="0"/>
                  </a:endParaRPr>
                </a:p>
              </p:txBody>
            </p:sp>
            <p:pic>
              <p:nvPicPr>
                <p:cNvPr id="48" name="图片 47">
                  <a:extLst>
                    <a:ext uri="{FF2B5EF4-FFF2-40B4-BE49-F238E27FC236}">
                      <a16:creationId xmlns:a16="http://schemas.microsoft.com/office/drawing/2014/main" id="{C0427D24-63AF-40C0-90D5-BF4B44C95D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460" y="4162125"/>
                  <a:ext cx="1700808" cy="1700808"/>
                </a:xfrm>
                <a:prstGeom prst="rect">
                  <a:avLst/>
                </a:prstGeom>
              </p:spPr>
            </p:pic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A6CC032A-A5EA-4999-A30C-17C92B8281F1}"/>
                  </a:ext>
                </a:extLst>
              </p:cNvPr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60308F7A-BA7D-494E-8E52-762834C8F0CB}"/>
                    </a:ext>
                  </a:extLst>
                </p:cNvPr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B646BFEB-825D-4040-AED7-97D7BFABC819}"/>
                    </a:ext>
                  </a:extLst>
                </p:cNvPr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D0A69EBA-9505-4936-9410-27BFFB91A00C}"/>
                    </a:ext>
                  </a:extLst>
                </p:cNvPr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</p:grp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607032-6A81-4EF5-A2C7-63BB7AB4193C}"/>
                </a:ext>
              </a:extLst>
            </p:cNvPr>
            <p:cNvSpPr txBox="1"/>
            <p:nvPr/>
          </p:nvSpPr>
          <p:spPr>
            <a:xfrm>
              <a:off x="7608796" y="2280499"/>
              <a:ext cx="1808319" cy="845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Nhân</a:t>
              </a:r>
              <a:r>
                <a:rPr lang="en-US" altLang="zh-CN" sz="3200" dirty="0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vật</a:t>
              </a:r>
              <a:endParaRPr lang="en-US" altLang="zh-CN" sz="32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3" name="图片 11">
            <a:extLst>
              <a:ext uri="{FF2B5EF4-FFF2-40B4-BE49-F238E27FC236}">
                <a16:creationId xmlns:a16="http://schemas.microsoft.com/office/drawing/2014/main" id="{AAD65E93-ED59-497B-BDC9-F3C09D9FB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742" y="1376772"/>
            <a:ext cx="4592824" cy="5499140"/>
          </a:xfrm>
          <a:prstGeom prst="rect">
            <a:avLst/>
          </a:prstGeom>
        </p:spPr>
      </p:pic>
      <p:sp>
        <p:nvSpPr>
          <p:cNvPr id="58" name="对话气泡: 椭圆形 19">
            <a:extLst>
              <a:ext uri="{FF2B5EF4-FFF2-40B4-BE49-F238E27FC236}">
                <a16:creationId xmlns:a16="http://schemas.microsoft.com/office/drawing/2014/main" id="{5BD0CAA9-E596-42E1-BBC6-C40BB8300756}"/>
              </a:ext>
            </a:extLst>
          </p:cNvPr>
          <p:cNvSpPr/>
          <p:nvPr/>
        </p:nvSpPr>
        <p:spPr>
          <a:xfrm rot="21098332">
            <a:off x="7504062" y="1116325"/>
            <a:ext cx="2940317" cy="1748248"/>
          </a:xfrm>
          <a:prstGeom prst="wedgeEllipseCallout">
            <a:avLst>
              <a:gd name="adj1" fmla="val 38662"/>
              <a:gd name="adj2" fmla="val 8855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Chú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Đất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Nung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(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phần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1-2)</a:t>
            </a:r>
            <a:endParaRPr lang="zh-CN" altLang="en-US" sz="3200" dirty="0">
              <a:latin typeface="#9Slide03 Arima Madurai ExtraBo" panose="00000900000000000000" pitchFamily="2" charset="0"/>
              <a:ea typeface="微软雅黑" panose="020B0503020204020204" pitchFamily="34" charset="-122"/>
              <a:cs typeface="#9Slide03 Arima Madurai ExtraBo" panose="00000900000000000000" pitchFamily="2" charset="0"/>
            </a:endParaRPr>
          </a:p>
        </p:txBody>
      </p:sp>
      <p:sp>
        <p:nvSpPr>
          <p:cNvPr id="61" name="文本框 28">
            <a:extLst>
              <a:ext uri="{FF2B5EF4-FFF2-40B4-BE49-F238E27FC236}">
                <a16:creationId xmlns:a16="http://schemas.microsoft.com/office/drawing/2014/main" id="{C0122CD2-DD71-4CAB-A0A4-125DB8C3C278}"/>
              </a:ext>
            </a:extLst>
          </p:cNvPr>
          <p:cNvSpPr txBox="1"/>
          <p:nvPr/>
        </p:nvSpPr>
        <p:spPr>
          <a:xfrm>
            <a:off x="763800" y="3634337"/>
            <a:ext cx="1753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effectLst/>
                <a:latin typeface="UTM Flamenco" panose="02040603050506020204" pitchFamily="18" charset="0"/>
                <a:ea typeface="Times New Roman" panose="02020603050405020304" pitchFamily="18" charset="0"/>
              </a:rPr>
              <a:t>Nguyễn Kiên</a:t>
            </a:r>
            <a:endParaRPr lang="en-US" altLang="zh-CN" sz="24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62" name="文本框 49">
            <a:extLst>
              <a:ext uri="{FF2B5EF4-FFF2-40B4-BE49-F238E27FC236}">
                <a16:creationId xmlns:a16="http://schemas.microsoft.com/office/drawing/2014/main" id="{98B2F44B-B8F8-4030-8B9B-B9529B884374}"/>
              </a:ext>
            </a:extLst>
          </p:cNvPr>
          <p:cNvSpPr txBox="1"/>
          <p:nvPr/>
        </p:nvSpPr>
        <p:spPr>
          <a:xfrm>
            <a:off x="3523067" y="1399712"/>
            <a:ext cx="31384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effectLst/>
                <a:latin typeface="UTM Flamenco" panose="02040603050506020204" pitchFamily="18" charset="0"/>
                <a:ea typeface="Times New Roman" panose="02020603050405020304" pitchFamily="18" charset="0"/>
              </a:rPr>
              <a:t>Chú bé Đất dám nung mình trong lửa đã trở thành người mạnh mẽ, hữu ích. Còn hai người bột yếu ớt gặp nước suýt bị tan ra.</a:t>
            </a:r>
            <a:endParaRPr lang="en-US" altLang="zh-CN" sz="20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63" name="文本框 51">
            <a:extLst>
              <a:ext uri="{FF2B5EF4-FFF2-40B4-BE49-F238E27FC236}">
                <a16:creationId xmlns:a16="http://schemas.microsoft.com/office/drawing/2014/main" id="{869A0F9A-F774-4D3B-8A0E-82E87DC9B2CE}"/>
              </a:ext>
            </a:extLst>
          </p:cNvPr>
          <p:cNvSpPr txBox="1"/>
          <p:nvPr/>
        </p:nvSpPr>
        <p:spPr>
          <a:xfrm>
            <a:off x="6941707" y="4216935"/>
            <a:ext cx="180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effectLst/>
                <a:latin typeface="UTM Flamenc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 Đất Nung</a:t>
            </a:r>
            <a:endParaRPr lang="en-US" sz="3200" b="1" dirty="0">
              <a:effectLst/>
              <a:latin typeface="UTM Flamenc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7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41BAA1E-4CAE-4196-9CC8-B91D2A40C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66" y="-2035148"/>
            <a:ext cx="9301223" cy="93012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C119EB-05DB-41DE-B227-861A6FC1F00C}"/>
              </a:ext>
            </a:extLst>
          </p:cNvPr>
          <p:cNvSpPr txBox="1"/>
          <p:nvPr/>
        </p:nvSpPr>
        <p:spPr>
          <a:xfrm>
            <a:off x="5123028" y="2115743"/>
            <a:ext cx="68323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1.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Ôn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luyện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tập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đọc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và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học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thuộc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rruba KT" panose="02040603050506020204" pitchFamily="18" charset="0"/>
              </a:rPr>
              <a:t>lòng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UTM Arruba KT" panose="02040603050506020204" pitchFamily="18" charset="0"/>
            </a:endParaRPr>
          </a:p>
        </p:txBody>
      </p:sp>
      <p:pic>
        <p:nvPicPr>
          <p:cNvPr id="4" name="图片 23">
            <a:extLst>
              <a:ext uri="{FF2B5EF4-FFF2-40B4-BE49-F238E27FC236}">
                <a16:creationId xmlns:a16="http://schemas.microsoft.com/office/drawing/2014/main" id="{454CABAF-6AD9-479B-9C13-9A6D1754B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0" y="206747"/>
            <a:ext cx="7852410" cy="64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DFE06D99-7AE1-47F0-88EA-626339C8FB0F}"/>
              </a:ext>
            </a:extLst>
          </p:cNvPr>
          <p:cNvGrpSpPr/>
          <p:nvPr/>
        </p:nvGrpSpPr>
        <p:grpSpPr>
          <a:xfrm>
            <a:off x="-309524" y="2378055"/>
            <a:ext cx="3135992" cy="3328682"/>
            <a:chOff x="267460" y="1844824"/>
            <a:chExt cx="3234820" cy="4104456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0F56A2B-2FC1-443A-8524-E740EA7EE5E5}"/>
                </a:ext>
              </a:extLst>
            </p:cNvPr>
            <p:cNvGrpSpPr/>
            <p:nvPr/>
          </p:nvGrpSpPr>
          <p:grpSpPr>
            <a:xfrm>
              <a:off x="267460" y="1844824"/>
              <a:ext cx="3234820" cy="4104456"/>
              <a:chOff x="267460" y="1844824"/>
              <a:chExt cx="3234820" cy="4104456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3D9EF974-C07F-4D58-AAD9-06272F627F57}"/>
                  </a:ext>
                </a:extLst>
              </p:cNvPr>
              <p:cNvSpPr/>
              <p:nvPr/>
            </p:nvSpPr>
            <p:spPr>
              <a:xfrm>
                <a:off x="1247725" y="1917280"/>
                <a:ext cx="2124694" cy="4032000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Flamenco" panose="02040603050506020204" pitchFamily="18" charset="0"/>
                </a:endParaRP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7C128609-10E2-4284-A80E-C80692876A17}"/>
                  </a:ext>
                </a:extLst>
              </p:cNvPr>
              <p:cNvGrpSpPr/>
              <p:nvPr/>
            </p:nvGrpSpPr>
            <p:grpSpPr>
              <a:xfrm>
                <a:off x="267460" y="2060848"/>
                <a:ext cx="2996947" cy="3802085"/>
                <a:chOff x="267460" y="2060848"/>
                <a:chExt cx="2996947" cy="3802085"/>
              </a:xfrm>
            </p:grpSpPr>
            <p:sp>
              <p:nvSpPr>
                <p:cNvPr id="6" name="矩形: 圆角 5">
                  <a:extLst>
                    <a:ext uri="{FF2B5EF4-FFF2-40B4-BE49-F238E27FC236}">
                      <a16:creationId xmlns:a16="http://schemas.microsoft.com/office/drawing/2014/main" id="{B3717190-31FE-4D2D-B731-2832126AF4BE}"/>
                    </a:ext>
                  </a:extLst>
                </p:cNvPr>
                <p:cNvSpPr/>
                <p:nvPr/>
              </p:nvSpPr>
              <p:spPr>
                <a:xfrm>
                  <a:off x="1355737" y="2060848"/>
                  <a:ext cx="1908670" cy="3744416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UTM Flamenco" panose="02040603050506020204" pitchFamily="18" charset="0"/>
                  </a:endParaRPr>
                </a:p>
              </p:txBody>
            </p:sp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5DDE69AF-F8A0-4714-BBCF-FFEC1F027E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460" y="4162125"/>
                  <a:ext cx="1700808" cy="1700808"/>
                </a:xfrm>
                <a:prstGeom prst="rect">
                  <a:avLst/>
                </a:prstGeom>
              </p:spPr>
            </p:pic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4CC8EF36-EFA2-4689-B828-18F4B5D9857F}"/>
                  </a:ext>
                </a:extLst>
              </p:cNvPr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B4755034-D6BE-40FB-986D-5CF97F769262}"/>
                    </a:ext>
                  </a:extLst>
                </p:cNvPr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BEC4719F-5E83-4819-A711-8BDC85F9D3BA}"/>
                    </a:ext>
                  </a:extLst>
                </p:cNvPr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A4A96EE4-D465-4BEE-AEE4-B687B4274162}"/>
                    </a:ext>
                  </a:extLst>
                </p:cNvPr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</p:grp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0069856-31A0-47A6-A4F3-48FBE176DDFA}"/>
                </a:ext>
              </a:extLst>
            </p:cNvPr>
            <p:cNvSpPr txBox="1"/>
            <p:nvPr/>
          </p:nvSpPr>
          <p:spPr>
            <a:xfrm>
              <a:off x="1568343" y="2249168"/>
              <a:ext cx="1549445" cy="7210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Tác</a:t>
              </a:r>
              <a:r>
                <a:rPr lang="en-US" altLang="zh-CN" sz="3200" dirty="0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giả</a:t>
              </a:r>
              <a:endParaRPr lang="en-US" altLang="zh-CN" sz="32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2AD2055-2A70-481B-8896-3D776A5E35E1}"/>
              </a:ext>
            </a:extLst>
          </p:cNvPr>
          <p:cNvGrpSpPr/>
          <p:nvPr/>
        </p:nvGrpSpPr>
        <p:grpSpPr>
          <a:xfrm>
            <a:off x="2093900" y="321277"/>
            <a:ext cx="4460192" cy="4568181"/>
            <a:chOff x="3359696" y="1376772"/>
            <a:chExt cx="3392144" cy="437589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058AD31-E957-44FC-8C87-715855781583}"/>
                </a:ext>
              </a:extLst>
            </p:cNvPr>
            <p:cNvGrpSpPr/>
            <p:nvPr/>
          </p:nvGrpSpPr>
          <p:grpSpPr>
            <a:xfrm>
              <a:off x="3359696" y="1376772"/>
              <a:ext cx="3392144" cy="4375892"/>
              <a:chOff x="267460" y="1844824"/>
              <a:chExt cx="3392144" cy="4375892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ED25F233-3AA1-4679-99BC-A19CFC3D3C4B}"/>
                  </a:ext>
                </a:extLst>
              </p:cNvPr>
              <p:cNvSpPr/>
              <p:nvPr/>
            </p:nvSpPr>
            <p:spPr>
              <a:xfrm>
                <a:off x="1247725" y="1917280"/>
                <a:ext cx="2124694" cy="4032000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Flamenco" panose="02040603050506020204" pitchFamily="18" charset="0"/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B81F03CB-5350-41A6-B34C-C7F747D4C70E}"/>
                  </a:ext>
                </a:extLst>
              </p:cNvPr>
              <p:cNvGrpSpPr/>
              <p:nvPr/>
            </p:nvGrpSpPr>
            <p:grpSpPr>
              <a:xfrm>
                <a:off x="267460" y="2060848"/>
                <a:ext cx="3392144" cy="4159868"/>
                <a:chOff x="267460" y="2060848"/>
                <a:chExt cx="3392144" cy="4159868"/>
              </a:xfrm>
            </p:grpSpPr>
            <p:sp>
              <p:nvSpPr>
                <p:cNvPr id="38" name="矩形: 圆角 37">
                  <a:extLst>
                    <a:ext uri="{FF2B5EF4-FFF2-40B4-BE49-F238E27FC236}">
                      <a16:creationId xmlns:a16="http://schemas.microsoft.com/office/drawing/2014/main" id="{B60086EB-315B-4620-A357-F93DFE928261}"/>
                    </a:ext>
                  </a:extLst>
                </p:cNvPr>
                <p:cNvSpPr/>
                <p:nvPr/>
              </p:nvSpPr>
              <p:spPr>
                <a:xfrm>
                  <a:off x="1355737" y="2060848"/>
                  <a:ext cx="2303867" cy="4159868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UTM Flamenco" panose="02040603050506020204" pitchFamily="18" charset="0"/>
                  </a:endParaRPr>
                </a:p>
              </p:txBody>
            </p:sp>
            <p:pic>
              <p:nvPicPr>
                <p:cNvPr id="39" name="图片 38">
                  <a:extLst>
                    <a:ext uri="{FF2B5EF4-FFF2-40B4-BE49-F238E27FC236}">
                      <a16:creationId xmlns:a16="http://schemas.microsoft.com/office/drawing/2014/main" id="{06605DDC-EC89-409B-827C-98334D10A5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460" y="4519908"/>
                  <a:ext cx="1700808" cy="1700808"/>
                </a:xfrm>
                <a:prstGeom prst="rect">
                  <a:avLst/>
                </a:prstGeom>
              </p:spPr>
            </p:pic>
          </p:grp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139840C0-10CD-4C43-A9BE-2EF085DF0060}"/>
                  </a:ext>
                </a:extLst>
              </p:cNvPr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B864AEF3-3D6E-4173-AF15-E41C01771735}"/>
                    </a:ext>
                  </a:extLst>
                </p:cNvPr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1FE61C02-5117-4630-9963-94DDE77B730D}"/>
                    </a:ext>
                  </a:extLst>
                </p:cNvPr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14312C4F-3A68-47A2-A77E-ECC3EEAB1E42}"/>
                    </a:ext>
                  </a:extLst>
                </p:cNvPr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</p:grp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05E4453C-B8D6-4E81-807F-0DDF3E0E55F5}"/>
                </a:ext>
              </a:extLst>
            </p:cNvPr>
            <p:cNvSpPr txBox="1"/>
            <p:nvPr/>
          </p:nvSpPr>
          <p:spPr>
            <a:xfrm>
              <a:off x="4526892" y="1746925"/>
              <a:ext cx="2159144" cy="56016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Nội</a:t>
              </a:r>
              <a:r>
                <a:rPr lang="en-US" altLang="zh-CN" sz="3200" dirty="0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 dung </a:t>
              </a:r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chính</a:t>
              </a:r>
              <a:endParaRPr lang="en-US" altLang="zh-CN" sz="32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7B3BB54-A8B7-493F-85B1-F50BD9BDC386}"/>
              </a:ext>
            </a:extLst>
          </p:cNvPr>
          <p:cNvGrpSpPr/>
          <p:nvPr/>
        </p:nvGrpSpPr>
        <p:grpSpPr>
          <a:xfrm>
            <a:off x="5742264" y="3103614"/>
            <a:ext cx="3234820" cy="2788640"/>
            <a:chOff x="6456040" y="1928996"/>
            <a:chExt cx="3234820" cy="4104456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6F77C7BA-D319-44D7-B8BF-451DF17BEA65}"/>
                </a:ext>
              </a:extLst>
            </p:cNvPr>
            <p:cNvGrpSpPr/>
            <p:nvPr/>
          </p:nvGrpSpPr>
          <p:grpSpPr>
            <a:xfrm>
              <a:off x="6456040" y="1928996"/>
              <a:ext cx="3234820" cy="4104456"/>
              <a:chOff x="267460" y="1844824"/>
              <a:chExt cx="3234820" cy="4104456"/>
            </a:xfrm>
          </p:grpSpPr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128BDFFA-197A-4AF2-A34B-44F5873B0610}"/>
                  </a:ext>
                </a:extLst>
              </p:cNvPr>
              <p:cNvSpPr/>
              <p:nvPr/>
            </p:nvSpPr>
            <p:spPr>
              <a:xfrm>
                <a:off x="1247725" y="1917280"/>
                <a:ext cx="2124694" cy="4032000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Flamenco" panose="02040603050506020204" pitchFamily="18" charset="0"/>
                </a:endParaRPr>
              </a:p>
            </p:txBody>
          </p: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45FEF665-9D61-430C-A77B-9E0B40C6B13E}"/>
                  </a:ext>
                </a:extLst>
              </p:cNvPr>
              <p:cNvGrpSpPr/>
              <p:nvPr/>
            </p:nvGrpSpPr>
            <p:grpSpPr>
              <a:xfrm>
                <a:off x="267460" y="2060848"/>
                <a:ext cx="2996947" cy="3802085"/>
                <a:chOff x="267460" y="2060848"/>
                <a:chExt cx="2996947" cy="3802085"/>
              </a:xfrm>
            </p:grpSpPr>
            <p:sp>
              <p:nvSpPr>
                <p:cNvPr id="47" name="矩形: 圆角 46">
                  <a:extLst>
                    <a:ext uri="{FF2B5EF4-FFF2-40B4-BE49-F238E27FC236}">
                      <a16:creationId xmlns:a16="http://schemas.microsoft.com/office/drawing/2014/main" id="{EC6C32C1-7248-4905-9469-DBA5316EEFAF}"/>
                    </a:ext>
                  </a:extLst>
                </p:cNvPr>
                <p:cNvSpPr/>
                <p:nvPr/>
              </p:nvSpPr>
              <p:spPr>
                <a:xfrm>
                  <a:off x="1355737" y="2060848"/>
                  <a:ext cx="1908670" cy="3744416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UTM Flamenco" panose="02040603050506020204" pitchFamily="18" charset="0"/>
                  </a:endParaRPr>
                </a:p>
              </p:txBody>
            </p:sp>
            <p:pic>
              <p:nvPicPr>
                <p:cNvPr id="48" name="图片 47">
                  <a:extLst>
                    <a:ext uri="{FF2B5EF4-FFF2-40B4-BE49-F238E27FC236}">
                      <a16:creationId xmlns:a16="http://schemas.microsoft.com/office/drawing/2014/main" id="{C0427D24-63AF-40C0-90D5-BF4B44C95D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460" y="4162125"/>
                  <a:ext cx="1700808" cy="1700808"/>
                </a:xfrm>
                <a:prstGeom prst="rect">
                  <a:avLst/>
                </a:prstGeom>
              </p:spPr>
            </p:pic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A6CC032A-A5EA-4999-A30C-17C92B8281F1}"/>
                  </a:ext>
                </a:extLst>
              </p:cNvPr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60308F7A-BA7D-494E-8E52-762834C8F0CB}"/>
                    </a:ext>
                  </a:extLst>
                </p:cNvPr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B646BFEB-825D-4040-AED7-97D7BFABC819}"/>
                    </a:ext>
                  </a:extLst>
                </p:cNvPr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D0A69EBA-9505-4936-9410-27BFFB91A00C}"/>
                    </a:ext>
                  </a:extLst>
                </p:cNvPr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</p:grp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607032-6A81-4EF5-A2C7-63BB7AB4193C}"/>
                </a:ext>
              </a:extLst>
            </p:cNvPr>
            <p:cNvSpPr txBox="1"/>
            <p:nvPr/>
          </p:nvSpPr>
          <p:spPr>
            <a:xfrm>
              <a:off x="7608796" y="2280498"/>
              <a:ext cx="1808319" cy="860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Nhân</a:t>
              </a:r>
              <a:r>
                <a:rPr lang="en-US" altLang="zh-CN" sz="3200" dirty="0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vật</a:t>
              </a:r>
              <a:endParaRPr lang="en-US" altLang="zh-CN" sz="32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3" name="图片 11">
            <a:extLst>
              <a:ext uri="{FF2B5EF4-FFF2-40B4-BE49-F238E27FC236}">
                <a16:creationId xmlns:a16="http://schemas.microsoft.com/office/drawing/2014/main" id="{AAD65E93-ED59-497B-BDC9-F3C09D9FB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742" y="1376772"/>
            <a:ext cx="4592824" cy="5499140"/>
          </a:xfrm>
          <a:prstGeom prst="rect">
            <a:avLst/>
          </a:prstGeom>
        </p:spPr>
      </p:pic>
      <p:sp>
        <p:nvSpPr>
          <p:cNvPr id="58" name="对话气泡: 椭圆形 19">
            <a:extLst>
              <a:ext uri="{FF2B5EF4-FFF2-40B4-BE49-F238E27FC236}">
                <a16:creationId xmlns:a16="http://schemas.microsoft.com/office/drawing/2014/main" id="{5BD0CAA9-E596-42E1-BBC6-C40BB8300756}"/>
              </a:ext>
            </a:extLst>
          </p:cNvPr>
          <p:cNvSpPr/>
          <p:nvPr/>
        </p:nvSpPr>
        <p:spPr>
          <a:xfrm>
            <a:off x="6651433" y="629807"/>
            <a:ext cx="4145372" cy="1748248"/>
          </a:xfrm>
          <a:prstGeom prst="wedgeEllipseCallout">
            <a:avLst>
              <a:gd name="adj1" fmla="val 38662"/>
              <a:gd name="adj2" fmla="val 8855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Trong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quán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ăn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“Ba 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cá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bống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”</a:t>
            </a:r>
            <a:endParaRPr lang="zh-CN" altLang="en-US" sz="3200" dirty="0">
              <a:latin typeface="#9Slide03 Arima Madurai ExtraBo" panose="00000900000000000000" pitchFamily="2" charset="0"/>
              <a:ea typeface="微软雅黑" panose="020B0503020204020204" pitchFamily="34" charset="-122"/>
              <a:cs typeface="#9Slide03 Arima Madurai ExtraBo" panose="00000900000000000000" pitchFamily="2" charset="0"/>
            </a:endParaRPr>
          </a:p>
        </p:txBody>
      </p:sp>
      <p:sp>
        <p:nvSpPr>
          <p:cNvPr id="61" name="文本框 28">
            <a:extLst>
              <a:ext uri="{FF2B5EF4-FFF2-40B4-BE49-F238E27FC236}">
                <a16:creationId xmlns:a16="http://schemas.microsoft.com/office/drawing/2014/main" id="{C0122CD2-DD71-4CAB-A0A4-125DB8C3C278}"/>
              </a:ext>
            </a:extLst>
          </p:cNvPr>
          <p:cNvSpPr txBox="1"/>
          <p:nvPr/>
        </p:nvSpPr>
        <p:spPr>
          <a:xfrm>
            <a:off x="787341" y="3551648"/>
            <a:ext cx="1753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UTM Flamenco" panose="02040603050506020204" pitchFamily="18" charset="0"/>
                <a:cs typeface="Calibri" panose="020F0502020204030204" pitchFamily="34" charset="0"/>
              </a:rPr>
              <a:t>A- lếch- xây Tôn- xtôi</a:t>
            </a:r>
            <a:endParaRPr lang="en-US" altLang="zh-CN" sz="40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2" name="文本框 49">
            <a:extLst>
              <a:ext uri="{FF2B5EF4-FFF2-40B4-BE49-F238E27FC236}">
                <a16:creationId xmlns:a16="http://schemas.microsoft.com/office/drawing/2014/main" id="{98B2F44B-B8F8-4030-8B9B-B9529B884374}"/>
              </a:ext>
            </a:extLst>
          </p:cNvPr>
          <p:cNvSpPr txBox="1"/>
          <p:nvPr/>
        </p:nvSpPr>
        <p:spPr>
          <a:xfrm>
            <a:off x="3523067" y="1399712"/>
            <a:ext cx="31384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UTM Flamenco" panose="02040603050506020204" pitchFamily="18" charset="0"/>
                <a:cs typeface="Calibri" panose="020F0502020204030204" pitchFamily="34" charset="0"/>
              </a:rPr>
              <a:t>Bu- ra- ti- nô thông minh, mưu trí đã moi được bí mật về chiếc chìa khóa vàng từ hai kẻ độc ác.</a:t>
            </a:r>
            <a:endParaRPr lang="en-US" altLang="zh-CN" sz="36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3" name="文本框 51">
            <a:extLst>
              <a:ext uri="{FF2B5EF4-FFF2-40B4-BE49-F238E27FC236}">
                <a16:creationId xmlns:a16="http://schemas.microsoft.com/office/drawing/2014/main" id="{869A0F9A-F774-4D3B-8A0E-82E87DC9B2CE}"/>
              </a:ext>
            </a:extLst>
          </p:cNvPr>
          <p:cNvSpPr txBox="1"/>
          <p:nvPr/>
        </p:nvSpPr>
        <p:spPr>
          <a:xfrm>
            <a:off x="7217063" y="4195429"/>
            <a:ext cx="1413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i="1" dirty="0">
                <a:latin typeface="UTM Flamenco" panose="02040603050506020204" pitchFamily="18" charset="0"/>
                <a:cs typeface="Calibri" panose="020F0502020204030204" pitchFamily="34" charset="0"/>
              </a:rPr>
              <a:t>Bu- ra- ti- nô</a:t>
            </a:r>
            <a:endParaRPr lang="en-US" sz="4800" b="1" dirty="0">
              <a:effectLst/>
              <a:latin typeface="UTM Flamenco" panose="0204060305050602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9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id="{DFE06D99-7AE1-47F0-88EA-626339C8FB0F}"/>
              </a:ext>
            </a:extLst>
          </p:cNvPr>
          <p:cNvGrpSpPr/>
          <p:nvPr/>
        </p:nvGrpSpPr>
        <p:grpSpPr>
          <a:xfrm>
            <a:off x="-309524" y="2357610"/>
            <a:ext cx="3135992" cy="3062689"/>
            <a:chOff x="267460" y="1844824"/>
            <a:chExt cx="3234820" cy="4104456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0F56A2B-2FC1-443A-8524-E740EA7EE5E5}"/>
                </a:ext>
              </a:extLst>
            </p:cNvPr>
            <p:cNvGrpSpPr/>
            <p:nvPr/>
          </p:nvGrpSpPr>
          <p:grpSpPr>
            <a:xfrm>
              <a:off x="267460" y="1844824"/>
              <a:ext cx="3234820" cy="4104456"/>
              <a:chOff x="267460" y="1844824"/>
              <a:chExt cx="3234820" cy="4104456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3D9EF974-C07F-4D58-AAD9-06272F627F57}"/>
                  </a:ext>
                </a:extLst>
              </p:cNvPr>
              <p:cNvSpPr/>
              <p:nvPr/>
            </p:nvSpPr>
            <p:spPr>
              <a:xfrm>
                <a:off x="1247725" y="1917280"/>
                <a:ext cx="2124694" cy="4032000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Flamenco" panose="02040603050506020204" pitchFamily="18" charset="0"/>
                </a:endParaRP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7C128609-10E2-4284-A80E-C80692876A17}"/>
                  </a:ext>
                </a:extLst>
              </p:cNvPr>
              <p:cNvGrpSpPr/>
              <p:nvPr/>
            </p:nvGrpSpPr>
            <p:grpSpPr>
              <a:xfrm>
                <a:off x="267460" y="2060848"/>
                <a:ext cx="2996947" cy="3802085"/>
                <a:chOff x="267460" y="2060848"/>
                <a:chExt cx="2996947" cy="3802085"/>
              </a:xfrm>
            </p:grpSpPr>
            <p:sp>
              <p:nvSpPr>
                <p:cNvPr id="6" name="矩形: 圆角 5">
                  <a:extLst>
                    <a:ext uri="{FF2B5EF4-FFF2-40B4-BE49-F238E27FC236}">
                      <a16:creationId xmlns:a16="http://schemas.microsoft.com/office/drawing/2014/main" id="{B3717190-31FE-4D2D-B731-2832126AF4BE}"/>
                    </a:ext>
                  </a:extLst>
                </p:cNvPr>
                <p:cNvSpPr/>
                <p:nvPr/>
              </p:nvSpPr>
              <p:spPr>
                <a:xfrm>
                  <a:off x="1355737" y="2060848"/>
                  <a:ext cx="1908670" cy="3744416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UTM Flamenco" panose="02040603050506020204" pitchFamily="18" charset="0"/>
                  </a:endParaRPr>
                </a:p>
              </p:txBody>
            </p:sp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5DDE69AF-F8A0-4714-BBCF-FFEC1F027E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460" y="4162125"/>
                  <a:ext cx="1700808" cy="1700808"/>
                </a:xfrm>
                <a:prstGeom prst="rect">
                  <a:avLst/>
                </a:prstGeom>
              </p:spPr>
            </p:pic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4CC8EF36-EFA2-4689-B828-18F4B5D9857F}"/>
                  </a:ext>
                </a:extLst>
              </p:cNvPr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B4755034-D6BE-40FB-986D-5CF97F769262}"/>
                    </a:ext>
                  </a:extLst>
                </p:cNvPr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BEC4719F-5E83-4819-A711-8BDC85F9D3BA}"/>
                    </a:ext>
                  </a:extLst>
                </p:cNvPr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A4A96EE4-D465-4BEE-AEE4-B687B4274162}"/>
                    </a:ext>
                  </a:extLst>
                </p:cNvPr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</p:grp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0069856-31A0-47A6-A4F3-48FBE176DDFA}"/>
                </a:ext>
              </a:extLst>
            </p:cNvPr>
            <p:cNvSpPr txBox="1"/>
            <p:nvPr/>
          </p:nvSpPr>
          <p:spPr>
            <a:xfrm>
              <a:off x="1582164" y="2406430"/>
              <a:ext cx="1439140" cy="78368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Tác</a:t>
              </a:r>
              <a:r>
                <a:rPr lang="en-US" altLang="zh-CN" sz="3200" dirty="0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giả</a:t>
              </a:r>
              <a:endParaRPr lang="en-US" altLang="zh-CN" sz="32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2AD2055-2A70-481B-8896-3D776A5E35E1}"/>
              </a:ext>
            </a:extLst>
          </p:cNvPr>
          <p:cNvGrpSpPr/>
          <p:nvPr/>
        </p:nvGrpSpPr>
        <p:grpSpPr>
          <a:xfrm>
            <a:off x="2093900" y="321278"/>
            <a:ext cx="4460192" cy="3791838"/>
            <a:chOff x="3359696" y="1376772"/>
            <a:chExt cx="3392144" cy="437589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058AD31-E957-44FC-8C87-715855781583}"/>
                </a:ext>
              </a:extLst>
            </p:cNvPr>
            <p:cNvGrpSpPr/>
            <p:nvPr/>
          </p:nvGrpSpPr>
          <p:grpSpPr>
            <a:xfrm>
              <a:off x="3359696" y="1376772"/>
              <a:ext cx="3392144" cy="4375892"/>
              <a:chOff x="267460" y="1844824"/>
              <a:chExt cx="3392144" cy="4375892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ED25F233-3AA1-4679-99BC-A19CFC3D3C4B}"/>
                  </a:ext>
                </a:extLst>
              </p:cNvPr>
              <p:cNvSpPr/>
              <p:nvPr/>
            </p:nvSpPr>
            <p:spPr>
              <a:xfrm>
                <a:off x="1247725" y="1917280"/>
                <a:ext cx="2124694" cy="4032000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Flamenco" panose="02040603050506020204" pitchFamily="18" charset="0"/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B81F03CB-5350-41A6-B34C-C7F747D4C70E}"/>
                  </a:ext>
                </a:extLst>
              </p:cNvPr>
              <p:cNvGrpSpPr/>
              <p:nvPr/>
            </p:nvGrpSpPr>
            <p:grpSpPr>
              <a:xfrm>
                <a:off x="267460" y="2060848"/>
                <a:ext cx="3392144" cy="4159868"/>
                <a:chOff x="267460" y="2060848"/>
                <a:chExt cx="3392144" cy="4159868"/>
              </a:xfrm>
            </p:grpSpPr>
            <p:sp>
              <p:nvSpPr>
                <p:cNvPr id="38" name="矩形: 圆角 37">
                  <a:extLst>
                    <a:ext uri="{FF2B5EF4-FFF2-40B4-BE49-F238E27FC236}">
                      <a16:creationId xmlns:a16="http://schemas.microsoft.com/office/drawing/2014/main" id="{B60086EB-315B-4620-A357-F93DFE928261}"/>
                    </a:ext>
                  </a:extLst>
                </p:cNvPr>
                <p:cNvSpPr/>
                <p:nvPr/>
              </p:nvSpPr>
              <p:spPr>
                <a:xfrm>
                  <a:off x="1355737" y="2060848"/>
                  <a:ext cx="2303867" cy="4159868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UTM Flamenco" panose="02040603050506020204" pitchFamily="18" charset="0"/>
                  </a:endParaRPr>
                </a:p>
              </p:txBody>
            </p:sp>
            <p:pic>
              <p:nvPicPr>
                <p:cNvPr id="39" name="图片 38">
                  <a:extLst>
                    <a:ext uri="{FF2B5EF4-FFF2-40B4-BE49-F238E27FC236}">
                      <a16:creationId xmlns:a16="http://schemas.microsoft.com/office/drawing/2014/main" id="{06605DDC-EC89-409B-827C-98334D10A5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460" y="4519908"/>
                  <a:ext cx="1700808" cy="1700808"/>
                </a:xfrm>
                <a:prstGeom prst="rect">
                  <a:avLst/>
                </a:prstGeom>
              </p:spPr>
            </p:pic>
          </p:grp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139840C0-10CD-4C43-A9BE-2EF085DF0060}"/>
                  </a:ext>
                </a:extLst>
              </p:cNvPr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B864AEF3-3D6E-4173-AF15-E41C01771735}"/>
                    </a:ext>
                  </a:extLst>
                </p:cNvPr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1FE61C02-5117-4630-9963-94DDE77B730D}"/>
                    </a:ext>
                  </a:extLst>
                </p:cNvPr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14312C4F-3A68-47A2-A77E-ECC3EEAB1E42}"/>
                    </a:ext>
                  </a:extLst>
                </p:cNvPr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</p:grp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05E4453C-B8D6-4E81-807F-0DDF3E0E55F5}"/>
                </a:ext>
              </a:extLst>
            </p:cNvPr>
            <p:cNvSpPr txBox="1"/>
            <p:nvPr/>
          </p:nvSpPr>
          <p:spPr>
            <a:xfrm>
              <a:off x="4522245" y="2068141"/>
              <a:ext cx="2159144" cy="67484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Nội</a:t>
              </a:r>
              <a:r>
                <a:rPr lang="en-US" altLang="zh-CN" sz="3200" dirty="0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 dung </a:t>
              </a:r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chính</a:t>
              </a:r>
              <a:endParaRPr lang="en-US" altLang="zh-CN" sz="32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7B3BB54-A8B7-493F-85B1-F50BD9BDC386}"/>
              </a:ext>
            </a:extLst>
          </p:cNvPr>
          <p:cNvGrpSpPr/>
          <p:nvPr/>
        </p:nvGrpSpPr>
        <p:grpSpPr>
          <a:xfrm>
            <a:off x="5742264" y="3103613"/>
            <a:ext cx="3234820" cy="3285553"/>
            <a:chOff x="6456040" y="1928996"/>
            <a:chExt cx="3234820" cy="4104456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6F77C7BA-D319-44D7-B8BF-451DF17BEA65}"/>
                </a:ext>
              </a:extLst>
            </p:cNvPr>
            <p:cNvGrpSpPr/>
            <p:nvPr/>
          </p:nvGrpSpPr>
          <p:grpSpPr>
            <a:xfrm>
              <a:off x="6456040" y="1928996"/>
              <a:ext cx="3234820" cy="4104456"/>
              <a:chOff x="267460" y="1844824"/>
              <a:chExt cx="3234820" cy="4104456"/>
            </a:xfrm>
          </p:grpSpPr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128BDFFA-197A-4AF2-A34B-44F5873B0610}"/>
                  </a:ext>
                </a:extLst>
              </p:cNvPr>
              <p:cNvSpPr/>
              <p:nvPr/>
            </p:nvSpPr>
            <p:spPr>
              <a:xfrm>
                <a:off x="1247725" y="1917280"/>
                <a:ext cx="2124694" cy="4032000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Flamenco" panose="02040603050506020204" pitchFamily="18" charset="0"/>
                </a:endParaRPr>
              </a:p>
            </p:txBody>
          </p: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45FEF665-9D61-430C-A77B-9E0B40C6B13E}"/>
                  </a:ext>
                </a:extLst>
              </p:cNvPr>
              <p:cNvGrpSpPr/>
              <p:nvPr/>
            </p:nvGrpSpPr>
            <p:grpSpPr>
              <a:xfrm>
                <a:off x="267460" y="2060848"/>
                <a:ext cx="2996947" cy="3802085"/>
                <a:chOff x="267460" y="2060848"/>
                <a:chExt cx="2996947" cy="3802085"/>
              </a:xfrm>
            </p:grpSpPr>
            <p:sp>
              <p:nvSpPr>
                <p:cNvPr id="47" name="矩形: 圆角 46">
                  <a:extLst>
                    <a:ext uri="{FF2B5EF4-FFF2-40B4-BE49-F238E27FC236}">
                      <a16:creationId xmlns:a16="http://schemas.microsoft.com/office/drawing/2014/main" id="{EC6C32C1-7248-4905-9469-DBA5316EEFAF}"/>
                    </a:ext>
                  </a:extLst>
                </p:cNvPr>
                <p:cNvSpPr/>
                <p:nvPr/>
              </p:nvSpPr>
              <p:spPr>
                <a:xfrm>
                  <a:off x="1355737" y="2060848"/>
                  <a:ext cx="1908670" cy="3744416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UTM Flamenco" panose="02040603050506020204" pitchFamily="18" charset="0"/>
                  </a:endParaRPr>
                </a:p>
              </p:txBody>
            </p:sp>
            <p:pic>
              <p:nvPicPr>
                <p:cNvPr id="48" name="图片 47">
                  <a:extLst>
                    <a:ext uri="{FF2B5EF4-FFF2-40B4-BE49-F238E27FC236}">
                      <a16:creationId xmlns:a16="http://schemas.microsoft.com/office/drawing/2014/main" id="{C0427D24-63AF-40C0-90D5-BF4B44C95D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460" y="4162125"/>
                  <a:ext cx="1700808" cy="1700808"/>
                </a:xfrm>
                <a:prstGeom prst="rect">
                  <a:avLst/>
                </a:prstGeom>
              </p:spPr>
            </p:pic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A6CC032A-A5EA-4999-A30C-17C92B8281F1}"/>
                  </a:ext>
                </a:extLst>
              </p:cNvPr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60308F7A-BA7D-494E-8E52-762834C8F0CB}"/>
                    </a:ext>
                  </a:extLst>
                </p:cNvPr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B646BFEB-825D-4040-AED7-97D7BFABC819}"/>
                    </a:ext>
                  </a:extLst>
                </p:cNvPr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D0A69EBA-9505-4936-9410-27BFFB91A00C}"/>
                    </a:ext>
                  </a:extLst>
                </p:cNvPr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UTM Flamenco" panose="02040603050506020204" pitchFamily="18" charset="0"/>
                  </a:endParaRPr>
                </a:p>
              </p:txBody>
            </p:sp>
          </p:grp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2607032-6A81-4EF5-A2C7-63BB7AB4193C}"/>
                </a:ext>
              </a:extLst>
            </p:cNvPr>
            <p:cNvSpPr txBox="1"/>
            <p:nvPr/>
          </p:nvSpPr>
          <p:spPr>
            <a:xfrm>
              <a:off x="7594492" y="2418115"/>
              <a:ext cx="1808319" cy="73052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Nhân</a:t>
              </a:r>
              <a:r>
                <a:rPr lang="en-US" altLang="zh-CN" sz="3200" dirty="0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UTM Flamenco" panose="02040603050506020204" pitchFamily="18" charset="0"/>
                  <a:ea typeface="微软雅黑" panose="020B0503020204020204" pitchFamily="34" charset="-122"/>
                  <a:cs typeface="Calibri" panose="020F0502020204030204" pitchFamily="34" charset="0"/>
                </a:rPr>
                <a:t>vật</a:t>
              </a:r>
              <a:endParaRPr lang="en-US" altLang="zh-CN" sz="3200" dirty="0">
                <a:solidFill>
                  <a:schemeClr val="bg1"/>
                </a:solidFill>
                <a:latin typeface="UTM Flamenco" panose="02040603050506020204" pitchFamily="18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3" name="图片 11">
            <a:extLst>
              <a:ext uri="{FF2B5EF4-FFF2-40B4-BE49-F238E27FC236}">
                <a16:creationId xmlns:a16="http://schemas.microsoft.com/office/drawing/2014/main" id="{AAD65E93-ED59-497B-BDC9-F3C09D9FB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742" y="1376772"/>
            <a:ext cx="4592824" cy="5499140"/>
          </a:xfrm>
          <a:prstGeom prst="rect">
            <a:avLst/>
          </a:prstGeom>
        </p:spPr>
      </p:pic>
      <p:sp>
        <p:nvSpPr>
          <p:cNvPr id="58" name="对话气泡: 椭圆形 19">
            <a:extLst>
              <a:ext uri="{FF2B5EF4-FFF2-40B4-BE49-F238E27FC236}">
                <a16:creationId xmlns:a16="http://schemas.microsoft.com/office/drawing/2014/main" id="{5BD0CAA9-E596-42E1-BBC6-C40BB8300756}"/>
              </a:ext>
            </a:extLst>
          </p:cNvPr>
          <p:cNvSpPr/>
          <p:nvPr/>
        </p:nvSpPr>
        <p:spPr>
          <a:xfrm rot="21098332">
            <a:off x="7504062" y="1116325"/>
            <a:ext cx="2940317" cy="1748248"/>
          </a:xfrm>
          <a:prstGeom prst="wedgeEllipseCallout">
            <a:avLst>
              <a:gd name="adj1" fmla="val 38662"/>
              <a:gd name="adj2" fmla="val 8855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Rất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nhiều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mặt</a:t>
            </a:r>
            <a:r>
              <a:rPr lang="en-US" altLang="zh-CN" sz="3200" dirty="0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latin typeface="#9Slide03 Arima Madurai ExtraBo" panose="00000900000000000000" pitchFamily="2" charset="0"/>
                <a:ea typeface="微软雅黑" panose="020B0503020204020204" pitchFamily="34" charset="-122"/>
                <a:cs typeface="#9Slide03 Arima Madurai ExtraBo" panose="00000900000000000000" pitchFamily="2" charset="0"/>
              </a:rPr>
              <a:t>trăng</a:t>
            </a:r>
            <a:endParaRPr lang="zh-CN" altLang="en-US" sz="3200" dirty="0">
              <a:latin typeface="#9Slide03 Arima Madurai ExtraBo" panose="00000900000000000000" pitchFamily="2" charset="0"/>
              <a:ea typeface="微软雅黑" panose="020B0503020204020204" pitchFamily="34" charset="-122"/>
              <a:cs typeface="#9Slide03 Arima Madurai ExtraBo" panose="00000900000000000000" pitchFamily="2" charset="0"/>
            </a:endParaRPr>
          </a:p>
        </p:txBody>
      </p:sp>
      <p:sp>
        <p:nvSpPr>
          <p:cNvPr id="61" name="文本框 28">
            <a:extLst>
              <a:ext uri="{FF2B5EF4-FFF2-40B4-BE49-F238E27FC236}">
                <a16:creationId xmlns:a16="http://schemas.microsoft.com/office/drawing/2014/main" id="{C0122CD2-DD71-4CAB-A0A4-125DB8C3C278}"/>
              </a:ext>
            </a:extLst>
          </p:cNvPr>
          <p:cNvSpPr txBox="1"/>
          <p:nvPr/>
        </p:nvSpPr>
        <p:spPr>
          <a:xfrm>
            <a:off x="829482" y="3890216"/>
            <a:ext cx="1753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UTM Flamenco" panose="02040603050506020204" pitchFamily="18" charset="0"/>
                <a:cs typeface="Calibri" panose="020F0502020204030204" pitchFamily="34" charset="0"/>
              </a:rPr>
              <a:t>Phơ- bơ</a:t>
            </a:r>
            <a:endParaRPr lang="en-US" altLang="zh-CN" sz="40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2" name="文本框 49">
            <a:extLst>
              <a:ext uri="{FF2B5EF4-FFF2-40B4-BE49-F238E27FC236}">
                <a16:creationId xmlns:a16="http://schemas.microsoft.com/office/drawing/2014/main" id="{98B2F44B-B8F8-4030-8B9B-B9529B884374}"/>
              </a:ext>
            </a:extLst>
          </p:cNvPr>
          <p:cNvSpPr txBox="1"/>
          <p:nvPr/>
        </p:nvSpPr>
        <p:spPr>
          <a:xfrm>
            <a:off x="3470260" y="1691411"/>
            <a:ext cx="3138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UTM Flamenco" panose="02040603050506020204" pitchFamily="18" charset="0"/>
                <a:cs typeface="Calibri" panose="020F0502020204030204" pitchFamily="34" charset="0"/>
              </a:rPr>
              <a:t>Trẻ em nhìn thế giới, giải thích về thế giới rất khác người lớn.</a:t>
            </a:r>
            <a:endParaRPr lang="en-US" altLang="zh-CN" sz="3600" b="1" dirty="0">
              <a:solidFill>
                <a:schemeClr val="bg1"/>
              </a:solidFill>
              <a:latin typeface="UTM Flamenco" panose="0204060305050602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3" name="文本框 51">
            <a:extLst>
              <a:ext uri="{FF2B5EF4-FFF2-40B4-BE49-F238E27FC236}">
                <a16:creationId xmlns:a16="http://schemas.microsoft.com/office/drawing/2014/main" id="{869A0F9A-F774-4D3B-8A0E-82E87DC9B2CE}"/>
              </a:ext>
            </a:extLst>
          </p:cNvPr>
          <p:cNvSpPr txBox="1"/>
          <p:nvPr/>
        </p:nvSpPr>
        <p:spPr>
          <a:xfrm>
            <a:off x="6844113" y="4327416"/>
            <a:ext cx="180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>
                <a:latin typeface="UTM Flamenco" panose="02040603050506020204" pitchFamily="18" charset="0"/>
                <a:cs typeface="Calibri" panose="020F0502020204030204" pitchFamily="34" charset="0"/>
              </a:rPr>
              <a:t>Công chúa nhỏ</a:t>
            </a:r>
            <a:endParaRPr lang="en-US" sz="4800" b="1" dirty="0">
              <a:effectLst/>
              <a:latin typeface="UTM Flamenco" panose="0204060305050602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6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31493" y="2151727"/>
            <a:ext cx="71443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8000" b="1" cap="none" spc="0" dirty="0">
              <a:ln w="0">
                <a:solidFill>
                  <a:srgbClr val="C18056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52400">
                  <a:schemeClr val="bg1">
                    <a:alpha val="77000"/>
                  </a:schemeClr>
                </a:glow>
              </a:effectLst>
              <a:latin typeface="UTM Amerika Sans" panose="02040603050506020204" pitchFamily="18" charset="0"/>
            </a:endParaRPr>
          </a:p>
        </p:txBody>
      </p:sp>
      <p:pic>
        <p:nvPicPr>
          <p:cNvPr id="5" name="图片 23">
            <a:extLst>
              <a:ext uri="{FF2B5EF4-FFF2-40B4-BE49-F238E27FC236}">
                <a16:creationId xmlns:a16="http://schemas.microsoft.com/office/drawing/2014/main" id="{484D3AAA-92E7-444A-9658-5F6FCB3DA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669899"/>
            <a:ext cx="7852410" cy="6444505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C7FF65CA-733D-4AE3-AF42-CF641F655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038" y="-1124769"/>
            <a:ext cx="8816194" cy="9301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831CB3-3BD9-4C9C-9DE7-60852E20AC70}"/>
              </a:ext>
            </a:extLst>
          </p:cNvPr>
          <p:cNvSpPr txBox="1"/>
          <p:nvPr/>
        </p:nvSpPr>
        <p:spPr>
          <a:xfrm>
            <a:off x="-127978" y="2464013"/>
            <a:ext cx="68323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52400">
                    <a:schemeClr val="bg1">
                      <a:alpha val="77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UTM Arruba KT" panose="02040603050506020204" pitchFamily="18" charset="0"/>
              </a:rPr>
              <a:t>Thi</a:t>
            </a:r>
            <a:r>
              <a:rPr lang="en-US" sz="6600" b="1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52400">
                    <a:schemeClr val="bg1">
                      <a:alpha val="77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UTM Arruba KT" panose="02040603050506020204" pitchFamily="18" charset="0"/>
              </a:rPr>
              <a:t> </a:t>
            </a:r>
            <a:r>
              <a:rPr lang="en-US" sz="6600" b="1" dirty="0" err="1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52400">
                    <a:schemeClr val="bg1">
                      <a:alpha val="77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UTM Arruba KT" panose="02040603050506020204" pitchFamily="18" charset="0"/>
              </a:rPr>
              <a:t>đọc</a:t>
            </a:r>
            <a:r>
              <a:rPr lang="en-US" sz="6600" b="1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52400">
                    <a:schemeClr val="bg1">
                      <a:alpha val="77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UTM Arruba KT" panose="02040603050506020204" pitchFamily="18" charset="0"/>
              </a:rPr>
              <a:t> </a:t>
            </a:r>
          </a:p>
          <a:p>
            <a:pPr algn="ctr"/>
            <a:r>
              <a:rPr lang="en-US" sz="6600" b="1" dirty="0" err="1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52400">
                    <a:schemeClr val="bg1">
                      <a:alpha val="77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UTM Arruba KT" panose="02040603050506020204" pitchFamily="18" charset="0"/>
              </a:rPr>
              <a:t>diễn</a:t>
            </a:r>
            <a:r>
              <a:rPr lang="en-US" sz="6600" b="1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52400">
                    <a:schemeClr val="bg1">
                      <a:alpha val="77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UTM Arruba KT" panose="02040603050506020204" pitchFamily="18" charset="0"/>
              </a:rPr>
              <a:t> </a:t>
            </a:r>
            <a:r>
              <a:rPr lang="en-US" sz="6600" b="1" dirty="0" err="1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52400">
                    <a:schemeClr val="bg1">
                      <a:alpha val="77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UTM Arruba KT" panose="02040603050506020204" pitchFamily="18" charset="0"/>
              </a:rPr>
              <a:t>cảm</a:t>
            </a:r>
            <a:endParaRPr lang="en-US" sz="6600" b="1" cap="none" spc="0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glow rad="152400">
                  <a:schemeClr val="bg1">
                    <a:alpha val="77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UTM Arruba KT" panose="02040603050506020204" pitchFamily="18" charset="0"/>
            </a:endParaRPr>
          </a:p>
        </p:txBody>
      </p:sp>
      <p:grpSp>
        <p:nvGrpSpPr>
          <p:cNvPr id="10" name="组合 90">
            <a:extLst>
              <a:ext uri="{FF2B5EF4-FFF2-40B4-BE49-F238E27FC236}">
                <a16:creationId xmlns:a16="http://schemas.microsoft.com/office/drawing/2014/main" id="{D8E4D349-CF7D-43C8-ADF2-EFE106D18565}"/>
              </a:ext>
            </a:extLst>
          </p:cNvPr>
          <p:cNvGrpSpPr/>
          <p:nvPr/>
        </p:nvGrpSpPr>
        <p:grpSpPr>
          <a:xfrm>
            <a:off x="6624123" y="85778"/>
            <a:ext cx="5247524" cy="2219838"/>
            <a:chOff x="2900496" y="1028113"/>
            <a:chExt cx="6336001" cy="3420001"/>
          </a:xfrm>
          <a:solidFill>
            <a:schemeClr val="accent1">
              <a:lumMod val="75000"/>
            </a:schemeClr>
          </a:solidFill>
        </p:grpSpPr>
        <p:sp>
          <p:nvSpPr>
            <p:cNvPr id="12" name="任意多边形: 形状 92">
              <a:extLst>
                <a:ext uri="{FF2B5EF4-FFF2-40B4-BE49-F238E27FC236}">
                  <a16:creationId xmlns:a16="http://schemas.microsoft.com/office/drawing/2014/main" id="{7371E091-FDF0-4625-B991-64682D395838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215968"/>
                </a:solidFill>
              </a:endParaRPr>
            </a:p>
          </p:txBody>
        </p:sp>
        <p:sp>
          <p:nvSpPr>
            <p:cNvPr id="13" name="任意多边形: 形状 93">
              <a:extLst>
                <a:ext uri="{FF2B5EF4-FFF2-40B4-BE49-F238E27FC236}">
                  <a16:creationId xmlns:a16="http://schemas.microsoft.com/office/drawing/2014/main" id="{8C3E89AB-3AEE-4F06-9DB7-34D01AE83BD7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grp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215968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2E03D49-543E-4540-B1AA-9E68F3E23AFA}"/>
              </a:ext>
            </a:extLst>
          </p:cNvPr>
          <p:cNvSpPr txBox="1"/>
          <p:nvPr/>
        </p:nvSpPr>
        <p:spPr>
          <a:xfrm>
            <a:off x="7104839" y="456303"/>
            <a:ext cx="4327254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Chú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ý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đọc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diễn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cảm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đúng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giọng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đọc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,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thể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hiện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rõ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sự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khác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biệt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giọng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đọc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ở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mỗi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kumimoji="1" lang="en-US" altLang="zh-CN" sz="2400" b="1" dirty="0" err="1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đoạn</a:t>
            </a:r>
            <a:r>
              <a:rPr kumimoji="1" lang="en-US" altLang="zh-CN" sz="2400" b="1" dirty="0">
                <a:solidFill>
                  <a:schemeClr val="bg1"/>
                </a:solidFill>
                <a:latin typeface="UTM Flamenco" panose="020406030505060202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8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B5D1861-037B-4003-9BC0-0E07ACAFA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" y="5105201"/>
            <a:ext cx="12183128" cy="17756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B4FD6BD-4E5A-4A82-AA69-69CE54BADF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04"/>
          <a:stretch/>
        </p:blipFill>
        <p:spPr>
          <a:xfrm>
            <a:off x="8231786" y="0"/>
            <a:ext cx="3960214" cy="13919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9CF7DC5-FB6D-4D00-A308-692E2FE3EB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507"/>
            <a:ext cx="6736080" cy="311549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8E86504-CE33-42EA-96CF-72519EE12F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0"/>
            <a:ext cx="10994213" cy="647818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5768E5E-A4AE-4103-898D-5629E0B8F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1498" y="1107440"/>
            <a:ext cx="6131840" cy="61318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C2B0128-9335-424A-9810-01405258E6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815" y="2838405"/>
            <a:ext cx="4711755" cy="4711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9F5AFC-0043-41C2-B5BD-5230AEC5DC9C}"/>
              </a:ext>
            </a:extLst>
          </p:cNvPr>
          <p:cNvSpPr txBox="1"/>
          <p:nvPr/>
        </p:nvSpPr>
        <p:spPr>
          <a:xfrm>
            <a:off x="2632729" y="2588623"/>
            <a:ext cx="75791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720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</a:rPr>
              <a:t>Chào</a:t>
            </a:r>
            <a:r>
              <a:rPr lang="en-US" sz="72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720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</a:rPr>
              <a:t>các</a:t>
            </a:r>
            <a:r>
              <a:rPr lang="en-US" sz="72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720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</a:rPr>
              <a:t>em</a:t>
            </a:r>
            <a:r>
              <a:rPr lang="en-US" sz="72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41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537A107-0FFA-43DE-9520-8E8008778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0"/>
            <a:ext cx="12181367" cy="781493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" b="31574" l="2812" r="341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2" t="3810" r="65078" b="68466"/>
          <a:stretch>
            <a:fillRect/>
          </a:stretch>
        </p:blipFill>
        <p:spPr>
          <a:xfrm>
            <a:off x="2743201" y="1142999"/>
            <a:ext cx="1509485" cy="1901372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15" b="32963" l="37531" r="63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810" r="35470" b="68466"/>
          <a:stretch>
            <a:fillRect/>
          </a:stretch>
        </p:blipFill>
        <p:spPr>
          <a:xfrm>
            <a:off x="4724401" y="4648200"/>
            <a:ext cx="1509485" cy="1901372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9" b="33056" l="65526" r="93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1" t="4445" r="6689" b="67831"/>
          <a:stretch>
            <a:fillRect/>
          </a:stretch>
        </p:blipFill>
        <p:spPr>
          <a:xfrm>
            <a:off x="9525001" y="1676400"/>
            <a:ext cx="1509485" cy="1901372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26" b="62500" l="35819" r="64181">
                        <a14:foregroundMark x1="51589" y1="32407" x2="43154" y2="36481"/>
                        <a14:foregroundMark x1="48166" y1="31574" x2="52445" y2="32407"/>
                        <a14:foregroundMark x1="54890" y1="33241" x2="52689" y2="33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0952" r="35470" b="38996"/>
          <a:stretch>
            <a:fillRect/>
          </a:stretch>
        </p:blipFill>
        <p:spPr>
          <a:xfrm>
            <a:off x="457201" y="3352799"/>
            <a:ext cx="1509485" cy="2061029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519" b="87963" l="62225" r="93032">
                        <a14:foregroundMark x1="68337" y1="60833" x2="67482" y2="66111"/>
                        <a14:foregroundMark x1="65770" y1="61481" x2="65281" y2="65741"/>
                        <a14:foregroundMark x1="66381" y1="60833" x2="66381" y2="63981"/>
                        <a14:foregroundMark x1="65281" y1="61667" x2="65281" y2="64907"/>
                        <a14:foregroundMark x1="65281" y1="64259" x2="72249" y2="6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30" t="59258" r="6410" b="13018"/>
          <a:stretch>
            <a:fillRect/>
          </a:stretch>
        </p:blipFill>
        <p:spPr>
          <a:xfrm>
            <a:off x="8527143" y="4463141"/>
            <a:ext cx="1509485" cy="19013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6800" y="914400"/>
            <a:ext cx="1143000" cy="2857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79743" y="471487"/>
            <a:ext cx="1343025" cy="1343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23373" y="3416917"/>
            <a:ext cx="1202254" cy="12022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43800" y="2419350"/>
            <a:ext cx="1143000" cy="2857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97943" y="242888"/>
            <a:ext cx="1343025" cy="1343025"/>
          </a:xfrm>
          <a:prstGeom prst="rect">
            <a:avLst/>
          </a:prstGeom>
        </p:spPr>
      </p:pic>
      <p:pic>
        <p:nvPicPr>
          <p:cNvPr id="1026" name="Picture 2" descr="Mushroom Red Cartoons - Free vector graphic on Pixabay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413827"/>
            <a:ext cx="1392918" cy="12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3273881" y="49529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1" y="-79828"/>
            <a:ext cx="5992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>
            <a:hlinkClick r:id="rId24" action="ppaction://hlinksldjump"/>
            <a:extLst>
              <a:ext uri="{FF2B5EF4-FFF2-40B4-BE49-F238E27FC236}">
                <a16:creationId xmlns:a16="http://schemas.microsoft.com/office/drawing/2014/main" id="{54B652B0-74BE-46F2-9F7A-263FBC3F67E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r="10305"/>
          <a:stretch/>
        </p:blipFill>
        <p:spPr>
          <a:xfrm>
            <a:off x="6277429" y="1695851"/>
            <a:ext cx="1509485" cy="19013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4BEB2C-1BC7-46F1-AA33-F70AFBE53A7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21928" y="1142999"/>
            <a:ext cx="1202254" cy="1202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5000" numSld="999">
                <p:cTn id="9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648161-05A1-4374-ABE5-9FFD64BCA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0"/>
            <a:ext cx="12181367" cy="781493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" b="31574" l="2812" r="341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2" t="3810" r="65078" b="68466"/>
          <a:stretch>
            <a:fillRect/>
          </a:stretch>
        </p:blipFill>
        <p:spPr>
          <a:xfrm>
            <a:off x="10519116" y="863825"/>
            <a:ext cx="1509485" cy="1901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1201" y="192314"/>
            <a:ext cx="1343025" cy="1343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0562" y="1552004"/>
            <a:ext cx="9883739" cy="48179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</a:p>
          <a:p>
            <a:pPr algn="ctr">
              <a:lnSpc>
                <a:spcPct val="150000"/>
              </a:lnSpc>
            </a:pP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4800" b="1" i="1" dirty="0">
              <a:ln w="0"/>
              <a:solidFill>
                <a:srgbClr val="EF463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4A52609-C8B6-4C66-9294-951208822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0"/>
            <a:ext cx="12181367" cy="781493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9" b="33056" l="65526" r="93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1" t="4445" r="6689" b="67831"/>
          <a:stretch>
            <a:fillRect/>
          </a:stretch>
        </p:blipFill>
        <p:spPr>
          <a:xfrm>
            <a:off x="10287001" y="1143000"/>
            <a:ext cx="1509485" cy="1901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5488" y="1"/>
            <a:ext cx="1343025" cy="13430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3AC03C-4D5F-48DA-8AB7-35FC2641B42E}"/>
              </a:ext>
            </a:extLst>
          </p:cNvPr>
          <p:cNvSpPr/>
          <p:nvPr/>
        </p:nvSpPr>
        <p:spPr>
          <a:xfrm>
            <a:off x="770562" y="1552004"/>
            <a:ext cx="9883739" cy="48179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</a:p>
          <a:p>
            <a:pPr algn="ctr">
              <a:lnSpc>
                <a:spcPct val="150000"/>
              </a:lnSpc>
            </a:pP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800" b="1" i="1" dirty="0">
              <a:ln w="0"/>
              <a:solidFill>
                <a:srgbClr val="EF463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E35E843-6AD1-4C76-8C59-273567299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0"/>
            <a:ext cx="12181367" cy="781493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926" b="62500" l="35819" r="64181">
                        <a14:foregroundMark x1="51589" y1="32407" x2="43154" y2="36481"/>
                        <a14:foregroundMark x1="48166" y1="31574" x2="52445" y2="32407"/>
                        <a14:foregroundMark x1="54890" y1="33241" x2="52689" y2="33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0952" r="35470" b="38996"/>
          <a:stretch>
            <a:fillRect/>
          </a:stretch>
        </p:blipFill>
        <p:spPr>
          <a:xfrm>
            <a:off x="10287001" y="1676401"/>
            <a:ext cx="1509485" cy="2061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4100" y="-345621"/>
            <a:ext cx="1143000" cy="2857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0244" y="1971089"/>
            <a:ext cx="8291512" cy="38727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4800" b="1" i="1" dirty="0">
              <a:ln w="0"/>
              <a:solidFill>
                <a:srgbClr val="EF463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3BD791-96A4-4964-A096-4DB29AAF7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0"/>
            <a:ext cx="12181367" cy="7814930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31204" l="32152" r="63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810" r="35470" b="68466"/>
          <a:stretch>
            <a:fillRect/>
          </a:stretch>
        </p:blipFill>
        <p:spPr>
          <a:xfrm>
            <a:off x="10363201" y="1331686"/>
            <a:ext cx="1509485" cy="190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3200" y="129432"/>
            <a:ext cx="1202254" cy="12022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5132" y="1552003"/>
            <a:ext cx="8291512" cy="50748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</a:p>
          <a:p>
            <a:pPr algn="ctr">
              <a:lnSpc>
                <a:spcPct val="150000"/>
              </a:lnSpc>
            </a:pP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4800" b="1" i="1" dirty="0">
              <a:ln w="0"/>
              <a:solidFill>
                <a:srgbClr val="EF463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DF01EFF-6A8C-4CEE-8FA2-AE9068C2E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0"/>
            <a:ext cx="12181367" cy="781493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519" b="87963" l="62225" r="93032">
                        <a14:foregroundMark x1="68337" y1="60833" x2="67482" y2="66111"/>
                        <a14:foregroundMark x1="65770" y1="61481" x2="65281" y2="65741"/>
                        <a14:foregroundMark x1="66381" y1="60833" x2="66381" y2="63981"/>
                        <a14:foregroundMark x1="65281" y1="61667" x2="65281" y2="64907"/>
                        <a14:foregroundMark x1="65281" y1="64259" x2="72249" y2="6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30" t="59258" r="6410" b="13018"/>
          <a:stretch>
            <a:fillRect/>
          </a:stretch>
        </p:blipFill>
        <p:spPr>
          <a:xfrm>
            <a:off x="10616067" y="2022927"/>
            <a:ext cx="1509485" cy="1901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2724" y="-20864"/>
            <a:ext cx="1143000" cy="285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D29DC7-749A-486D-BC34-284E2CF8E0BD}"/>
              </a:ext>
            </a:extLst>
          </p:cNvPr>
          <p:cNvSpPr/>
          <p:nvPr/>
        </p:nvSpPr>
        <p:spPr>
          <a:xfrm>
            <a:off x="2055132" y="1552003"/>
            <a:ext cx="8291512" cy="50748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</a:p>
          <a:p>
            <a:pPr algn="ctr">
              <a:lnSpc>
                <a:spcPct val="150000"/>
              </a:lnSpc>
            </a:pP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4800" b="1" i="1" dirty="0">
              <a:ln w="0"/>
              <a:solidFill>
                <a:srgbClr val="EF463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DF01EFF-6A8C-4CEE-8FA2-AE9068C2E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0"/>
            <a:ext cx="12181367" cy="781493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r="10305"/>
          <a:stretch/>
        </p:blipFill>
        <p:spPr>
          <a:xfrm>
            <a:off x="10616067" y="2022927"/>
            <a:ext cx="1509485" cy="1901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2724" y="-20864"/>
            <a:ext cx="1143000" cy="285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D29DC7-749A-486D-BC34-284E2CF8E0BD}"/>
              </a:ext>
            </a:extLst>
          </p:cNvPr>
          <p:cNvSpPr/>
          <p:nvPr/>
        </p:nvSpPr>
        <p:spPr>
          <a:xfrm>
            <a:off x="2055132" y="1552003"/>
            <a:ext cx="8291512" cy="50748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</a:p>
          <a:p>
            <a:pPr algn="ctr">
              <a:lnSpc>
                <a:spcPct val="150000"/>
              </a:lnSpc>
            </a:pP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800" b="1" i="1" dirty="0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EF463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b="1" i="1" dirty="0">
              <a:ln w="0"/>
              <a:solidFill>
                <a:srgbClr val="EF463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4000" b="1" dirty="0" err="1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ln w="0"/>
                <a:solidFill>
                  <a:srgbClr val="00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146)</a:t>
            </a:r>
          </a:p>
        </p:txBody>
      </p:sp>
    </p:spTree>
    <p:extLst>
      <p:ext uri="{BB962C8B-B14F-4D97-AF65-F5344CB8AC3E}">
        <p14:creationId xmlns:p14="http://schemas.microsoft.com/office/powerpoint/2010/main" val="35565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Widescreen</PresentationFormat>
  <Paragraphs>123</Paragraphs>
  <Slides>23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#9Slide03 Arima Madurai ExtraBo</vt:lpstr>
      <vt:lpstr>Arial</vt:lpstr>
      <vt:lpstr>Calibri</vt:lpstr>
      <vt:lpstr>Calibri Light</vt:lpstr>
      <vt:lpstr>Cambria</vt:lpstr>
      <vt:lpstr>Times New Roman</vt:lpstr>
      <vt:lpstr>UTM Amerika Sans</vt:lpstr>
      <vt:lpstr>UTM Arruba KT</vt:lpstr>
      <vt:lpstr>UTM Flamenco</vt:lpstr>
      <vt:lpstr>UTM Flavour</vt:lpstr>
      <vt:lpstr>UTM Showcard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2022-01-03T15:42:13Z</dcterms:created>
  <dcterms:modified xsi:type="dcterms:W3CDTF">2022-01-03T15:43:07Z</dcterms:modified>
</cp:coreProperties>
</file>