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4" r:id="rId3"/>
    <p:sldId id="265" r:id="rId4"/>
    <p:sldId id="266" r:id="rId5"/>
    <p:sldId id="263" r:id="rId6"/>
    <p:sldId id="267" r:id="rId7"/>
    <p:sldId id="268" r:id="rId8"/>
    <p:sldId id="269" r:id="rId9"/>
    <p:sldId id="270" r:id="rId10"/>
    <p:sldId id="271" r:id="rId11"/>
    <p:sldId id="272" r:id="rId12"/>
    <p:sldId id="273" r:id="rId13"/>
    <p:sldId id="274" r:id="rId14"/>
    <p:sldId id="277" r:id="rId15"/>
    <p:sldId id="278" r:id="rId16"/>
    <p:sldId id="279" r:id="rId17"/>
    <p:sldId id="280" r:id="rId18"/>
    <p:sldId id="281" r:id="rId19"/>
    <p:sldId id="2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E6969-7DF4-4196-93E3-1666028567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D91B7A-DE34-40AB-93C9-E30220C48C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F60DEA-B3B4-44EB-847F-8DACDB46403A}"/>
              </a:ext>
            </a:extLst>
          </p:cNvPr>
          <p:cNvSpPr>
            <a:spLocks noGrp="1"/>
          </p:cNvSpPr>
          <p:nvPr>
            <p:ph type="dt" sz="half" idx="10"/>
          </p:nvPr>
        </p:nvSpPr>
        <p:spPr/>
        <p:txBody>
          <a:bodyPr/>
          <a:lstStyle/>
          <a:p>
            <a:fld id="{7FF3C378-0446-4CAC-A580-5BDFE8EA94D1}" type="datetimeFigureOut">
              <a:rPr lang="en-US" smtClean="0"/>
              <a:t>1/12/2022</a:t>
            </a:fld>
            <a:endParaRPr lang="en-US"/>
          </a:p>
        </p:txBody>
      </p:sp>
      <p:sp>
        <p:nvSpPr>
          <p:cNvPr id="5" name="Footer Placeholder 4">
            <a:extLst>
              <a:ext uri="{FF2B5EF4-FFF2-40B4-BE49-F238E27FC236}">
                <a16:creationId xmlns:a16="http://schemas.microsoft.com/office/drawing/2014/main" id="{8A5882EE-8D78-428D-9B99-CD33F387F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D367BE-2FEF-4D43-B635-13FA92709C57}"/>
              </a:ext>
            </a:extLst>
          </p:cNvPr>
          <p:cNvSpPr>
            <a:spLocks noGrp="1"/>
          </p:cNvSpPr>
          <p:nvPr>
            <p:ph type="sldNum" sz="quarter" idx="12"/>
          </p:nvPr>
        </p:nvSpPr>
        <p:spPr/>
        <p:txBody>
          <a:bodyPr/>
          <a:lstStyle/>
          <a:p>
            <a:fld id="{D80542E5-454A-4033-9D2D-6F6BE4C4E541}" type="slidenum">
              <a:rPr lang="en-US" smtClean="0"/>
              <a:t>‹#›</a:t>
            </a:fld>
            <a:endParaRPr lang="en-US"/>
          </a:p>
        </p:txBody>
      </p:sp>
    </p:spTree>
    <p:extLst>
      <p:ext uri="{BB962C8B-B14F-4D97-AF65-F5344CB8AC3E}">
        <p14:creationId xmlns:p14="http://schemas.microsoft.com/office/powerpoint/2010/main" val="1461094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62386-8216-4C31-BEF4-2BEBAAA1B8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6B1F12-5765-45B2-94E5-6CC53E388B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543A20-BB99-4ABE-B2BE-5324A575B1B2}"/>
              </a:ext>
            </a:extLst>
          </p:cNvPr>
          <p:cNvSpPr>
            <a:spLocks noGrp="1"/>
          </p:cNvSpPr>
          <p:nvPr>
            <p:ph type="dt" sz="half" idx="10"/>
          </p:nvPr>
        </p:nvSpPr>
        <p:spPr/>
        <p:txBody>
          <a:bodyPr/>
          <a:lstStyle/>
          <a:p>
            <a:fld id="{7FF3C378-0446-4CAC-A580-5BDFE8EA94D1}" type="datetimeFigureOut">
              <a:rPr lang="en-US" smtClean="0"/>
              <a:t>1/12/2022</a:t>
            </a:fld>
            <a:endParaRPr lang="en-US"/>
          </a:p>
        </p:txBody>
      </p:sp>
      <p:sp>
        <p:nvSpPr>
          <p:cNvPr id="5" name="Footer Placeholder 4">
            <a:extLst>
              <a:ext uri="{FF2B5EF4-FFF2-40B4-BE49-F238E27FC236}">
                <a16:creationId xmlns:a16="http://schemas.microsoft.com/office/drawing/2014/main" id="{E336CB32-E909-4A58-98D0-CB1AC64ECE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EFA9A6-AB74-44C8-B370-F39A53405EA5}"/>
              </a:ext>
            </a:extLst>
          </p:cNvPr>
          <p:cNvSpPr>
            <a:spLocks noGrp="1"/>
          </p:cNvSpPr>
          <p:nvPr>
            <p:ph type="sldNum" sz="quarter" idx="12"/>
          </p:nvPr>
        </p:nvSpPr>
        <p:spPr/>
        <p:txBody>
          <a:bodyPr/>
          <a:lstStyle/>
          <a:p>
            <a:fld id="{D80542E5-454A-4033-9D2D-6F6BE4C4E541}" type="slidenum">
              <a:rPr lang="en-US" smtClean="0"/>
              <a:t>‹#›</a:t>
            </a:fld>
            <a:endParaRPr lang="en-US"/>
          </a:p>
        </p:txBody>
      </p:sp>
    </p:spTree>
    <p:extLst>
      <p:ext uri="{BB962C8B-B14F-4D97-AF65-F5344CB8AC3E}">
        <p14:creationId xmlns:p14="http://schemas.microsoft.com/office/powerpoint/2010/main" val="2546162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C4645F-D022-4C50-BADF-FDFD9B8834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25D571-71EE-4084-803A-ECEF3BFE5C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E1373F-40E5-4090-A6DB-B397EBFB841B}"/>
              </a:ext>
            </a:extLst>
          </p:cNvPr>
          <p:cNvSpPr>
            <a:spLocks noGrp="1"/>
          </p:cNvSpPr>
          <p:nvPr>
            <p:ph type="dt" sz="half" idx="10"/>
          </p:nvPr>
        </p:nvSpPr>
        <p:spPr/>
        <p:txBody>
          <a:bodyPr/>
          <a:lstStyle/>
          <a:p>
            <a:fld id="{7FF3C378-0446-4CAC-A580-5BDFE8EA94D1}" type="datetimeFigureOut">
              <a:rPr lang="en-US" smtClean="0"/>
              <a:t>1/12/2022</a:t>
            </a:fld>
            <a:endParaRPr lang="en-US"/>
          </a:p>
        </p:txBody>
      </p:sp>
      <p:sp>
        <p:nvSpPr>
          <p:cNvPr id="5" name="Footer Placeholder 4">
            <a:extLst>
              <a:ext uri="{FF2B5EF4-FFF2-40B4-BE49-F238E27FC236}">
                <a16:creationId xmlns:a16="http://schemas.microsoft.com/office/drawing/2014/main" id="{B6252B03-20C7-4668-BC5F-1056D60388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55818F-7350-45F9-AF09-D330A819BFE4}"/>
              </a:ext>
            </a:extLst>
          </p:cNvPr>
          <p:cNvSpPr>
            <a:spLocks noGrp="1"/>
          </p:cNvSpPr>
          <p:nvPr>
            <p:ph type="sldNum" sz="quarter" idx="12"/>
          </p:nvPr>
        </p:nvSpPr>
        <p:spPr/>
        <p:txBody>
          <a:bodyPr/>
          <a:lstStyle/>
          <a:p>
            <a:fld id="{D80542E5-454A-4033-9D2D-6F6BE4C4E541}" type="slidenum">
              <a:rPr lang="en-US" smtClean="0"/>
              <a:t>‹#›</a:t>
            </a:fld>
            <a:endParaRPr lang="en-US"/>
          </a:p>
        </p:txBody>
      </p:sp>
    </p:spTree>
    <p:extLst>
      <p:ext uri="{BB962C8B-B14F-4D97-AF65-F5344CB8AC3E}">
        <p14:creationId xmlns:p14="http://schemas.microsoft.com/office/powerpoint/2010/main" val="1417734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AA44E-3B29-4283-95A3-3B392C85A6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B843A-18F9-404F-BBEE-DBC4C4B6DE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CEC87-6A77-4A53-809A-30563EBE2117}"/>
              </a:ext>
            </a:extLst>
          </p:cNvPr>
          <p:cNvSpPr>
            <a:spLocks noGrp="1"/>
          </p:cNvSpPr>
          <p:nvPr>
            <p:ph type="dt" sz="half" idx="10"/>
          </p:nvPr>
        </p:nvSpPr>
        <p:spPr/>
        <p:txBody>
          <a:bodyPr/>
          <a:lstStyle/>
          <a:p>
            <a:fld id="{7FF3C378-0446-4CAC-A580-5BDFE8EA94D1}" type="datetimeFigureOut">
              <a:rPr lang="en-US" smtClean="0"/>
              <a:t>1/12/2022</a:t>
            </a:fld>
            <a:endParaRPr lang="en-US"/>
          </a:p>
        </p:txBody>
      </p:sp>
      <p:sp>
        <p:nvSpPr>
          <p:cNvPr id="5" name="Footer Placeholder 4">
            <a:extLst>
              <a:ext uri="{FF2B5EF4-FFF2-40B4-BE49-F238E27FC236}">
                <a16:creationId xmlns:a16="http://schemas.microsoft.com/office/drawing/2014/main" id="{C4DC8B06-549B-432A-B8BE-67A61784AB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F7108A-4E7C-4B17-9131-D4CC1EA717E1}"/>
              </a:ext>
            </a:extLst>
          </p:cNvPr>
          <p:cNvSpPr>
            <a:spLocks noGrp="1"/>
          </p:cNvSpPr>
          <p:nvPr>
            <p:ph type="sldNum" sz="quarter" idx="12"/>
          </p:nvPr>
        </p:nvSpPr>
        <p:spPr/>
        <p:txBody>
          <a:bodyPr/>
          <a:lstStyle/>
          <a:p>
            <a:fld id="{D80542E5-454A-4033-9D2D-6F6BE4C4E541}" type="slidenum">
              <a:rPr lang="en-US" smtClean="0"/>
              <a:t>‹#›</a:t>
            </a:fld>
            <a:endParaRPr lang="en-US"/>
          </a:p>
        </p:txBody>
      </p:sp>
    </p:spTree>
    <p:extLst>
      <p:ext uri="{BB962C8B-B14F-4D97-AF65-F5344CB8AC3E}">
        <p14:creationId xmlns:p14="http://schemas.microsoft.com/office/powerpoint/2010/main" val="2612726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3B816-FC76-4420-A2F2-A10D3F4217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48AB19-948A-4A24-991D-2A354BC98C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C48C36-9794-4C20-8E81-17CCE19AC140}"/>
              </a:ext>
            </a:extLst>
          </p:cNvPr>
          <p:cNvSpPr>
            <a:spLocks noGrp="1"/>
          </p:cNvSpPr>
          <p:nvPr>
            <p:ph type="dt" sz="half" idx="10"/>
          </p:nvPr>
        </p:nvSpPr>
        <p:spPr/>
        <p:txBody>
          <a:bodyPr/>
          <a:lstStyle/>
          <a:p>
            <a:fld id="{7FF3C378-0446-4CAC-A580-5BDFE8EA94D1}" type="datetimeFigureOut">
              <a:rPr lang="en-US" smtClean="0"/>
              <a:t>1/12/2022</a:t>
            </a:fld>
            <a:endParaRPr lang="en-US"/>
          </a:p>
        </p:txBody>
      </p:sp>
      <p:sp>
        <p:nvSpPr>
          <p:cNvPr id="5" name="Footer Placeholder 4">
            <a:extLst>
              <a:ext uri="{FF2B5EF4-FFF2-40B4-BE49-F238E27FC236}">
                <a16:creationId xmlns:a16="http://schemas.microsoft.com/office/drawing/2014/main" id="{8CFAA2A9-9EE7-4A58-9C09-09106F92A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1358C-36C0-4858-9723-B330A032AB18}"/>
              </a:ext>
            </a:extLst>
          </p:cNvPr>
          <p:cNvSpPr>
            <a:spLocks noGrp="1"/>
          </p:cNvSpPr>
          <p:nvPr>
            <p:ph type="sldNum" sz="quarter" idx="12"/>
          </p:nvPr>
        </p:nvSpPr>
        <p:spPr/>
        <p:txBody>
          <a:bodyPr/>
          <a:lstStyle/>
          <a:p>
            <a:fld id="{D80542E5-454A-4033-9D2D-6F6BE4C4E541}" type="slidenum">
              <a:rPr lang="en-US" smtClean="0"/>
              <a:t>‹#›</a:t>
            </a:fld>
            <a:endParaRPr lang="en-US"/>
          </a:p>
        </p:txBody>
      </p:sp>
    </p:spTree>
    <p:extLst>
      <p:ext uri="{BB962C8B-B14F-4D97-AF65-F5344CB8AC3E}">
        <p14:creationId xmlns:p14="http://schemas.microsoft.com/office/powerpoint/2010/main" val="3268408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CDDDA-061D-4F29-A886-F52B0D6E5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E1BB3F-63F1-444B-9655-DF25E9A20E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667F97-6179-4A94-BAD1-823B7A69A7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9862DC-2336-4458-90E6-5FB026448833}"/>
              </a:ext>
            </a:extLst>
          </p:cNvPr>
          <p:cNvSpPr>
            <a:spLocks noGrp="1"/>
          </p:cNvSpPr>
          <p:nvPr>
            <p:ph type="dt" sz="half" idx="10"/>
          </p:nvPr>
        </p:nvSpPr>
        <p:spPr/>
        <p:txBody>
          <a:bodyPr/>
          <a:lstStyle/>
          <a:p>
            <a:fld id="{7FF3C378-0446-4CAC-A580-5BDFE8EA94D1}" type="datetimeFigureOut">
              <a:rPr lang="en-US" smtClean="0"/>
              <a:t>1/12/2022</a:t>
            </a:fld>
            <a:endParaRPr lang="en-US"/>
          </a:p>
        </p:txBody>
      </p:sp>
      <p:sp>
        <p:nvSpPr>
          <p:cNvPr id="6" name="Footer Placeholder 5">
            <a:extLst>
              <a:ext uri="{FF2B5EF4-FFF2-40B4-BE49-F238E27FC236}">
                <a16:creationId xmlns:a16="http://schemas.microsoft.com/office/drawing/2014/main" id="{795DF867-88C9-4BA1-8B64-4B5EF7E5F6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8A7C31-96E0-4573-8537-4149F8ABB61A}"/>
              </a:ext>
            </a:extLst>
          </p:cNvPr>
          <p:cNvSpPr>
            <a:spLocks noGrp="1"/>
          </p:cNvSpPr>
          <p:nvPr>
            <p:ph type="sldNum" sz="quarter" idx="12"/>
          </p:nvPr>
        </p:nvSpPr>
        <p:spPr/>
        <p:txBody>
          <a:bodyPr/>
          <a:lstStyle/>
          <a:p>
            <a:fld id="{D80542E5-454A-4033-9D2D-6F6BE4C4E541}" type="slidenum">
              <a:rPr lang="en-US" smtClean="0"/>
              <a:t>‹#›</a:t>
            </a:fld>
            <a:endParaRPr lang="en-US"/>
          </a:p>
        </p:txBody>
      </p:sp>
    </p:spTree>
    <p:extLst>
      <p:ext uri="{BB962C8B-B14F-4D97-AF65-F5344CB8AC3E}">
        <p14:creationId xmlns:p14="http://schemas.microsoft.com/office/powerpoint/2010/main" val="2796118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C6DDE-A63E-4DB5-90E1-A477277334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52D8C-D2C3-43F4-962F-969D58C321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A90438-F277-483B-90DB-2E496EAE58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B83E95-1EC5-44CF-B906-153FD8F08A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683AAB-FEA8-4451-ADE3-5A672FAD4C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03FF08-D2BC-44E0-A8ED-90853FEB89E0}"/>
              </a:ext>
            </a:extLst>
          </p:cNvPr>
          <p:cNvSpPr>
            <a:spLocks noGrp="1"/>
          </p:cNvSpPr>
          <p:nvPr>
            <p:ph type="dt" sz="half" idx="10"/>
          </p:nvPr>
        </p:nvSpPr>
        <p:spPr/>
        <p:txBody>
          <a:bodyPr/>
          <a:lstStyle/>
          <a:p>
            <a:fld id="{7FF3C378-0446-4CAC-A580-5BDFE8EA94D1}" type="datetimeFigureOut">
              <a:rPr lang="en-US" smtClean="0"/>
              <a:t>1/12/2022</a:t>
            </a:fld>
            <a:endParaRPr lang="en-US"/>
          </a:p>
        </p:txBody>
      </p:sp>
      <p:sp>
        <p:nvSpPr>
          <p:cNvPr id="8" name="Footer Placeholder 7">
            <a:extLst>
              <a:ext uri="{FF2B5EF4-FFF2-40B4-BE49-F238E27FC236}">
                <a16:creationId xmlns:a16="http://schemas.microsoft.com/office/drawing/2014/main" id="{CCF2832F-2B98-4A0B-B126-4E66A21E38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0F9154-BDA9-46F7-9F0E-8EF2AB3D787C}"/>
              </a:ext>
            </a:extLst>
          </p:cNvPr>
          <p:cNvSpPr>
            <a:spLocks noGrp="1"/>
          </p:cNvSpPr>
          <p:nvPr>
            <p:ph type="sldNum" sz="quarter" idx="12"/>
          </p:nvPr>
        </p:nvSpPr>
        <p:spPr/>
        <p:txBody>
          <a:bodyPr/>
          <a:lstStyle/>
          <a:p>
            <a:fld id="{D80542E5-454A-4033-9D2D-6F6BE4C4E541}" type="slidenum">
              <a:rPr lang="en-US" smtClean="0"/>
              <a:t>‹#›</a:t>
            </a:fld>
            <a:endParaRPr lang="en-US"/>
          </a:p>
        </p:txBody>
      </p:sp>
    </p:spTree>
    <p:extLst>
      <p:ext uri="{BB962C8B-B14F-4D97-AF65-F5344CB8AC3E}">
        <p14:creationId xmlns:p14="http://schemas.microsoft.com/office/powerpoint/2010/main" val="3174059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B32A4-42F3-46F9-9C6F-111B436196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E688EF-F17C-4D62-8403-451CAC1E1DAA}"/>
              </a:ext>
            </a:extLst>
          </p:cNvPr>
          <p:cNvSpPr>
            <a:spLocks noGrp="1"/>
          </p:cNvSpPr>
          <p:nvPr>
            <p:ph type="dt" sz="half" idx="10"/>
          </p:nvPr>
        </p:nvSpPr>
        <p:spPr/>
        <p:txBody>
          <a:bodyPr/>
          <a:lstStyle/>
          <a:p>
            <a:fld id="{7FF3C378-0446-4CAC-A580-5BDFE8EA94D1}" type="datetimeFigureOut">
              <a:rPr lang="en-US" smtClean="0"/>
              <a:t>1/12/2022</a:t>
            </a:fld>
            <a:endParaRPr lang="en-US"/>
          </a:p>
        </p:txBody>
      </p:sp>
      <p:sp>
        <p:nvSpPr>
          <p:cNvPr id="4" name="Footer Placeholder 3">
            <a:extLst>
              <a:ext uri="{FF2B5EF4-FFF2-40B4-BE49-F238E27FC236}">
                <a16:creationId xmlns:a16="http://schemas.microsoft.com/office/drawing/2014/main" id="{1B03D696-73CA-4B60-B258-D017A0E535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3C1B1-5C26-42D4-A9DF-0F73A34F2E16}"/>
              </a:ext>
            </a:extLst>
          </p:cNvPr>
          <p:cNvSpPr>
            <a:spLocks noGrp="1"/>
          </p:cNvSpPr>
          <p:nvPr>
            <p:ph type="sldNum" sz="quarter" idx="12"/>
          </p:nvPr>
        </p:nvSpPr>
        <p:spPr/>
        <p:txBody>
          <a:bodyPr/>
          <a:lstStyle/>
          <a:p>
            <a:fld id="{D80542E5-454A-4033-9D2D-6F6BE4C4E541}" type="slidenum">
              <a:rPr lang="en-US" smtClean="0"/>
              <a:t>‹#›</a:t>
            </a:fld>
            <a:endParaRPr lang="en-US"/>
          </a:p>
        </p:txBody>
      </p:sp>
    </p:spTree>
    <p:extLst>
      <p:ext uri="{BB962C8B-B14F-4D97-AF65-F5344CB8AC3E}">
        <p14:creationId xmlns:p14="http://schemas.microsoft.com/office/powerpoint/2010/main" val="297052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09DF76-D234-4647-9447-6E99459CD467}"/>
              </a:ext>
            </a:extLst>
          </p:cNvPr>
          <p:cNvSpPr>
            <a:spLocks noGrp="1"/>
          </p:cNvSpPr>
          <p:nvPr>
            <p:ph type="dt" sz="half" idx="10"/>
          </p:nvPr>
        </p:nvSpPr>
        <p:spPr/>
        <p:txBody>
          <a:bodyPr/>
          <a:lstStyle/>
          <a:p>
            <a:fld id="{7FF3C378-0446-4CAC-A580-5BDFE8EA94D1}" type="datetimeFigureOut">
              <a:rPr lang="en-US" smtClean="0"/>
              <a:t>1/12/2022</a:t>
            </a:fld>
            <a:endParaRPr lang="en-US"/>
          </a:p>
        </p:txBody>
      </p:sp>
      <p:sp>
        <p:nvSpPr>
          <p:cNvPr id="3" name="Footer Placeholder 2">
            <a:extLst>
              <a:ext uri="{FF2B5EF4-FFF2-40B4-BE49-F238E27FC236}">
                <a16:creationId xmlns:a16="http://schemas.microsoft.com/office/drawing/2014/main" id="{15533EA1-AFD6-45F1-B82D-6609580A32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D58005-71B3-44E4-9B89-87E2F72FCCEC}"/>
              </a:ext>
            </a:extLst>
          </p:cNvPr>
          <p:cNvSpPr>
            <a:spLocks noGrp="1"/>
          </p:cNvSpPr>
          <p:nvPr>
            <p:ph type="sldNum" sz="quarter" idx="12"/>
          </p:nvPr>
        </p:nvSpPr>
        <p:spPr/>
        <p:txBody>
          <a:bodyPr/>
          <a:lstStyle/>
          <a:p>
            <a:fld id="{D80542E5-454A-4033-9D2D-6F6BE4C4E541}" type="slidenum">
              <a:rPr lang="en-US" smtClean="0"/>
              <a:t>‹#›</a:t>
            </a:fld>
            <a:endParaRPr lang="en-US"/>
          </a:p>
        </p:txBody>
      </p:sp>
    </p:spTree>
    <p:extLst>
      <p:ext uri="{BB962C8B-B14F-4D97-AF65-F5344CB8AC3E}">
        <p14:creationId xmlns:p14="http://schemas.microsoft.com/office/powerpoint/2010/main" val="1548423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493D4-D025-4B62-BE05-6E1A0B299B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4A4C9B-87B3-4988-BD4B-231F685A08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9632B2-9621-47B0-BFBF-0314207058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A91E38-89CA-4D60-B837-927129904E93}"/>
              </a:ext>
            </a:extLst>
          </p:cNvPr>
          <p:cNvSpPr>
            <a:spLocks noGrp="1"/>
          </p:cNvSpPr>
          <p:nvPr>
            <p:ph type="dt" sz="half" idx="10"/>
          </p:nvPr>
        </p:nvSpPr>
        <p:spPr/>
        <p:txBody>
          <a:bodyPr/>
          <a:lstStyle/>
          <a:p>
            <a:fld id="{7FF3C378-0446-4CAC-A580-5BDFE8EA94D1}" type="datetimeFigureOut">
              <a:rPr lang="en-US" smtClean="0"/>
              <a:t>1/12/2022</a:t>
            </a:fld>
            <a:endParaRPr lang="en-US"/>
          </a:p>
        </p:txBody>
      </p:sp>
      <p:sp>
        <p:nvSpPr>
          <p:cNvPr id="6" name="Footer Placeholder 5">
            <a:extLst>
              <a:ext uri="{FF2B5EF4-FFF2-40B4-BE49-F238E27FC236}">
                <a16:creationId xmlns:a16="http://schemas.microsoft.com/office/drawing/2014/main" id="{8F796BEE-728E-4166-9F8E-AD584B057A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608B55-C79F-43CF-A906-3F1A649146AD}"/>
              </a:ext>
            </a:extLst>
          </p:cNvPr>
          <p:cNvSpPr>
            <a:spLocks noGrp="1"/>
          </p:cNvSpPr>
          <p:nvPr>
            <p:ph type="sldNum" sz="quarter" idx="12"/>
          </p:nvPr>
        </p:nvSpPr>
        <p:spPr/>
        <p:txBody>
          <a:bodyPr/>
          <a:lstStyle/>
          <a:p>
            <a:fld id="{D80542E5-454A-4033-9D2D-6F6BE4C4E541}" type="slidenum">
              <a:rPr lang="en-US" smtClean="0"/>
              <a:t>‹#›</a:t>
            </a:fld>
            <a:endParaRPr lang="en-US"/>
          </a:p>
        </p:txBody>
      </p:sp>
    </p:spTree>
    <p:extLst>
      <p:ext uri="{BB962C8B-B14F-4D97-AF65-F5344CB8AC3E}">
        <p14:creationId xmlns:p14="http://schemas.microsoft.com/office/powerpoint/2010/main" val="2524278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5243D-6689-4508-A4BC-14D1037848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6CB98B-A176-4DB1-8140-303FC38161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28384B-2D72-49BE-86EF-7A19850746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D9A50-0015-4299-8B6B-91A950EC8241}"/>
              </a:ext>
            </a:extLst>
          </p:cNvPr>
          <p:cNvSpPr>
            <a:spLocks noGrp="1"/>
          </p:cNvSpPr>
          <p:nvPr>
            <p:ph type="dt" sz="half" idx="10"/>
          </p:nvPr>
        </p:nvSpPr>
        <p:spPr/>
        <p:txBody>
          <a:bodyPr/>
          <a:lstStyle/>
          <a:p>
            <a:fld id="{7FF3C378-0446-4CAC-A580-5BDFE8EA94D1}" type="datetimeFigureOut">
              <a:rPr lang="en-US" smtClean="0"/>
              <a:t>1/12/2022</a:t>
            </a:fld>
            <a:endParaRPr lang="en-US"/>
          </a:p>
        </p:txBody>
      </p:sp>
      <p:sp>
        <p:nvSpPr>
          <p:cNvPr id="6" name="Footer Placeholder 5">
            <a:extLst>
              <a:ext uri="{FF2B5EF4-FFF2-40B4-BE49-F238E27FC236}">
                <a16:creationId xmlns:a16="http://schemas.microsoft.com/office/drawing/2014/main" id="{DDDAD115-D555-4A1F-85AB-4C698BB16C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B8B9E8-F85E-4796-B05B-F1AAF2C3F9E2}"/>
              </a:ext>
            </a:extLst>
          </p:cNvPr>
          <p:cNvSpPr>
            <a:spLocks noGrp="1"/>
          </p:cNvSpPr>
          <p:nvPr>
            <p:ph type="sldNum" sz="quarter" idx="12"/>
          </p:nvPr>
        </p:nvSpPr>
        <p:spPr/>
        <p:txBody>
          <a:bodyPr/>
          <a:lstStyle/>
          <a:p>
            <a:fld id="{D80542E5-454A-4033-9D2D-6F6BE4C4E541}" type="slidenum">
              <a:rPr lang="en-US" smtClean="0"/>
              <a:t>‹#›</a:t>
            </a:fld>
            <a:endParaRPr lang="en-US"/>
          </a:p>
        </p:txBody>
      </p:sp>
    </p:spTree>
    <p:extLst>
      <p:ext uri="{BB962C8B-B14F-4D97-AF65-F5344CB8AC3E}">
        <p14:creationId xmlns:p14="http://schemas.microsoft.com/office/powerpoint/2010/main" val="2928556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946F63-9B36-4C5F-9D6D-6D69CB672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A0427C-109F-4650-A642-9DDDA17842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4A06CF-D330-43A5-9EAE-C0A9346B9B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3C378-0446-4CAC-A580-5BDFE8EA94D1}" type="datetimeFigureOut">
              <a:rPr lang="en-US" smtClean="0"/>
              <a:t>1/12/2022</a:t>
            </a:fld>
            <a:endParaRPr lang="en-US"/>
          </a:p>
        </p:txBody>
      </p:sp>
      <p:sp>
        <p:nvSpPr>
          <p:cNvPr id="5" name="Footer Placeholder 4">
            <a:extLst>
              <a:ext uri="{FF2B5EF4-FFF2-40B4-BE49-F238E27FC236}">
                <a16:creationId xmlns:a16="http://schemas.microsoft.com/office/drawing/2014/main" id="{A26BD720-3AC1-4C84-94A8-B6C2DD7C96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9F73B3-E386-4C6D-882B-0041DB5ADD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542E5-454A-4033-9D2D-6F6BE4C4E541}" type="slidenum">
              <a:rPr lang="en-US" smtClean="0"/>
              <a:t>‹#›</a:t>
            </a:fld>
            <a:endParaRPr lang="en-US"/>
          </a:p>
        </p:txBody>
      </p:sp>
    </p:spTree>
    <p:extLst>
      <p:ext uri="{BB962C8B-B14F-4D97-AF65-F5344CB8AC3E}">
        <p14:creationId xmlns:p14="http://schemas.microsoft.com/office/powerpoint/2010/main" val="3685931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3.gif"/></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3.gif"/></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93E2D5CF-7AC0-44F4-8F22-25197B64EB4B}"/>
              </a:ext>
            </a:extLst>
          </p:cNvPr>
          <p:cNvGrpSpPr/>
          <p:nvPr/>
        </p:nvGrpSpPr>
        <p:grpSpPr>
          <a:xfrm>
            <a:off x="713509" y="426892"/>
            <a:ext cx="10764982" cy="6133235"/>
            <a:chOff x="713509" y="426892"/>
            <a:chExt cx="10764982" cy="6133235"/>
          </a:xfrm>
        </p:grpSpPr>
        <p:sp>
          <p:nvSpPr>
            <p:cNvPr id="7" name="Rectangle: Rounded Corners 6">
              <a:extLst>
                <a:ext uri="{FF2B5EF4-FFF2-40B4-BE49-F238E27FC236}">
                  <a16:creationId xmlns:a16="http://schemas.microsoft.com/office/drawing/2014/main" id="{624C80FF-9492-4E99-8EA7-8E83FF1D6253}"/>
                </a:ext>
              </a:extLst>
            </p:cNvPr>
            <p:cNvSpPr/>
            <p:nvPr/>
          </p:nvSpPr>
          <p:spPr>
            <a:xfrm>
              <a:off x="713509" y="547255"/>
              <a:ext cx="10764982" cy="6012872"/>
            </a:xfrm>
            <a:prstGeom prst="roundRect">
              <a:avLst>
                <a:gd name="adj" fmla="val 9985"/>
              </a:avLst>
            </a:prstGeom>
            <a:solidFill>
              <a:srgbClr val="FF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2A9074D5-5DC9-43B9-AEA5-F04E50F2DF19}"/>
                </a:ext>
              </a:extLst>
            </p:cNvPr>
            <p:cNvGrpSpPr/>
            <p:nvPr/>
          </p:nvGrpSpPr>
          <p:grpSpPr>
            <a:xfrm>
              <a:off x="713509" y="426892"/>
              <a:ext cx="10764982" cy="1167248"/>
              <a:chOff x="713509" y="426892"/>
              <a:chExt cx="10764982" cy="1167248"/>
            </a:xfrm>
          </p:grpSpPr>
          <p:sp>
            <p:nvSpPr>
              <p:cNvPr id="62" name="Rectangle: Rounded Corners 61">
                <a:extLst>
                  <a:ext uri="{FF2B5EF4-FFF2-40B4-BE49-F238E27FC236}">
                    <a16:creationId xmlns:a16="http://schemas.microsoft.com/office/drawing/2014/main" id="{6B3E515A-320B-4CF9-BD57-E8AE53F00EA0}"/>
                  </a:ext>
                </a:extLst>
              </p:cNvPr>
              <p:cNvSpPr/>
              <p:nvPr/>
            </p:nvSpPr>
            <p:spPr>
              <a:xfrm>
                <a:off x="713509" y="520413"/>
                <a:ext cx="10764982" cy="1073727"/>
              </a:xfrm>
              <a:prstGeom prst="roundRect">
                <a:avLst>
                  <a:gd name="adj" fmla="val 5000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31E8DD1B-3811-444E-812C-24DCCF819171}"/>
                  </a:ext>
                </a:extLst>
              </p:cNvPr>
              <p:cNvGrpSpPr/>
              <p:nvPr/>
            </p:nvGrpSpPr>
            <p:grpSpPr>
              <a:xfrm>
                <a:off x="1302327" y="775855"/>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9" name="Rectangle 8">
                  <a:extLst>
                    <a:ext uri="{FF2B5EF4-FFF2-40B4-BE49-F238E27FC236}">
                      <a16:creationId xmlns:a16="http://schemas.microsoft.com/office/drawing/2014/main" id="{31B0BC1D-3B70-44C1-918E-CAC648802CA5}"/>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A82BF3A-4F0D-4281-B981-1746F5B4BF7A}"/>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EB2885-786A-47A7-9C3D-784EFD603645}"/>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1943131-58DB-40FE-B825-574BA61F045C}"/>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F06820-4428-4120-9690-56C2E631C5FC}"/>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54D24F70-EFDC-4A7B-A558-C2966FCD59DA}"/>
                  </a:ext>
                </a:extLst>
              </p:cNvPr>
              <p:cNvGrpSpPr/>
              <p:nvPr/>
            </p:nvGrpSpPr>
            <p:grpSpPr>
              <a:xfrm>
                <a:off x="3860234" y="789709"/>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16" name="Rectangle 15">
                  <a:extLst>
                    <a:ext uri="{FF2B5EF4-FFF2-40B4-BE49-F238E27FC236}">
                      <a16:creationId xmlns:a16="http://schemas.microsoft.com/office/drawing/2014/main" id="{4CA8E5CB-1751-4977-915A-CBFD6BC4A7A8}"/>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58E1D15-7629-46EB-8BC4-F1FB4D7590BE}"/>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2B43EA5-ED92-477F-A432-538DD794F97A}"/>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AFCD908-E1DC-4DCB-A4F7-66E7A801F389}"/>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9AB2C58-1CA8-449D-9BDB-2B2C64B8D570}"/>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6625A9D8-0034-44FC-B946-540C50EFE718}"/>
                  </a:ext>
                </a:extLst>
              </p:cNvPr>
              <p:cNvGrpSpPr/>
              <p:nvPr/>
            </p:nvGrpSpPr>
            <p:grpSpPr>
              <a:xfrm>
                <a:off x="6418141" y="803563"/>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22" name="Rectangle 21">
                  <a:extLst>
                    <a:ext uri="{FF2B5EF4-FFF2-40B4-BE49-F238E27FC236}">
                      <a16:creationId xmlns:a16="http://schemas.microsoft.com/office/drawing/2014/main" id="{8B4C772F-BAB7-4598-9C51-284982EB5E71}"/>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564EB19-A81E-406F-A382-7F18BD861F13}"/>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C5A7D8F-1ABD-42BF-97F9-CD48DF966497}"/>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E24ADE0-650D-4366-A835-178462CA8F01}"/>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E323B8F-3613-4E27-836A-B219435331C5}"/>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47AD6CB9-8958-4CD5-AC3D-770768AFA989}"/>
                  </a:ext>
                </a:extLst>
              </p:cNvPr>
              <p:cNvGrpSpPr/>
              <p:nvPr/>
            </p:nvGrpSpPr>
            <p:grpSpPr>
              <a:xfrm>
                <a:off x="8976048" y="817417"/>
                <a:ext cx="1827075" cy="401781"/>
                <a:chOff x="1302327" y="775855"/>
                <a:chExt cx="1827075" cy="401781"/>
              </a:xfrm>
              <a:solidFill>
                <a:schemeClr val="bg1"/>
              </a:solidFill>
              <a:effectLst>
                <a:outerShdw blurRad="50800" dist="38100" dir="2700000" algn="tl" rotWithShape="0">
                  <a:prstClr val="black">
                    <a:alpha val="40000"/>
                  </a:prstClr>
                </a:outerShdw>
              </a:effectLst>
            </p:grpSpPr>
            <p:sp>
              <p:nvSpPr>
                <p:cNvPr id="28" name="Rectangle 27">
                  <a:extLst>
                    <a:ext uri="{FF2B5EF4-FFF2-40B4-BE49-F238E27FC236}">
                      <a16:creationId xmlns:a16="http://schemas.microsoft.com/office/drawing/2014/main" id="{5FE0243F-1944-479C-8E96-851A1D99DC28}"/>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4492E97-A222-49CD-A7EA-1ABEFACD6707}"/>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60357D7-0073-4EA6-B2E8-E0ABBEE19EEB}"/>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3358217-9D43-4889-856A-B3212772B053}"/>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E665A19-69C1-4DD6-997B-5C0727CB539C}"/>
                  </a:ext>
                </a:extLst>
              </p:cNvPr>
              <p:cNvGrpSpPr/>
              <p:nvPr/>
            </p:nvGrpSpPr>
            <p:grpSpPr>
              <a:xfrm>
                <a:off x="1447800" y="426892"/>
                <a:ext cx="3072258" cy="556780"/>
                <a:chOff x="1447800" y="426892"/>
                <a:chExt cx="3072258" cy="556780"/>
              </a:xfrm>
            </p:grpSpPr>
            <p:cxnSp>
              <p:nvCxnSpPr>
                <p:cNvPr id="34" name="Straight Connector 33">
                  <a:extLst>
                    <a:ext uri="{FF2B5EF4-FFF2-40B4-BE49-F238E27FC236}">
                      <a16:creationId xmlns:a16="http://schemas.microsoft.com/office/drawing/2014/main" id="{E365D557-532F-430F-8B92-BE041AFFB012}"/>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9B8C042-2A43-4289-BD36-D0CFAE39A7C1}"/>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DCB9F4C-C7B8-4A4A-8248-273D7765F3DF}"/>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98E92BD-EFD6-4184-95F9-ADACC48F12A6}"/>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A5B5E8D-2568-4AFA-B52E-12657EA81943}"/>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C17D776-FFCC-425F-8C7D-AD01682A94B5}"/>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385531D-39F2-4E0A-844F-B3640F74BD64}"/>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F0629A82-4393-418B-8F47-F5FEFD5BB430}"/>
                  </a:ext>
                </a:extLst>
              </p:cNvPr>
              <p:cNvGrpSpPr/>
              <p:nvPr/>
            </p:nvGrpSpPr>
            <p:grpSpPr>
              <a:xfrm>
                <a:off x="5024034" y="440746"/>
                <a:ext cx="3072258" cy="556780"/>
                <a:chOff x="1447800" y="426892"/>
                <a:chExt cx="3072258" cy="556780"/>
              </a:xfrm>
            </p:grpSpPr>
            <p:cxnSp>
              <p:nvCxnSpPr>
                <p:cNvPr id="46" name="Straight Connector 45">
                  <a:extLst>
                    <a:ext uri="{FF2B5EF4-FFF2-40B4-BE49-F238E27FC236}">
                      <a16:creationId xmlns:a16="http://schemas.microsoft.com/office/drawing/2014/main" id="{8E6B6F18-0F2B-4391-BBF2-A146AEE34CC9}"/>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CC162C7-30E8-49F3-AB28-BBBFB779AAC3}"/>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2286C5-1772-436B-9E1C-FF05FA293B4F}"/>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FA606F5-318A-494C-9E15-36590EB40A08}"/>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11781D2-CCCC-4623-8D91-E06D18190D5A}"/>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73DD652-8AA5-4A0A-8219-537894B5B734}"/>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B9D3F07-60B0-43FB-9F13-3D67DD240512}"/>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21466B30-7369-4621-93A7-91871FC9C958}"/>
                  </a:ext>
                </a:extLst>
              </p:cNvPr>
              <p:cNvGrpSpPr/>
              <p:nvPr/>
            </p:nvGrpSpPr>
            <p:grpSpPr>
              <a:xfrm>
                <a:off x="8600268" y="443345"/>
                <a:ext cx="2043567" cy="554181"/>
                <a:chOff x="1447800" y="429491"/>
                <a:chExt cx="2043567" cy="554181"/>
              </a:xfrm>
            </p:grpSpPr>
            <p:cxnSp>
              <p:nvCxnSpPr>
                <p:cNvPr id="54" name="Straight Connector 53">
                  <a:extLst>
                    <a:ext uri="{FF2B5EF4-FFF2-40B4-BE49-F238E27FC236}">
                      <a16:creationId xmlns:a16="http://schemas.microsoft.com/office/drawing/2014/main" id="{A2C1B774-1FBA-4201-AAB9-057902D051F8}"/>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C710C99-7393-4069-AAED-B95C0E8CFFD8}"/>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0594D7A-9BF4-4DCD-9BB7-7DFFF76D6023}"/>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E01CF31-ADEE-4236-899F-A9787E2010F8}"/>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30802A3-BF4A-4A49-858F-9DE6596F1812}"/>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grpSp>
      <p:grpSp>
        <p:nvGrpSpPr>
          <p:cNvPr id="67" name="Group 66">
            <a:extLst>
              <a:ext uri="{FF2B5EF4-FFF2-40B4-BE49-F238E27FC236}">
                <a16:creationId xmlns:a16="http://schemas.microsoft.com/office/drawing/2014/main" id="{0BE46ADE-EF79-45FF-AFFC-B57B26C04492}"/>
              </a:ext>
            </a:extLst>
          </p:cNvPr>
          <p:cNvGrpSpPr/>
          <p:nvPr/>
        </p:nvGrpSpPr>
        <p:grpSpPr>
          <a:xfrm>
            <a:off x="978129" y="5815979"/>
            <a:ext cx="984022" cy="532332"/>
            <a:chOff x="8689555" y="487909"/>
            <a:chExt cx="984022" cy="532332"/>
          </a:xfrm>
          <a:solidFill>
            <a:srgbClr val="DDBEA9"/>
          </a:solidFill>
        </p:grpSpPr>
        <p:sp>
          <p:nvSpPr>
            <p:cNvPr id="68" name="Flowchart: Connector 67">
              <a:extLst>
                <a:ext uri="{FF2B5EF4-FFF2-40B4-BE49-F238E27FC236}">
                  <a16:creationId xmlns:a16="http://schemas.microsoft.com/office/drawing/2014/main" id="{EE920769-C70A-4984-A50D-B1F8F433B949}"/>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C1FFEA2C-0676-4F70-9DD3-AF2FEBF5E665}"/>
                </a:ext>
              </a:extLst>
            </p:cNvPr>
            <p:cNvGrpSpPr/>
            <p:nvPr/>
          </p:nvGrpSpPr>
          <p:grpSpPr>
            <a:xfrm>
              <a:off x="8689555" y="487909"/>
              <a:ext cx="541075" cy="532332"/>
              <a:chOff x="8706068" y="485775"/>
              <a:chExt cx="541075" cy="532332"/>
            </a:xfrm>
            <a:grpFill/>
          </p:grpSpPr>
          <p:sp>
            <p:nvSpPr>
              <p:cNvPr id="70" name="Flowchart: Connector 69">
                <a:extLst>
                  <a:ext uri="{FF2B5EF4-FFF2-40B4-BE49-F238E27FC236}">
                    <a16:creationId xmlns:a16="http://schemas.microsoft.com/office/drawing/2014/main" id="{2C3AE47B-3BEA-434A-9D74-8A15A5016E0D}"/>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Connector 70">
                <a:extLst>
                  <a:ext uri="{FF2B5EF4-FFF2-40B4-BE49-F238E27FC236}">
                    <a16:creationId xmlns:a16="http://schemas.microsoft.com/office/drawing/2014/main" id="{839EBD3F-A6E0-46BC-87F6-DA1D766B1600}"/>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2" name="Group 71">
            <a:extLst>
              <a:ext uri="{FF2B5EF4-FFF2-40B4-BE49-F238E27FC236}">
                <a16:creationId xmlns:a16="http://schemas.microsoft.com/office/drawing/2014/main" id="{3CB6C14C-D6A3-46AE-A8F5-F2E75B2D98FD}"/>
              </a:ext>
            </a:extLst>
          </p:cNvPr>
          <p:cNvGrpSpPr/>
          <p:nvPr/>
        </p:nvGrpSpPr>
        <p:grpSpPr>
          <a:xfrm>
            <a:off x="1168839" y="5405535"/>
            <a:ext cx="735968" cy="573611"/>
            <a:chOff x="8886485" y="82648"/>
            <a:chExt cx="735968" cy="573611"/>
          </a:xfrm>
          <a:solidFill>
            <a:srgbClr val="DDBEA9"/>
          </a:solidFill>
        </p:grpSpPr>
        <p:sp>
          <p:nvSpPr>
            <p:cNvPr id="73" name="Flowchart: Connector 72">
              <a:extLst>
                <a:ext uri="{FF2B5EF4-FFF2-40B4-BE49-F238E27FC236}">
                  <a16:creationId xmlns:a16="http://schemas.microsoft.com/office/drawing/2014/main" id="{B7E85F66-61F7-48B8-8431-972032252146}"/>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B7A44134-C3BC-473E-80B3-1AF635B3DFDA}"/>
                </a:ext>
              </a:extLst>
            </p:cNvPr>
            <p:cNvGrpSpPr/>
            <p:nvPr/>
          </p:nvGrpSpPr>
          <p:grpSpPr>
            <a:xfrm>
              <a:off x="8886485" y="82648"/>
              <a:ext cx="454342" cy="573611"/>
              <a:chOff x="8888867" y="100911"/>
              <a:chExt cx="454342" cy="573611"/>
            </a:xfrm>
            <a:grpFill/>
          </p:grpSpPr>
          <p:sp>
            <p:nvSpPr>
              <p:cNvPr id="75" name="Flowchart: Connector 74">
                <a:extLst>
                  <a:ext uri="{FF2B5EF4-FFF2-40B4-BE49-F238E27FC236}">
                    <a16:creationId xmlns:a16="http://schemas.microsoft.com/office/drawing/2014/main" id="{417645E6-71A7-4854-9613-8A9A3E18BFC0}"/>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Connector 75">
                <a:extLst>
                  <a:ext uri="{FF2B5EF4-FFF2-40B4-BE49-F238E27FC236}">
                    <a16:creationId xmlns:a16="http://schemas.microsoft.com/office/drawing/2014/main" id="{6E9A3FBA-3AE7-48DD-B65A-C6EB498B787E}"/>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8" name="Group 77">
            <a:extLst>
              <a:ext uri="{FF2B5EF4-FFF2-40B4-BE49-F238E27FC236}">
                <a16:creationId xmlns:a16="http://schemas.microsoft.com/office/drawing/2014/main" id="{9692006D-7B26-4A7E-AE7F-01CA79EE88DF}"/>
              </a:ext>
            </a:extLst>
          </p:cNvPr>
          <p:cNvGrpSpPr/>
          <p:nvPr/>
        </p:nvGrpSpPr>
        <p:grpSpPr>
          <a:xfrm>
            <a:off x="10512177" y="1810411"/>
            <a:ext cx="735968" cy="573611"/>
            <a:chOff x="8886485" y="82648"/>
            <a:chExt cx="735968" cy="573611"/>
          </a:xfrm>
          <a:solidFill>
            <a:srgbClr val="DDBEA9"/>
          </a:solidFill>
        </p:grpSpPr>
        <p:sp>
          <p:nvSpPr>
            <p:cNvPr id="79" name="Flowchart: Connector 78">
              <a:extLst>
                <a:ext uri="{FF2B5EF4-FFF2-40B4-BE49-F238E27FC236}">
                  <a16:creationId xmlns:a16="http://schemas.microsoft.com/office/drawing/2014/main" id="{8A352FFA-9387-4DAF-BF97-A9D45E5980C1}"/>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090BD11E-22ED-4F36-A982-6994B1829D45}"/>
                </a:ext>
              </a:extLst>
            </p:cNvPr>
            <p:cNvGrpSpPr/>
            <p:nvPr/>
          </p:nvGrpSpPr>
          <p:grpSpPr>
            <a:xfrm>
              <a:off x="8886485" y="82648"/>
              <a:ext cx="454342" cy="573611"/>
              <a:chOff x="8888867" y="100911"/>
              <a:chExt cx="454342" cy="573611"/>
            </a:xfrm>
            <a:grpFill/>
          </p:grpSpPr>
          <p:sp>
            <p:nvSpPr>
              <p:cNvPr id="81" name="Flowchart: Connector 80">
                <a:extLst>
                  <a:ext uri="{FF2B5EF4-FFF2-40B4-BE49-F238E27FC236}">
                    <a16:creationId xmlns:a16="http://schemas.microsoft.com/office/drawing/2014/main" id="{A3BF0162-35F1-4ABA-BAB9-216FC89E11F1}"/>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Connector 81">
                <a:extLst>
                  <a:ext uri="{FF2B5EF4-FFF2-40B4-BE49-F238E27FC236}">
                    <a16:creationId xmlns:a16="http://schemas.microsoft.com/office/drawing/2014/main" id="{0D6FE99E-9B7A-40B7-9334-5FB2B1B0CBC5}"/>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a:extLst>
              <a:ext uri="{FF2B5EF4-FFF2-40B4-BE49-F238E27FC236}">
                <a16:creationId xmlns:a16="http://schemas.microsoft.com/office/drawing/2014/main" id="{95939382-19FC-4B58-8454-8C36B581A97B}"/>
              </a:ext>
            </a:extLst>
          </p:cNvPr>
          <p:cNvGrpSpPr/>
          <p:nvPr/>
        </p:nvGrpSpPr>
        <p:grpSpPr>
          <a:xfrm>
            <a:off x="10298787" y="2227829"/>
            <a:ext cx="984022" cy="532332"/>
            <a:chOff x="8689555" y="487909"/>
            <a:chExt cx="984022" cy="532332"/>
          </a:xfrm>
          <a:solidFill>
            <a:srgbClr val="DDBEA9"/>
          </a:solidFill>
        </p:grpSpPr>
        <p:sp>
          <p:nvSpPr>
            <p:cNvPr id="84" name="Flowchart: Connector 83">
              <a:extLst>
                <a:ext uri="{FF2B5EF4-FFF2-40B4-BE49-F238E27FC236}">
                  <a16:creationId xmlns:a16="http://schemas.microsoft.com/office/drawing/2014/main" id="{4992DD05-EA58-4362-A7BA-7F768B6F4A02}"/>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0ABE3CD2-7D14-48DF-B636-8145FB107D67}"/>
                </a:ext>
              </a:extLst>
            </p:cNvPr>
            <p:cNvGrpSpPr/>
            <p:nvPr/>
          </p:nvGrpSpPr>
          <p:grpSpPr>
            <a:xfrm>
              <a:off x="8689555" y="487909"/>
              <a:ext cx="541075" cy="532332"/>
              <a:chOff x="8706068" y="485775"/>
              <a:chExt cx="541075" cy="532332"/>
            </a:xfrm>
            <a:grpFill/>
          </p:grpSpPr>
          <p:sp>
            <p:nvSpPr>
              <p:cNvPr id="86" name="Flowchart: Connector 85">
                <a:extLst>
                  <a:ext uri="{FF2B5EF4-FFF2-40B4-BE49-F238E27FC236}">
                    <a16:creationId xmlns:a16="http://schemas.microsoft.com/office/drawing/2014/main" id="{9049FAF6-98BA-4982-8C78-F4FCAC321FB7}"/>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Connector 86">
                <a:extLst>
                  <a:ext uri="{FF2B5EF4-FFF2-40B4-BE49-F238E27FC236}">
                    <a16:creationId xmlns:a16="http://schemas.microsoft.com/office/drawing/2014/main" id="{EB7ECC9C-3333-4612-8B79-EDB83C6694C6}"/>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92" name="Picture 91">
            <a:extLst>
              <a:ext uri="{FF2B5EF4-FFF2-40B4-BE49-F238E27FC236}">
                <a16:creationId xmlns:a16="http://schemas.microsoft.com/office/drawing/2014/main" id="{60F8E5A7-48F2-418C-A44C-4D955902E798}"/>
              </a:ext>
            </a:extLst>
          </p:cNvPr>
          <p:cNvPicPr>
            <a:picLocks noChangeAspect="1"/>
          </p:cNvPicPr>
          <p:nvPr/>
        </p:nvPicPr>
        <p:blipFill rotWithShape="1">
          <a:blip r:embed="rId2">
            <a:extLst>
              <a:ext uri="{28A0092B-C50C-407E-A947-70E740481C1C}">
                <a14:useLocalDpi xmlns:a14="http://schemas.microsoft.com/office/drawing/2010/main" val="0"/>
              </a:ext>
            </a:extLst>
          </a:blip>
          <a:srcRect l="25617" t="35629" r="25953" b="6777"/>
          <a:stretch/>
        </p:blipFill>
        <p:spPr>
          <a:xfrm>
            <a:off x="5092289" y="4106285"/>
            <a:ext cx="2586222" cy="2453842"/>
          </a:xfrm>
          <a:custGeom>
            <a:avLst/>
            <a:gdLst>
              <a:gd name="connsiteX0" fmla="*/ 1289326 w 2578651"/>
              <a:gd name="connsiteY0" fmla="*/ 0 h 2446658"/>
              <a:gd name="connsiteX1" fmla="*/ 2535186 w 2578651"/>
              <a:gd name="connsiteY1" fmla="*/ 1259903 h 2446658"/>
              <a:gd name="connsiteX2" fmla="*/ 2308964 w 2578651"/>
              <a:gd name="connsiteY2" fmla="*/ 2429551 h 2446658"/>
              <a:gd name="connsiteX3" fmla="*/ 2264800 w 2578651"/>
              <a:gd name="connsiteY3" fmla="*/ 2446658 h 2446658"/>
              <a:gd name="connsiteX4" fmla="*/ 724036 w 2578651"/>
              <a:gd name="connsiteY4" fmla="*/ 2446658 h 2446658"/>
              <a:gd name="connsiteX5" fmla="*/ 657307 w 2578651"/>
              <a:gd name="connsiteY5" fmla="*/ 2433593 h 2446658"/>
              <a:gd name="connsiteX6" fmla="*/ 43466 w 2578651"/>
              <a:gd name="connsiteY6" fmla="*/ 1259903 h 2446658"/>
              <a:gd name="connsiteX7" fmla="*/ 1289326 w 2578651"/>
              <a:gd name="connsiteY7" fmla="*/ 0 h 2446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8651" h="2446658">
                <a:moveTo>
                  <a:pt x="1289326" y="0"/>
                </a:moveTo>
                <a:cubicBezTo>
                  <a:pt x="1977395" y="0"/>
                  <a:pt x="2535186" y="564078"/>
                  <a:pt x="2535186" y="1259903"/>
                </a:cubicBezTo>
                <a:cubicBezTo>
                  <a:pt x="2535186" y="1738283"/>
                  <a:pt x="2725716" y="2220321"/>
                  <a:pt x="2308964" y="2429551"/>
                </a:cubicBezTo>
                <a:lnTo>
                  <a:pt x="2264800" y="2446658"/>
                </a:lnTo>
                <a:lnTo>
                  <a:pt x="724036" y="2446658"/>
                </a:lnTo>
                <a:lnTo>
                  <a:pt x="657307" y="2433593"/>
                </a:lnTo>
                <a:cubicBezTo>
                  <a:pt x="-243509" y="2241013"/>
                  <a:pt x="43466" y="1847006"/>
                  <a:pt x="43466" y="1259903"/>
                </a:cubicBezTo>
                <a:cubicBezTo>
                  <a:pt x="43466" y="564078"/>
                  <a:pt x="601257" y="0"/>
                  <a:pt x="1289326" y="0"/>
                </a:cubicBezTo>
                <a:close/>
              </a:path>
            </a:pathLst>
          </a:custGeom>
        </p:spPr>
      </p:pic>
      <p:pic>
        <p:nvPicPr>
          <p:cNvPr id="96" name="Picture 95">
            <a:extLst>
              <a:ext uri="{FF2B5EF4-FFF2-40B4-BE49-F238E27FC236}">
                <a16:creationId xmlns:a16="http://schemas.microsoft.com/office/drawing/2014/main" id="{4EA29D98-464B-4737-BE42-4AA8E8DC511D}"/>
              </a:ext>
            </a:extLst>
          </p:cNvPr>
          <p:cNvPicPr>
            <a:picLocks noChangeAspect="1"/>
          </p:cNvPicPr>
          <p:nvPr/>
        </p:nvPicPr>
        <p:blipFill>
          <a:blip r:embed="rId2">
            <a:extLst>
              <a:ext uri="{28A0092B-C50C-407E-A947-70E740481C1C}">
                <a14:useLocalDpi xmlns:a14="http://schemas.microsoft.com/office/drawing/2010/main" val="0"/>
              </a:ext>
            </a:extLst>
          </a:blip>
          <a:srcRect b="-3212"/>
          <a:stretch>
            <a:fillRect/>
          </a:stretch>
        </p:blipFill>
        <p:spPr>
          <a:xfrm>
            <a:off x="3674882" y="2639857"/>
            <a:ext cx="5122341" cy="4218143"/>
          </a:xfrm>
          <a:custGeom>
            <a:avLst/>
            <a:gdLst>
              <a:gd name="connsiteX0" fmla="*/ 1869250 w 5324475"/>
              <a:gd name="connsiteY0" fmla="*/ 4248150 h 4384596"/>
              <a:gd name="connsiteX1" fmla="*/ 3212579 w 5324475"/>
              <a:gd name="connsiteY1" fmla="*/ 4248150 h 4384596"/>
              <a:gd name="connsiteX2" fmla="*/ 3177444 w 5324475"/>
              <a:gd name="connsiteY2" fmla="*/ 4259156 h 4384596"/>
              <a:gd name="connsiteX3" fmla="*/ 2767287 w 5324475"/>
              <a:gd name="connsiteY3" fmla="*/ 4350268 h 4384596"/>
              <a:gd name="connsiteX4" fmla="*/ 1910563 w 5324475"/>
              <a:gd name="connsiteY4" fmla="*/ 4275228 h 4384596"/>
              <a:gd name="connsiteX5" fmla="*/ 0 w 5324475"/>
              <a:gd name="connsiteY5" fmla="*/ 0 h 4384596"/>
              <a:gd name="connsiteX6" fmla="*/ 5324475 w 5324475"/>
              <a:gd name="connsiteY6" fmla="*/ 0 h 4384596"/>
              <a:gd name="connsiteX7" fmla="*/ 5324475 w 5324475"/>
              <a:gd name="connsiteY7" fmla="*/ 4248150 h 4384596"/>
              <a:gd name="connsiteX8" fmla="*/ 3212579 w 5324475"/>
              <a:gd name="connsiteY8" fmla="*/ 4248150 h 4384596"/>
              <a:gd name="connsiteX9" fmla="*/ 3347357 w 5324475"/>
              <a:gd name="connsiteY9" fmla="*/ 4205931 h 4384596"/>
              <a:gd name="connsiteX10" fmla="*/ 4118001 w 5324475"/>
              <a:gd name="connsiteY10" fmla="*/ 2931924 h 4384596"/>
              <a:gd name="connsiteX11" fmla="*/ 2767287 w 5324475"/>
              <a:gd name="connsiteY11" fmla="*/ 1513580 h 4384596"/>
              <a:gd name="connsiteX12" fmla="*/ 1416573 w 5324475"/>
              <a:gd name="connsiteY12" fmla="*/ 2931924 h 4384596"/>
              <a:gd name="connsiteX13" fmla="*/ 1800956 w 5324475"/>
              <a:gd name="connsiteY13" fmla="*/ 4203389 h 4384596"/>
              <a:gd name="connsiteX14" fmla="*/ 1869250 w 5324475"/>
              <a:gd name="connsiteY14" fmla="*/ 4248150 h 4384596"/>
              <a:gd name="connsiteX15" fmla="*/ 0 w 5324475"/>
              <a:gd name="connsiteY15" fmla="*/ 4248150 h 438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24475" h="4384596">
                <a:moveTo>
                  <a:pt x="1869250" y="4248150"/>
                </a:moveTo>
                <a:lnTo>
                  <a:pt x="3212579" y="4248150"/>
                </a:lnTo>
                <a:lnTo>
                  <a:pt x="3177444" y="4259156"/>
                </a:lnTo>
                <a:cubicBezTo>
                  <a:pt x="3056673" y="4292882"/>
                  <a:pt x="2920591" y="4323146"/>
                  <a:pt x="2767287" y="4350268"/>
                </a:cubicBezTo>
                <a:cubicBezTo>
                  <a:pt x="2384029" y="4418074"/>
                  <a:pt x="2108401" y="4381487"/>
                  <a:pt x="1910563" y="4275228"/>
                </a:cubicBezTo>
                <a:close/>
                <a:moveTo>
                  <a:pt x="0" y="0"/>
                </a:moveTo>
                <a:lnTo>
                  <a:pt x="5324475" y="0"/>
                </a:lnTo>
                <a:lnTo>
                  <a:pt x="5324475" y="4248150"/>
                </a:lnTo>
                <a:lnTo>
                  <a:pt x="3212579" y="4248150"/>
                </a:lnTo>
                <a:lnTo>
                  <a:pt x="3347357" y="4205931"/>
                </a:lnTo>
                <a:cubicBezTo>
                  <a:pt x="4035952" y="3963685"/>
                  <a:pt x="4118001" y="3568380"/>
                  <a:pt x="4118001" y="2931924"/>
                </a:cubicBezTo>
                <a:cubicBezTo>
                  <a:pt x="4118001" y="2148594"/>
                  <a:pt x="3513266" y="1513580"/>
                  <a:pt x="2767287" y="1513580"/>
                </a:cubicBezTo>
                <a:cubicBezTo>
                  <a:pt x="2021308" y="1513580"/>
                  <a:pt x="1416573" y="2148594"/>
                  <a:pt x="1416573" y="2931924"/>
                </a:cubicBezTo>
                <a:cubicBezTo>
                  <a:pt x="1416573" y="3421505"/>
                  <a:pt x="1465123" y="3937907"/>
                  <a:pt x="1800956" y="4203389"/>
                </a:cubicBezTo>
                <a:lnTo>
                  <a:pt x="1869250" y="4248150"/>
                </a:lnTo>
                <a:lnTo>
                  <a:pt x="0" y="4248150"/>
                </a:lnTo>
                <a:close/>
              </a:path>
            </a:pathLst>
          </a:custGeom>
        </p:spPr>
      </p:pic>
      <p:pic>
        <p:nvPicPr>
          <p:cNvPr id="3" name="Picture 2">
            <a:extLst>
              <a:ext uri="{FF2B5EF4-FFF2-40B4-BE49-F238E27FC236}">
                <a16:creationId xmlns:a16="http://schemas.microsoft.com/office/drawing/2014/main" id="{2FD71A9C-DDA4-45B8-95EC-921CE0DCD21A}"/>
              </a:ext>
            </a:extLst>
          </p:cNvPr>
          <p:cNvPicPr>
            <a:picLocks noChangeAspect="1"/>
          </p:cNvPicPr>
          <p:nvPr/>
        </p:nvPicPr>
        <p:blipFill>
          <a:blip r:embed="rId3">
            <a:clrChange>
              <a:clrFrom>
                <a:srgbClr val="FCFDFC"/>
              </a:clrFrom>
              <a:clrTo>
                <a:srgbClr val="FCFDFC">
                  <a:alpha val="0"/>
                </a:srgbClr>
              </a:clrTo>
            </a:clrChange>
            <a:extLst>
              <a:ext uri="{28A0092B-C50C-407E-A947-70E740481C1C}">
                <a14:useLocalDpi xmlns:a14="http://schemas.microsoft.com/office/drawing/2010/main" val="0"/>
              </a:ext>
            </a:extLst>
          </a:blip>
          <a:stretch>
            <a:fillRect/>
          </a:stretch>
        </p:blipFill>
        <p:spPr>
          <a:xfrm rot="20893945">
            <a:off x="302816" y="1446342"/>
            <a:ext cx="1531043" cy="2077546"/>
          </a:xfrm>
          <a:prstGeom prst="rect">
            <a:avLst/>
          </a:prstGeom>
        </p:spPr>
      </p:pic>
      <p:pic>
        <p:nvPicPr>
          <p:cNvPr id="32" name="Picture 31">
            <a:extLst>
              <a:ext uri="{FF2B5EF4-FFF2-40B4-BE49-F238E27FC236}">
                <a16:creationId xmlns:a16="http://schemas.microsoft.com/office/drawing/2014/main" id="{2DCFB0BC-F042-4642-A7AC-E56D16A114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04748">
            <a:off x="1506300" y="4225577"/>
            <a:ext cx="2080829" cy="2080829"/>
          </a:xfrm>
          <a:prstGeom prst="rect">
            <a:avLst/>
          </a:prstGeom>
        </p:spPr>
      </p:pic>
      <p:pic>
        <p:nvPicPr>
          <p:cNvPr id="35" name="Picture 34">
            <a:extLst>
              <a:ext uri="{FF2B5EF4-FFF2-40B4-BE49-F238E27FC236}">
                <a16:creationId xmlns:a16="http://schemas.microsoft.com/office/drawing/2014/main" id="{9A71DEA2-19E4-4BC2-8CAC-D4468410AD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7850" y="4961621"/>
            <a:ext cx="1873938" cy="1873938"/>
          </a:xfrm>
          <a:prstGeom prst="rect">
            <a:avLst/>
          </a:prstGeom>
        </p:spPr>
      </p:pic>
      <p:grpSp>
        <p:nvGrpSpPr>
          <p:cNvPr id="121" name="组合 337">
            <a:extLst>
              <a:ext uri="{FF2B5EF4-FFF2-40B4-BE49-F238E27FC236}">
                <a16:creationId xmlns:a16="http://schemas.microsoft.com/office/drawing/2014/main" id="{3EB60C1C-641A-46EB-AF73-863633B4C070}"/>
              </a:ext>
            </a:extLst>
          </p:cNvPr>
          <p:cNvGrpSpPr/>
          <p:nvPr/>
        </p:nvGrpSpPr>
        <p:grpSpPr>
          <a:xfrm rot="1689363">
            <a:off x="7721698" y="680725"/>
            <a:ext cx="3415062" cy="3641424"/>
            <a:chOff x="3051715" y="1629522"/>
            <a:chExt cx="7107908" cy="7107908"/>
          </a:xfrm>
        </p:grpSpPr>
        <p:sp>
          <p:nvSpPr>
            <p:cNvPr id="122" name="弧形 338">
              <a:extLst>
                <a:ext uri="{FF2B5EF4-FFF2-40B4-BE49-F238E27FC236}">
                  <a16:creationId xmlns:a16="http://schemas.microsoft.com/office/drawing/2014/main" id="{144F1606-2FA0-4937-854F-93E7F0CB4029}"/>
                </a:ext>
              </a:extLst>
            </p:cNvPr>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3" name="弧形 339">
              <a:extLst>
                <a:ext uri="{FF2B5EF4-FFF2-40B4-BE49-F238E27FC236}">
                  <a16:creationId xmlns:a16="http://schemas.microsoft.com/office/drawing/2014/main" id="{55E1463E-80C8-47C0-B27A-A42CA5996F8B}"/>
                </a:ext>
              </a:extLst>
            </p:cNvPr>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4" name="弧形 340">
              <a:extLst>
                <a:ext uri="{FF2B5EF4-FFF2-40B4-BE49-F238E27FC236}">
                  <a16:creationId xmlns:a16="http://schemas.microsoft.com/office/drawing/2014/main" id="{6DBEED44-868E-4CDD-9232-F454E74842EB}"/>
                </a:ext>
              </a:extLst>
            </p:cNvPr>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5" name="弧形 341">
              <a:extLst>
                <a:ext uri="{FF2B5EF4-FFF2-40B4-BE49-F238E27FC236}">
                  <a16:creationId xmlns:a16="http://schemas.microsoft.com/office/drawing/2014/main" id="{7362AECD-AAE1-4A1F-A648-8A0DC8A33F7B}"/>
                </a:ext>
              </a:extLst>
            </p:cNvPr>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6" name="弧形 342">
              <a:extLst>
                <a:ext uri="{FF2B5EF4-FFF2-40B4-BE49-F238E27FC236}">
                  <a16:creationId xmlns:a16="http://schemas.microsoft.com/office/drawing/2014/main" id="{96D15499-A236-4CF0-B5A0-F6215EA21477}"/>
                </a:ext>
              </a:extLst>
            </p:cNvPr>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127" name="任意多边形 133">
            <a:extLst>
              <a:ext uri="{FF2B5EF4-FFF2-40B4-BE49-F238E27FC236}">
                <a16:creationId xmlns:a16="http://schemas.microsoft.com/office/drawing/2014/main" id="{483595FE-AC15-4070-9065-07E8E6AFDA2C}"/>
              </a:ext>
            </a:extLst>
          </p:cNvPr>
          <p:cNvSpPr/>
          <p:nvPr/>
        </p:nvSpPr>
        <p:spPr>
          <a:xfrm flipH="1">
            <a:off x="7309960" y="1205344"/>
            <a:ext cx="1471713" cy="936596"/>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7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8" name="任意多边形 133">
            <a:extLst>
              <a:ext uri="{FF2B5EF4-FFF2-40B4-BE49-F238E27FC236}">
                <a16:creationId xmlns:a16="http://schemas.microsoft.com/office/drawing/2014/main" id="{AD256ACC-4CEB-4B2F-8DC7-B604185F1AA2}"/>
              </a:ext>
            </a:extLst>
          </p:cNvPr>
          <p:cNvSpPr/>
          <p:nvPr/>
        </p:nvSpPr>
        <p:spPr>
          <a:xfrm rot="770514" flipH="1">
            <a:off x="10128672" y="2672239"/>
            <a:ext cx="1471713" cy="936596"/>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7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Picture 5">
            <a:extLst>
              <a:ext uri="{FF2B5EF4-FFF2-40B4-BE49-F238E27FC236}">
                <a16:creationId xmlns:a16="http://schemas.microsoft.com/office/drawing/2014/main" id="{9E8C78D7-2CC7-49EF-B728-0287F897C8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4816" y="2752730"/>
            <a:ext cx="2097260" cy="2097260"/>
          </a:xfrm>
          <a:prstGeom prst="rect">
            <a:avLst/>
          </a:prstGeom>
        </p:spPr>
      </p:pic>
      <p:grpSp>
        <p:nvGrpSpPr>
          <p:cNvPr id="4" name="Group 3">
            <a:extLst>
              <a:ext uri="{FF2B5EF4-FFF2-40B4-BE49-F238E27FC236}">
                <a16:creationId xmlns:a16="http://schemas.microsoft.com/office/drawing/2014/main" id="{1F14FE5A-FF77-46FF-AF91-4A7D56A43E4B}"/>
              </a:ext>
            </a:extLst>
          </p:cNvPr>
          <p:cNvGrpSpPr/>
          <p:nvPr/>
        </p:nvGrpSpPr>
        <p:grpSpPr>
          <a:xfrm>
            <a:off x="2407659" y="1005936"/>
            <a:ext cx="7656525" cy="2107324"/>
            <a:chOff x="2407659" y="1005936"/>
            <a:chExt cx="7656525" cy="2107324"/>
          </a:xfrm>
        </p:grpSpPr>
        <p:sp>
          <p:nvSpPr>
            <p:cNvPr id="65" name="TextBox 64">
              <a:extLst>
                <a:ext uri="{FF2B5EF4-FFF2-40B4-BE49-F238E27FC236}">
                  <a16:creationId xmlns:a16="http://schemas.microsoft.com/office/drawing/2014/main" id="{EAD02C4D-7274-496B-9345-882BFA13AF44}"/>
                </a:ext>
              </a:extLst>
            </p:cNvPr>
            <p:cNvSpPr txBox="1"/>
            <p:nvPr/>
          </p:nvSpPr>
          <p:spPr>
            <a:xfrm>
              <a:off x="2407659" y="2092057"/>
              <a:ext cx="7656525" cy="1015663"/>
            </a:xfrm>
            <a:prstGeom prst="rect">
              <a:avLst/>
            </a:prstGeom>
            <a:noFill/>
          </p:spPr>
          <p:txBody>
            <a:bodyPr wrap="none" rtlCol="0">
              <a:prstTxWarp prst="textDeflateBottom">
                <a:avLst>
                  <a:gd name="adj" fmla="val 69097"/>
                </a:avLst>
              </a:prstTxWarp>
              <a:spAutoFit/>
              <a:scene3d>
                <a:camera prst="orthographicFront"/>
                <a:lightRig rig="soft" dir="t">
                  <a:rot lat="0" lon="0" rev="15600000"/>
                </a:lightRig>
              </a:scene3d>
              <a:sp3d extrusionH="57150" prstMaterial="softEdge">
                <a:bevelT w="25400" h="38100"/>
              </a:sp3d>
            </a:bodyPr>
            <a:lstStyle/>
            <a:p>
              <a:r>
                <a:rPr lang="en-US" sz="6000" b="1" dirty="0" err="1">
                  <a:ln/>
                  <a:solidFill>
                    <a:srgbClr val="FF3333"/>
                  </a:solidFill>
                  <a:effectLst>
                    <a:outerShdw blurRad="60007" dist="310007" dir="7680000" sy="30000" kx="1300200" algn="ctr" rotWithShape="0">
                      <a:prstClr val="black">
                        <a:alpha val="32000"/>
                      </a:prstClr>
                    </a:outerShdw>
                  </a:effectLst>
                  <a:latin typeface="Choco Matcha" panose="02000500000000000000" pitchFamily="2" charset="0"/>
                </a:rPr>
                <a:t>Tâp</a:t>
              </a:r>
              <a:r>
                <a:rPr lang="en-US" sz="6000" b="1" dirty="0">
                  <a:ln/>
                  <a:solidFill>
                    <a:srgbClr val="FF3333"/>
                  </a:solidFill>
                  <a:effectLst>
                    <a:outerShdw blurRad="60007" dist="310007" dir="7680000" sy="30000" kx="1300200" algn="ctr" rotWithShape="0">
                      <a:prstClr val="black">
                        <a:alpha val="32000"/>
                      </a:prstClr>
                    </a:outerShdw>
                  </a:effectLst>
                  <a:latin typeface="Choco Matcha" panose="02000500000000000000" pitchFamily="2" charset="0"/>
                </a:rPr>
                <a:t> </a:t>
              </a:r>
              <a:r>
                <a:rPr lang="en-US" sz="6000" b="1" dirty="0" err="1">
                  <a:ln/>
                  <a:solidFill>
                    <a:srgbClr val="FF3333"/>
                  </a:solidFill>
                  <a:effectLst>
                    <a:outerShdw blurRad="60007" dist="310007" dir="7680000" sy="30000" kx="1300200" algn="ctr" rotWithShape="0">
                      <a:prstClr val="black">
                        <a:alpha val="32000"/>
                      </a:prstClr>
                    </a:outerShdw>
                  </a:effectLst>
                  <a:latin typeface="Choco Matcha" panose="02000500000000000000" pitchFamily="2" charset="0"/>
                </a:rPr>
                <a:t>làm</a:t>
              </a:r>
              <a:r>
                <a:rPr lang="en-US" sz="6000" b="1" dirty="0">
                  <a:ln/>
                  <a:solidFill>
                    <a:srgbClr val="FF3333"/>
                  </a:solidFill>
                  <a:effectLst>
                    <a:outerShdw blurRad="60007" dist="310007" dir="7680000" sy="30000" kx="1300200" algn="ctr" rotWithShape="0">
                      <a:prstClr val="black">
                        <a:alpha val="32000"/>
                      </a:prstClr>
                    </a:outerShdw>
                  </a:effectLst>
                  <a:latin typeface="Choco Matcha" panose="02000500000000000000" pitchFamily="2" charset="0"/>
                </a:rPr>
                <a:t> van</a:t>
              </a:r>
            </a:p>
          </p:txBody>
        </p:sp>
        <p:sp>
          <p:nvSpPr>
            <p:cNvPr id="2" name="TextBox 1">
              <a:extLst>
                <a:ext uri="{FF2B5EF4-FFF2-40B4-BE49-F238E27FC236}">
                  <a16:creationId xmlns:a16="http://schemas.microsoft.com/office/drawing/2014/main" id="{37D4C15F-3E77-43D6-9404-9EBE558A9D72}"/>
                </a:ext>
              </a:extLst>
            </p:cNvPr>
            <p:cNvSpPr txBox="1"/>
            <p:nvPr/>
          </p:nvSpPr>
          <p:spPr>
            <a:xfrm>
              <a:off x="3208421" y="2005264"/>
              <a:ext cx="1347536" cy="1107996"/>
            </a:xfrm>
            <a:prstGeom prst="rect">
              <a:avLst/>
            </a:prstGeom>
            <a:noFill/>
          </p:spPr>
          <p:txBody>
            <a:bodyPr wrap="square" rtlCol="0">
              <a:spAutoFit/>
            </a:bodyPr>
            <a:lstStyle/>
            <a:p>
              <a:r>
                <a:rPr lang="en-US" sz="6600" dirty="0">
                  <a:solidFill>
                    <a:srgbClr val="FF2929"/>
                  </a:solidFill>
                  <a:latin typeface="Choco Matcha" panose="02000500000000000000" pitchFamily="2" charset="0"/>
                </a:rPr>
                <a:t>.</a:t>
              </a:r>
            </a:p>
          </p:txBody>
        </p:sp>
        <p:sp>
          <p:nvSpPr>
            <p:cNvPr id="91" name="TextBox 90">
              <a:extLst>
                <a:ext uri="{FF2B5EF4-FFF2-40B4-BE49-F238E27FC236}">
                  <a16:creationId xmlns:a16="http://schemas.microsoft.com/office/drawing/2014/main" id="{A3919E15-836F-44B3-8ACB-6C5B8DCCE45E}"/>
                </a:ext>
              </a:extLst>
            </p:cNvPr>
            <p:cNvSpPr txBox="1"/>
            <p:nvPr/>
          </p:nvSpPr>
          <p:spPr>
            <a:xfrm rot="16482678">
              <a:off x="8213558" y="1441177"/>
              <a:ext cx="1347536" cy="477054"/>
            </a:xfrm>
            <a:prstGeom prst="rect">
              <a:avLst/>
            </a:prstGeom>
            <a:noFill/>
          </p:spPr>
          <p:txBody>
            <a:bodyPr wrap="square" rtlCol="0">
              <a:spAutoFit/>
            </a:bodyPr>
            <a:lstStyle/>
            <a:p>
              <a:r>
                <a:rPr lang="en-US" sz="2500" dirty="0">
                  <a:solidFill>
                    <a:srgbClr val="FF2929"/>
                  </a:solidFill>
                  <a:latin typeface="Choco Matcha" panose="02000500000000000000" pitchFamily="2" charset="0"/>
                </a:rPr>
                <a:t>(</a:t>
              </a:r>
            </a:p>
          </p:txBody>
        </p:sp>
      </p:grpSp>
    </p:spTree>
    <p:extLst>
      <p:ext uri="{BB962C8B-B14F-4D97-AF65-F5344CB8AC3E}">
        <p14:creationId xmlns:p14="http://schemas.microsoft.com/office/powerpoint/2010/main" val="370171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500" fill="hold"/>
                                        <p:tgtEl>
                                          <p:spTgt spid="89"/>
                                        </p:tgtEl>
                                        <p:attrNameLst>
                                          <p:attrName>ppt_x</p:attrName>
                                        </p:attrNameLst>
                                      </p:cBhvr>
                                      <p:tavLst>
                                        <p:tav tm="0">
                                          <p:val>
                                            <p:strVal val="#ppt_x"/>
                                          </p:val>
                                        </p:tav>
                                        <p:tav tm="100000">
                                          <p:val>
                                            <p:strVal val="#ppt_x"/>
                                          </p:val>
                                        </p:tav>
                                      </p:tavLst>
                                    </p:anim>
                                    <p:anim calcmode="lin" valueType="num">
                                      <p:cBhvr>
                                        <p:cTn id="8" dur="500" fill="hold"/>
                                        <p:tgtEl>
                                          <p:spTgt spid="89"/>
                                        </p:tgtEl>
                                        <p:attrNameLst>
                                          <p:attrName>ppt_y</p:attrName>
                                        </p:attrNameLst>
                                      </p:cBhvr>
                                      <p:tavLst>
                                        <p:tav tm="0">
                                          <p:val>
                                            <p:strVal val="#ppt_y-#ppt_h/2"/>
                                          </p:val>
                                        </p:tav>
                                        <p:tav tm="100000">
                                          <p:val>
                                            <p:strVal val="#ppt_y"/>
                                          </p:val>
                                        </p:tav>
                                      </p:tavLst>
                                    </p:anim>
                                    <p:anim calcmode="lin" valueType="num">
                                      <p:cBhvr>
                                        <p:cTn id="9" dur="500" fill="hold"/>
                                        <p:tgtEl>
                                          <p:spTgt spid="89"/>
                                        </p:tgtEl>
                                        <p:attrNameLst>
                                          <p:attrName>ppt_w</p:attrName>
                                        </p:attrNameLst>
                                      </p:cBhvr>
                                      <p:tavLst>
                                        <p:tav tm="0">
                                          <p:val>
                                            <p:strVal val="#ppt_w"/>
                                          </p:val>
                                        </p:tav>
                                        <p:tav tm="100000">
                                          <p:val>
                                            <p:strVal val="#ppt_w"/>
                                          </p:val>
                                        </p:tav>
                                      </p:tavLst>
                                    </p:anim>
                                    <p:anim calcmode="lin" valueType="num">
                                      <p:cBhvr>
                                        <p:cTn id="10" dur="500" fill="hold"/>
                                        <p:tgtEl>
                                          <p:spTgt spid="89"/>
                                        </p:tgtEl>
                                        <p:attrNameLst>
                                          <p:attrName>ppt_h</p:attrName>
                                        </p:attrNameLst>
                                      </p:cBhvr>
                                      <p:tavLst>
                                        <p:tav tm="0">
                                          <p:val>
                                            <p:fltVal val="0"/>
                                          </p:val>
                                        </p:tav>
                                        <p:tav tm="100000">
                                          <p:val>
                                            <p:strVal val="#ppt_h"/>
                                          </p:val>
                                        </p:tav>
                                      </p:tavLst>
                                    </p:anim>
                                  </p:childTnLst>
                                </p:cTn>
                              </p:par>
                              <p:par>
                                <p:cTn id="11" presetID="10" presetClass="entr" presetSubtype="0" fill="hold" nodeType="withEffect">
                                  <p:stCondLst>
                                    <p:cond delay="600"/>
                                  </p:stCondLst>
                                  <p:childTnLst>
                                    <p:set>
                                      <p:cBhvr>
                                        <p:cTn id="12" dur="1" fill="hold">
                                          <p:stCondLst>
                                            <p:cond delay="0"/>
                                          </p:stCondLst>
                                        </p:cTn>
                                        <p:tgtEl>
                                          <p:spTgt spid="78"/>
                                        </p:tgtEl>
                                        <p:attrNameLst>
                                          <p:attrName>style.visibility</p:attrName>
                                        </p:attrNameLst>
                                      </p:cBhvr>
                                      <p:to>
                                        <p:strVal val="visible"/>
                                      </p:to>
                                    </p:set>
                                    <p:animEffect transition="in" filter="fade">
                                      <p:cBhvr>
                                        <p:cTn id="13" dur="500"/>
                                        <p:tgtEl>
                                          <p:spTgt spid="78"/>
                                        </p:tgtEl>
                                      </p:cBhvr>
                                    </p:animEffect>
                                  </p:childTnLst>
                                </p:cTn>
                              </p:par>
                              <p:par>
                                <p:cTn id="14" presetID="10" presetClass="entr" presetSubtype="0" fill="hold" nodeType="withEffect">
                                  <p:stCondLst>
                                    <p:cond delay="600"/>
                                  </p:stCondLst>
                                  <p:childTnLst>
                                    <p:set>
                                      <p:cBhvr>
                                        <p:cTn id="15" dur="1" fill="hold">
                                          <p:stCondLst>
                                            <p:cond delay="0"/>
                                          </p:stCondLst>
                                        </p:cTn>
                                        <p:tgtEl>
                                          <p:spTgt spid="83"/>
                                        </p:tgtEl>
                                        <p:attrNameLst>
                                          <p:attrName>style.visibility</p:attrName>
                                        </p:attrNameLst>
                                      </p:cBhvr>
                                      <p:to>
                                        <p:strVal val="visible"/>
                                      </p:to>
                                    </p:set>
                                    <p:animEffect transition="in" filter="fade">
                                      <p:cBhvr>
                                        <p:cTn id="16" dur="500"/>
                                        <p:tgtEl>
                                          <p:spTgt spid="83"/>
                                        </p:tgtEl>
                                      </p:cBhvr>
                                    </p:animEffect>
                                  </p:childTnLst>
                                </p:cTn>
                              </p:par>
                              <p:par>
                                <p:cTn id="17" presetID="35" presetClass="emph" presetSubtype="0" repeatCount="indefinite" fill="hold" nodeType="withEffect">
                                  <p:stCondLst>
                                    <p:cond delay="1100"/>
                                  </p:stCondLst>
                                  <p:endCondLst>
                                    <p:cond evt="onNext" delay="0">
                                      <p:tgtEl>
                                        <p:sldTgt/>
                                      </p:tgtEl>
                                    </p:cond>
                                  </p:endCondLst>
                                  <p:childTnLst>
                                    <p:anim calcmode="discrete" valueType="str">
                                      <p:cBhvr>
                                        <p:cTn id="18" dur="2000" fill="hold"/>
                                        <p:tgtEl>
                                          <p:spTgt spid="78"/>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nodeType="withEffect">
                                  <p:stCondLst>
                                    <p:cond delay="1100"/>
                                  </p:stCondLst>
                                  <p:endCondLst>
                                    <p:cond evt="onNext" delay="0">
                                      <p:tgtEl>
                                        <p:sldTgt/>
                                      </p:tgtEl>
                                    </p:cond>
                                  </p:endCondLst>
                                  <p:childTnLst>
                                    <p:anim calcmode="discrete" valueType="str">
                                      <p:cBhvr>
                                        <p:cTn id="20" dur="1100" fill="hold"/>
                                        <p:tgtEl>
                                          <p:spTgt spid="83"/>
                                        </p:tgtEl>
                                        <p:attrNameLst>
                                          <p:attrName>style.visibility</p:attrName>
                                        </p:attrNameLst>
                                      </p:cBhvr>
                                      <p:tavLst>
                                        <p:tav tm="0">
                                          <p:val>
                                            <p:strVal val="hidden"/>
                                          </p:val>
                                        </p:tav>
                                        <p:tav tm="50000">
                                          <p:val>
                                            <p:strVal val="visible"/>
                                          </p:val>
                                        </p:tav>
                                      </p:tavLst>
                                    </p:anim>
                                  </p:childTnLst>
                                </p:cTn>
                              </p:par>
                              <p:par>
                                <p:cTn id="21" presetID="10" presetClass="entr" presetSubtype="0" fill="hold" nodeType="withEffect">
                                  <p:stCondLst>
                                    <p:cond delay="110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par>
                                <p:cTn id="24" presetID="10" presetClass="entr" presetSubtype="0" fill="hold" nodeType="withEffect">
                                  <p:stCondLst>
                                    <p:cond delay="110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par>
                                <p:cTn id="27" presetID="35" presetClass="emph" presetSubtype="0" repeatCount="indefinite" fill="hold" nodeType="withEffect">
                                  <p:stCondLst>
                                    <p:cond delay="1800"/>
                                  </p:stCondLst>
                                  <p:endCondLst>
                                    <p:cond evt="onNext" delay="0">
                                      <p:tgtEl>
                                        <p:sldTgt/>
                                      </p:tgtEl>
                                    </p:cond>
                                  </p:endCondLst>
                                  <p:childTnLst>
                                    <p:anim calcmode="discrete" valueType="str">
                                      <p:cBhvr>
                                        <p:cTn id="28" dur="1000" fill="hold"/>
                                        <p:tgtEl>
                                          <p:spTgt spid="67"/>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nodeType="withEffect">
                                  <p:stCondLst>
                                    <p:cond delay="1800"/>
                                  </p:stCondLst>
                                  <p:endCondLst>
                                    <p:cond evt="onNext" delay="0">
                                      <p:tgtEl>
                                        <p:sldTgt/>
                                      </p:tgtEl>
                                    </p:cond>
                                  </p:endCondLst>
                                  <p:childTnLst>
                                    <p:anim calcmode="discrete" valueType="str">
                                      <p:cBhvr>
                                        <p:cTn id="30" dur="2000" fill="hold"/>
                                        <p:tgtEl>
                                          <p:spTgt spid="72"/>
                                        </p:tgtEl>
                                        <p:attrNameLst>
                                          <p:attrName>style.visibility</p:attrName>
                                        </p:attrNameLst>
                                      </p:cBhvr>
                                      <p:tavLst>
                                        <p:tav tm="0">
                                          <p:val>
                                            <p:strVal val="hidden"/>
                                          </p:val>
                                        </p:tav>
                                        <p:tav tm="50000">
                                          <p:val>
                                            <p:strVal val="visible"/>
                                          </p:val>
                                        </p:tav>
                                      </p:tavLst>
                                    </p:anim>
                                  </p:childTnLst>
                                </p:cTn>
                              </p:par>
                              <p:par>
                                <p:cTn id="31" presetID="42" presetClass="entr" presetSubtype="0" fill="hold" nodeType="withEffect">
                                  <p:stCondLst>
                                    <p:cond delay="1800"/>
                                  </p:stCondLst>
                                  <p:childTnLst>
                                    <p:set>
                                      <p:cBhvr>
                                        <p:cTn id="32" dur="1" fill="hold">
                                          <p:stCondLst>
                                            <p:cond delay="0"/>
                                          </p:stCondLst>
                                        </p:cTn>
                                        <p:tgtEl>
                                          <p:spTgt spid="92"/>
                                        </p:tgtEl>
                                        <p:attrNameLst>
                                          <p:attrName>style.visibility</p:attrName>
                                        </p:attrNameLst>
                                      </p:cBhvr>
                                      <p:to>
                                        <p:strVal val="visible"/>
                                      </p:to>
                                    </p:set>
                                    <p:animEffect transition="in" filter="fade">
                                      <p:cBhvr>
                                        <p:cTn id="33" dur="1000"/>
                                        <p:tgtEl>
                                          <p:spTgt spid="92"/>
                                        </p:tgtEl>
                                      </p:cBhvr>
                                    </p:animEffect>
                                    <p:anim calcmode="lin" valueType="num">
                                      <p:cBhvr>
                                        <p:cTn id="34" dur="1000" fill="hold"/>
                                        <p:tgtEl>
                                          <p:spTgt spid="92"/>
                                        </p:tgtEl>
                                        <p:attrNameLst>
                                          <p:attrName>ppt_x</p:attrName>
                                        </p:attrNameLst>
                                      </p:cBhvr>
                                      <p:tavLst>
                                        <p:tav tm="0">
                                          <p:val>
                                            <p:strVal val="#ppt_x"/>
                                          </p:val>
                                        </p:tav>
                                        <p:tav tm="100000">
                                          <p:val>
                                            <p:strVal val="#ppt_x"/>
                                          </p:val>
                                        </p:tav>
                                      </p:tavLst>
                                    </p:anim>
                                    <p:anim calcmode="lin" valueType="num">
                                      <p:cBhvr>
                                        <p:cTn id="35" dur="1000" fill="hold"/>
                                        <p:tgtEl>
                                          <p:spTgt spid="92"/>
                                        </p:tgtEl>
                                        <p:attrNameLst>
                                          <p:attrName>ppt_y</p:attrName>
                                        </p:attrNameLst>
                                      </p:cBhvr>
                                      <p:tavLst>
                                        <p:tav tm="0">
                                          <p:val>
                                            <p:strVal val="#ppt_y+.1"/>
                                          </p:val>
                                        </p:tav>
                                        <p:tav tm="100000">
                                          <p:val>
                                            <p:strVal val="#ppt_y"/>
                                          </p:val>
                                        </p:tav>
                                      </p:tavLst>
                                    </p:anim>
                                  </p:childTnLst>
                                </p:cTn>
                              </p:par>
                              <p:par>
                                <p:cTn id="36" presetID="23" presetClass="entr" presetSubtype="16" fill="hold" nodeType="withEffect">
                                  <p:stCondLst>
                                    <p:cond delay="2800"/>
                                  </p:stCondLst>
                                  <p:childTnLst>
                                    <p:set>
                                      <p:cBhvr>
                                        <p:cTn id="37" dur="1" fill="hold">
                                          <p:stCondLst>
                                            <p:cond delay="0"/>
                                          </p:stCondLst>
                                        </p:cTn>
                                        <p:tgtEl>
                                          <p:spTgt spid="96"/>
                                        </p:tgtEl>
                                        <p:attrNameLst>
                                          <p:attrName>style.visibility</p:attrName>
                                        </p:attrNameLst>
                                      </p:cBhvr>
                                      <p:to>
                                        <p:strVal val="visible"/>
                                      </p:to>
                                    </p:set>
                                    <p:anim calcmode="lin" valueType="num">
                                      <p:cBhvr>
                                        <p:cTn id="38" dur="1000" fill="hold"/>
                                        <p:tgtEl>
                                          <p:spTgt spid="96"/>
                                        </p:tgtEl>
                                        <p:attrNameLst>
                                          <p:attrName>ppt_w</p:attrName>
                                        </p:attrNameLst>
                                      </p:cBhvr>
                                      <p:tavLst>
                                        <p:tav tm="0">
                                          <p:val>
                                            <p:fltVal val="0"/>
                                          </p:val>
                                        </p:tav>
                                        <p:tav tm="100000">
                                          <p:val>
                                            <p:strVal val="#ppt_w"/>
                                          </p:val>
                                        </p:tav>
                                      </p:tavLst>
                                    </p:anim>
                                    <p:anim calcmode="lin" valueType="num">
                                      <p:cBhvr>
                                        <p:cTn id="39" dur="1000" fill="hold"/>
                                        <p:tgtEl>
                                          <p:spTgt spid="96"/>
                                        </p:tgtEl>
                                        <p:attrNameLst>
                                          <p:attrName>ppt_h</p:attrName>
                                        </p:attrNameLst>
                                      </p:cBhvr>
                                      <p:tavLst>
                                        <p:tav tm="0">
                                          <p:val>
                                            <p:fltVal val="0"/>
                                          </p:val>
                                        </p:tav>
                                        <p:tav tm="100000">
                                          <p:val>
                                            <p:strVal val="#ppt_h"/>
                                          </p:val>
                                        </p:tav>
                                      </p:tavLst>
                                    </p:anim>
                                  </p:childTnLst>
                                </p:cTn>
                              </p:par>
                              <p:par>
                                <p:cTn id="40" presetID="42" presetClass="entr" presetSubtype="0" fill="hold" nodeType="withEffect">
                                  <p:stCondLst>
                                    <p:cond delay="280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280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280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280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1000"/>
                                        <p:tgtEl>
                                          <p:spTgt spid="32"/>
                                        </p:tgtEl>
                                      </p:cBhvr>
                                    </p:animEffect>
                                    <p:anim calcmode="lin" valueType="num">
                                      <p:cBhvr>
                                        <p:cTn id="58" dur="1000" fill="hold"/>
                                        <p:tgtEl>
                                          <p:spTgt spid="32"/>
                                        </p:tgtEl>
                                        <p:attrNameLst>
                                          <p:attrName>ppt_x</p:attrName>
                                        </p:attrNameLst>
                                      </p:cBhvr>
                                      <p:tavLst>
                                        <p:tav tm="0">
                                          <p:val>
                                            <p:strVal val="#ppt_x"/>
                                          </p:val>
                                        </p:tav>
                                        <p:tav tm="100000">
                                          <p:val>
                                            <p:strVal val="#ppt_x"/>
                                          </p:val>
                                        </p:tav>
                                      </p:tavLst>
                                    </p:anim>
                                    <p:anim calcmode="lin" valueType="num">
                                      <p:cBhvr>
                                        <p:cTn id="59" dur="1000" fill="hold"/>
                                        <p:tgtEl>
                                          <p:spTgt spid="3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800"/>
                                  </p:stCondLst>
                                  <p:childTnLst>
                                    <p:set>
                                      <p:cBhvr>
                                        <p:cTn id="61" dur="1" fill="hold">
                                          <p:stCondLst>
                                            <p:cond delay="0"/>
                                          </p:stCondLst>
                                        </p:cTn>
                                        <p:tgtEl>
                                          <p:spTgt spid="127"/>
                                        </p:tgtEl>
                                        <p:attrNameLst>
                                          <p:attrName>style.visibility</p:attrName>
                                        </p:attrNameLst>
                                      </p:cBhvr>
                                      <p:to>
                                        <p:strVal val="visible"/>
                                      </p:to>
                                    </p:set>
                                    <p:animEffect transition="in" filter="fade">
                                      <p:cBhvr>
                                        <p:cTn id="62" dur="1000"/>
                                        <p:tgtEl>
                                          <p:spTgt spid="127"/>
                                        </p:tgtEl>
                                      </p:cBhvr>
                                    </p:animEffect>
                                    <p:anim calcmode="lin" valueType="num">
                                      <p:cBhvr>
                                        <p:cTn id="63" dur="1000" fill="hold"/>
                                        <p:tgtEl>
                                          <p:spTgt spid="127"/>
                                        </p:tgtEl>
                                        <p:attrNameLst>
                                          <p:attrName>ppt_x</p:attrName>
                                        </p:attrNameLst>
                                      </p:cBhvr>
                                      <p:tavLst>
                                        <p:tav tm="0">
                                          <p:val>
                                            <p:strVal val="#ppt_x"/>
                                          </p:val>
                                        </p:tav>
                                        <p:tav tm="100000">
                                          <p:val>
                                            <p:strVal val="#ppt_x"/>
                                          </p:val>
                                        </p:tav>
                                      </p:tavLst>
                                    </p:anim>
                                    <p:anim calcmode="lin" valueType="num">
                                      <p:cBhvr>
                                        <p:cTn id="64" dur="1000" fill="hold"/>
                                        <p:tgtEl>
                                          <p:spTgt spid="127"/>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800"/>
                                  </p:stCondLst>
                                  <p:childTnLst>
                                    <p:set>
                                      <p:cBhvr>
                                        <p:cTn id="66" dur="1" fill="hold">
                                          <p:stCondLst>
                                            <p:cond delay="0"/>
                                          </p:stCondLst>
                                        </p:cTn>
                                        <p:tgtEl>
                                          <p:spTgt spid="121"/>
                                        </p:tgtEl>
                                        <p:attrNameLst>
                                          <p:attrName>style.visibility</p:attrName>
                                        </p:attrNameLst>
                                      </p:cBhvr>
                                      <p:to>
                                        <p:strVal val="visible"/>
                                      </p:to>
                                    </p:set>
                                    <p:animEffect transition="in" filter="fade">
                                      <p:cBhvr>
                                        <p:cTn id="67" dur="1000"/>
                                        <p:tgtEl>
                                          <p:spTgt spid="121"/>
                                        </p:tgtEl>
                                      </p:cBhvr>
                                    </p:animEffect>
                                    <p:anim calcmode="lin" valueType="num">
                                      <p:cBhvr>
                                        <p:cTn id="68" dur="1000" fill="hold"/>
                                        <p:tgtEl>
                                          <p:spTgt spid="121"/>
                                        </p:tgtEl>
                                        <p:attrNameLst>
                                          <p:attrName>ppt_x</p:attrName>
                                        </p:attrNameLst>
                                      </p:cBhvr>
                                      <p:tavLst>
                                        <p:tav tm="0">
                                          <p:val>
                                            <p:strVal val="#ppt_x"/>
                                          </p:val>
                                        </p:tav>
                                        <p:tav tm="100000">
                                          <p:val>
                                            <p:strVal val="#ppt_x"/>
                                          </p:val>
                                        </p:tav>
                                      </p:tavLst>
                                    </p:anim>
                                    <p:anim calcmode="lin" valueType="num">
                                      <p:cBhvr>
                                        <p:cTn id="69" dur="1000" fill="hold"/>
                                        <p:tgtEl>
                                          <p:spTgt spid="12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2800"/>
                                  </p:stCondLst>
                                  <p:childTnLst>
                                    <p:set>
                                      <p:cBhvr>
                                        <p:cTn id="71" dur="1" fill="hold">
                                          <p:stCondLst>
                                            <p:cond delay="0"/>
                                          </p:stCondLst>
                                        </p:cTn>
                                        <p:tgtEl>
                                          <p:spTgt spid="128"/>
                                        </p:tgtEl>
                                        <p:attrNameLst>
                                          <p:attrName>style.visibility</p:attrName>
                                        </p:attrNameLst>
                                      </p:cBhvr>
                                      <p:to>
                                        <p:strVal val="visible"/>
                                      </p:to>
                                    </p:set>
                                    <p:animEffect transition="in" filter="fade">
                                      <p:cBhvr>
                                        <p:cTn id="72" dur="1000"/>
                                        <p:tgtEl>
                                          <p:spTgt spid="128"/>
                                        </p:tgtEl>
                                      </p:cBhvr>
                                    </p:animEffect>
                                    <p:anim calcmode="lin" valueType="num">
                                      <p:cBhvr>
                                        <p:cTn id="73" dur="1000" fill="hold"/>
                                        <p:tgtEl>
                                          <p:spTgt spid="128"/>
                                        </p:tgtEl>
                                        <p:attrNameLst>
                                          <p:attrName>ppt_x</p:attrName>
                                        </p:attrNameLst>
                                      </p:cBhvr>
                                      <p:tavLst>
                                        <p:tav tm="0">
                                          <p:val>
                                            <p:strVal val="#ppt_x"/>
                                          </p:val>
                                        </p:tav>
                                        <p:tav tm="100000">
                                          <p:val>
                                            <p:strVal val="#ppt_x"/>
                                          </p:val>
                                        </p:tav>
                                      </p:tavLst>
                                    </p:anim>
                                    <p:anim calcmode="lin" valueType="num">
                                      <p:cBhvr>
                                        <p:cTn id="74" dur="1000" fill="hold"/>
                                        <p:tgtEl>
                                          <p:spTgt spid="128"/>
                                        </p:tgtEl>
                                        <p:attrNameLst>
                                          <p:attrName>ppt_y</p:attrName>
                                        </p:attrNameLst>
                                      </p:cBhvr>
                                      <p:tavLst>
                                        <p:tav tm="0">
                                          <p:val>
                                            <p:strVal val="#ppt_y+.1"/>
                                          </p:val>
                                        </p:tav>
                                        <p:tav tm="100000">
                                          <p:val>
                                            <p:strVal val="#ppt_y"/>
                                          </p:val>
                                        </p:tav>
                                      </p:tavLst>
                                    </p:anim>
                                  </p:childTnLst>
                                </p:cTn>
                              </p:par>
                              <p:par>
                                <p:cTn id="75" presetID="35" presetClass="emph" presetSubtype="0" repeatCount="indefinite" fill="hold" nodeType="withEffect">
                                  <p:stCondLst>
                                    <p:cond delay="3800"/>
                                  </p:stCondLst>
                                  <p:endCondLst>
                                    <p:cond evt="onNext" delay="0">
                                      <p:tgtEl>
                                        <p:sldTgt/>
                                      </p:tgtEl>
                                    </p:cond>
                                  </p:endCondLst>
                                  <p:childTnLst>
                                    <p:anim calcmode="discrete" valueType="str">
                                      <p:cBhvr>
                                        <p:cTn id="76" dur="1000" fill="hold"/>
                                        <p:tgtEl>
                                          <p:spTgt spid="96"/>
                                        </p:tgtEl>
                                        <p:attrNameLst>
                                          <p:attrName>style.visibility</p:attrName>
                                        </p:attrNameLst>
                                      </p:cBhvr>
                                      <p:tavLst>
                                        <p:tav tm="0">
                                          <p:val>
                                            <p:strVal val="hidden"/>
                                          </p:val>
                                        </p:tav>
                                        <p:tav tm="50000">
                                          <p:val>
                                            <p:strVal val="visible"/>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wipe(down)">
                                      <p:cBhvr>
                                        <p:cTn id="8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 name="Group 148">
            <a:extLst>
              <a:ext uri="{FF2B5EF4-FFF2-40B4-BE49-F238E27FC236}">
                <a16:creationId xmlns:a16="http://schemas.microsoft.com/office/drawing/2014/main" id="{E8E9B862-D627-44FE-B313-DD086DB33D82}"/>
              </a:ext>
            </a:extLst>
          </p:cNvPr>
          <p:cNvGrpSpPr/>
          <p:nvPr/>
        </p:nvGrpSpPr>
        <p:grpSpPr>
          <a:xfrm>
            <a:off x="53849" y="71020"/>
            <a:ext cx="12082032" cy="6715960"/>
            <a:chOff x="706622" y="426892"/>
            <a:chExt cx="10771869" cy="6138767"/>
          </a:xfrm>
        </p:grpSpPr>
        <p:grpSp>
          <p:nvGrpSpPr>
            <p:cNvPr id="2" name="Group 1">
              <a:extLst>
                <a:ext uri="{FF2B5EF4-FFF2-40B4-BE49-F238E27FC236}">
                  <a16:creationId xmlns:a16="http://schemas.microsoft.com/office/drawing/2014/main" id="{0DCB7A3F-5BDC-4128-8A09-F205F7FE40D0}"/>
                </a:ext>
              </a:extLst>
            </p:cNvPr>
            <p:cNvGrpSpPr/>
            <p:nvPr/>
          </p:nvGrpSpPr>
          <p:grpSpPr>
            <a:xfrm>
              <a:off x="713509" y="426892"/>
              <a:ext cx="10764982" cy="6133235"/>
              <a:chOff x="713509" y="426892"/>
              <a:chExt cx="10764982" cy="6133235"/>
            </a:xfrm>
          </p:grpSpPr>
          <p:sp>
            <p:nvSpPr>
              <p:cNvPr id="3" name="Rectangle: Rounded Corners 2">
                <a:extLst>
                  <a:ext uri="{FF2B5EF4-FFF2-40B4-BE49-F238E27FC236}">
                    <a16:creationId xmlns:a16="http://schemas.microsoft.com/office/drawing/2014/main" id="{9C61B951-352F-4C17-8871-A197032E192C}"/>
                  </a:ext>
                </a:extLst>
              </p:cNvPr>
              <p:cNvSpPr/>
              <p:nvPr/>
            </p:nvSpPr>
            <p:spPr>
              <a:xfrm>
                <a:off x="713509" y="547255"/>
                <a:ext cx="10764982" cy="6012872"/>
              </a:xfrm>
              <a:prstGeom prst="roundRect">
                <a:avLst>
                  <a:gd name="adj" fmla="val 9985"/>
                </a:avLst>
              </a:prstGeom>
              <a:solidFill>
                <a:srgbClr val="FF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2827046F-E619-48F6-9F41-CAA7812A9636}"/>
                  </a:ext>
                </a:extLst>
              </p:cNvPr>
              <p:cNvGrpSpPr/>
              <p:nvPr/>
            </p:nvGrpSpPr>
            <p:grpSpPr>
              <a:xfrm>
                <a:off x="713509" y="426892"/>
                <a:ext cx="10764982" cy="1167248"/>
                <a:chOff x="713509" y="426892"/>
                <a:chExt cx="10764982" cy="1167248"/>
              </a:xfrm>
            </p:grpSpPr>
            <p:sp>
              <p:nvSpPr>
                <p:cNvPr id="5" name="Rectangle: Rounded Corners 4">
                  <a:extLst>
                    <a:ext uri="{FF2B5EF4-FFF2-40B4-BE49-F238E27FC236}">
                      <a16:creationId xmlns:a16="http://schemas.microsoft.com/office/drawing/2014/main" id="{AEE9FE39-616E-4B71-896A-47B0465C1792}"/>
                    </a:ext>
                  </a:extLst>
                </p:cNvPr>
                <p:cNvSpPr/>
                <p:nvPr/>
              </p:nvSpPr>
              <p:spPr>
                <a:xfrm>
                  <a:off x="713509" y="520413"/>
                  <a:ext cx="10764982" cy="1073727"/>
                </a:xfrm>
                <a:prstGeom prst="roundRect">
                  <a:avLst>
                    <a:gd name="adj" fmla="val 5000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6C07C40-CB4E-4F25-9046-C82ED3664A90}"/>
                    </a:ext>
                  </a:extLst>
                </p:cNvPr>
                <p:cNvGrpSpPr/>
                <p:nvPr/>
              </p:nvGrpSpPr>
              <p:grpSpPr>
                <a:xfrm>
                  <a:off x="1302327" y="775855"/>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6" name="Rectangle 45">
                    <a:extLst>
                      <a:ext uri="{FF2B5EF4-FFF2-40B4-BE49-F238E27FC236}">
                        <a16:creationId xmlns:a16="http://schemas.microsoft.com/office/drawing/2014/main" id="{12E0F38F-75C4-4B7A-9F1E-45089B67BB90}"/>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1CDD146-1466-40B2-B121-1F75858E75F1}"/>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C7D1FB3-92EF-4565-BE33-C48ADE91A307}"/>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351515D-2FEF-4AC8-8362-1302617AB42C}"/>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4324801-292B-4114-9ADD-AF89729E09E2}"/>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CD095EB5-0E48-42DF-A9F3-6D27CFDD07B3}"/>
                    </a:ext>
                  </a:extLst>
                </p:cNvPr>
                <p:cNvGrpSpPr/>
                <p:nvPr/>
              </p:nvGrpSpPr>
              <p:grpSpPr>
                <a:xfrm>
                  <a:off x="3860234" y="789709"/>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1" name="Rectangle 40">
                    <a:extLst>
                      <a:ext uri="{FF2B5EF4-FFF2-40B4-BE49-F238E27FC236}">
                        <a16:creationId xmlns:a16="http://schemas.microsoft.com/office/drawing/2014/main" id="{D4F65B09-4950-45BF-8446-FFFB3E5B06F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73C73CA-ACE7-45F0-8DC9-AAAD09A48702}"/>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0565287-FA46-4014-8AF7-70A599C7FD36}"/>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39D389F-04BD-4171-A3E0-5D6E05B373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45FAEA1-7B24-4780-8939-7C8D02B50B74}"/>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D22ED510-15D4-4B40-8395-C17E3ADF66D0}"/>
                    </a:ext>
                  </a:extLst>
                </p:cNvPr>
                <p:cNvGrpSpPr/>
                <p:nvPr/>
              </p:nvGrpSpPr>
              <p:grpSpPr>
                <a:xfrm>
                  <a:off x="6418141" y="803563"/>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36" name="Rectangle 35">
                    <a:extLst>
                      <a:ext uri="{FF2B5EF4-FFF2-40B4-BE49-F238E27FC236}">
                        <a16:creationId xmlns:a16="http://schemas.microsoft.com/office/drawing/2014/main" id="{3DBAC390-87D8-4847-BAF1-BF3C77B04F6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2E897EE-C9C0-4F89-84E3-C48F23B04366}"/>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CB7B0C-7C4D-4BD8-AC96-BD50B620AA09}"/>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B8AEA7-EF72-4345-A080-73BE603E79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501FA5B-B5A1-4B6D-B41D-EFD3F8CFC55B}"/>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99F5D67D-6247-4A14-951B-BEABC969521A}"/>
                    </a:ext>
                  </a:extLst>
                </p:cNvPr>
                <p:cNvGrpSpPr/>
                <p:nvPr/>
              </p:nvGrpSpPr>
              <p:grpSpPr>
                <a:xfrm>
                  <a:off x="8976048" y="817417"/>
                  <a:ext cx="1827075" cy="401781"/>
                  <a:chOff x="1302327" y="775855"/>
                  <a:chExt cx="1827075" cy="401781"/>
                </a:xfrm>
                <a:solidFill>
                  <a:schemeClr val="bg1"/>
                </a:solidFill>
                <a:effectLst>
                  <a:outerShdw blurRad="50800" dist="38100" dir="2700000" algn="tl" rotWithShape="0">
                    <a:prstClr val="black">
                      <a:alpha val="40000"/>
                    </a:prstClr>
                  </a:outerShdw>
                </a:effectLst>
              </p:grpSpPr>
              <p:sp>
                <p:nvSpPr>
                  <p:cNvPr id="32" name="Rectangle 31">
                    <a:extLst>
                      <a:ext uri="{FF2B5EF4-FFF2-40B4-BE49-F238E27FC236}">
                        <a16:creationId xmlns:a16="http://schemas.microsoft.com/office/drawing/2014/main" id="{EA906324-9450-456F-AE61-5A65D254E7B1}"/>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721282E-6747-4AED-84EA-30D5978AC71A}"/>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9E566E0-2B34-4405-B7F1-6623F1BAA41E}"/>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FC8FBC0-29F9-4178-9D0D-FEAACCADBDE7}"/>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DE9966DC-6EE5-4ABC-BC72-E71D10BBC624}"/>
                    </a:ext>
                  </a:extLst>
                </p:cNvPr>
                <p:cNvGrpSpPr/>
                <p:nvPr/>
              </p:nvGrpSpPr>
              <p:grpSpPr>
                <a:xfrm>
                  <a:off x="1447800" y="426892"/>
                  <a:ext cx="3072258" cy="556780"/>
                  <a:chOff x="1447800" y="426892"/>
                  <a:chExt cx="3072258" cy="556780"/>
                </a:xfrm>
              </p:grpSpPr>
              <p:cxnSp>
                <p:nvCxnSpPr>
                  <p:cNvPr id="25" name="Straight Connector 24">
                    <a:extLst>
                      <a:ext uri="{FF2B5EF4-FFF2-40B4-BE49-F238E27FC236}">
                        <a16:creationId xmlns:a16="http://schemas.microsoft.com/office/drawing/2014/main" id="{CD05FF26-96CF-4687-917D-D8BDD392B67E}"/>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25A2558-D6D2-4910-8F5A-C46D162D38CC}"/>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6AED084-ABF6-45D5-AD05-1728AD217ADD}"/>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966D0D7-D466-4608-9B61-DA3DB0B40EC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A70EF5-A006-4020-87A9-D5C8DDADD236}"/>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2D99307-4F18-481C-BC1B-3D8F3F98412C}"/>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CA50CC6-4A8C-4E91-AF86-E1DD1E24851D}"/>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23B9551-4F5F-4167-BE59-7FB3A5F1D2C3}"/>
                    </a:ext>
                  </a:extLst>
                </p:cNvPr>
                <p:cNvGrpSpPr/>
                <p:nvPr/>
              </p:nvGrpSpPr>
              <p:grpSpPr>
                <a:xfrm>
                  <a:off x="5024034" y="440746"/>
                  <a:ext cx="3072258" cy="556780"/>
                  <a:chOff x="1447800" y="426892"/>
                  <a:chExt cx="3072258" cy="556780"/>
                </a:xfrm>
              </p:grpSpPr>
              <p:cxnSp>
                <p:nvCxnSpPr>
                  <p:cNvPr id="18" name="Straight Connector 17">
                    <a:extLst>
                      <a:ext uri="{FF2B5EF4-FFF2-40B4-BE49-F238E27FC236}">
                        <a16:creationId xmlns:a16="http://schemas.microsoft.com/office/drawing/2014/main" id="{A0122D7F-6DC3-4E6E-915F-331D330BFC03}"/>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4DB046-A7AD-44E5-930F-13B8177EF36E}"/>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FE0E16-BDF8-4EE5-9D15-4FED1DBD6ACC}"/>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0D9C5EB-339C-450D-AB75-FDBECF6F610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07795F-CFAA-4E93-AC87-445311EA64F0}"/>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55F26D3-0F07-47CD-9FC7-01CAAAA4F6D3}"/>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C663474-BB45-420E-9F8B-3BD65F78090C}"/>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90D7685B-B7D2-4EEF-A2A0-8DFD496D7EF5}"/>
                    </a:ext>
                  </a:extLst>
                </p:cNvPr>
                <p:cNvGrpSpPr/>
                <p:nvPr/>
              </p:nvGrpSpPr>
              <p:grpSpPr>
                <a:xfrm>
                  <a:off x="8600268" y="443345"/>
                  <a:ext cx="2043567" cy="554181"/>
                  <a:chOff x="1447800" y="429491"/>
                  <a:chExt cx="2043567" cy="554181"/>
                </a:xfrm>
              </p:grpSpPr>
              <p:cxnSp>
                <p:nvCxnSpPr>
                  <p:cNvPr id="13" name="Straight Connector 12">
                    <a:extLst>
                      <a:ext uri="{FF2B5EF4-FFF2-40B4-BE49-F238E27FC236}">
                        <a16:creationId xmlns:a16="http://schemas.microsoft.com/office/drawing/2014/main" id="{B7DCC0E9-6FE0-466D-A512-3E34E106BF97}"/>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119742-FB0E-4D9E-B4D5-F9622EBEC84F}"/>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88E114B-DFE2-4CC4-ADEF-230A913C50B2}"/>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C4C91C-7433-432B-B3FA-0BE349CFE96D}"/>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516C0C7-A73C-4AD1-8283-90162390CD24}"/>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grpSp>
        <p:grpSp>
          <p:nvGrpSpPr>
            <p:cNvPr id="148" name="Group 147">
              <a:extLst>
                <a:ext uri="{FF2B5EF4-FFF2-40B4-BE49-F238E27FC236}">
                  <a16:creationId xmlns:a16="http://schemas.microsoft.com/office/drawing/2014/main" id="{BA088CAC-7A52-470A-9587-C17690DFF568}"/>
                </a:ext>
              </a:extLst>
            </p:cNvPr>
            <p:cNvGrpSpPr/>
            <p:nvPr/>
          </p:nvGrpSpPr>
          <p:grpSpPr>
            <a:xfrm>
              <a:off x="706622" y="1560743"/>
              <a:ext cx="10771869" cy="5004916"/>
              <a:chOff x="706622" y="1560743"/>
              <a:chExt cx="10771869" cy="5004916"/>
            </a:xfrm>
          </p:grpSpPr>
          <p:grpSp>
            <p:nvGrpSpPr>
              <p:cNvPr id="106" name="Group 105">
                <a:extLst>
                  <a:ext uri="{FF2B5EF4-FFF2-40B4-BE49-F238E27FC236}">
                    <a16:creationId xmlns:a16="http://schemas.microsoft.com/office/drawing/2014/main" id="{5F224318-4FC7-497A-BB2A-A6B7D5B21BC2}"/>
                  </a:ext>
                </a:extLst>
              </p:cNvPr>
              <p:cNvGrpSpPr/>
              <p:nvPr/>
            </p:nvGrpSpPr>
            <p:grpSpPr>
              <a:xfrm>
                <a:off x="1066801" y="1560743"/>
                <a:ext cx="3084379" cy="4999384"/>
                <a:chOff x="1066801" y="1560743"/>
                <a:chExt cx="3084379" cy="4999384"/>
              </a:xfrm>
            </p:grpSpPr>
            <p:cxnSp>
              <p:nvCxnSpPr>
                <p:cNvPr id="98" name="Straight Connector 97">
                  <a:extLst>
                    <a:ext uri="{FF2B5EF4-FFF2-40B4-BE49-F238E27FC236}">
                      <a16:creationId xmlns:a16="http://schemas.microsoft.com/office/drawing/2014/main" id="{4B8148D3-B039-4ED8-B1C7-8F113EFB7493}"/>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C5D891B-219B-4BEA-80F5-DB88422EFF1E}"/>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1209A0D-1BE4-411E-B0BA-68C5707BBFBC}"/>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14B7426-5AEB-4BC8-89BF-2BCD000927A1}"/>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250308C-3538-41EF-8B47-205E7FAF6015}"/>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C05E01D-6863-4A10-9687-C9515463187C}"/>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0761E65-2F40-403E-A2B6-EEE3CB65884C}"/>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66A042A-5D88-478C-BA02-E29EE6A81A79}"/>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F96B4538-F915-42E3-95B6-44F573F3E39A}"/>
                  </a:ext>
                </a:extLst>
              </p:cNvPr>
              <p:cNvGrpSpPr/>
              <p:nvPr/>
            </p:nvGrpSpPr>
            <p:grpSpPr>
              <a:xfrm>
                <a:off x="4577238" y="1566275"/>
                <a:ext cx="3084379" cy="4999384"/>
                <a:chOff x="1066801" y="1560743"/>
                <a:chExt cx="3084379" cy="4999384"/>
              </a:xfrm>
            </p:grpSpPr>
            <p:cxnSp>
              <p:nvCxnSpPr>
                <p:cNvPr id="108" name="Straight Connector 107">
                  <a:extLst>
                    <a:ext uri="{FF2B5EF4-FFF2-40B4-BE49-F238E27FC236}">
                      <a16:creationId xmlns:a16="http://schemas.microsoft.com/office/drawing/2014/main" id="{BB7D2F32-986A-4D36-ADED-59E98348BBA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321F40A-E6BD-4921-B6A4-80D2DAAB5B8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E044C47-8782-47A0-98C8-571EEC553EE8}"/>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4F6923E-07FD-4C67-9949-293A857614F7}"/>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FD0C3BF-5B81-47B3-9370-4AA29651A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FDF3A49-928F-4FB0-B52C-7C9B6F0DE6D2}"/>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0629323-2318-4D32-BCE6-2E1A0C1FB429}"/>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8691FE3-4CFC-4662-AFAB-BF260588586C}"/>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B1468A5E-C796-487B-B3B9-87BC4BD8E614}"/>
                  </a:ext>
                </a:extLst>
              </p:cNvPr>
              <p:cNvGrpSpPr/>
              <p:nvPr/>
            </p:nvGrpSpPr>
            <p:grpSpPr>
              <a:xfrm>
                <a:off x="8083318" y="1560743"/>
                <a:ext cx="3015106" cy="4999384"/>
                <a:chOff x="1066801" y="1560743"/>
                <a:chExt cx="3015106" cy="4999384"/>
              </a:xfrm>
            </p:grpSpPr>
            <p:cxnSp>
              <p:nvCxnSpPr>
                <p:cNvPr id="117" name="Straight Connector 116">
                  <a:extLst>
                    <a:ext uri="{FF2B5EF4-FFF2-40B4-BE49-F238E27FC236}">
                      <a16:creationId xmlns:a16="http://schemas.microsoft.com/office/drawing/2014/main" id="{1F92191B-088F-48A6-9739-F324F61ACB4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A5EE45E-2A10-4DC4-962E-71012F50187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40234C5-4C89-4CAB-8CDB-5B12AC5828A0}"/>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0F1DBF2-58D0-4D7D-B67E-EED364E9A133}"/>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0E6F47A-EAC3-41EC-AE89-A3AE29B3E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D8619E2-6F7B-4FA0-A41D-4C52EE414C7E}"/>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52F9019-6A48-4FD5-BF93-FA5AB101C213}"/>
                    </a:ext>
                  </a:extLst>
                </p:cNvPr>
                <p:cNvCxnSpPr>
                  <a:cxnSpLocks/>
                </p:cNvCxnSpPr>
                <p:nvPr/>
              </p:nvCxnSpPr>
              <p:spPr>
                <a:xfrm>
                  <a:off x="4081907" y="1560743"/>
                  <a:ext cx="0" cy="496598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9258626-4094-40F6-8D36-2FDA2B982836}"/>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7AA4E84E-EBE3-4E01-8272-0B1C046CAA1F}"/>
                  </a:ext>
                </a:extLst>
              </p:cNvPr>
              <p:cNvGrpSpPr/>
              <p:nvPr/>
            </p:nvGrpSpPr>
            <p:grpSpPr>
              <a:xfrm>
                <a:off x="706622" y="2025021"/>
                <a:ext cx="10771869" cy="4333078"/>
                <a:chOff x="706622" y="2025021"/>
                <a:chExt cx="10771869" cy="4333078"/>
              </a:xfrm>
            </p:grpSpPr>
            <p:grpSp>
              <p:nvGrpSpPr>
                <p:cNvPr id="135" name="Group 134">
                  <a:extLst>
                    <a:ext uri="{FF2B5EF4-FFF2-40B4-BE49-F238E27FC236}">
                      <a16:creationId xmlns:a16="http://schemas.microsoft.com/office/drawing/2014/main" id="{F48DCBEC-520D-4A31-B9B3-3C5627111A6A}"/>
                    </a:ext>
                  </a:extLst>
                </p:cNvPr>
                <p:cNvGrpSpPr/>
                <p:nvPr/>
              </p:nvGrpSpPr>
              <p:grpSpPr>
                <a:xfrm>
                  <a:off x="706622" y="2025021"/>
                  <a:ext cx="10771869" cy="2627023"/>
                  <a:chOff x="706622" y="2025021"/>
                  <a:chExt cx="10771869" cy="2627023"/>
                </a:xfrm>
              </p:grpSpPr>
              <p:cxnSp>
                <p:nvCxnSpPr>
                  <p:cNvPr id="128" name="Straight Connector 127">
                    <a:extLst>
                      <a:ext uri="{FF2B5EF4-FFF2-40B4-BE49-F238E27FC236}">
                        <a16:creationId xmlns:a16="http://schemas.microsoft.com/office/drawing/2014/main" id="{D897C333-BBFD-4533-9607-FEB6251AF8DB}"/>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0912086-97B6-43DD-B4B4-77B8F84632BB}"/>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134DA09-517D-4CF1-9D99-D83653CB161E}"/>
                      </a:ext>
                    </a:extLst>
                  </p:cNvPr>
                  <p:cNvCxnSpPr/>
                  <p:nvPr/>
                </p:nvCxnSpPr>
                <p:spPr>
                  <a:xfrm>
                    <a:off x="713509" y="330196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DCDD96C-D2D4-4C5A-9B4C-DA3E2549419D}"/>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A1112F1-1767-4B60-BB55-ABC23C5D1C8C}"/>
                      </a:ext>
                    </a:extLst>
                  </p:cNvPr>
                  <p:cNvCxnSpPr/>
                  <p:nvPr/>
                </p:nvCxnSpPr>
                <p:spPr>
                  <a:xfrm>
                    <a:off x="706622" y="465204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4F8A48-728A-4B3F-9FE9-D7A14B7DC16C}"/>
                      </a:ext>
                    </a:extLst>
                  </p:cNvPr>
                  <p:cNvCxnSpPr/>
                  <p:nvPr/>
                </p:nvCxnSpPr>
                <p:spPr>
                  <a:xfrm>
                    <a:off x="706622" y="376746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3DBE5F3-8AB2-413E-8AA3-9664AB0C42D9}"/>
                      </a:ext>
                    </a:extLst>
                  </p:cNvPr>
                  <p:cNvCxnSpPr/>
                  <p:nvPr/>
                </p:nvCxnSpPr>
                <p:spPr>
                  <a:xfrm>
                    <a:off x="713509" y="418293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BF7911C2-1038-41F0-B218-C49D6B85BCC5}"/>
                    </a:ext>
                  </a:extLst>
                </p:cNvPr>
                <p:cNvGrpSpPr/>
                <p:nvPr/>
              </p:nvGrpSpPr>
              <p:grpSpPr>
                <a:xfrm>
                  <a:off x="713509" y="5077910"/>
                  <a:ext cx="10764982" cy="1280189"/>
                  <a:chOff x="713509" y="2025021"/>
                  <a:chExt cx="10764982" cy="1280189"/>
                </a:xfrm>
              </p:grpSpPr>
              <p:cxnSp>
                <p:nvCxnSpPr>
                  <p:cNvPr id="137" name="Straight Connector 136">
                    <a:extLst>
                      <a:ext uri="{FF2B5EF4-FFF2-40B4-BE49-F238E27FC236}">
                        <a16:creationId xmlns:a16="http://schemas.microsoft.com/office/drawing/2014/main" id="{B041E666-8FF8-48D5-9653-B5FF9628A271}"/>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EAA9C1A-0FFB-4BF7-87F1-FD2DDC6CD6E5}"/>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0C230E0-DD19-4D94-A2F3-78BE212ED6CE}"/>
                      </a:ext>
                    </a:extLst>
                  </p:cNvPr>
                  <p:cNvCxnSpPr>
                    <a:cxnSpLocks/>
                  </p:cNvCxnSpPr>
                  <p:nvPr/>
                </p:nvCxnSpPr>
                <p:spPr>
                  <a:xfrm>
                    <a:off x="874059" y="3301964"/>
                    <a:ext cx="10448365" cy="324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9CC47CE-1F52-4A80-AF41-24E8A3A22373}"/>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grpSp>
      </p:grpSp>
      <p:grpSp>
        <p:nvGrpSpPr>
          <p:cNvPr id="92" name="Group 91">
            <a:extLst>
              <a:ext uri="{FF2B5EF4-FFF2-40B4-BE49-F238E27FC236}">
                <a16:creationId xmlns:a16="http://schemas.microsoft.com/office/drawing/2014/main" id="{11045DB9-7610-461C-A985-8EF649B60D23}"/>
              </a:ext>
            </a:extLst>
          </p:cNvPr>
          <p:cNvGrpSpPr/>
          <p:nvPr/>
        </p:nvGrpSpPr>
        <p:grpSpPr>
          <a:xfrm>
            <a:off x="-15708" y="-2427939"/>
            <a:ext cx="1547721" cy="2165422"/>
            <a:chOff x="4928749" y="2649680"/>
            <a:chExt cx="2334502" cy="3266210"/>
          </a:xfrm>
        </p:grpSpPr>
        <p:grpSp>
          <p:nvGrpSpPr>
            <p:cNvPr id="89" name="Group 88">
              <a:extLst>
                <a:ext uri="{FF2B5EF4-FFF2-40B4-BE49-F238E27FC236}">
                  <a16:creationId xmlns:a16="http://schemas.microsoft.com/office/drawing/2014/main" id="{6C8EE3A5-0550-49F1-A48D-4FACEAAC3F98}"/>
                </a:ext>
              </a:extLst>
            </p:cNvPr>
            <p:cNvGrpSpPr/>
            <p:nvPr/>
          </p:nvGrpSpPr>
          <p:grpSpPr>
            <a:xfrm>
              <a:off x="4928749" y="2649680"/>
              <a:ext cx="2334502" cy="3266210"/>
              <a:chOff x="4928749" y="2649680"/>
              <a:chExt cx="2334502" cy="3266210"/>
            </a:xfrm>
          </p:grpSpPr>
          <p:grpSp>
            <p:nvGrpSpPr>
              <p:cNvPr id="68" name="Group 67">
                <a:extLst>
                  <a:ext uri="{FF2B5EF4-FFF2-40B4-BE49-F238E27FC236}">
                    <a16:creationId xmlns:a16="http://schemas.microsoft.com/office/drawing/2014/main" id="{AED8170E-2A03-41A6-9300-BD60240D8C62}"/>
                  </a:ext>
                </a:extLst>
              </p:cNvPr>
              <p:cNvGrpSpPr/>
              <p:nvPr/>
            </p:nvGrpSpPr>
            <p:grpSpPr>
              <a:xfrm>
                <a:off x="4928749" y="3186544"/>
                <a:ext cx="2334502" cy="2729346"/>
                <a:chOff x="4928749" y="3186545"/>
                <a:chExt cx="2334502" cy="2729346"/>
              </a:xfrm>
            </p:grpSpPr>
            <p:sp>
              <p:nvSpPr>
                <p:cNvPr id="53" name="Rectangle: Rounded Corners 52">
                  <a:extLst>
                    <a:ext uri="{FF2B5EF4-FFF2-40B4-BE49-F238E27FC236}">
                      <a16:creationId xmlns:a16="http://schemas.microsoft.com/office/drawing/2014/main" id="{6D4CBB9A-3E52-4B19-8109-61E0448F9610}"/>
                    </a:ext>
                  </a:extLst>
                </p:cNvPr>
                <p:cNvSpPr/>
                <p:nvPr/>
              </p:nvSpPr>
              <p:spPr>
                <a:xfrm>
                  <a:off x="4928749" y="3186545"/>
                  <a:ext cx="2334502" cy="2729346"/>
                </a:xfrm>
                <a:prstGeom prst="roundRect">
                  <a:avLst/>
                </a:prstGeom>
                <a:solidFill>
                  <a:srgbClr val="6B7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97E058B4-C532-44B0-8BA4-F82D17C7FEEF}"/>
                    </a:ext>
                  </a:extLst>
                </p:cNvPr>
                <p:cNvGrpSpPr/>
                <p:nvPr/>
              </p:nvGrpSpPr>
              <p:grpSpPr>
                <a:xfrm>
                  <a:off x="5129683" y="3401078"/>
                  <a:ext cx="1948279" cy="1727922"/>
                  <a:chOff x="5129683" y="3401078"/>
                  <a:chExt cx="1948279" cy="1727922"/>
                </a:xfrm>
              </p:grpSpPr>
              <p:sp>
                <p:nvSpPr>
                  <p:cNvPr id="62" name="Rectangle: Rounded Corners 61">
                    <a:extLst>
                      <a:ext uri="{FF2B5EF4-FFF2-40B4-BE49-F238E27FC236}">
                        <a16:creationId xmlns:a16="http://schemas.microsoft.com/office/drawing/2014/main" id="{43650EAC-EB7F-4D47-8349-78DA3B981C2B}"/>
                      </a:ext>
                    </a:extLst>
                  </p:cNvPr>
                  <p:cNvSpPr/>
                  <p:nvPr/>
                </p:nvSpPr>
                <p:spPr>
                  <a:xfrm>
                    <a:off x="5129683" y="3401078"/>
                    <a:ext cx="1948279" cy="1727922"/>
                  </a:xfrm>
                  <a:prstGeom prst="roundRect">
                    <a:avLst/>
                  </a:prstGeom>
                  <a:solidFill>
                    <a:srgbClr val="B7B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 name="Picture 60">
                    <a:extLst>
                      <a:ext uri="{FF2B5EF4-FFF2-40B4-BE49-F238E27FC236}">
                        <a16:creationId xmlns:a16="http://schemas.microsoft.com/office/drawing/2014/main" id="{F703C97B-82DF-49C7-A124-ED646ACB5CD4}"/>
                      </a:ext>
                    </a:extLst>
                  </p:cNvPr>
                  <p:cNvPicPr>
                    <a:picLocks noChangeAspect="1"/>
                  </p:cNvPicPr>
                  <p:nvPr/>
                </p:nvPicPr>
                <p:blipFill rotWithShape="1">
                  <a:blip r:embed="rId2">
                    <a:extLst>
                      <a:ext uri="{28A0092B-C50C-407E-A947-70E740481C1C}">
                        <a14:useLocalDpi xmlns:a14="http://schemas.microsoft.com/office/drawing/2010/main" val="0"/>
                      </a:ext>
                    </a:extLst>
                  </a:blip>
                  <a:srcRect l="35331" t="32846" r="35265" b="28638"/>
                  <a:stretch/>
                </p:blipFill>
                <p:spPr>
                  <a:xfrm>
                    <a:off x="5278582" y="3492862"/>
                    <a:ext cx="1565563" cy="1636138"/>
                  </a:xfrm>
                  <a:prstGeom prst="rect">
                    <a:avLst/>
                  </a:prstGeom>
                </p:spPr>
              </p:pic>
            </p:grpSp>
          </p:grpSp>
          <p:sp>
            <p:nvSpPr>
              <p:cNvPr id="77" name="Arc 76">
                <a:extLst>
                  <a:ext uri="{FF2B5EF4-FFF2-40B4-BE49-F238E27FC236}">
                    <a16:creationId xmlns:a16="http://schemas.microsoft.com/office/drawing/2014/main" id="{8A5497A3-4FF3-431C-8DBC-931D5A644E41}"/>
                  </a:ext>
                </a:extLst>
              </p:cNvPr>
              <p:cNvSpPr/>
              <p:nvPr/>
            </p:nvSpPr>
            <p:spPr>
              <a:xfrm>
                <a:off x="5472564" y="2649680"/>
                <a:ext cx="1241721" cy="1073727"/>
              </a:xfrm>
              <a:prstGeom prst="arc">
                <a:avLst>
                  <a:gd name="adj1" fmla="val 10787944"/>
                  <a:gd name="adj2" fmla="val 0"/>
                </a:avLst>
              </a:prstGeom>
              <a:noFill/>
              <a:ln w="127000">
                <a:solidFill>
                  <a:srgbClr val="6B705C"/>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2" name="Rectangle 71">
              <a:extLst>
                <a:ext uri="{FF2B5EF4-FFF2-40B4-BE49-F238E27FC236}">
                  <a16:creationId xmlns:a16="http://schemas.microsoft.com/office/drawing/2014/main" id="{DAC47946-CBB8-45F7-90E0-897CF990C129}"/>
                </a:ext>
              </a:extLst>
            </p:cNvPr>
            <p:cNvSpPr/>
            <p:nvPr/>
          </p:nvSpPr>
          <p:spPr>
            <a:xfrm>
              <a:off x="5119322" y="5306291"/>
              <a:ext cx="1948279" cy="387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CB997E"/>
                  </a:solidFill>
                  <a:latin typeface="Bahnschrift Condensed" panose="020B0502040204020203" pitchFamily="34" charset="0"/>
                </a:rPr>
                <a:t>Bài 1</a:t>
              </a:r>
              <a:endParaRPr lang="en-US" sz="2400" dirty="0">
                <a:solidFill>
                  <a:srgbClr val="CB997E"/>
                </a:solidFill>
                <a:latin typeface="Bahnschrift Condensed" panose="020B0502040204020203" pitchFamily="34" charset="0"/>
              </a:endParaRPr>
            </a:p>
          </p:txBody>
        </p:sp>
      </p:grpSp>
      <p:grpSp>
        <p:nvGrpSpPr>
          <p:cNvPr id="150" name="Group 149">
            <a:extLst>
              <a:ext uri="{FF2B5EF4-FFF2-40B4-BE49-F238E27FC236}">
                <a16:creationId xmlns:a16="http://schemas.microsoft.com/office/drawing/2014/main" id="{5EB7A4CA-FBF6-40D3-B1AE-079CE65C3008}"/>
              </a:ext>
            </a:extLst>
          </p:cNvPr>
          <p:cNvGrpSpPr/>
          <p:nvPr/>
        </p:nvGrpSpPr>
        <p:grpSpPr>
          <a:xfrm>
            <a:off x="11015869" y="-1221771"/>
            <a:ext cx="735968" cy="573611"/>
            <a:chOff x="8886485" y="82648"/>
            <a:chExt cx="735968" cy="573611"/>
          </a:xfrm>
          <a:solidFill>
            <a:srgbClr val="DDBEA9"/>
          </a:solidFill>
        </p:grpSpPr>
        <p:sp>
          <p:nvSpPr>
            <p:cNvPr id="151" name="Flowchart: Connector 150">
              <a:extLst>
                <a:ext uri="{FF2B5EF4-FFF2-40B4-BE49-F238E27FC236}">
                  <a16:creationId xmlns:a16="http://schemas.microsoft.com/office/drawing/2014/main" id="{DC411934-3C56-4046-B45B-05EB42CE4EDC}"/>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2C5D95B8-4584-4880-A574-7B991D2813E2}"/>
                </a:ext>
              </a:extLst>
            </p:cNvPr>
            <p:cNvGrpSpPr/>
            <p:nvPr/>
          </p:nvGrpSpPr>
          <p:grpSpPr>
            <a:xfrm>
              <a:off x="8886485" y="82648"/>
              <a:ext cx="454342" cy="573611"/>
              <a:chOff x="8888867" y="100911"/>
              <a:chExt cx="454342" cy="573611"/>
            </a:xfrm>
            <a:grpFill/>
          </p:grpSpPr>
          <p:sp>
            <p:nvSpPr>
              <p:cNvPr id="153" name="Flowchart: Connector 152">
                <a:extLst>
                  <a:ext uri="{FF2B5EF4-FFF2-40B4-BE49-F238E27FC236}">
                    <a16:creationId xmlns:a16="http://schemas.microsoft.com/office/drawing/2014/main" id="{BFB4DDC4-5C83-4435-A5EE-EC2A98F50FE5}"/>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Connector 153">
                <a:extLst>
                  <a:ext uri="{FF2B5EF4-FFF2-40B4-BE49-F238E27FC236}">
                    <a16:creationId xmlns:a16="http://schemas.microsoft.com/office/drawing/2014/main" id="{ECFBF6EE-FF89-46C5-AF23-6239C4BC76E3}"/>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5" name="Group 154">
            <a:extLst>
              <a:ext uri="{FF2B5EF4-FFF2-40B4-BE49-F238E27FC236}">
                <a16:creationId xmlns:a16="http://schemas.microsoft.com/office/drawing/2014/main" id="{46670DFF-6121-4CD7-8D58-E6F90E3717A3}"/>
              </a:ext>
            </a:extLst>
          </p:cNvPr>
          <p:cNvGrpSpPr/>
          <p:nvPr/>
        </p:nvGrpSpPr>
        <p:grpSpPr>
          <a:xfrm>
            <a:off x="10219853" y="-804522"/>
            <a:ext cx="984022" cy="532332"/>
            <a:chOff x="8689555" y="487909"/>
            <a:chExt cx="984022" cy="532332"/>
          </a:xfrm>
          <a:solidFill>
            <a:srgbClr val="DDBEA9"/>
          </a:solidFill>
        </p:grpSpPr>
        <p:sp>
          <p:nvSpPr>
            <p:cNvPr id="156" name="Flowchart: Connector 155">
              <a:extLst>
                <a:ext uri="{FF2B5EF4-FFF2-40B4-BE49-F238E27FC236}">
                  <a16:creationId xmlns:a16="http://schemas.microsoft.com/office/drawing/2014/main" id="{DBE4263B-E7BA-4978-B9F4-66BC2BA83B54}"/>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a:extLst>
                <a:ext uri="{FF2B5EF4-FFF2-40B4-BE49-F238E27FC236}">
                  <a16:creationId xmlns:a16="http://schemas.microsoft.com/office/drawing/2014/main" id="{A88C4D98-1048-4380-A905-7FD45DD9DEEC}"/>
                </a:ext>
              </a:extLst>
            </p:cNvPr>
            <p:cNvGrpSpPr/>
            <p:nvPr/>
          </p:nvGrpSpPr>
          <p:grpSpPr>
            <a:xfrm>
              <a:off x="8689555" y="487909"/>
              <a:ext cx="541075" cy="532332"/>
              <a:chOff x="8706068" y="485775"/>
              <a:chExt cx="541075" cy="532332"/>
            </a:xfrm>
            <a:grpFill/>
          </p:grpSpPr>
          <p:sp>
            <p:nvSpPr>
              <p:cNvPr id="158" name="Flowchart: Connector 157">
                <a:extLst>
                  <a:ext uri="{FF2B5EF4-FFF2-40B4-BE49-F238E27FC236}">
                    <a16:creationId xmlns:a16="http://schemas.microsoft.com/office/drawing/2014/main" id="{D5D98CE1-0753-49BD-AD26-E64E304CF040}"/>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Connector 158">
                <a:extLst>
                  <a:ext uri="{FF2B5EF4-FFF2-40B4-BE49-F238E27FC236}">
                    <a16:creationId xmlns:a16="http://schemas.microsoft.com/office/drawing/2014/main" id="{8BB7EBE5-77C0-4C3B-9E29-04384CAE61B7}"/>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9" name="Group 218">
            <a:extLst>
              <a:ext uri="{FF2B5EF4-FFF2-40B4-BE49-F238E27FC236}">
                <a16:creationId xmlns:a16="http://schemas.microsoft.com/office/drawing/2014/main" id="{F60CD61A-EF51-4ED4-A3CB-A5DCC477151C}"/>
              </a:ext>
            </a:extLst>
          </p:cNvPr>
          <p:cNvGrpSpPr/>
          <p:nvPr/>
        </p:nvGrpSpPr>
        <p:grpSpPr>
          <a:xfrm>
            <a:off x="37929" y="6319421"/>
            <a:ext cx="984022" cy="532332"/>
            <a:chOff x="8689555" y="487909"/>
            <a:chExt cx="984022" cy="532332"/>
          </a:xfrm>
          <a:solidFill>
            <a:srgbClr val="DDBEA9"/>
          </a:solidFill>
        </p:grpSpPr>
        <p:sp>
          <p:nvSpPr>
            <p:cNvPr id="220" name="Flowchart: Connector 219">
              <a:extLst>
                <a:ext uri="{FF2B5EF4-FFF2-40B4-BE49-F238E27FC236}">
                  <a16:creationId xmlns:a16="http://schemas.microsoft.com/office/drawing/2014/main" id="{0E85652C-D919-4CE4-A07B-1F14F951EFF1}"/>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220">
              <a:extLst>
                <a:ext uri="{FF2B5EF4-FFF2-40B4-BE49-F238E27FC236}">
                  <a16:creationId xmlns:a16="http://schemas.microsoft.com/office/drawing/2014/main" id="{315CC433-C60D-41C4-8354-C1BD1F28007C}"/>
                </a:ext>
              </a:extLst>
            </p:cNvPr>
            <p:cNvGrpSpPr/>
            <p:nvPr/>
          </p:nvGrpSpPr>
          <p:grpSpPr>
            <a:xfrm>
              <a:off x="8689555" y="487909"/>
              <a:ext cx="541075" cy="532332"/>
              <a:chOff x="8706068" y="485775"/>
              <a:chExt cx="541075" cy="532332"/>
            </a:xfrm>
            <a:grpFill/>
          </p:grpSpPr>
          <p:sp>
            <p:nvSpPr>
              <p:cNvPr id="222" name="Flowchart: Connector 221">
                <a:extLst>
                  <a:ext uri="{FF2B5EF4-FFF2-40B4-BE49-F238E27FC236}">
                    <a16:creationId xmlns:a16="http://schemas.microsoft.com/office/drawing/2014/main" id="{D3F41EE4-ADB5-418E-AC5D-2ED61C89764E}"/>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lowchart: Connector 222">
                <a:extLst>
                  <a:ext uri="{FF2B5EF4-FFF2-40B4-BE49-F238E27FC236}">
                    <a16:creationId xmlns:a16="http://schemas.microsoft.com/office/drawing/2014/main" id="{7C6BED11-A78F-4C81-BDF7-75C5B94C1BAF}"/>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DF9329C9-18C2-43E5-98DA-D5766BA6132E}"/>
              </a:ext>
            </a:extLst>
          </p:cNvPr>
          <p:cNvGrpSpPr/>
          <p:nvPr/>
        </p:nvGrpSpPr>
        <p:grpSpPr>
          <a:xfrm>
            <a:off x="228639" y="5908977"/>
            <a:ext cx="735968" cy="573611"/>
            <a:chOff x="8886485" y="82648"/>
            <a:chExt cx="735968" cy="573611"/>
          </a:xfrm>
          <a:solidFill>
            <a:srgbClr val="DDBEA9"/>
          </a:solidFill>
        </p:grpSpPr>
        <p:sp>
          <p:nvSpPr>
            <p:cNvPr id="225" name="Flowchart: Connector 224">
              <a:extLst>
                <a:ext uri="{FF2B5EF4-FFF2-40B4-BE49-F238E27FC236}">
                  <a16:creationId xmlns:a16="http://schemas.microsoft.com/office/drawing/2014/main" id="{3A5CB82B-FACC-4EEF-8268-47DBB57CD776}"/>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225">
              <a:extLst>
                <a:ext uri="{FF2B5EF4-FFF2-40B4-BE49-F238E27FC236}">
                  <a16:creationId xmlns:a16="http://schemas.microsoft.com/office/drawing/2014/main" id="{4677F353-748D-415D-8D9F-B7E76AC37D7E}"/>
                </a:ext>
              </a:extLst>
            </p:cNvPr>
            <p:cNvGrpSpPr/>
            <p:nvPr/>
          </p:nvGrpSpPr>
          <p:grpSpPr>
            <a:xfrm>
              <a:off x="8886485" y="82648"/>
              <a:ext cx="454342" cy="573611"/>
              <a:chOff x="8888867" y="100911"/>
              <a:chExt cx="454342" cy="573611"/>
            </a:xfrm>
            <a:grpFill/>
          </p:grpSpPr>
          <p:sp>
            <p:nvSpPr>
              <p:cNvPr id="227" name="Flowchart: Connector 226">
                <a:extLst>
                  <a:ext uri="{FF2B5EF4-FFF2-40B4-BE49-F238E27FC236}">
                    <a16:creationId xmlns:a16="http://schemas.microsoft.com/office/drawing/2014/main" id="{52860F5D-1B76-4C76-BE0E-449F403B8E66}"/>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lowchart: Connector 227">
                <a:extLst>
                  <a:ext uri="{FF2B5EF4-FFF2-40B4-BE49-F238E27FC236}">
                    <a16:creationId xmlns:a16="http://schemas.microsoft.com/office/drawing/2014/main" id="{49BE4253-FC67-4AFD-86E5-A7AF2E3C7040}"/>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9" name="Rectangle: Rounded Corners 228">
            <a:extLst>
              <a:ext uri="{FF2B5EF4-FFF2-40B4-BE49-F238E27FC236}">
                <a16:creationId xmlns:a16="http://schemas.microsoft.com/office/drawing/2014/main" id="{BDB3046B-796B-458F-8CF6-BF340EEF0163}"/>
              </a:ext>
            </a:extLst>
          </p:cNvPr>
          <p:cNvSpPr/>
          <p:nvPr/>
        </p:nvSpPr>
        <p:spPr>
          <a:xfrm>
            <a:off x="1458077" y="-2267095"/>
            <a:ext cx="10253469" cy="1190691"/>
          </a:xfrm>
          <a:prstGeom prst="roundRect">
            <a:avLst/>
          </a:prstGeom>
          <a:noFill/>
          <a:ln w="57150">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Rounded Corners 142">
            <a:extLst>
              <a:ext uri="{FF2B5EF4-FFF2-40B4-BE49-F238E27FC236}">
                <a16:creationId xmlns:a16="http://schemas.microsoft.com/office/drawing/2014/main" id="{54AD5B4B-0BF7-4E05-812B-331ECBE22F97}"/>
              </a:ext>
            </a:extLst>
          </p:cNvPr>
          <p:cNvSpPr/>
          <p:nvPr/>
        </p:nvSpPr>
        <p:spPr>
          <a:xfrm>
            <a:off x="1534348" y="-2225877"/>
            <a:ext cx="10057250" cy="1137212"/>
          </a:xfrm>
          <a:prstGeom prst="roundRect">
            <a:avLst/>
          </a:prstGeom>
          <a:solidFill>
            <a:srgbClr val="8E0000">
              <a:alpha val="80000"/>
            </a:srgb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2" name="Picture 231">
            <a:extLst>
              <a:ext uri="{FF2B5EF4-FFF2-40B4-BE49-F238E27FC236}">
                <a16:creationId xmlns:a16="http://schemas.microsoft.com/office/drawing/2014/main" id="{6CA22014-D055-4A47-9DAB-97C991D63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06031">
            <a:off x="10802165" y="-2617732"/>
            <a:ext cx="1167890" cy="614679"/>
          </a:xfrm>
          <a:prstGeom prst="rect">
            <a:avLst/>
          </a:prstGeom>
          <a:effectLst>
            <a:outerShdw blurRad="50800" dist="38100" dir="5400000" algn="t" rotWithShape="0">
              <a:prstClr val="black">
                <a:alpha val="40000"/>
              </a:prstClr>
            </a:outerShdw>
          </a:effectLst>
        </p:spPr>
      </p:pic>
      <p:sp>
        <p:nvSpPr>
          <p:cNvPr id="161" name="TextBox 160">
            <a:extLst>
              <a:ext uri="{FF2B5EF4-FFF2-40B4-BE49-F238E27FC236}">
                <a16:creationId xmlns:a16="http://schemas.microsoft.com/office/drawing/2014/main" id="{B6028E93-D8FA-4E56-BDDA-8EDB1A901754}"/>
              </a:ext>
            </a:extLst>
          </p:cNvPr>
          <p:cNvSpPr txBox="1"/>
          <p:nvPr/>
        </p:nvSpPr>
        <p:spPr>
          <a:xfrm>
            <a:off x="1391661" y="-2164461"/>
            <a:ext cx="10233901" cy="1077218"/>
          </a:xfrm>
          <a:prstGeom prst="rect">
            <a:avLst/>
          </a:prstGeom>
          <a:noFill/>
        </p:spPr>
        <p:txBody>
          <a:bodyPr wrap="square" rtlCol="0">
            <a:spAutoFit/>
          </a:bodyPr>
          <a:lstStyle/>
          <a:p>
            <a:pPr algn="ctr"/>
            <a:r>
              <a:rPr lang="vi-VN" sz="3200" b="1">
                <a:solidFill>
                  <a:schemeClr val="bg1"/>
                </a:solidFill>
                <a:latin typeface="Times New Roman (Headings)"/>
              </a:rPr>
              <a:t> </a:t>
            </a:r>
            <a:r>
              <a:rPr lang="en-US" altLang="vi-VN" sz="3200" b="1">
                <a:solidFill>
                  <a:schemeClr val="bg1"/>
                </a:solidFill>
                <a:latin typeface="Times New Roman (Headings)"/>
              </a:rPr>
              <a:t>Dưới đây là một số đoạn mở bài cho bài văn miêu tả cái cặp sách.</a:t>
            </a:r>
            <a:r>
              <a:rPr lang="vi-VN" altLang="vi-VN" sz="3200" b="1">
                <a:solidFill>
                  <a:schemeClr val="bg1"/>
                </a:solidFill>
                <a:latin typeface="Times New Roman (Headings)"/>
              </a:rPr>
              <a:t> </a:t>
            </a:r>
            <a:r>
              <a:rPr lang="en-US" altLang="vi-VN" sz="3200" b="1">
                <a:solidFill>
                  <a:schemeClr val="bg1"/>
                </a:solidFill>
                <a:latin typeface="Times New Roman (Headings)"/>
              </a:rPr>
              <a:t>Các đoạn ấy có gì giống và có gì khác nhau?</a:t>
            </a:r>
            <a:endParaRPr lang="en-US" altLang="vi-VN" sz="3200">
              <a:solidFill>
                <a:schemeClr val="bg1"/>
              </a:solidFill>
              <a:latin typeface="Times New Roman (Headings)"/>
            </a:endParaRPr>
          </a:p>
        </p:txBody>
      </p:sp>
      <p:sp>
        <p:nvSpPr>
          <p:cNvPr id="144" name="Rectangle: Rounded Corners 143">
            <a:extLst>
              <a:ext uri="{FF2B5EF4-FFF2-40B4-BE49-F238E27FC236}">
                <a16:creationId xmlns:a16="http://schemas.microsoft.com/office/drawing/2014/main" id="{89AEB2F9-E19C-49BA-AFE5-668328716D21}"/>
              </a:ext>
            </a:extLst>
          </p:cNvPr>
          <p:cNvSpPr/>
          <p:nvPr/>
        </p:nvSpPr>
        <p:spPr>
          <a:xfrm>
            <a:off x="424477" y="1229446"/>
            <a:ext cx="3383280" cy="1190691"/>
          </a:xfrm>
          <a:prstGeom prst="roundRect">
            <a:avLst/>
          </a:prstGeom>
          <a:noFill/>
          <a:ln w="57150">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Rounded Corners 144">
            <a:extLst>
              <a:ext uri="{FF2B5EF4-FFF2-40B4-BE49-F238E27FC236}">
                <a16:creationId xmlns:a16="http://schemas.microsoft.com/office/drawing/2014/main" id="{5F3A3DFB-0582-44DE-B7CF-0495C096B545}"/>
              </a:ext>
            </a:extLst>
          </p:cNvPr>
          <p:cNvSpPr/>
          <p:nvPr/>
        </p:nvSpPr>
        <p:spPr>
          <a:xfrm>
            <a:off x="511868" y="1270664"/>
            <a:ext cx="3383280" cy="1137212"/>
          </a:xfrm>
          <a:prstGeom prst="roundRect">
            <a:avLst/>
          </a:prstGeom>
          <a:solidFill>
            <a:schemeClr val="accent4">
              <a:lumMod val="40000"/>
              <a:lumOff val="60000"/>
              <a:alpha val="95000"/>
            </a:scheme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A3AEDC4C-6A5D-466B-9A35-65DDF60D877E}"/>
              </a:ext>
            </a:extLst>
          </p:cNvPr>
          <p:cNvSpPr txBox="1"/>
          <p:nvPr/>
        </p:nvSpPr>
        <p:spPr>
          <a:xfrm>
            <a:off x="576260" y="1353034"/>
            <a:ext cx="3140407" cy="1015663"/>
          </a:xfrm>
          <a:prstGeom prst="rect">
            <a:avLst/>
          </a:prstGeom>
          <a:noFill/>
        </p:spPr>
        <p:txBody>
          <a:bodyPr wrap="square" rtlCol="0">
            <a:spAutoFit/>
          </a:bodyPr>
          <a:lstStyle/>
          <a:p>
            <a:pPr algn="just"/>
            <a:r>
              <a:rPr lang="vi-VN" sz="2000" b="1">
                <a:latin typeface="Times New Roman (Headings)"/>
              </a:rPr>
              <a:t> </a:t>
            </a:r>
            <a:r>
              <a:rPr lang="en-US" sz="2000" b="1">
                <a:latin typeface="Times New Roman (Headings)"/>
              </a:rPr>
              <a:t>   </a:t>
            </a:r>
            <a:r>
              <a:rPr lang="vi-VN" altLang="vi-VN" sz="2000" b="1">
                <a:latin typeface="Times New Roman (Headings)"/>
              </a:rPr>
              <a:t>a. Vào ngày khai trường, bố em mua cho em một cái cặp sách rất đẹp.</a:t>
            </a:r>
          </a:p>
        </p:txBody>
      </p:sp>
      <p:grpSp>
        <p:nvGrpSpPr>
          <p:cNvPr id="162" name="Group 161">
            <a:extLst>
              <a:ext uri="{FF2B5EF4-FFF2-40B4-BE49-F238E27FC236}">
                <a16:creationId xmlns:a16="http://schemas.microsoft.com/office/drawing/2014/main" id="{8074B6F8-E405-4147-AB91-44AECCFA7C78}"/>
              </a:ext>
            </a:extLst>
          </p:cNvPr>
          <p:cNvGrpSpPr/>
          <p:nvPr/>
        </p:nvGrpSpPr>
        <p:grpSpPr>
          <a:xfrm>
            <a:off x="9783162" y="1663512"/>
            <a:ext cx="829382" cy="573611"/>
            <a:chOff x="8886485" y="82648"/>
            <a:chExt cx="735968" cy="573611"/>
          </a:xfrm>
          <a:solidFill>
            <a:srgbClr val="DDBEA9"/>
          </a:solidFill>
        </p:grpSpPr>
        <p:sp>
          <p:nvSpPr>
            <p:cNvPr id="163" name="Flowchart: Connector 162">
              <a:extLst>
                <a:ext uri="{FF2B5EF4-FFF2-40B4-BE49-F238E27FC236}">
                  <a16:creationId xmlns:a16="http://schemas.microsoft.com/office/drawing/2014/main" id="{58E21381-E5CF-4240-A0E9-5F1CD1C3D766}"/>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grpSp>
          <p:nvGrpSpPr>
            <p:cNvPr id="164" name="Group 163">
              <a:extLst>
                <a:ext uri="{FF2B5EF4-FFF2-40B4-BE49-F238E27FC236}">
                  <a16:creationId xmlns:a16="http://schemas.microsoft.com/office/drawing/2014/main" id="{B59BC17A-2162-4A25-BD5D-1BF68F633311}"/>
                </a:ext>
              </a:extLst>
            </p:cNvPr>
            <p:cNvGrpSpPr/>
            <p:nvPr/>
          </p:nvGrpSpPr>
          <p:grpSpPr>
            <a:xfrm>
              <a:off x="8886485" y="82648"/>
              <a:ext cx="454342" cy="573611"/>
              <a:chOff x="8888867" y="100911"/>
              <a:chExt cx="454342" cy="573611"/>
            </a:xfrm>
            <a:grpFill/>
          </p:grpSpPr>
          <p:sp>
            <p:nvSpPr>
              <p:cNvPr id="165" name="Flowchart: Connector 164">
                <a:extLst>
                  <a:ext uri="{FF2B5EF4-FFF2-40B4-BE49-F238E27FC236}">
                    <a16:creationId xmlns:a16="http://schemas.microsoft.com/office/drawing/2014/main" id="{FDA5F84A-780E-4ECF-8496-89A23142D6CF}"/>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166" name="Flowchart: Connector 165">
                <a:extLst>
                  <a:ext uri="{FF2B5EF4-FFF2-40B4-BE49-F238E27FC236}">
                    <a16:creationId xmlns:a16="http://schemas.microsoft.com/office/drawing/2014/main" id="{A58A61CE-ACD1-4E6D-A017-483523D106C6}"/>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grpSp>
      </p:grpSp>
      <p:grpSp>
        <p:nvGrpSpPr>
          <p:cNvPr id="167" name="Group 166">
            <a:extLst>
              <a:ext uri="{FF2B5EF4-FFF2-40B4-BE49-F238E27FC236}">
                <a16:creationId xmlns:a16="http://schemas.microsoft.com/office/drawing/2014/main" id="{2448F8B6-A177-49FA-811F-A1D98FEDC660}"/>
              </a:ext>
            </a:extLst>
          </p:cNvPr>
          <p:cNvGrpSpPr/>
          <p:nvPr/>
        </p:nvGrpSpPr>
        <p:grpSpPr>
          <a:xfrm>
            <a:off x="9569771" y="2080930"/>
            <a:ext cx="1108921" cy="532332"/>
            <a:chOff x="8689555" y="487909"/>
            <a:chExt cx="984022" cy="532332"/>
          </a:xfrm>
          <a:solidFill>
            <a:srgbClr val="DDBEA9"/>
          </a:solidFill>
        </p:grpSpPr>
        <p:sp>
          <p:nvSpPr>
            <p:cNvPr id="168" name="Flowchart: Connector 167">
              <a:extLst>
                <a:ext uri="{FF2B5EF4-FFF2-40B4-BE49-F238E27FC236}">
                  <a16:creationId xmlns:a16="http://schemas.microsoft.com/office/drawing/2014/main" id="{674C6731-F7A2-4808-8176-FF6358EEB1D8}"/>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grpSp>
          <p:nvGrpSpPr>
            <p:cNvPr id="169" name="Group 168">
              <a:extLst>
                <a:ext uri="{FF2B5EF4-FFF2-40B4-BE49-F238E27FC236}">
                  <a16:creationId xmlns:a16="http://schemas.microsoft.com/office/drawing/2014/main" id="{DBC25761-F1BE-401D-BBAB-54223F54D6DA}"/>
                </a:ext>
              </a:extLst>
            </p:cNvPr>
            <p:cNvGrpSpPr/>
            <p:nvPr/>
          </p:nvGrpSpPr>
          <p:grpSpPr>
            <a:xfrm>
              <a:off x="8689555" y="487909"/>
              <a:ext cx="541075" cy="532332"/>
              <a:chOff x="8706068" y="485775"/>
              <a:chExt cx="541075" cy="532332"/>
            </a:xfrm>
            <a:grpFill/>
          </p:grpSpPr>
          <p:sp>
            <p:nvSpPr>
              <p:cNvPr id="170" name="Flowchart: Connector 169">
                <a:extLst>
                  <a:ext uri="{FF2B5EF4-FFF2-40B4-BE49-F238E27FC236}">
                    <a16:creationId xmlns:a16="http://schemas.microsoft.com/office/drawing/2014/main" id="{8F380BAB-9E80-4389-B0A3-694CFB74279D}"/>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171" name="Flowchart: Connector 170">
                <a:extLst>
                  <a:ext uri="{FF2B5EF4-FFF2-40B4-BE49-F238E27FC236}">
                    <a16:creationId xmlns:a16="http://schemas.microsoft.com/office/drawing/2014/main" id="{DB08D848-2C27-449F-B5B2-E0FCD3B6820B}"/>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grpSp>
      </p:grpSp>
      <p:sp>
        <p:nvSpPr>
          <p:cNvPr id="172" name="Rectangle: Rounded Corners 171">
            <a:extLst>
              <a:ext uri="{FF2B5EF4-FFF2-40B4-BE49-F238E27FC236}">
                <a16:creationId xmlns:a16="http://schemas.microsoft.com/office/drawing/2014/main" id="{74F035CF-1B5C-4122-B986-8C3E7FE0AFF4}"/>
              </a:ext>
            </a:extLst>
          </p:cNvPr>
          <p:cNvSpPr/>
          <p:nvPr/>
        </p:nvSpPr>
        <p:spPr>
          <a:xfrm>
            <a:off x="4053664" y="856763"/>
            <a:ext cx="3383280" cy="1562838"/>
          </a:xfrm>
          <a:prstGeom prst="roundRect">
            <a:avLst/>
          </a:prstGeom>
          <a:noFill/>
          <a:ln w="57150">
            <a:solidFill>
              <a:schemeClr val="accent2">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33A3A1C0-B44A-4416-936B-3B9686C2F86D}"/>
              </a:ext>
            </a:extLst>
          </p:cNvPr>
          <p:cNvSpPr/>
          <p:nvPr/>
        </p:nvSpPr>
        <p:spPr>
          <a:xfrm>
            <a:off x="4131222" y="933007"/>
            <a:ext cx="3383280" cy="1492644"/>
          </a:xfrm>
          <a:prstGeom prst="roundRect">
            <a:avLst/>
          </a:prstGeom>
          <a:solidFill>
            <a:schemeClr val="accent2">
              <a:lumMod val="60000"/>
              <a:lumOff val="40000"/>
              <a:alpha val="95000"/>
            </a:scheme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a:extLst>
              <a:ext uri="{FF2B5EF4-FFF2-40B4-BE49-F238E27FC236}">
                <a16:creationId xmlns:a16="http://schemas.microsoft.com/office/drawing/2014/main" id="{09308CE8-7C6A-477C-8B10-79022284D7DC}"/>
              </a:ext>
            </a:extLst>
          </p:cNvPr>
          <p:cNvSpPr txBox="1"/>
          <p:nvPr/>
        </p:nvSpPr>
        <p:spPr>
          <a:xfrm>
            <a:off x="4182493" y="996568"/>
            <a:ext cx="3256347" cy="1477328"/>
          </a:xfrm>
          <a:prstGeom prst="rect">
            <a:avLst/>
          </a:prstGeom>
          <a:noFill/>
        </p:spPr>
        <p:txBody>
          <a:bodyPr wrap="square" rtlCol="0">
            <a:spAutoFit/>
          </a:bodyPr>
          <a:lstStyle/>
          <a:p>
            <a:pPr algn="just"/>
            <a:r>
              <a:rPr lang="vi-VN" b="1">
                <a:latin typeface="Times New Roman (Headings)"/>
              </a:rPr>
              <a:t> </a:t>
            </a:r>
            <a:r>
              <a:rPr lang="en-US" b="1">
                <a:latin typeface="Times New Roman (Headings)"/>
              </a:rPr>
              <a:t>   </a:t>
            </a:r>
            <a:r>
              <a:rPr lang="vi-VN" altLang="vi-VN" b="1">
                <a:latin typeface="Times New Roman (Headings)"/>
              </a:rPr>
              <a:t>b. Ai là học sinh mà chẳng có cặp sách! Thế mà suốt mấy năm nay em chỉ có một chiếc túi vải đơn sơ mang đến trường.</a:t>
            </a:r>
            <a:endParaRPr lang="en-US" altLang="vi-VN">
              <a:latin typeface="Times New Roman (Headings)"/>
            </a:endParaRPr>
          </a:p>
        </p:txBody>
      </p:sp>
      <p:grpSp>
        <p:nvGrpSpPr>
          <p:cNvPr id="175" name="Group 174">
            <a:extLst>
              <a:ext uri="{FF2B5EF4-FFF2-40B4-BE49-F238E27FC236}">
                <a16:creationId xmlns:a16="http://schemas.microsoft.com/office/drawing/2014/main" id="{8DDA3F13-563C-4B3D-86C2-BFF4948AC8EC}"/>
              </a:ext>
            </a:extLst>
          </p:cNvPr>
          <p:cNvGrpSpPr/>
          <p:nvPr/>
        </p:nvGrpSpPr>
        <p:grpSpPr>
          <a:xfrm>
            <a:off x="10207362" y="4438321"/>
            <a:ext cx="735968" cy="573611"/>
            <a:chOff x="8886485" y="82648"/>
            <a:chExt cx="735968" cy="573611"/>
          </a:xfrm>
          <a:solidFill>
            <a:srgbClr val="DDBEA9"/>
          </a:solidFill>
        </p:grpSpPr>
        <p:sp>
          <p:nvSpPr>
            <p:cNvPr id="176" name="Flowchart: Connector 175">
              <a:extLst>
                <a:ext uri="{FF2B5EF4-FFF2-40B4-BE49-F238E27FC236}">
                  <a16:creationId xmlns:a16="http://schemas.microsoft.com/office/drawing/2014/main" id="{B292B639-88D6-42EA-A5F3-50C0709CDBAB}"/>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76">
              <a:extLst>
                <a:ext uri="{FF2B5EF4-FFF2-40B4-BE49-F238E27FC236}">
                  <a16:creationId xmlns:a16="http://schemas.microsoft.com/office/drawing/2014/main" id="{AF5EFDCF-ED96-4371-B42E-48AFD75E7FEE}"/>
                </a:ext>
              </a:extLst>
            </p:cNvPr>
            <p:cNvGrpSpPr/>
            <p:nvPr/>
          </p:nvGrpSpPr>
          <p:grpSpPr>
            <a:xfrm>
              <a:off x="8886485" y="82648"/>
              <a:ext cx="454342" cy="573611"/>
              <a:chOff x="8888867" y="100911"/>
              <a:chExt cx="454342" cy="573611"/>
            </a:xfrm>
            <a:grpFill/>
          </p:grpSpPr>
          <p:sp>
            <p:nvSpPr>
              <p:cNvPr id="178" name="Flowchart: Connector 177">
                <a:extLst>
                  <a:ext uri="{FF2B5EF4-FFF2-40B4-BE49-F238E27FC236}">
                    <a16:creationId xmlns:a16="http://schemas.microsoft.com/office/drawing/2014/main" id="{41E1EB57-BA20-4B4D-93AF-76D66C0A93E0}"/>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Connector 178">
                <a:extLst>
                  <a:ext uri="{FF2B5EF4-FFF2-40B4-BE49-F238E27FC236}">
                    <a16:creationId xmlns:a16="http://schemas.microsoft.com/office/drawing/2014/main" id="{675CDF2D-EAA0-4254-9479-381B769D4D3E}"/>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0" name="Group 179">
            <a:extLst>
              <a:ext uri="{FF2B5EF4-FFF2-40B4-BE49-F238E27FC236}">
                <a16:creationId xmlns:a16="http://schemas.microsoft.com/office/drawing/2014/main" id="{6803D180-0ED6-4CF1-B41D-F2DE01FBED72}"/>
              </a:ext>
            </a:extLst>
          </p:cNvPr>
          <p:cNvGrpSpPr/>
          <p:nvPr/>
        </p:nvGrpSpPr>
        <p:grpSpPr>
          <a:xfrm>
            <a:off x="9993972" y="4855739"/>
            <a:ext cx="984022" cy="532332"/>
            <a:chOff x="8689555" y="487909"/>
            <a:chExt cx="984022" cy="532332"/>
          </a:xfrm>
          <a:solidFill>
            <a:srgbClr val="DDBEA9"/>
          </a:solidFill>
        </p:grpSpPr>
        <p:sp>
          <p:nvSpPr>
            <p:cNvPr id="181" name="Flowchart: Connector 180">
              <a:extLst>
                <a:ext uri="{FF2B5EF4-FFF2-40B4-BE49-F238E27FC236}">
                  <a16:creationId xmlns:a16="http://schemas.microsoft.com/office/drawing/2014/main" id="{5D3819E3-CF8B-4FA8-AA2B-CDD55DD1F82A}"/>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 name="Group 181">
              <a:extLst>
                <a:ext uri="{FF2B5EF4-FFF2-40B4-BE49-F238E27FC236}">
                  <a16:creationId xmlns:a16="http://schemas.microsoft.com/office/drawing/2014/main" id="{CC4853A8-6B8D-4A5A-90BD-987ED564307F}"/>
                </a:ext>
              </a:extLst>
            </p:cNvPr>
            <p:cNvGrpSpPr/>
            <p:nvPr/>
          </p:nvGrpSpPr>
          <p:grpSpPr>
            <a:xfrm>
              <a:off x="8689555" y="487909"/>
              <a:ext cx="541075" cy="532332"/>
              <a:chOff x="8706068" y="485775"/>
              <a:chExt cx="541075" cy="532332"/>
            </a:xfrm>
            <a:grpFill/>
          </p:grpSpPr>
          <p:sp>
            <p:nvSpPr>
              <p:cNvPr id="183" name="Flowchart: Connector 182">
                <a:extLst>
                  <a:ext uri="{FF2B5EF4-FFF2-40B4-BE49-F238E27FC236}">
                    <a16:creationId xmlns:a16="http://schemas.microsoft.com/office/drawing/2014/main" id="{ADB8BF11-FA02-4703-90CF-A3FF6AFA45A2}"/>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Connector 183">
                <a:extLst>
                  <a:ext uri="{FF2B5EF4-FFF2-40B4-BE49-F238E27FC236}">
                    <a16:creationId xmlns:a16="http://schemas.microsoft.com/office/drawing/2014/main" id="{C5EC270A-D607-43DE-A720-DB88EC37BBB2}"/>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5" name="Rectangle: Rounded Corners 184">
            <a:extLst>
              <a:ext uri="{FF2B5EF4-FFF2-40B4-BE49-F238E27FC236}">
                <a16:creationId xmlns:a16="http://schemas.microsoft.com/office/drawing/2014/main" id="{D30C4CE6-8793-4CA6-A3C5-1A84B05F3E0D}"/>
              </a:ext>
            </a:extLst>
          </p:cNvPr>
          <p:cNvSpPr/>
          <p:nvPr/>
        </p:nvSpPr>
        <p:spPr>
          <a:xfrm>
            <a:off x="7682849" y="238301"/>
            <a:ext cx="4225328" cy="2262522"/>
          </a:xfrm>
          <a:prstGeom prst="roundRect">
            <a:avLst/>
          </a:prstGeom>
          <a:noFill/>
          <a:ln w="57150">
            <a:solidFill>
              <a:schemeClr val="accent6">
                <a:lumMod val="5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186" name="Rectangle: Rounded Corners 185">
            <a:extLst>
              <a:ext uri="{FF2B5EF4-FFF2-40B4-BE49-F238E27FC236}">
                <a16:creationId xmlns:a16="http://schemas.microsoft.com/office/drawing/2014/main" id="{F40C1700-06E9-425F-BF2C-8E6583A35073}"/>
              </a:ext>
            </a:extLst>
          </p:cNvPr>
          <p:cNvSpPr/>
          <p:nvPr/>
        </p:nvSpPr>
        <p:spPr>
          <a:xfrm>
            <a:off x="7750575" y="279518"/>
            <a:ext cx="4225328" cy="2160903"/>
          </a:xfrm>
          <a:prstGeom prst="roundRect">
            <a:avLst/>
          </a:prstGeom>
          <a:solidFill>
            <a:schemeClr val="accent6">
              <a:lumMod val="60000"/>
              <a:lumOff val="40000"/>
              <a:alpha val="95000"/>
            </a:scheme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187" name="TextBox 186">
            <a:extLst>
              <a:ext uri="{FF2B5EF4-FFF2-40B4-BE49-F238E27FC236}">
                <a16:creationId xmlns:a16="http://schemas.microsoft.com/office/drawing/2014/main" id="{CFB2D760-0FC1-448E-BA81-741C1A09223F}"/>
              </a:ext>
            </a:extLst>
          </p:cNvPr>
          <p:cNvSpPr txBox="1"/>
          <p:nvPr/>
        </p:nvSpPr>
        <p:spPr>
          <a:xfrm>
            <a:off x="7790816" y="226150"/>
            <a:ext cx="4170011" cy="2192908"/>
          </a:xfrm>
          <a:prstGeom prst="rect">
            <a:avLst/>
          </a:prstGeom>
          <a:noFill/>
        </p:spPr>
        <p:txBody>
          <a:bodyPr wrap="square" rtlCol="0">
            <a:spAutoFit/>
          </a:bodyPr>
          <a:lstStyle/>
          <a:p>
            <a:pPr algn="just"/>
            <a:r>
              <a:rPr lang="vi-VN" sz="1950" b="1">
                <a:latin typeface="Times New Roman (Headings)"/>
              </a:rPr>
              <a:t> </a:t>
            </a:r>
            <a:r>
              <a:rPr lang="en-US" sz="1950" b="1">
                <a:latin typeface="Times New Roman (Headings)"/>
              </a:rPr>
              <a:t>   </a:t>
            </a:r>
            <a:r>
              <a:rPr lang="vi-VN" altLang="vi-VN" sz="1950" b="1">
                <a:latin typeface="Times New Roman (Headings)"/>
              </a:rPr>
              <a:t>c. Chủ nhật vừa qua mưa nặng hạt, em không đi thăm bà ngoại được, ba bảo em giúp ba sắp xếp lại cái tủ ở trong buồng. Giữa đống đồ đạc cũ ba dỡ từ trên nóc tủ xuống, chợt em gặp lại chiếc cặp nhỏ đã theo em đi học suốt hai năm lớp 1, lớp 2.</a:t>
            </a:r>
          </a:p>
        </p:txBody>
      </p:sp>
      <p:sp>
        <p:nvSpPr>
          <p:cNvPr id="188" name="Rectangle: Rounded Corners 187">
            <a:extLst>
              <a:ext uri="{FF2B5EF4-FFF2-40B4-BE49-F238E27FC236}">
                <a16:creationId xmlns:a16="http://schemas.microsoft.com/office/drawing/2014/main" id="{1E4577B1-EB21-42D2-B0A0-C53152A3BE3A}"/>
              </a:ext>
            </a:extLst>
          </p:cNvPr>
          <p:cNvSpPr/>
          <p:nvPr/>
        </p:nvSpPr>
        <p:spPr>
          <a:xfrm>
            <a:off x="478725" y="2575124"/>
            <a:ext cx="11482102" cy="1188720"/>
          </a:xfrm>
          <a:prstGeom prst="roundRect">
            <a:avLst/>
          </a:prstGeom>
          <a:solidFill>
            <a:srgbClr val="945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TextBox 232">
            <a:extLst>
              <a:ext uri="{FF2B5EF4-FFF2-40B4-BE49-F238E27FC236}">
                <a16:creationId xmlns:a16="http://schemas.microsoft.com/office/drawing/2014/main" id="{07BD95AC-457A-4168-BDC4-59E172584BC8}"/>
              </a:ext>
            </a:extLst>
          </p:cNvPr>
          <p:cNvSpPr txBox="1"/>
          <p:nvPr/>
        </p:nvSpPr>
        <p:spPr>
          <a:xfrm>
            <a:off x="618709" y="2579722"/>
            <a:ext cx="1577249" cy="584775"/>
          </a:xfrm>
          <a:prstGeom prst="rect">
            <a:avLst/>
          </a:prstGeom>
          <a:noFill/>
        </p:spPr>
        <p:txBody>
          <a:bodyPr wrap="square" rtlCol="0">
            <a:spAutoFit/>
          </a:bodyPr>
          <a:lstStyle/>
          <a:p>
            <a:r>
              <a:rPr lang="en-US" sz="3200" b="1" i="1">
                <a:solidFill>
                  <a:schemeClr val="bg1"/>
                </a:solidFill>
                <a:latin typeface="Times New Roman" panose="02020603050405020304" pitchFamily="18" charset="0"/>
                <a:cs typeface="Times New Roman" panose="02020603050405020304" pitchFamily="18" charset="0"/>
              </a:rPr>
              <a:t>Giống:</a:t>
            </a:r>
          </a:p>
        </p:txBody>
      </p:sp>
      <p:sp>
        <p:nvSpPr>
          <p:cNvPr id="189" name="TextBox 188">
            <a:extLst>
              <a:ext uri="{FF2B5EF4-FFF2-40B4-BE49-F238E27FC236}">
                <a16:creationId xmlns:a16="http://schemas.microsoft.com/office/drawing/2014/main" id="{0D34929C-1611-407F-B30C-1F557F86ED8A}"/>
              </a:ext>
            </a:extLst>
          </p:cNvPr>
          <p:cNvSpPr txBox="1"/>
          <p:nvPr/>
        </p:nvSpPr>
        <p:spPr>
          <a:xfrm>
            <a:off x="1951570" y="2579851"/>
            <a:ext cx="9673910" cy="1077218"/>
          </a:xfrm>
          <a:prstGeom prst="rect">
            <a:avLst/>
          </a:prstGeom>
          <a:noFill/>
        </p:spPr>
        <p:txBody>
          <a:bodyPr wrap="square" rtlCol="0">
            <a:spAutoFit/>
          </a:bodyPr>
          <a:lstStyle>
            <a:defPPr>
              <a:defRPr lang="en-US"/>
            </a:defPPr>
            <a:lvl1pPr>
              <a:defRPr sz="3200" b="1" i="1">
                <a:solidFill>
                  <a:schemeClr val="bg1"/>
                </a:solidFill>
                <a:latin typeface="Times New Roman" panose="02020603050405020304" pitchFamily="18" charset="0"/>
                <a:cs typeface="Times New Roman" panose="02020603050405020304" pitchFamily="18" charset="0"/>
              </a:defRPr>
            </a:lvl1pPr>
          </a:lstStyle>
          <a:p>
            <a:r>
              <a:rPr lang="en-US" altLang="vi-VN" i="0"/>
              <a:t>Các đoạn mở bài trên đều có mục đích giới thiệu đồ vật cần tả là chiếc cặp sách.</a:t>
            </a:r>
          </a:p>
        </p:txBody>
      </p:sp>
      <p:sp>
        <p:nvSpPr>
          <p:cNvPr id="190" name="Rectangle: Rounded Corners 189">
            <a:extLst>
              <a:ext uri="{FF2B5EF4-FFF2-40B4-BE49-F238E27FC236}">
                <a16:creationId xmlns:a16="http://schemas.microsoft.com/office/drawing/2014/main" id="{EE1325A0-830A-4377-B13E-4B71C7338CFA}"/>
              </a:ext>
            </a:extLst>
          </p:cNvPr>
          <p:cNvSpPr/>
          <p:nvPr/>
        </p:nvSpPr>
        <p:spPr>
          <a:xfrm>
            <a:off x="457836" y="3830748"/>
            <a:ext cx="11482102" cy="700390"/>
          </a:xfrm>
          <a:prstGeom prst="roundRect">
            <a:avLst/>
          </a:prstGeom>
          <a:solidFill>
            <a:srgbClr val="684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extBox 190">
            <a:extLst>
              <a:ext uri="{FF2B5EF4-FFF2-40B4-BE49-F238E27FC236}">
                <a16:creationId xmlns:a16="http://schemas.microsoft.com/office/drawing/2014/main" id="{93077200-F5D1-4873-B9ED-D6B4FD58D772}"/>
              </a:ext>
            </a:extLst>
          </p:cNvPr>
          <p:cNvSpPr txBox="1"/>
          <p:nvPr/>
        </p:nvSpPr>
        <p:spPr>
          <a:xfrm>
            <a:off x="636706" y="3779393"/>
            <a:ext cx="1577249" cy="584775"/>
          </a:xfrm>
          <a:prstGeom prst="rect">
            <a:avLst/>
          </a:prstGeom>
          <a:noFill/>
        </p:spPr>
        <p:txBody>
          <a:bodyPr wrap="square" rtlCol="0">
            <a:spAutoFit/>
          </a:bodyPr>
          <a:lstStyle/>
          <a:p>
            <a:r>
              <a:rPr lang="en-US" sz="3200" b="1" i="1">
                <a:solidFill>
                  <a:schemeClr val="bg1"/>
                </a:solidFill>
                <a:latin typeface="Times New Roman" panose="02020603050405020304" pitchFamily="18" charset="0"/>
                <a:cs typeface="Times New Roman" panose="02020603050405020304" pitchFamily="18" charset="0"/>
              </a:rPr>
              <a:t>Khác:</a:t>
            </a:r>
          </a:p>
        </p:txBody>
      </p:sp>
      <p:sp>
        <p:nvSpPr>
          <p:cNvPr id="192" name="TextBox 191">
            <a:extLst>
              <a:ext uri="{FF2B5EF4-FFF2-40B4-BE49-F238E27FC236}">
                <a16:creationId xmlns:a16="http://schemas.microsoft.com/office/drawing/2014/main" id="{9217025A-EBDC-4155-96FC-046477757668}"/>
              </a:ext>
            </a:extLst>
          </p:cNvPr>
          <p:cNvSpPr txBox="1"/>
          <p:nvPr/>
        </p:nvSpPr>
        <p:spPr>
          <a:xfrm>
            <a:off x="1901266" y="3799106"/>
            <a:ext cx="9673910" cy="584775"/>
          </a:xfrm>
          <a:prstGeom prst="rect">
            <a:avLst/>
          </a:prstGeom>
          <a:noFill/>
        </p:spPr>
        <p:txBody>
          <a:bodyPr wrap="square" rtlCol="0">
            <a:spAutoFit/>
          </a:bodyPr>
          <a:lstStyle>
            <a:defPPr>
              <a:defRPr lang="en-US"/>
            </a:defPPr>
            <a:lvl1pPr>
              <a:defRPr sz="3200" b="1" i="1">
                <a:solidFill>
                  <a:schemeClr val="bg1"/>
                </a:solidFill>
                <a:latin typeface="Times New Roman" panose="02020603050405020304" pitchFamily="18" charset="0"/>
                <a:cs typeface="Times New Roman" panose="02020603050405020304" pitchFamily="18" charset="0"/>
              </a:defRPr>
            </a:lvl1pPr>
          </a:lstStyle>
          <a:p>
            <a:r>
              <a:rPr lang="en-US" altLang="vi-VN" i="0"/>
              <a:t>Cách giới thiệu về cặp sách của mỗi đoạn khác nhau.</a:t>
            </a:r>
          </a:p>
        </p:txBody>
      </p:sp>
    </p:spTree>
    <p:extLst>
      <p:ext uri="{BB962C8B-B14F-4D97-AF65-F5344CB8AC3E}">
        <p14:creationId xmlns:p14="http://schemas.microsoft.com/office/powerpoint/2010/main" val="3064526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wipe(left)">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0"/>
                                        </p:tgtEl>
                                        <p:attrNameLst>
                                          <p:attrName>style.visibility</p:attrName>
                                        </p:attrNameLst>
                                      </p:cBhvr>
                                      <p:to>
                                        <p:strVal val="visible"/>
                                      </p:to>
                                    </p:set>
                                    <p:animEffect transition="in" filter="wipe(left)">
                                      <p:cBhvr>
                                        <p:cTn id="12" dur="500"/>
                                        <p:tgtEl>
                                          <p:spTgt spid="19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91"/>
                                        </p:tgtEl>
                                        <p:attrNameLst>
                                          <p:attrName>style.visibility</p:attrName>
                                        </p:attrNameLst>
                                      </p:cBhvr>
                                      <p:to>
                                        <p:strVal val="visible"/>
                                      </p:to>
                                    </p:set>
                                    <p:animEffect transition="in" filter="wipe(left)">
                                      <p:cBhvr>
                                        <p:cTn id="16" dur="500"/>
                                        <p:tgtEl>
                                          <p:spTgt spid="191"/>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92"/>
                                        </p:tgtEl>
                                        <p:attrNameLst>
                                          <p:attrName>style.visibility</p:attrName>
                                        </p:attrNameLst>
                                      </p:cBhvr>
                                      <p:to>
                                        <p:strVal val="visible"/>
                                      </p:to>
                                    </p:set>
                                    <p:animEffect transition="in" filter="wipe(left)">
                                      <p:cBhvr>
                                        <p:cTn id="20"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P spid="190" grpId="0" animBg="1"/>
      <p:bldP spid="191" grpId="0"/>
      <p:bldP spid="19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 name="Group 148">
            <a:extLst>
              <a:ext uri="{FF2B5EF4-FFF2-40B4-BE49-F238E27FC236}">
                <a16:creationId xmlns:a16="http://schemas.microsoft.com/office/drawing/2014/main" id="{E8E9B862-D627-44FE-B313-DD086DB33D82}"/>
              </a:ext>
            </a:extLst>
          </p:cNvPr>
          <p:cNvGrpSpPr/>
          <p:nvPr/>
        </p:nvGrpSpPr>
        <p:grpSpPr>
          <a:xfrm>
            <a:off x="53849" y="71020"/>
            <a:ext cx="12082032" cy="6715960"/>
            <a:chOff x="706622" y="426892"/>
            <a:chExt cx="10771869" cy="6138767"/>
          </a:xfrm>
        </p:grpSpPr>
        <p:grpSp>
          <p:nvGrpSpPr>
            <p:cNvPr id="2" name="Group 1">
              <a:extLst>
                <a:ext uri="{FF2B5EF4-FFF2-40B4-BE49-F238E27FC236}">
                  <a16:creationId xmlns:a16="http://schemas.microsoft.com/office/drawing/2014/main" id="{0DCB7A3F-5BDC-4128-8A09-F205F7FE40D0}"/>
                </a:ext>
              </a:extLst>
            </p:cNvPr>
            <p:cNvGrpSpPr/>
            <p:nvPr/>
          </p:nvGrpSpPr>
          <p:grpSpPr>
            <a:xfrm>
              <a:off x="713509" y="426892"/>
              <a:ext cx="10764982" cy="6133235"/>
              <a:chOff x="713509" y="426892"/>
              <a:chExt cx="10764982" cy="6133235"/>
            </a:xfrm>
          </p:grpSpPr>
          <p:sp>
            <p:nvSpPr>
              <p:cNvPr id="3" name="Rectangle: Rounded Corners 2">
                <a:extLst>
                  <a:ext uri="{FF2B5EF4-FFF2-40B4-BE49-F238E27FC236}">
                    <a16:creationId xmlns:a16="http://schemas.microsoft.com/office/drawing/2014/main" id="{9C61B951-352F-4C17-8871-A197032E192C}"/>
                  </a:ext>
                </a:extLst>
              </p:cNvPr>
              <p:cNvSpPr/>
              <p:nvPr/>
            </p:nvSpPr>
            <p:spPr>
              <a:xfrm>
                <a:off x="713509" y="547255"/>
                <a:ext cx="10764982" cy="6012872"/>
              </a:xfrm>
              <a:prstGeom prst="roundRect">
                <a:avLst>
                  <a:gd name="adj" fmla="val 9985"/>
                </a:avLst>
              </a:prstGeom>
              <a:solidFill>
                <a:srgbClr val="FF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2827046F-E619-48F6-9F41-CAA7812A9636}"/>
                  </a:ext>
                </a:extLst>
              </p:cNvPr>
              <p:cNvGrpSpPr/>
              <p:nvPr/>
            </p:nvGrpSpPr>
            <p:grpSpPr>
              <a:xfrm>
                <a:off x="713509" y="426892"/>
                <a:ext cx="10764982" cy="1167248"/>
                <a:chOff x="713509" y="426892"/>
                <a:chExt cx="10764982" cy="1167248"/>
              </a:xfrm>
            </p:grpSpPr>
            <p:sp>
              <p:nvSpPr>
                <p:cNvPr id="5" name="Rectangle: Rounded Corners 4">
                  <a:extLst>
                    <a:ext uri="{FF2B5EF4-FFF2-40B4-BE49-F238E27FC236}">
                      <a16:creationId xmlns:a16="http://schemas.microsoft.com/office/drawing/2014/main" id="{AEE9FE39-616E-4B71-896A-47B0465C1792}"/>
                    </a:ext>
                  </a:extLst>
                </p:cNvPr>
                <p:cNvSpPr/>
                <p:nvPr/>
              </p:nvSpPr>
              <p:spPr>
                <a:xfrm>
                  <a:off x="713509" y="520413"/>
                  <a:ext cx="10764982" cy="1073727"/>
                </a:xfrm>
                <a:prstGeom prst="roundRect">
                  <a:avLst>
                    <a:gd name="adj" fmla="val 5000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6C07C40-CB4E-4F25-9046-C82ED3664A90}"/>
                    </a:ext>
                  </a:extLst>
                </p:cNvPr>
                <p:cNvGrpSpPr/>
                <p:nvPr/>
              </p:nvGrpSpPr>
              <p:grpSpPr>
                <a:xfrm>
                  <a:off x="1302327" y="775855"/>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6" name="Rectangle 45">
                    <a:extLst>
                      <a:ext uri="{FF2B5EF4-FFF2-40B4-BE49-F238E27FC236}">
                        <a16:creationId xmlns:a16="http://schemas.microsoft.com/office/drawing/2014/main" id="{12E0F38F-75C4-4B7A-9F1E-45089B67BB90}"/>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1CDD146-1466-40B2-B121-1F75858E75F1}"/>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C7D1FB3-92EF-4565-BE33-C48ADE91A307}"/>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351515D-2FEF-4AC8-8362-1302617AB42C}"/>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4324801-292B-4114-9ADD-AF89729E09E2}"/>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CD095EB5-0E48-42DF-A9F3-6D27CFDD07B3}"/>
                    </a:ext>
                  </a:extLst>
                </p:cNvPr>
                <p:cNvGrpSpPr/>
                <p:nvPr/>
              </p:nvGrpSpPr>
              <p:grpSpPr>
                <a:xfrm>
                  <a:off x="3860234" y="789709"/>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1" name="Rectangle 40">
                    <a:extLst>
                      <a:ext uri="{FF2B5EF4-FFF2-40B4-BE49-F238E27FC236}">
                        <a16:creationId xmlns:a16="http://schemas.microsoft.com/office/drawing/2014/main" id="{D4F65B09-4950-45BF-8446-FFFB3E5B06F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73C73CA-ACE7-45F0-8DC9-AAAD09A48702}"/>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0565287-FA46-4014-8AF7-70A599C7FD36}"/>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39D389F-04BD-4171-A3E0-5D6E05B373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45FAEA1-7B24-4780-8939-7C8D02B50B74}"/>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D22ED510-15D4-4B40-8395-C17E3ADF66D0}"/>
                    </a:ext>
                  </a:extLst>
                </p:cNvPr>
                <p:cNvGrpSpPr/>
                <p:nvPr/>
              </p:nvGrpSpPr>
              <p:grpSpPr>
                <a:xfrm>
                  <a:off x="6418141" y="803563"/>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36" name="Rectangle 35">
                    <a:extLst>
                      <a:ext uri="{FF2B5EF4-FFF2-40B4-BE49-F238E27FC236}">
                        <a16:creationId xmlns:a16="http://schemas.microsoft.com/office/drawing/2014/main" id="{3DBAC390-87D8-4847-BAF1-BF3C77B04F6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2E897EE-C9C0-4F89-84E3-C48F23B04366}"/>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CB7B0C-7C4D-4BD8-AC96-BD50B620AA09}"/>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B8AEA7-EF72-4345-A080-73BE603E79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501FA5B-B5A1-4B6D-B41D-EFD3F8CFC55B}"/>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99F5D67D-6247-4A14-951B-BEABC969521A}"/>
                    </a:ext>
                  </a:extLst>
                </p:cNvPr>
                <p:cNvGrpSpPr/>
                <p:nvPr/>
              </p:nvGrpSpPr>
              <p:grpSpPr>
                <a:xfrm>
                  <a:off x="8976048" y="817417"/>
                  <a:ext cx="1827075" cy="401781"/>
                  <a:chOff x="1302327" y="775855"/>
                  <a:chExt cx="1827075" cy="401781"/>
                </a:xfrm>
                <a:solidFill>
                  <a:schemeClr val="bg1"/>
                </a:solidFill>
                <a:effectLst>
                  <a:outerShdw blurRad="50800" dist="38100" dir="2700000" algn="tl" rotWithShape="0">
                    <a:prstClr val="black">
                      <a:alpha val="40000"/>
                    </a:prstClr>
                  </a:outerShdw>
                </a:effectLst>
              </p:grpSpPr>
              <p:sp>
                <p:nvSpPr>
                  <p:cNvPr id="32" name="Rectangle 31">
                    <a:extLst>
                      <a:ext uri="{FF2B5EF4-FFF2-40B4-BE49-F238E27FC236}">
                        <a16:creationId xmlns:a16="http://schemas.microsoft.com/office/drawing/2014/main" id="{EA906324-9450-456F-AE61-5A65D254E7B1}"/>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721282E-6747-4AED-84EA-30D5978AC71A}"/>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9E566E0-2B34-4405-B7F1-6623F1BAA41E}"/>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FC8FBC0-29F9-4178-9D0D-FEAACCADBDE7}"/>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DE9966DC-6EE5-4ABC-BC72-E71D10BBC624}"/>
                    </a:ext>
                  </a:extLst>
                </p:cNvPr>
                <p:cNvGrpSpPr/>
                <p:nvPr/>
              </p:nvGrpSpPr>
              <p:grpSpPr>
                <a:xfrm>
                  <a:off x="1447800" y="426892"/>
                  <a:ext cx="3072258" cy="556780"/>
                  <a:chOff x="1447800" y="426892"/>
                  <a:chExt cx="3072258" cy="556780"/>
                </a:xfrm>
              </p:grpSpPr>
              <p:cxnSp>
                <p:nvCxnSpPr>
                  <p:cNvPr id="25" name="Straight Connector 24">
                    <a:extLst>
                      <a:ext uri="{FF2B5EF4-FFF2-40B4-BE49-F238E27FC236}">
                        <a16:creationId xmlns:a16="http://schemas.microsoft.com/office/drawing/2014/main" id="{CD05FF26-96CF-4687-917D-D8BDD392B67E}"/>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25A2558-D6D2-4910-8F5A-C46D162D38CC}"/>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6AED084-ABF6-45D5-AD05-1728AD217ADD}"/>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966D0D7-D466-4608-9B61-DA3DB0B40EC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A70EF5-A006-4020-87A9-D5C8DDADD236}"/>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2D99307-4F18-481C-BC1B-3D8F3F98412C}"/>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CA50CC6-4A8C-4E91-AF86-E1DD1E24851D}"/>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23B9551-4F5F-4167-BE59-7FB3A5F1D2C3}"/>
                    </a:ext>
                  </a:extLst>
                </p:cNvPr>
                <p:cNvGrpSpPr/>
                <p:nvPr/>
              </p:nvGrpSpPr>
              <p:grpSpPr>
                <a:xfrm>
                  <a:off x="5024034" y="440746"/>
                  <a:ext cx="3072258" cy="556780"/>
                  <a:chOff x="1447800" y="426892"/>
                  <a:chExt cx="3072258" cy="556780"/>
                </a:xfrm>
              </p:grpSpPr>
              <p:cxnSp>
                <p:nvCxnSpPr>
                  <p:cNvPr id="18" name="Straight Connector 17">
                    <a:extLst>
                      <a:ext uri="{FF2B5EF4-FFF2-40B4-BE49-F238E27FC236}">
                        <a16:creationId xmlns:a16="http://schemas.microsoft.com/office/drawing/2014/main" id="{A0122D7F-6DC3-4E6E-915F-331D330BFC03}"/>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4DB046-A7AD-44E5-930F-13B8177EF36E}"/>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FE0E16-BDF8-4EE5-9D15-4FED1DBD6ACC}"/>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0D9C5EB-339C-450D-AB75-FDBECF6F610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07795F-CFAA-4E93-AC87-445311EA64F0}"/>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55F26D3-0F07-47CD-9FC7-01CAAAA4F6D3}"/>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C663474-BB45-420E-9F8B-3BD65F78090C}"/>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90D7685B-B7D2-4EEF-A2A0-8DFD496D7EF5}"/>
                    </a:ext>
                  </a:extLst>
                </p:cNvPr>
                <p:cNvGrpSpPr/>
                <p:nvPr/>
              </p:nvGrpSpPr>
              <p:grpSpPr>
                <a:xfrm>
                  <a:off x="8600268" y="443345"/>
                  <a:ext cx="2043567" cy="554181"/>
                  <a:chOff x="1447800" y="429491"/>
                  <a:chExt cx="2043567" cy="554181"/>
                </a:xfrm>
              </p:grpSpPr>
              <p:cxnSp>
                <p:nvCxnSpPr>
                  <p:cNvPr id="13" name="Straight Connector 12">
                    <a:extLst>
                      <a:ext uri="{FF2B5EF4-FFF2-40B4-BE49-F238E27FC236}">
                        <a16:creationId xmlns:a16="http://schemas.microsoft.com/office/drawing/2014/main" id="{B7DCC0E9-6FE0-466D-A512-3E34E106BF97}"/>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119742-FB0E-4D9E-B4D5-F9622EBEC84F}"/>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88E114B-DFE2-4CC4-ADEF-230A913C50B2}"/>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C4C91C-7433-432B-B3FA-0BE349CFE96D}"/>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516C0C7-A73C-4AD1-8283-90162390CD24}"/>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grpSp>
        <p:grpSp>
          <p:nvGrpSpPr>
            <p:cNvPr id="148" name="Group 147">
              <a:extLst>
                <a:ext uri="{FF2B5EF4-FFF2-40B4-BE49-F238E27FC236}">
                  <a16:creationId xmlns:a16="http://schemas.microsoft.com/office/drawing/2014/main" id="{BA088CAC-7A52-470A-9587-C17690DFF568}"/>
                </a:ext>
              </a:extLst>
            </p:cNvPr>
            <p:cNvGrpSpPr/>
            <p:nvPr/>
          </p:nvGrpSpPr>
          <p:grpSpPr>
            <a:xfrm>
              <a:off x="706622" y="1560743"/>
              <a:ext cx="10771869" cy="5004916"/>
              <a:chOff x="706622" y="1560743"/>
              <a:chExt cx="10771869" cy="5004916"/>
            </a:xfrm>
          </p:grpSpPr>
          <p:grpSp>
            <p:nvGrpSpPr>
              <p:cNvPr id="106" name="Group 105">
                <a:extLst>
                  <a:ext uri="{FF2B5EF4-FFF2-40B4-BE49-F238E27FC236}">
                    <a16:creationId xmlns:a16="http://schemas.microsoft.com/office/drawing/2014/main" id="{5F224318-4FC7-497A-BB2A-A6B7D5B21BC2}"/>
                  </a:ext>
                </a:extLst>
              </p:cNvPr>
              <p:cNvGrpSpPr/>
              <p:nvPr/>
            </p:nvGrpSpPr>
            <p:grpSpPr>
              <a:xfrm>
                <a:off x="1066801" y="1560743"/>
                <a:ext cx="3084379" cy="4999384"/>
                <a:chOff x="1066801" y="1560743"/>
                <a:chExt cx="3084379" cy="4999384"/>
              </a:xfrm>
            </p:grpSpPr>
            <p:cxnSp>
              <p:nvCxnSpPr>
                <p:cNvPr id="98" name="Straight Connector 97">
                  <a:extLst>
                    <a:ext uri="{FF2B5EF4-FFF2-40B4-BE49-F238E27FC236}">
                      <a16:creationId xmlns:a16="http://schemas.microsoft.com/office/drawing/2014/main" id="{4B8148D3-B039-4ED8-B1C7-8F113EFB7493}"/>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C5D891B-219B-4BEA-80F5-DB88422EFF1E}"/>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1209A0D-1BE4-411E-B0BA-68C5707BBFBC}"/>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14B7426-5AEB-4BC8-89BF-2BCD000927A1}"/>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250308C-3538-41EF-8B47-205E7FAF6015}"/>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C05E01D-6863-4A10-9687-C9515463187C}"/>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0761E65-2F40-403E-A2B6-EEE3CB65884C}"/>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66A042A-5D88-478C-BA02-E29EE6A81A79}"/>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F96B4538-F915-42E3-95B6-44F573F3E39A}"/>
                  </a:ext>
                </a:extLst>
              </p:cNvPr>
              <p:cNvGrpSpPr/>
              <p:nvPr/>
            </p:nvGrpSpPr>
            <p:grpSpPr>
              <a:xfrm>
                <a:off x="4577238" y="1566275"/>
                <a:ext cx="3084379" cy="4999384"/>
                <a:chOff x="1066801" y="1560743"/>
                <a:chExt cx="3084379" cy="4999384"/>
              </a:xfrm>
            </p:grpSpPr>
            <p:cxnSp>
              <p:nvCxnSpPr>
                <p:cNvPr id="108" name="Straight Connector 107">
                  <a:extLst>
                    <a:ext uri="{FF2B5EF4-FFF2-40B4-BE49-F238E27FC236}">
                      <a16:creationId xmlns:a16="http://schemas.microsoft.com/office/drawing/2014/main" id="{BB7D2F32-986A-4D36-ADED-59E98348BBA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321F40A-E6BD-4921-B6A4-80D2DAAB5B8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E044C47-8782-47A0-98C8-571EEC553EE8}"/>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4F6923E-07FD-4C67-9949-293A857614F7}"/>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FD0C3BF-5B81-47B3-9370-4AA29651A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FDF3A49-928F-4FB0-B52C-7C9B6F0DE6D2}"/>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0629323-2318-4D32-BCE6-2E1A0C1FB429}"/>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8691FE3-4CFC-4662-AFAB-BF260588586C}"/>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B1468A5E-C796-487B-B3B9-87BC4BD8E614}"/>
                  </a:ext>
                </a:extLst>
              </p:cNvPr>
              <p:cNvGrpSpPr/>
              <p:nvPr/>
            </p:nvGrpSpPr>
            <p:grpSpPr>
              <a:xfrm>
                <a:off x="8083318" y="1560743"/>
                <a:ext cx="3015106" cy="4999384"/>
                <a:chOff x="1066801" y="1560743"/>
                <a:chExt cx="3015106" cy="4999384"/>
              </a:xfrm>
            </p:grpSpPr>
            <p:cxnSp>
              <p:nvCxnSpPr>
                <p:cNvPr id="117" name="Straight Connector 116">
                  <a:extLst>
                    <a:ext uri="{FF2B5EF4-FFF2-40B4-BE49-F238E27FC236}">
                      <a16:creationId xmlns:a16="http://schemas.microsoft.com/office/drawing/2014/main" id="{1F92191B-088F-48A6-9739-F324F61ACB4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A5EE45E-2A10-4DC4-962E-71012F50187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40234C5-4C89-4CAB-8CDB-5B12AC5828A0}"/>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0F1DBF2-58D0-4D7D-B67E-EED364E9A133}"/>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0E6F47A-EAC3-41EC-AE89-A3AE29B3E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D8619E2-6F7B-4FA0-A41D-4C52EE414C7E}"/>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52F9019-6A48-4FD5-BF93-FA5AB101C213}"/>
                    </a:ext>
                  </a:extLst>
                </p:cNvPr>
                <p:cNvCxnSpPr>
                  <a:cxnSpLocks/>
                </p:cNvCxnSpPr>
                <p:nvPr/>
              </p:nvCxnSpPr>
              <p:spPr>
                <a:xfrm>
                  <a:off x="4081907" y="1560743"/>
                  <a:ext cx="0" cy="496598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9258626-4094-40F6-8D36-2FDA2B982836}"/>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7AA4E84E-EBE3-4E01-8272-0B1C046CAA1F}"/>
                  </a:ext>
                </a:extLst>
              </p:cNvPr>
              <p:cNvGrpSpPr/>
              <p:nvPr/>
            </p:nvGrpSpPr>
            <p:grpSpPr>
              <a:xfrm>
                <a:off x="706622" y="2025021"/>
                <a:ext cx="10771869" cy="4333078"/>
                <a:chOff x="706622" y="2025021"/>
                <a:chExt cx="10771869" cy="4333078"/>
              </a:xfrm>
            </p:grpSpPr>
            <p:grpSp>
              <p:nvGrpSpPr>
                <p:cNvPr id="135" name="Group 134">
                  <a:extLst>
                    <a:ext uri="{FF2B5EF4-FFF2-40B4-BE49-F238E27FC236}">
                      <a16:creationId xmlns:a16="http://schemas.microsoft.com/office/drawing/2014/main" id="{F48DCBEC-520D-4A31-B9B3-3C5627111A6A}"/>
                    </a:ext>
                  </a:extLst>
                </p:cNvPr>
                <p:cNvGrpSpPr/>
                <p:nvPr/>
              </p:nvGrpSpPr>
              <p:grpSpPr>
                <a:xfrm>
                  <a:off x="706622" y="2025021"/>
                  <a:ext cx="10771869" cy="2627023"/>
                  <a:chOff x="706622" y="2025021"/>
                  <a:chExt cx="10771869" cy="2627023"/>
                </a:xfrm>
              </p:grpSpPr>
              <p:cxnSp>
                <p:nvCxnSpPr>
                  <p:cNvPr id="128" name="Straight Connector 127">
                    <a:extLst>
                      <a:ext uri="{FF2B5EF4-FFF2-40B4-BE49-F238E27FC236}">
                        <a16:creationId xmlns:a16="http://schemas.microsoft.com/office/drawing/2014/main" id="{D897C333-BBFD-4533-9607-FEB6251AF8DB}"/>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0912086-97B6-43DD-B4B4-77B8F84632BB}"/>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134DA09-517D-4CF1-9D99-D83653CB161E}"/>
                      </a:ext>
                    </a:extLst>
                  </p:cNvPr>
                  <p:cNvCxnSpPr/>
                  <p:nvPr/>
                </p:nvCxnSpPr>
                <p:spPr>
                  <a:xfrm>
                    <a:off x="713509" y="330196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DCDD96C-D2D4-4C5A-9B4C-DA3E2549419D}"/>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A1112F1-1767-4B60-BB55-ABC23C5D1C8C}"/>
                      </a:ext>
                    </a:extLst>
                  </p:cNvPr>
                  <p:cNvCxnSpPr/>
                  <p:nvPr/>
                </p:nvCxnSpPr>
                <p:spPr>
                  <a:xfrm>
                    <a:off x="706622" y="465204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4F8A48-728A-4B3F-9FE9-D7A14B7DC16C}"/>
                      </a:ext>
                    </a:extLst>
                  </p:cNvPr>
                  <p:cNvCxnSpPr/>
                  <p:nvPr/>
                </p:nvCxnSpPr>
                <p:spPr>
                  <a:xfrm>
                    <a:off x="706622" y="376746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3DBE5F3-8AB2-413E-8AA3-9664AB0C42D9}"/>
                      </a:ext>
                    </a:extLst>
                  </p:cNvPr>
                  <p:cNvCxnSpPr/>
                  <p:nvPr/>
                </p:nvCxnSpPr>
                <p:spPr>
                  <a:xfrm>
                    <a:off x="713509" y="418293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BF7911C2-1038-41F0-B218-C49D6B85BCC5}"/>
                    </a:ext>
                  </a:extLst>
                </p:cNvPr>
                <p:cNvGrpSpPr/>
                <p:nvPr/>
              </p:nvGrpSpPr>
              <p:grpSpPr>
                <a:xfrm>
                  <a:off x="713509" y="5077910"/>
                  <a:ext cx="10764982" cy="1280189"/>
                  <a:chOff x="713509" y="2025021"/>
                  <a:chExt cx="10764982" cy="1280189"/>
                </a:xfrm>
              </p:grpSpPr>
              <p:cxnSp>
                <p:nvCxnSpPr>
                  <p:cNvPr id="137" name="Straight Connector 136">
                    <a:extLst>
                      <a:ext uri="{FF2B5EF4-FFF2-40B4-BE49-F238E27FC236}">
                        <a16:creationId xmlns:a16="http://schemas.microsoft.com/office/drawing/2014/main" id="{B041E666-8FF8-48D5-9653-B5FF9628A271}"/>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EAA9C1A-0FFB-4BF7-87F1-FD2DDC6CD6E5}"/>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0C230E0-DD19-4D94-A2F3-78BE212ED6CE}"/>
                      </a:ext>
                    </a:extLst>
                  </p:cNvPr>
                  <p:cNvCxnSpPr>
                    <a:cxnSpLocks/>
                  </p:cNvCxnSpPr>
                  <p:nvPr/>
                </p:nvCxnSpPr>
                <p:spPr>
                  <a:xfrm>
                    <a:off x="874059" y="3301964"/>
                    <a:ext cx="10448365" cy="324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9CC47CE-1F52-4A80-AF41-24E8A3A22373}"/>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grpSp>
      </p:grpSp>
      <p:grpSp>
        <p:nvGrpSpPr>
          <p:cNvPr id="150" name="Group 149">
            <a:extLst>
              <a:ext uri="{FF2B5EF4-FFF2-40B4-BE49-F238E27FC236}">
                <a16:creationId xmlns:a16="http://schemas.microsoft.com/office/drawing/2014/main" id="{5EB7A4CA-FBF6-40D3-B1AE-079CE65C3008}"/>
              </a:ext>
            </a:extLst>
          </p:cNvPr>
          <p:cNvGrpSpPr/>
          <p:nvPr/>
        </p:nvGrpSpPr>
        <p:grpSpPr>
          <a:xfrm>
            <a:off x="11177989" y="1772431"/>
            <a:ext cx="735968" cy="573611"/>
            <a:chOff x="8886485" y="82648"/>
            <a:chExt cx="735968" cy="573611"/>
          </a:xfrm>
          <a:solidFill>
            <a:srgbClr val="DDBEA9"/>
          </a:solidFill>
        </p:grpSpPr>
        <p:sp>
          <p:nvSpPr>
            <p:cNvPr id="151" name="Flowchart: Connector 150">
              <a:extLst>
                <a:ext uri="{FF2B5EF4-FFF2-40B4-BE49-F238E27FC236}">
                  <a16:creationId xmlns:a16="http://schemas.microsoft.com/office/drawing/2014/main" id="{DC411934-3C56-4046-B45B-05EB42CE4EDC}"/>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2C5D95B8-4584-4880-A574-7B991D2813E2}"/>
                </a:ext>
              </a:extLst>
            </p:cNvPr>
            <p:cNvGrpSpPr/>
            <p:nvPr/>
          </p:nvGrpSpPr>
          <p:grpSpPr>
            <a:xfrm>
              <a:off x="8886485" y="82648"/>
              <a:ext cx="454342" cy="573611"/>
              <a:chOff x="8888867" y="100911"/>
              <a:chExt cx="454342" cy="573611"/>
            </a:xfrm>
            <a:grpFill/>
          </p:grpSpPr>
          <p:sp>
            <p:nvSpPr>
              <p:cNvPr id="153" name="Flowchart: Connector 152">
                <a:extLst>
                  <a:ext uri="{FF2B5EF4-FFF2-40B4-BE49-F238E27FC236}">
                    <a16:creationId xmlns:a16="http://schemas.microsoft.com/office/drawing/2014/main" id="{BFB4DDC4-5C83-4435-A5EE-EC2A98F50FE5}"/>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Connector 153">
                <a:extLst>
                  <a:ext uri="{FF2B5EF4-FFF2-40B4-BE49-F238E27FC236}">
                    <a16:creationId xmlns:a16="http://schemas.microsoft.com/office/drawing/2014/main" id="{ECFBF6EE-FF89-46C5-AF23-6239C4BC76E3}"/>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5" name="Group 154">
            <a:extLst>
              <a:ext uri="{FF2B5EF4-FFF2-40B4-BE49-F238E27FC236}">
                <a16:creationId xmlns:a16="http://schemas.microsoft.com/office/drawing/2014/main" id="{46670DFF-6121-4CD7-8D58-E6F90E3717A3}"/>
              </a:ext>
            </a:extLst>
          </p:cNvPr>
          <p:cNvGrpSpPr/>
          <p:nvPr/>
        </p:nvGrpSpPr>
        <p:grpSpPr>
          <a:xfrm>
            <a:off x="10964599" y="2189849"/>
            <a:ext cx="984022" cy="532332"/>
            <a:chOff x="8689555" y="487909"/>
            <a:chExt cx="984022" cy="532332"/>
          </a:xfrm>
          <a:solidFill>
            <a:srgbClr val="DDBEA9"/>
          </a:solidFill>
        </p:grpSpPr>
        <p:sp>
          <p:nvSpPr>
            <p:cNvPr id="156" name="Flowchart: Connector 155">
              <a:extLst>
                <a:ext uri="{FF2B5EF4-FFF2-40B4-BE49-F238E27FC236}">
                  <a16:creationId xmlns:a16="http://schemas.microsoft.com/office/drawing/2014/main" id="{DBE4263B-E7BA-4978-B9F4-66BC2BA83B54}"/>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a:extLst>
                <a:ext uri="{FF2B5EF4-FFF2-40B4-BE49-F238E27FC236}">
                  <a16:creationId xmlns:a16="http://schemas.microsoft.com/office/drawing/2014/main" id="{A88C4D98-1048-4380-A905-7FD45DD9DEEC}"/>
                </a:ext>
              </a:extLst>
            </p:cNvPr>
            <p:cNvGrpSpPr/>
            <p:nvPr/>
          </p:nvGrpSpPr>
          <p:grpSpPr>
            <a:xfrm>
              <a:off x="8689555" y="487909"/>
              <a:ext cx="541075" cy="532332"/>
              <a:chOff x="8706068" y="485775"/>
              <a:chExt cx="541075" cy="532332"/>
            </a:xfrm>
            <a:grpFill/>
          </p:grpSpPr>
          <p:sp>
            <p:nvSpPr>
              <p:cNvPr id="158" name="Flowchart: Connector 157">
                <a:extLst>
                  <a:ext uri="{FF2B5EF4-FFF2-40B4-BE49-F238E27FC236}">
                    <a16:creationId xmlns:a16="http://schemas.microsoft.com/office/drawing/2014/main" id="{D5D98CE1-0753-49BD-AD26-E64E304CF040}"/>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Connector 158">
                <a:extLst>
                  <a:ext uri="{FF2B5EF4-FFF2-40B4-BE49-F238E27FC236}">
                    <a16:creationId xmlns:a16="http://schemas.microsoft.com/office/drawing/2014/main" id="{8BB7EBE5-77C0-4C3B-9E29-04384CAE61B7}"/>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9" name="Group 218">
            <a:extLst>
              <a:ext uri="{FF2B5EF4-FFF2-40B4-BE49-F238E27FC236}">
                <a16:creationId xmlns:a16="http://schemas.microsoft.com/office/drawing/2014/main" id="{F60CD61A-EF51-4ED4-A3CB-A5DCC477151C}"/>
              </a:ext>
            </a:extLst>
          </p:cNvPr>
          <p:cNvGrpSpPr/>
          <p:nvPr/>
        </p:nvGrpSpPr>
        <p:grpSpPr>
          <a:xfrm>
            <a:off x="37929" y="6319421"/>
            <a:ext cx="984022" cy="532332"/>
            <a:chOff x="8689555" y="487909"/>
            <a:chExt cx="984022" cy="532332"/>
          </a:xfrm>
          <a:solidFill>
            <a:srgbClr val="DDBEA9"/>
          </a:solidFill>
        </p:grpSpPr>
        <p:sp>
          <p:nvSpPr>
            <p:cNvPr id="220" name="Flowchart: Connector 219">
              <a:extLst>
                <a:ext uri="{FF2B5EF4-FFF2-40B4-BE49-F238E27FC236}">
                  <a16:creationId xmlns:a16="http://schemas.microsoft.com/office/drawing/2014/main" id="{0E85652C-D919-4CE4-A07B-1F14F951EFF1}"/>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220">
              <a:extLst>
                <a:ext uri="{FF2B5EF4-FFF2-40B4-BE49-F238E27FC236}">
                  <a16:creationId xmlns:a16="http://schemas.microsoft.com/office/drawing/2014/main" id="{315CC433-C60D-41C4-8354-C1BD1F28007C}"/>
                </a:ext>
              </a:extLst>
            </p:cNvPr>
            <p:cNvGrpSpPr/>
            <p:nvPr/>
          </p:nvGrpSpPr>
          <p:grpSpPr>
            <a:xfrm>
              <a:off x="8689555" y="487909"/>
              <a:ext cx="541075" cy="532332"/>
              <a:chOff x="8706068" y="485775"/>
              <a:chExt cx="541075" cy="532332"/>
            </a:xfrm>
            <a:grpFill/>
          </p:grpSpPr>
          <p:sp>
            <p:nvSpPr>
              <p:cNvPr id="222" name="Flowchart: Connector 221">
                <a:extLst>
                  <a:ext uri="{FF2B5EF4-FFF2-40B4-BE49-F238E27FC236}">
                    <a16:creationId xmlns:a16="http://schemas.microsoft.com/office/drawing/2014/main" id="{D3F41EE4-ADB5-418E-AC5D-2ED61C89764E}"/>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lowchart: Connector 222">
                <a:extLst>
                  <a:ext uri="{FF2B5EF4-FFF2-40B4-BE49-F238E27FC236}">
                    <a16:creationId xmlns:a16="http://schemas.microsoft.com/office/drawing/2014/main" id="{7C6BED11-A78F-4C81-BDF7-75C5B94C1BAF}"/>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DF9329C9-18C2-43E5-98DA-D5766BA6132E}"/>
              </a:ext>
            </a:extLst>
          </p:cNvPr>
          <p:cNvGrpSpPr/>
          <p:nvPr/>
        </p:nvGrpSpPr>
        <p:grpSpPr>
          <a:xfrm>
            <a:off x="228639" y="5908977"/>
            <a:ext cx="735968" cy="573611"/>
            <a:chOff x="8886485" y="82648"/>
            <a:chExt cx="735968" cy="573611"/>
          </a:xfrm>
          <a:solidFill>
            <a:srgbClr val="DDBEA9"/>
          </a:solidFill>
        </p:grpSpPr>
        <p:sp>
          <p:nvSpPr>
            <p:cNvPr id="225" name="Flowchart: Connector 224">
              <a:extLst>
                <a:ext uri="{FF2B5EF4-FFF2-40B4-BE49-F238E27FC236}">
                  <a16:creationId xmlns:a16="http://schemas.microsoft.com/office/drawing/2014/main" id="{3A5CB82B-FACC-4EEF-8268-47DBB57CD776}"/>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225">
              <a:extLst>
                <a:ext uri="{FF2B5EF4-FFF2-40B4-BE49-F238E27FC236}">
                  <a16:creationId xmlns:a16="http://schemas.microsoft.com/office/drawing/2014/main" id="{4677F353-748D-415D-8D9F-B7E76AC37D7E}"/>
                </a:ext>
              </a:extLst>
            </p:cNvPr>
            <p:cNvGrpSpPr/>
            <p:nvPr/>
          </p:nvGrpSpPr>
          <p:grpSpPr>
            <a:xfrm>
              <a:off x="8886485" y="82648"/>
              <a:ext cx="454342" cy="573611"/>
              <a:chOff x="8888867" y="100911"/>
              <a:chExt cx="454342" cy="573611"/>
            </a:xfrm>
            <a:grpFill/>
          </p:grpSpPr>
          <p:sp>
            <p:nvSpPr>
              <p:cNvPr id="227" name="Flowchart: Connector 226">
                <a:extLst>
                  <a:ext uri="{FF2B5EF4-FFF2-40B4-BE49-F238E27FC236}">
                    <a16:creationId xmlns:a16="http://schemas.microsoft.com/office/drawing/2014/main" id="{52860F5D-1B76-4C76-BE0E-449F403B8E66}"/>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lowchart: Connector 227">
                <a:extLst>
                  <a:ext uri="{FF2B5EF4-FFF2-40B4-BE49-F238E27FC236}">
                    <a16:creationId xmlns:a16="http://schemas.microsoft.com/office/drawing/2014/main" id="{49BE4253-FC67-4AFD-86E5-A7AF2E3C7040}"/>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9" name="Rectangle: Rounded Corners 228">
            <a:extLst>
              <a:ext uri="{FF2B5EF4-FFF2-40B4-BE49-F238E27FC236}">
                <a16:creationId xmlns:a16="http://schemas.microsoft.com/office/drawing/2014/main" id="{BDB3046B-796B-458F-8CF6-BF340EEF0163}"/>
              </a:ext>
            </a:extLst>
          </p:cNvPr>
          <p:cNvSpPr/>
          <p:nvPr/>
        </p:nvSpPr>
        <p:spPr>
          <a:xfrm>
            <a:off x="1506102" y="270024"/>
            <a:ext cx="10253469" cy="1190691"/>
          </a:xfrm>
          <a:prstGeom prst="roundRect">
            <a:avLst/>
          </a:prstGeom>
          <a:noFill/>
          <a:ln w="57150">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Rounded Corners 142">
            <a:extLst>
              <a:ext uri="{FF2B5EF4-FFF2-40B4-BE49-F238E27FC236}">
                <a16:creationId xmlns:a16="http://schemas.microsoft.com/office/drawing/2014/main" id="{54AD5B4B-0BF7-4E05-812B-331ECBE22F97}"/>
              </a:ext>
            </a:extLst>
          </p:cNvPr>
          <p:cNvSpPr/>
          <p:nvPr/>
        </p:nvSpPr>
        <p:spPr>
          <a:xfrm>
            <a:off x="1582373" y="311242"/>
            <a:ext cx="10057250" cy="1137212"/>
          </a:xfrm>
          <a:prstGeom prst="roundRect">
            <a:avLst/>
          </a:prstGeom>
          <a:solidFill>
            <a:srgbClr val="8E0000">
              <a:alpha val="80000"/>
            </a:srgb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2" name="Picture 231">
            <a:extLst>
              <a:ext uri="{FF2B5EF4-FFF2-40B4-BE49-F238E27FC236}">
                <a16:creationId xmlns:a16="http://schemas.microsoft.com/office/drawing/2014/main" id="{6CA22014-D055-4A47-9DAB-97C991D63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06031">
            <a:off x="10813729" y="-42912"/>
            <a:ext cx="1167890" cy="614679"/>
          </a:xfrm>
          <a:prstGeom prst="rect">
            <a:avLst/>
          </a:prstGeom>
          <a:effectLst>
            <a:outerShdw blurRad="50800" dist="38100" dir="5400000" algn="t" rotWithShape="0">
              <a:prstClr val="black">
                <a:alpha val="40000"/>
              </a:prstClr>
            </a:outerShdw>
          </a:effectLst>
        </p:spPr>
      </p:pic>
      <p:pic>
        <p:nvPicPr>
          <p:cNvPr id="234" name="Picture 233">
            <a:extLst>
              <a:ext uri="{FF2B5EF4-FFF2-40B4-BE49-F238E27FC236}">
                <a16:creationId xmlns:a16="http://schemas.microsoft.com/office/drawing/2014/main" id="{E0DED0F4-7967-4CC6-BD71-74B551727B89}"/>
              </a:ext>
            </a:extLst>
          </p:cNvPr>
          <p:cNvPicPr>
            <a:picLocks noChangeAspect="1"/>
          </p:cNvPicPr>
          <p:nvPr/>
        </p:nvPicPr>
        <p:blipFill rotWithShape="1">
          <a:blip r:embed="rId3">
            <a:extLst>
              <a:ext uri="{28A0092B-C50C-407E-A947-70E740481C1C}">
                <a14:useLocalDpi xmlns:a14="http://schemas.microsoft.com/office/drawing/2010/main" val="0"/>
              </a:ext>
            </a:extLst>
          </a:blip>
          <a:srcRect l="254" t="26" r="-254" b="49492"/>
          <a:stretch/>
        </p:blipFill>
        <p:spPr>
          <a:xfrm>
            <a:off x="13450" y="7053287"/>
            <a:ext cx="2622423" cy="778830"/>
          </a:xfrm>
          <a:prstGeom prst="rect">
            <a:avLst/>
          </a:prstGeom>
          <a:effectLst>
            <a:outerShdw blurRad="50800" dist="38100" dir="5400000" algn="t" rotWithShape="0">
              <a:prstClr val="black">
                <a:alpha val="40000"/>
              </a:prstClr>
            </a:outerShdw>
          </a:effectLst>
        </p:spPr>
      </p:pic>
      <p:pic>
        <p:nvPicPr>
          <p:cNvPr id="160" name="Picture 159">
            <a:extLst>
              <a:ext uri="{FF2B5EF4-FFF2-40B4-BE49-F238E27FC236}">
                <a16:creationId xmlns:a16="http://schemas.microsoft.com/office/drawing/2014/main" id="{6405D71C-B613-4881-B73C-69DB284FD5E8}"/>
              </a:ext>
            </a:extLst>
          </p:cNvPr>
          <p:cNvPicPr>
            <a:picLocks noChangeAspect="1"/>
          </p:cNvPicPr>
          <p:nvPr/>
        </p:nvPicPr>
        <p:blipFill rotWithShape="1">
          <a:blip r:embed="rId3">
            <a:extLst>
              <a:ext uri="{28A0092B-C50C-407E-A947-70E740481C1C}">
                <a14:useLocalDpi xmlns:a14="http://schemas.microsoft.com/office/drawing/2010/main" val="0"/>
              </a:ext>
            </a:extLst>
          </a:blip>
          <a:srcRect t="49518"/>
          <a:stretch/>
        </p:blipFill>
        <p:spPr>
          <a:xfrm>
            <a:off x="9729195" y="7042068"/>
            <a:ext cx="2384112" cy="708055"/>
          </a:xfrm>
          <a:prstGeom prst="rect">
            <a:avLst/>
          </a:prstGeom>
          <a:effectLst>
            <a:outerShdw blurRad="50800" dist="38100" dir="5400000" algn="t" rotWithShape="0">
              <a:prstClr val="black">
                <a:alpha val="40000"/>
              </a:prstClr>
            </a:outerShdw>
          </a:effectLst>
        </p:spPr>
      </p:pic>
      <p:sp>
        <p:nvSpPr>
          <p:cNvPr id="161" name="TextBox 160">
            <a:extLst>
              <a:ext uri="{FF2B5EF4-FFF2-40B4-BE49-F238E27FC236}">
                <a16:creationId xmlns:a16="http://schemas.microsoft.com/office/drawing/2014/main" id="{B6028E93-D8FA-4E56-BDDA-8EDB1A901754}"/>
              </a:ext>
            </a:extLst>
          </p:cNvPr>
          <p:cNvSpPr txBox="1"/>
          <p:nvPr/>
        </p:nvSpPr>
        <p:spPr>
          <a:xfrm>
            <a:off x="1439686" y="372658"/>
            <a:ext cx="10233901" cy="1077218"/>
          </a:xfrm>
          <a:prstGeom prst="rect">
            <a:avLst/>
          </a:prstGeom>
          <a:noFill/>
        </p:spPr>
        <p:txBody>
          <a:bodyPr wrap="square" rtlCol="0">
            <a:spAutoFit/>
          </a:bodyPr>
          <a:lstStyle/>
          <a:p>
            <a:pPr algn="ctr"/>
            <a:r>
              <a:rPr lang="vi-VN" sz="3200" b="1">
                <a:solidFill>
                  <a:schemeClr val="bg1"/>
                </a:solidFill>
                <a:latin typeface="Times New Roman (Headings)"/>
              </a:rPr>
              <a:t> </a:t>
            </a:r>
            <a:r>
              <a:rPr lang="en-US" altLang="vi-VN" sz="3200" b="1">
                <a:solidFill>
                  <a:schemeClr val="bg1"/>
                </a:solidFill>
                <a:latin typeface="Times New Roman (Headings)"/>
              </a:rPr>
              <a:t>Dưới đây là một số đoạn mở bài cho bài văn miêu tả cái cặp sách.</a:t>
            </a:r>
            <a:r>
              <a:rPr lang="vi-VN" altLang="vi-VN" sz="3200" b="1">
                <a:solidFill>
                  <a:schemeClr val="bg1"/>
                </a:solidFill>
                <a:latin typeface="Times New Roman (Headings)"/>
              </a:rPr>
              <a:t> </a:t>
            </a:r>
            <a:r>
              <a:rPr lang="en-US" altLang="vi-VN" sz="3200" b="1">
                <a:solidFill>
                  <a:schemeClr val="bg1"/>
                </a:solidFill>
                <a:latin typeface="Times New Roman (Headings)"/>
              </a:rPr>
              <a:t>Các đoạn ấy có gì giống và có gì khác nhau?</a:t>
            </a:r>
            <a:endParaRPr lang="en-US" altLang="vi-VN" sz="3200">
              <a:solidFill>
                <a:schemeClr val="bg1"/>
              </a:solidFill>
              <a:latin typeface="Times New Roman (Headings)"/>
            </a:endParaRPr>
          </a:p>
        </p:txBody>
      </p:sp>
      <p:sp>
        <p:nvSpPr>
          <p:cNvPr id="144" name="Rectangle: Rounded Corners 143">
            <a:extLst>
              <a:ext uri="{FF2B5EF4-FFF2-40B4-BE49-F238E27FC236}">
                <a16:creationId xmlns:a16="http://schemas.microsoft.com/office/drawing/2014/main" id="{89AEB2F9-E19C-49BA-AFE5-668328716D21}"/>
              </a:ext>
            </a:extLst>
          </p:cNvPr>
          <p:cNvSpPr/>
          <p:nvPr/>
        </p:nvSpPr>
        <p:spPr>
          <a:xfrm>
            <a:off x="1754230" y="1776771"/>
            <a:ext cx="10253469" cy="1190691"/>
          </a:xfrm>
          <a:prstGeom prst="roundRect">
            <a:avLst/>
          </a:prstGeom>
          <a:noFill/>
          <a:ln w="57150">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Rounded Corners 144">
            <a:extLst>
              <a:ext uri="{FF2B5EF4-FFF2-40B4-BE49-F238E27FC236}">
                <a16:creationId xmlns:a16="http://schemas.microsoft.com/office/drawing/2014/main" id="{5F3A3DFB-0582-44DE-B7CF-0495C096B545}"/>
              </a:ext>
            </a:extLst>
          </p:cNvPr>
          <p:cNvSpPr/>
          <p:nvPr/>
        </p:nvSpPr>
        <p:spPr>
          <a:xfrm>
            <a:off x="1830501" y="1817989"/>
            <a:ext cx="10057250" cy="1137212"/>
          </a:xfrm>
          <a:prstGeom prst="roundRect">
            <a:avLst/>
          </a:prstGeom>
          <a:solidFill>
            <a:schemeClr val="accent4">
              <a:lumMod val="40000"/>
              <a:lumOff val="60000"/>
              <a:alpha val="80000"/>
            </a:scheme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A3AEDC4C-6A5D-466B-9A35-65DDF60D877E}"/>
              </a:ext>
            </a:extLst>
          </p:cNvPr>
          <p:cNvSpPr txBox="1"/>
          <p:nvPr/>
        </p:nvSpPr>
        <p:spPr>
          <a:xfrm>
            <a:off x="2386542" y="1842334"/>
            <a:ext cx="9309366" cy="1015663"/>
          </a:xfrm>
          <a:prstGeom prst="rect">
            <a:avLst/>
          </a:prstGeom>
          <a:noFill/>
        </p:spPr>
        <p:txBody>
          <a:bodyPr wrap="square" rtlCol="0">
            <a:spAutoFit/>
          </a:bodyPr>
          <a:lstStyle/>
          <a:p>
            <a:pPr algn="just"/>
            <a:r>
              <a:rPr lang="vi-VN" sz="2900" b="1">
                <a:latin typeface="Times New Roman (Headings)"/>
              </a:rPr>
              <a:t> </a:t>
            </a:r>
            <a:r>
              <a:rPr lang="en-US" sz="2900" b="1">
                <a:latin typeface="Times New Roman (Headings)"/>
              </a:rPr>
              <a:t>   </a:t>
            </a:r>
            <a:r>
              <a:rPr lang="vi-VN" altLang="vi-VN" sz="2900" b="1">
                <a:latin typeface="Times New Roman (Headings)"/>
              </a:rPr>
              <a:t>a. Vào ngày khai trường, bố em mua cho em một cái cặp sách rất đẹp.</a:t>
            </a:r>
          </a:p>
        </p:txBody>
      </p:sp>
      <p:grpSp>
        <p:nvGrpSpPr>
          <p:cNvPr id="162" name="Group 161">
            <a:extLst>
              <a:ext uri="{FF2B5EF4-FFF2-40B4-BE49-F238E27FC236}">
                <a16:creationId xmlns:a16="http://schemas.microsoft.com/office/drawing/2014/main" id="{8074B6F8-E405-4147-AB91-44AECCFA7C78}"/>
              </a:ext>
            </a:extLst>
          </p:cNvPr>
          <p:cNvGrpSpPr/>
          <p:nvPr/>
        </p:nvGrpSpPr>
        <p:grpSpPr>
          <a:xfrm>
            <a:off x="10684308" y="3123707"/>
            <a:ext cx="735968" cy="573611"/>
            <a:chOff x="8886485" y="82648"/>
            <a:chExt cx="735968" cy="573611"/>
          </a:xfrm>
          <a:solidFill>
            <a:srgbClr val="DDBEA9"/>
          </a:solidFill>
        </p:grpSpPr>
        <p:sp>
          <p:nvSpPr>
            <p:cNvPr id="163" name="Flowchart: Connector 162">
              <a:extLst>
                <a:ext uri="{FF2B5EF4-FFF2-40B4-BE49-F238E27FC236}">
                  <a16:creationId xmlns:a16="http://schemas.microsoft.com/office/drawing/2014/main" id="{58E21381-E5CF-4240-A0E9-5F1CD1C3D766}"/>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163">
              <a:extLst>
                <a:ext uri="{FF2B5EF4-FFF2-40B4-BE49-F238E27FC236}">
                  <a16:creationId xmlns:a16="http://schemas.microsoft.com/office/drawing/2014/main" id="{B59BC17A-2162-4A25-BD5D-1BF68F633311}"/>
                </a:ext>
              </a:extLst>
            </p:cNvPr>
            <p:cNvGrpSpPr/>
            <p:nvPr/>
          </p:nvGrpSpPr>
          <p:grpSpPr>
            <a:xfrm>
              <a:off x="8886485" y="82648"/>
              <a:ext cx="454342" cy="573611"/>
              <a:chOff x="8888867" y="100911"/>
              <a:chExt cx="454342" cy="573611"/>
            </a:xfrm>
            <a:grpFill/>
          </p:grpSpPr>
          <p:sp>
            <p:nvSpPr>
              <p:cNvPr id="165" name="Flowchart: Connector 164">
                <a:extLst>
                  <a:ext uri="{FF2B5EF4-FFF2-40B4-BE49-F238E27FC236}">
                    <a16:creationId xmlns:a16="http://schemas.microsoft.com/office/drawing/2014/main" id="{FDA5F84A-780E-4ECF-8496-89A23142D6CF}"/>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lowchart: Connector 165">
                <a:extLst>
                  <a:ext uri="{FF2B5EF4-FFF2-40B4-BE49-F238E27FC236}">
                    <a16:creationId xmlns:a16="http://schemas.microsoft.com/office/drawing/2014/main" id="{A58A61CE-ACD1-4E6D-A017-483523D106C6}"/>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7" name="Group 166">
            <a:extLst>
              <a:ext uri="{FF2B5EF4-FFF2-40B4-BE49-F238E27FC236}">
                <a16:creationId xmlns:a16="http://schemas.microsoft.com/office/drawing/2014/main" id="{2448F8B6-A177-49FA-811F-A1D98FEDC660}"/>
              </a:ext>
            </a:extLst>
          </p:cNvPr>
          <p:cNvGrpSpPr/>
          <p:nvPr/>
        </p:nvGrpSpPr>
        <p:grpSpPr>
          <a:xfrm>
            <a:off x="10470918" y="3541125"/>
            <a:ext cx="984022" cy="532332"/>
            <a:chOff x="8689555" y="487909"/>
            <a:chExt cx="984022" cy="532332"/>
          </a:xfrm>
          <a:solidFill>
            <a:srgbClr val="DDBEA9"/>
          </a:solidFill>
        </p:grpSpPr>
        <p:sp>
          <p:nvSpPr>
            <p:cNvPr id="168" name="Flowchart: Connector 167">
              <a:extLst>
                <a:ext uri="{FF2B5EF4-FFF2-40B4-BE49-F238E27FC236}">
                  <a16:creationId xmlns:a16="http://schemas.microsoft.com/office/drawing/2014/main" id="{674C6731-F7A2-4808-8176-FF6358EEB1D8}"/>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a:extLst>
                <a:ext uri="{FF2B5EF4-FFF2-40B4-BE49-F238E27FC236}">
                  <a16:creationId xmlns:a16="http://schemas.microsoft.com/office/drawing/2014/main" id="{DBC25761-F1BE-401D-BBAB-54223F54D6DA}"/>
                </a:ext>
              </a:extLst>
            </p:cNvPr>
            <p:cNvGrpSpPr/>
            <p:nvPr/>
          </p:nvGrpSpPr>
          <p:grpSpPr>
            <a:xfrm>
              <a:off x="8689555" y="487909"/>
              <a:ext cx="541075" cy="532332"/>
              <a:chOff x="8706068" y="485775"/>
              <a:chExt cx="541075" cy="532332"/>
            </a:xfrm>
            <a:grpFill/>
          </p:grpSpPr>
          <p:sp>
            <p:nvSpPr>
              <p:cNvPr id="170" name="Flowchart: Connector 169">
                <a:extLst>
                  <a:ext uri="{FF2B5EF4-FFF2-40B4-BE49-F238E27FC236}">
                    <a16:creationId xmlns:a16="http://schemas.microsoft.com/office/drawing/2014/main" id="{8F380BAB-9E80-4389-B0A3-694CFB74279D}"/>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lowchart: Connector 170">
                <a:extLst>
                  <a:ext uri="{FF2B5EF4-FFF2-40B4-BE49-F238E27FC236}">
                    <a16:creationId xmlns:a16="http://schemas.microsoft.com/office/drawing/2014/main" id="{DB08D848-2C27-449F-B5B2-E0FCD3B6820B}"/>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2" name="Rectangle: Rounded Corners 171">
            <a:extLst>
              <a:ext uri="{FF2B5EF4-FFF2-40B4-BE49-F238E27FC236}">
                <a16:creationId xmlns:a16="http://schemas.microsoft.com/office/drawing/2014/main" id="{74F035CF-1B5C-4122-B986-8C3E7FE0AFF4}"/>
              </a:ext>
            </a:extLst>
          </p:cNvPr>
          <p:cNvSpPr/>
          <p:nvPr/>
        </p:nvSpPr>
        <p:spPr>
          <a:xfrm>
            <a:off x="1260549" y="3128047"/>
            <a:ext cx="10783497" cy="1190691"/>
          </a:xfrm>
          <a:prstGeom prst="roundRect">
            <a:avLst/>
          </a:prstGeom>
          <a:noFill/>
          <a:ln w="57150">
            <a:solidFill>
              <a:schemeClr val="accent2">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33A3A1C0-B44A-4416-936B-3B9686C2F86D}"/>
              </a:ext>
            </a:extLst>
          </p:cNvPr>
          <p:cNvSpPr/>
          <p:nvPr/>
        </p:nvSpPr>
        <p:spPr>
          <a:xfrm>
            <a:off x="1336819" y="3169265"/>
            <a:ext cx="10577135" cy="1137212"/>
          </a:xfrm>
          <a:prstGeom prst="roundRect">
            <a:avLst/>
          </a:prstGeom>
          <a:solidFill>
            <a:schemeClr val="accent2">
              <a:lumMod val="60000"/>
              <a:lumOff val="40000"/>
              <a:alpha val="80000"/>
            </a:scheme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a:extLst>
              <a:ext uri="{FF2B5EF4-FFF2-40B4-BE49-F238E27FC236}">
                <a16:creationId xmlns:a16="http://schemas.microsoft.com/office/drawing/2014/main" id="{09308CE8-7C6A-477C-8B10-79022284D7DC}"/>
              </a:ext>
            </a:extLst>
          </p:cNvPr>
          <p:cNvSpPr txBox="1"/>
          <p:nvPr/>
        </p:nvSpPr>
        <p:spPr>
          <a:xfrm>
            <a:off x="1754123" y="3213642"/>
            <a:ext cx="10046732" cy="984885"/>
          </a:xfrm>
          <a:prstGeom prst="rect">
            <a:avLst/>
          </a:prstGeom>
          <a:noFill/>
        </p:spPr>
        <p:txBody>
          <a:bodyPr wrap="square" rtlCol="0">
            <a:spAutoFit/>
          </a:bodyPr>
          <a:lstStyle/>
          <a:p>
            <a:pPr algn="just"/>
            <a:r>
              <a:rPr lang="vi-VN" sz="2900" b="1">
                <a:latin typeface="Times New Roman (Headings)"/>
              </a:rPr>
              <a:t> </a:t>
            </a:r>
            <a:r>
              <a:rPr lang="en-US" sz="2900" b="1">
                <a:latin typeface="Times New Roman (Headings)"/>
              </a:rPr>
              <a:t>   </a:t>
            </a:r>
            <a:r>
              <a:rPr lang="vi-VN" altLang="vi-VN" sz="2900" b="1">
                <a:latin typeface="Times New Roman (Headings)"/>
              </a:rPr>
              <a:t>b. Ai là học sinh mà chẳng có cặp sách! Thế mà suốt mấy năm nay em chỉ có một chiếc túi vải đơn sơ mang đến trường.</a:t>
            </a:r>
            <a:endParaRPr lang="en-US" altLang="vi-VN" sz="2900">
              <a:latin typeface="Times New Roman (Headings)"/>
            </a:endParaRPr>
          </a:p>
        </p:txBody>
      </p:sp>
      <p:grpSp>
        <p:nvGrpSpPr>
          <p:cNvPr id="175" name="Group 174">
            <a:extLst>
              <a:ext uri="{FF2B5EF4-FFF2-40B4-BE49-F238E27FC236}">
                <a16:creationId xmlns:a16="http://schemas.microsoft.com/office/drawing/2014/main" id="{8DDA3F13-563C-4B3D-86C2-BFF4948AC8EC}"/>
              </a:ext>
            </a:extLst>
          </p:cNvPr>
          <p:cNvGrpSpPr/>
          <p:nvPr/>
        </p:nvGrpSpPr>
        <p:grpSpPr>
          <a:xfrm>
            <a:off x="10207362" y="4438321"/>
            <a:ext cx="735968" cy="573611"/>
            <a:chOff x="8886485" y="82648"/>
            <a:chExt cx="735968" cy="573611"/>
          </a:xfrm>
          <a:solidFill>
            <a:srgbClr val="DDBEA9"/>
          </a:solidFill>
        </p:grpSpPr>
        <p:sp>
          <p:nvSpPr>
            <p:cNvPr id="176" name="Flowchart: Connector 175">
              <a:extLst>
                <a:ext uri="{FF2B5EF4-FFF2-40B4-BE49-F238E27FC236}">
                  <a16:creationId xmlns:a16="http://schemas.microsoft.com/office/drawing/2014/main" id="{B292B639-88D6-42EA-A5F3-50C0709CDBAB}"/>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76">
              <a:extLst>
                <a:ext uri="{FF2B5EF4-FFF2-40B4-BE49-F238E27FC236}">
                  <a16:creationId xmlns:a16="http://schemas.microsoft.com/office/drawing/2014/main" id="{AF5EFDCF-ED96-4371-B42E-48AFD75E7FEE}"/>
                </a:ext>
              </a:extLst>
            </p:cNvPr>
            <p:cNvGrpSpPr/>
            <p:nvPr/>
          </p:nvGrpSpPr>
          <p:grpSpPr>
            <a:xfrm>
              <a:off x="8886485" y="82648"/>
              <a:ext cx="454342" cy="573611"/>
              <a:chOff x="8888867" y="100911"/>
              <a:chExt cx="454342" cy="573611"/>
            </a:xfrm>
            <a:grpFill/>
          </p:grpSpPr>
          <p:sp>
            <p:nvSpPr>
              <p:cNvPr id="178" name="Flowchart: Connector 177">
                <a:extLst>
                  <a:ext uri="{FF2B5EF4-FFF2-40B4-BE49-F238E27FC236}">
                    <a16:creationId xmlns:a16="http://schemas.microsoft.com/office/drawing/2014/main" id="{41E1EB57-BA20-4B4D-93AF-76D66C0A93E0}"/>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Connector 178">
                <a:extLst>
                  <a:ext uri="{FF2B5EF4-FFF2-40B4-BE49-F238E27FC236}">
                    <a16:creationId xmlns:a16="http://schemas.microsoft.com/office/drawing/2014/main" id="{675CDF2D-EAA0-4254-9479-381B769D4D3E}"/>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0" name="Group 179">
            <a:extLst>
              <a:ext uri="{FF2B5EF4-FFF2-40B4-BE49-F238E27FC236}">
                <a16:creationId xmlns:a16="http://schemas.microsoft.com/office/drawing/2014/main" id="{6803D180-0ED6-4CF1-B41D-F2DE01FBED72}"/>
              </a:ext>
            </a:extLst>
          </p:cNvPr>
          <p:cNvGrpSpPr/>
          <p:nvPr/>
        </p:nvGrpSpPr>
        <p:grpSpPr>
          <a:xfrm>
            <a:off x="9993972" y="4855739"/>
            <a:ext cx="984022" cy="532332"/>
            <a:chOff x="8689555" y="487909"/>
            <a:chExt cx="984022" cy="532332"/>
          </a:xfrm>
          <a:solidFill>
            <a:srgbClr val="DDBEA9"/>
          </a:solidFill>
        </p:grpSpPr>
        <p:sp>
          <p:nvSpPr>
            <p:cNvPr id="181" name="Flowchart: Connector 180">
              <a:extLst>
                <a:ext uri="{FF2B5EF4-FFF2-40B4-BE49-F238E27FC236}">
                  <a16:creationId xmlns:a16="http://schemas.microsoft.com/office/drawing/2014/main" id="{5D3819E3-CF8B-4FA8-AA2B-CDD55DD1F82A}"/>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 name="Group 181">
              <a:extLst>
                <a:ext uri="{FF2B5EF4-FFF2-40B4-BE49-F238E27FC236}">
                  <a16:creationId xmlns:a16="http://schemas.microsoft.com/office/drawing/2014/main" id="{CC4853A8-6B8D-4A5A-90BD-987ED564307F}"/>
                </a:ext>
              </a:extLst>
            </p:cNvPr>
            <p:cNvGrpSpPr/>
            <p:nvPr/>
          </p:nvGrpSpPr>
          <p:grpSpPr>
            <a:xfrm>
              <a:off x="8689555" y="487909"/>
              <a:ext cx="541075" cy="532332"/>
              <a:chOff x="8706068" y="485775"/>
              <a:chExt cx="541075" cy="532332"/>
            </a:xfrm>
            <a:grpFill/>
          </p:grpSpPr>
          <p:sp>
            <p:nvSpPr>
              <p:cNvPr id="183" name="Flowchart: Connector 182">
                <a:extLst>
                  <a:ext uri="{FF2B5EF4-FFF2-40B4-BE49-F238E27FC236}">
                    <a16:creationId xmlns:a16="http://schemas.microsoft.com/office/drawing/2014/main" id="{ADB8BF11-FA02-4703-90CF-A3FF6AFA45A2}"/>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Connector 183">
                <a:extLst>
                  <a:ext uri="{FF2B5EF4-FFF2-40B4-BE49-F238E27FC236}">
                    <a16:creationId xmlns:a16="http://schemas.microsoft.com/office/drawing/2014/main" id="{C5EC270A-D607-43DE-A720-DB88EC37BBB2}"/>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5" name="Rectangle: Rounded Corners 184">
            <a:extLst>
              <a:ext uri="{FF2B5EF4-FFF2-40B4-BE49-F238E27FC236}">
                <a16:creationId xmlns:a16="http://schemas.microsoft.com/office/drawing/2014/main" id="{D30C4CE6-8793-4CA6-A3C5-1A84B05F3E0D}"/>
              </a:ext>
            </a:extLst>
          </p:cNvPr>
          <p:cNvSpPr/>
          <p:nvPr/>
        </p:nvSpPr>
        <p:spPr>
          <a:xfrm>
            <a:off x="783603" y="4442662"/>
            <a:ext cx="11274484" cy="1979940"/>
          </a:xfrm>
          <a:prstGeom prst="roundRect">
            <a:avLst/>
          </a:prstGeom>
          <a:noFill/>
          <a:ln w="57150">
            <a:solidFill>
              <a:schemeClr val="accent6">
                <a:lumMod val="5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Rounded Corners 185">
            <a:extLst>
              <a:ext uri="{FF2B5EF4-FFF2-40B4-BE49-F238E27FC236}">
                <a16:creationId xmlns:a16="http://schemas.microsoft.com/office/drawing/2014/main" id="{F40C1700-06E9-425F-BF2C-8E6583A35073}"/>
              </a:ext>
            </a:extLst>
          </p:cNvPr>
          <p:cNvSpPr/>
          <p:nvPr/>
        </p:nvSpPr>
        <p:spPr>
          <a:xfrm>
            <a:off x="859874" y="4483879"/>
            <a:ext cx="11058726" cy="1891013"/>
          </a:xfrm>
          <a:prstGeom prst="roundRect">
            <a:avLst/>
          </a:prstGeom>
          <a:solidFill>
            <a:schemeClr val="accent6">
              <a:lumMod val="60000"/>
              <a:lumOff val="40000"/>
              <a:alpha val="80000"/>
            </a:scheme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extBox 186">
            <a:extLst>
              <a:ext uri="{FF2B5EF4-FFF2-40B4-BE49-F238E27FC236}">
                <a16:creationId xmlns:a16="http://schemas.microsoft.com/office/drawing/2014/main" id="{CFB2D760-0FC1-448E-BA81-741C1A09223F}"/>
              </a:ext>
            </a:extLst>
          </p:cNvPr>
          <p:cNvSpPr txBox="1"/>
          <p:nvPr/>
        </p:nvSpPr>
        <p:spPr>
          <a:xfrm>
            <a:off x="1216086" y="4528256"/>
            <a:ext cx="10459503" cy="1877437"/>
          </a:xfrm>
          <a:prstGeom prst="rect">
            <a:avLst/>
          </a:prstGeom>
          <a:noFill/>
        </p:spPr>
        <p:txBody>
          <a:bodyPr wrap="square" rtlCol="0">
            <a:spAutoFit/>
          </a:bodyPr>
          <a:lstStyle/>
          <a:p>
            <a:pPr algn="just"/>
            <a:r>
              <a:rPr lang="vi-VN" sz="2900" b="1">
                <a:latin typeface="Times New Roman (Headings)"/>
              </a:rPr>
              <a:t> </a:t>
            </a:r>
            <a:r>
              <a:rPr lang="en-US" sz="2900" b="1">
                <a:latin typeface="Times New Roman (Headings)"/>
              </a:rPr>
              <a:t>   </a:t>
            </a:r>
            <a:r>
              <a:rPr lang="vi-VN" altLang="vi-VN" sz="2900" b="1">
                <a:latin typeface="Times New Roman (Headings)"/>
              </a:rPr>
              <a:t>c. Chủ nhật vừa qua mưa nặng hạt, em không đi thăm bà ngoại được, ba bảo em giúp ba sắp xếp lại cái tủ ở trong buồng. Giữa đống đồ đạc cũ ba dỡ từ trên nóc tủ xuống, chợt em gặp lại chiếc cặp nhỏ đã theo em đi học suốt hai năm lớp 1, lớp 2.</a:t>
            </a:r>
          </a:p>
        </p:txBody>
      </p:sp>
      <p:pic>
        <p:nvPicPr>
          <p:cNvPr id="231" name="Picture 230">
            <a:extLst>
              <a:ext uri="{FF2B5EF4-FFF2-40B4-BE49-F238E27FC236}">
                <a16:creationId xmlns:a16="http://schemas.microsoft.com/office/drawing/2014/main" id="{2B2550FA-A727-4F9F-90A1-1F05BA4EAF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2191" y="1701816"/>
            <a:ext cx="1160706" cy="1305794"/>
          </a:xfrm>
          <a:prstGeom prst="rect">
            <a:avLst/>
          </a:prstGeom>
        </p:spPr>
      </p:pic>
      <p:pic>
        <p:nvPicPr>
          <p:cNvPr id="141" name="Picture 140">
            <a:extLst>
              <a:ext uri="{FF2B5EF4-FFF2-40B4-BE49-F238E27FC236}">
                <a16:creationId xmlns:a16="http://schemas.microsoft.com/office/drawing/2014/main" id="{74192DA7-7855-45FC-BBA1-3DF50A4DA1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049" y="2977520"/>
            <a:ext cx="1160706" cy="1305794"/>
          </a:xfrm>
          <a:prstGeom prst="rect">
            <a:avLst/>
          </a:prstGeom>
        </p:spPr>
      </p:pic>
      <p:pic>
        <p:nvPicPr>
          <p:cNvPr id="142" name="Picture 141">
            <a:extLst>
              <a:ext uri="{FF2B5EF4-FFF2-40B4-BE49-F238E27FC236}">
                <a16:creationId xmlns:a16="http://schemas.microsoft.com/office/drawing/2014/main" id="{A7A55004-EC21-4801-BDDE-C07C614CC8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340" y="4215538"/>
            <a:ext cx="1160706" cy="1305794"/>
          </a:xfrm>
          <a:prstGeom prst="rect">
            <a:avLst/>
          </a:prstGeom>
        </p:spPr>
      </p:pic>
      <p:cxnSp>
        <p:nvCxnSpPr>
          <p:cNvPr id="233" name="Straight Connector 232">
            <a:extLst>
              <a:ext uri="{FF2B5EF4-FFF2-40B4-BE49-F238E27FC236}">
                <a16:creationId xmlns:a16="http://schemas.microsoft.com/office/drawing/2014/main" id="{29AED386-B58A-4237-9AEA-1F3B543BAD08}"/>
              </a:ext>
            </a:extLst>
          </p:cNvPr>
          <p:cNvCxnSpPr>
            <a:cxnSpLocks/>
          </p:cNvCxnSpPr>
          <p:nvPr/>
        </p:nvCxnSpPr>
        <p:spPr>
          <a:xfrm>
            <a:off x="2485023" y="2760281"/>
            <a:ext cx="135296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88" name="Straight Connector 187">
            <a:extLst>
              <a:ext uri="{FF2B5EF4-FFF2-40B4-BE49-F238E27FC236}">
                <a16:creationId xmlns:a16="http://schemas.microsoft.com/office/drawing/2014/main" id="{7DCD27DD-F004-4618-9F39-0C78C597EF84}"/>
              </a:ext>
            </a:extLst>
          </p:cNvPr>
          <p:cNvCxnSpPr>
            <a:cxnSpLocks/>
          </p:cNvCxnSpPr>
          <p:nvPr/>
        </p:nvCxnSpPr>
        <p:spPr>
          <a:xfrm>
            <a:off x="7200127" y="3735902"/>
            <a:ext cx="135296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89" name="Straight Connector 188">
            <a:extLst>
              <a:ext uri="{FF2B5EF4-FFF2-40B4-BE49-F238E27FC236}">
                <a16:creationId xmlns:a16="http://schemas.microsoft.com/office/drawing/2014/main" id="{C4FBE7DF-FD54-4378-B1E0-B663C9F2B61C}"/>
              </a:ext>
            </a:extLst>
          </p:cNvPr>
          <p:cNvCxnSpPr>
            <a:cxnSpLocks/>
          </p:cNvCxnSpPr>
          <p:nvPr/>
        </p:nvCxnSpPr>
        <p:spPr>
          <a:xfrm>
            <a:off x="4860391" y="4160427"/>
            <a:ext cx="36927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90" name="Straight Connector 189">
            <a:extLst>
              <a:ext uri="{FF2B5EF4-FFF2-40B4-BE49-F238E27FC236}">
                <a16:creationId xmlns:a16="http://schemas.microsoft.com/office/drawing/2014/main" id="{A44424A2-AD2C-4D69-AEFB-0243E6C3ABF5}"/>
              </a:ext>
            </a:extLst>
          </p:cNvPr>
          <p:cNvCxnSpPr>
            <a:cxnSpLocks/>
          </p:cNvCxnSpPr>
          <p:nvPr/>
        </p:nvCxnSpPr>
        <p:spPr>
          <a:xfrm>
            <a:off x="1260549" y="6319421"/>
            <a:ext cx="233048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460493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 name="Group 148">
            <a:extLst>
              <a:ext uri="{FF2B5EF4-FFF2-40B4-BE49-F238E27FC236}">
                <a16:creationId xmlns:a16="http://schemas.microsoft.com/office/drawing/2014/main" id="{E8E9B862-D627-44FE-B313-DD086DB33D82}"/>
              </a:ext>
            </a:extLst>
          </p:cNvPr>
          <p:cNvGrpSpPr/>
          <p:nvPr/>
        </p:nvGrpSpPr>
        <p:grpSpPr>
          <a:xfrm>
            <a:off x="53849" y="71020"/>
            <a:ext cx="12082032" cy="6715960"/>
            <a:chOff x="706622" y="426892"/>
            <a:chExt cx="10771869" cy="6138767"/>
          </a:xfrm>
        </p:grpSpPr>
        <p:grpSp>
          <p:nvGrpSpPr>
            <p:cNvPr id="2" name="Group 1">
              <a:extLst>
                <a:ext uri="{FF2B5EF4-FFF2-40B4-BE49-F238E27FC236}">
                  <a16:creationId xmlns:a16="http://schemas.microsoft.com/office/drawing/2014/main" id="{0DCB7A3F-5BDC-4128-8A09-F205F7FE40D0}"/>
                </a:ext>
              </a:extLst>
            </p:cNvPr>
            <p:cNvGrpSpPr/>
            <p:nvPr/>
          </p:nvGrpSpPr>
          <p:grpSpPr>
            <a:xfrm>
              <a:off x="713509" y="426892"/>
              <a:ext cx="10764982" cy="6133235"/>
              <a:chOff x="713509" y="426892"/>
              <a:chExt cx="10764982" cy="6133235"/>
            </a:xfrm>
          </p:grpSpPr>
          <p:sp>
            <p:nvSpPr>
              <p:cNvPr id="3" name="Rectangle: Rounded Corners 2">
                <a:extLst>
                  <a:ext uri="{FF2B5EF4-FFF2-40B4-BE49-F238E27FC236}">
                    <a16:creationId xmlns:a16="http://schemas.microsoft.com/office/drawing/2014/main" id="{9C61B951-352F-4C17-8871-A197032E192C}"/>
                  </a:ext>
                </a:extLst>
              </p:cNvPr>
              <p:cNvSpPr/>
              <p:nvPr/>
            </p:nvSpPr>
            <p:spPr>
              <a:xfrm>
                <a:off x="713509" y="547255"/>
                <a:ext cx="10764982" cy="6012872"/>
              </a:xfrm>
              <a:prstGeom prst="roundRect">
                <a:avLst>
                  <a:gd name="adj" fmla="val 9985"/>
                </a:avLst>
              </a:prstGeom>
              <a:solidFill>
                <a:srgbClr val="FF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2827046F-E619-48F6-9F41-CAA7812A9636}"/>
                  </a:ext>
                </a:extLst>
              </p:cNvPr>
              <p:cNvGrpSpPr/>
              <p:nvPr/>
            </p:nvGrpSpPr>
            <p:grpSpPr>
              <a:xfrm>
                <a:off x="713509" y="426892"/>
                <a:ext cx="10764982" cy="1167248"/>
                <a:chOff x="713509" y="426892"/>
                <a:chExt cx="10764982" cy="1167248"/>
              </a:xfrm>
            </p:grpSpPr>
            <p:sp>
              <p:nvSpPr>
                <p:cNvPr id="5" name="Rectangle: Rounded Corners 4">
                  <a:extLst>
                    <a:ext uri="{FF2B5EF4-FFF2-40B4-BE49-F238E27FC236}">
                      <a16:creationId xmlns:a16="http://schemas.microsoft.com/office/drawing/2014/main" id="{AEE9FE39-616E-4B71-896A-47B0465C1792}"/>
                    </a:ext>
                  </a:extLst>
                </p:cNvPr>
                <p:cNvSpPr/>
                <p:nvPr/>
              </p:nvSpPr>
              <p:spPr>
                <a:xfrm>
                  <a:off x="713509" y="520413"/>
                  <a:ext cx="10764982" cy="1073727"/>
                </a:xfrm>
                <a:prstGeom prst="roundRect">
                  <a:avLst>
                    <a:gd name="adj" fmla="val 5000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6C07C40-CB4E-4F25-9046-C82ED3664A90}"/>
                    </a:ext>
                  </a:extLst>
                </p:cNvPr>
                <p:cNvGrpSpPr/>
                <p:nvPr/>
              </p:nvGrpSpPr>
              <p:grpSpPr>
                <a:xfrm>
                  <a:off x="1302327" y="775855"/>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6" name="Rectangle 45">
                    <a:extLst>
                      <a:ext uri="{FF2B5EF4-FFF2-40B4-BE49-F238E27FC236}">
                        <a16:creationId xmlns:a16="http://schemas.microsoft.com/office/drawing/2014/main" id="{12E0F38F-75C4-4B7A-9F1E-45089B67BB90}"/>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1CDD146-1466-40B2-B121-1F75858E75F1}"/>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C7D1FB3-92EF-4565-BE33-C48ADE91A307}"/>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351515D-2FEF-4AC8-8362-1302617AB42C}"/>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4324801-292B-4114-9ADD-AF89729E09E2}"/>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CD095EB5-0E48-42DF-A9F3-6D27CFDD07B3}"/>
                    </a:ext>
                  </a:extLst>
                </p:cNvPr>
                <p:cNvGrpSpPr/>
                <p:nvPr/>
              </p:nvGrpSpPr>
              <p:grpSpPr>
                <a:xfrm>
                  <a:off x="3860234" y="789709"/>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1" name="Rectangle 40">
                    <a:extLst>
                      <a:ext uri="{FF2B5EF4-FFF2-40B4-BE49-F238E27FC236}">
                        <a16:creationId xmlns:a16="http://schemas.microsoft.com/office/drawing/2014/main" id="{D4F65B09-4950-45BF-8446-FFFB3E5B06F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73C73CA-ACE7-45F0-8DC9-AAAD09A48702}"/>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0565287-FA46-4014-8AF7-70A599C7FD36}"/>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39D389F-04BD-4171-A3E0-5D6E05B373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45FAEA1-7B24-4780-8939-7C8D02B50B74}"/>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D22ED510-15D4-4B40-8395-C17E3ADF66D0}"/>
                    </a:ext>
                  </a:extLst>
                </p:cNvPr>
                <p:cNvGrpSpPr/>
                <p:nvPr/>
              </p:nvGrpSpPr>
              <p:grpSpPr>
                <a:xfrm>
                  <a:off x="6418141" y="803563"/>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36" name="Rectangle 35">
                    <a:extLst>
                      <a:ext uri="{FF2B5EF4-FFF2-40B4-BE49-F238E27FC236}">
                        <a16:creationId xmlns:a16="http://schemas.microsoft.com/office/drawing/2014/main" id="{3DBAC390-87D8-4847-BAF1-BF3C77B04F6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2E897EE-C9C0-4F89-84E3-C48F23B04366}"/>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CB7B0C-7C4D-4BD8-AC96-BD50B620AA09}"/>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B8AEA7-EF72-4345-A080-73BE603E79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501FA5B-B5A1-4B6D-B41D-EFD3F8CFC55B}"/>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99F5D67D-6247-4A14-951B-BEABC969521A}"/>
                    </a:ext>
                  </a:extLst>
                </p:cNvPr>
                <p:cNvGrpSpPr/>
                <p:nvPr/>
              </p:nvGrpSpPr>
              <p:grpSpPr>
                <a:xfrm>
                  <a:off x="8976048" y="817417"/>
                  <a:ext cx="1827075" cy="401781"/>
                  <a:chOff x="1302327" y="775855"/>
                  <a:chExt cx="1827075" cy="401781"/>
                </a:xfrm>
                <a:solidFill>
                  <a:schemeClr val="bg1"/>
                </a:solidFill>
                <a:effectLst>
                  <a:outerShdw blurRad="50800" dist="38100" dir="2700000" algn="tl" rotWithShape="0">
                    <a:prstClr val="black">
                      <a:alpha val="40000"/>
                    </a:prstClr>
                  </a:outerShdw>
                </a:effectLst>
              </p:grpSpPr>
              <p:sp>
                <p:nvSpPr>
                  <p:cNvPr id="32" name="Rectangle 31">
                    <a:extLst>
                      <a:ext uri="{FF2B5EF4-FFF2-40B4-BE49-F238E27FC236}">
                        <a16:creationId xmlns:a16="http://schemas.microsoft.com/office/drawing/2014/main" id="{EA906324-9450-456F-AE61-5A65D254E7B1}"/>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721282E-6747-4AED-84EA-30D5978AC71A}"/>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9E566E0-2B34-4405-B7F1-6623F1BAA41E}"/>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FC8FBC0-29F9-4178-9D0D-FEAACCADBDE7}"/>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DE9966DC-6EE5-4ABC-BC72-E71D10BBC624}"/>
                    </a:ext>
                  </a:extLst>
                </p:cNvPr>
                <p:cNvGrpSpPr/>
                <p:nvPr/>
              </p:nvGrpSpPr>
              <p:grpSpPr>
                <a:xfrm>
                  <a:off x="1447800" y="426892"/>
                  <a:ext cx="3072258" cy="556780"/>
                  <a:chOff x="1447800" y="426892"/>
                  <a:chExt cx="3072258" cy="556780"/>
                </a:xfrm>
              </p:grpSpPr>
              <p:cxnSp>
                <p:nvCxnSpPr>
                  <p:cNvPr id="25" name="Straight Connector 24">
                    <a:extLst>
                      <a:ext uri="{FF2B5EF4-FFF2-40B4-BE49-F238E27FC236}">
                        <a16:creationId xmlns:a16="http://schemas.microsoft.com/office/drawing/2014/main" id="{CD05FF26-96CF-4687-917D-D8BDD392B67E}"/>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25A2558-D6D2-4910-8F5A-C46D162D38CC}"/>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6AED084-ABF6-45D5-AD05-1728AD217ADD}"/>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966D0D7-D466-4608-9B61-DA3DB0B40EC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A70EF5-A006-4020-87A9-D5C8DDADD236}"/>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2D99307-4F18-481C-BC1B-3D8F3F98412C}"/>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CA50CC6-4A8C-4E91-AF86-E1DD1E24851D}"/>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23B9551-4F5F-4167-BE59-7FB3A5F1D2C3}"/>
                    </a:ext>
                  </a:extLst>
                </p:cNvPr>
                <p:cNvGrpSpPr/>
                <p:nvPr/>
              </p:nvGrpSpPr>
              <p:grpSpPr>
                <a:xfrm>
                  <a:off x="5024034" y="440746"/>
                  <a:ext cx="3072258" cy="556780"/>
                  <a:chOff x="1447800" y="426892"/>
                  <a:chExt cx="3072258" cy="556780"/>
                </a:xfrm>
              </p:grpSpPr>
              <p:cxnSp>
                <p:nvCxnSpPr>
                  <p:cNvPr id="18" name="Straight Connector 17">
                    <a:extLst>
                      <a:ext uri="{FF2B5EF4-FFF2-40B4-BE49-F238E27FC236}">
                        <a16:creationId xmlns:a16="http://schemas.microsoft.com/office/drawing/2014/main" id="{A0122D7F-6DC3-4E6E-915F-331D330BFC03}"/>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4DB046-A7AD-44E5-930F-13B8177EF36E}"/>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FE0E16-BDF8-4EE5-9D15-4FED1DBD6ACC}"/>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0D9C5EB-339C-450D-AB75-FDBECF6F610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07795F-CFAA-4E93-AC87-445311EA64F0}"/>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55F26D3-0F07-47CD-9FC7-01CAAAA4F6D3}"/>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C663474-BB45-420E-9F8B-3BD65F78090C}"/>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90D7685B-B7D2-4EEF-A2A0-8DFD496D7EF5}"/>
                    </a:ext>
                  </a:extLst>
                </p:cNvPr>
                <p:cNvGrpSpPr/>
                <p:nvPr/>
              </p:nvGrpSpPr>
              <p:grpSpPr>
                <a:xfrm>
                  <a:off x="8600268" y="443345"/>
                  <a:ext cx="2043567" cy="554181"/>
                  <a:chOff x="1447800" y="429491"/>
                  <a:chExt cx="2043567" cy="554181"/>
                </a:xfrm>
              </p:grpSpPr>
              <p:cxnSp>
                <p:nvCxnSpPr>
                  <p:cNvPr id="13" name="Straight Connector 12">
                    <a:extLst>
                      <a:ext uri="{FF2B5EF4-FFF2-40B4-BE49-F238E27FC236}">
                        <a16:creationId xmlns:a16="http://schemas.microsoft.com/office/drawing/2014/main" id="{B7DCC0E9-6FE0-466D-A512-3E34E106BF97}"/>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119742-FB0E-4D9E-B4D5-F9622EBEC84F}"/>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88E114B-DFE2-4CC4-ADEF-230A913C50B2}"/>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C4C91C-7433-432B-B3FA-0BE349CFE96D}"/>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516C0C7-A73C-4AD1-8283-90162390CD24}"/>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grpSp>
        <p:grpSp>
          <p:nvGrpSpPr>
            <p:cNvPr id="148" name="Group 147">
              <a:extLst>
                <a:ext uri="{FF2B5EF4-FFF2-40B4-BE49-F238E27FC236}">
                  <a16:creationId xmlns:a16="http://schemas.microsoft.com/office/drawing/2014/main" id="{BA088CAC-7A52-470A-9587-C17690DFF568}"/>
                </a:ext>
              </a:extLst>
            </p:cNvPr>
            <p:cNvGrpSpPr/>
            <p:nvPr/>
          </p:nvGrpSpPr>
          <p:grpSpPr>
            <a:xfrm>
              <a:off x="706622" y="1560743"/>
              <a:ext cx="10771869" cy="5004916"/>
              <a:chOff x="706622" y="1560743"/>
              <a:chExt cx="10771869" cy="5004916"/>
            </a:xfrm>
          </p:grpSpPr>
          <p:grpSp>
            <p:nvGrpSpPr>
              <p:cNvPr id="106" name="Group 105">
                <a:extLst>
                  <a:ext uri="{FF2B5EF4-FFF2-40B4-BE49-F238E27FC236}">
                    <a16:creationId xmlns:a16="http://schemas.microsoft.com/office/drawing/2014/main" id="{5F224318-4FC7-497A-BB2A-A6B7D5B21BC2}"/>
                  </a:ext>
                </a:extLst>
              </p:cNvPr>
              <p:cNvGrpSpPr/>
              <p:nvPr/>
            </p:nvGrpSpPr>
            <p:grpSpPr>
              <a:xfrm>
                <a:off x="1066801" y="1560743"/>
                <a:ext cx="3084379" cy="4999384"/>
                <a:chOff x="1066801" y="1560743"/>
                <a:chExt cx="3084379" cy="4999384"/>
              </a:xfrm>
            </p:grpSpPr>
            <p:cxnSp>
              <p:nvCxnSpPr>
                <p:cNvPr id="98" name="Straight Connector 97">
                  <a:extLst>
                    <a:ext uri="{FF2B5EF4-FFF2-40B4-BE49-F238E27FC236}">
                      <a16:creationId xmlns:a16="http://schemas.microsoft.com/office/drawing/2014/main" id="{4B8148D3-B039-4ED8-B1C7-8F113EFB7493}"/>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C5D891B-219B-4BEA-80F5-DB88422EFF1E}"/>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1209A0D-1BE4-411E-B0BA-68C5707BBFBC}"/>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14B7426-5AEB-4BC8-89BF-2BCD000927A1}"/>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250308C-3538-41EF-8B47-205E7FAF6015}"/>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C05E01D-6863-4A10-9687-C9515463187C}"/>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0761E65-2F40-403E-A2B6-EEE3CB65884C}"/>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66A042A-5D88-478C-BA02-E29EE6A81A79}"/>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F96B4538-F915-42E3-95B6-44F573F3E39A}"/>
                  </a:ext>
                </a:extLst>
              </p:cNvPr>
              <p:cNvGrpSpPr/>
              <p:nvPr/>
            </p:nvGrpSpPr>
            <p:grpSpPr>
              <a:xfrm>
                <a:off x="4577238" y="1566275"/>
                <a:ext cx="3084379" cy="4999384"/>
                <a:chOff x="1066801" y="1560743"/>
                <a:chExt cx="3084379" cy="4999384"/>
              </a:xfrm>
            </p:grpSpPr>
            <p:cxnSp>
              <p:nvCxnSpPr>
                <p:cNvPr id="108" name="Straight Connector 107">
                  <a:extLst>
                    <a:ext uri="{FF2B5EF4-FFF2-40B4-BE49-F238E27FC236}">
                      <a16:creationId xmlns:a16="http://schemas.microsoft.com/office/drawing/2014/main" id="{BB7D2F32-986A-4D36-ADED-59E98348BBA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321F40A-E6BD-4921-B6A4-80D2DAAB5B8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E044C47-8782-47A0-98C8-571EEC553EE8}"/>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4F6923E-07FD-4C67-9949-293A857614F7}"/>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FD0C3BF-5B81-47B3-9370-4AA29651A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FDF3A49-928F-4FB0-B52C-7C9B6F0DE6D2}"/>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0629323-2318-4D32-BCE6-2E1A0C1FB429}"/>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8691FE3-4CFC-4662-AFAB-BF260588586C}"/>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B1468A5E-C796-487B-B3B9-87BC4BD8E614}"/>
                  </a:ext>
                </a:extLst>
              </p:cNvPr>
              <p:cNvGrpSpPr/>
              <p:nvPr/>
            </p:nvGrpSpPr>
            <p:grpSpPr>
              <a:xfrm>
                <a:off x="8083318" y="1560743"/>
                <a:ext cx="3015106" cy="4999384"/>
                <a:chOff x="1066801" y="1560743"/>
                <a:chExt cx="3015106" cy="4999384"/>
              </a:xfrm>
            </p:grpSpPr>
            <p:cxnSp>
              <p:nvCxnSpPr>
                <p:cNvPr id="117" name="Straight Connector 116">
                  <a:extLst>
                    <a:ext uri="{FF2B5EF4-FFF2-40B4-BE49-F238E27FC236}">
                      <a16:creationId xmlns:a16="http://schemas.microsoft.com/office/drawing/2014/main" id="{1F92191B-088F-48A6-9739-F324F61ACB4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A5EE45E-2A10-4DC4-962E-71012F50187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40234C5-4C89-4CAB-8CDB-5B12AC5828A0}"/>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0F1DBF2-58D0-4D7D-B67E-EED364E9A133}"/>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0E6F47A-EAC3-41EC-AE89-A3AE29B3E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D8619E2-6F7B-4FA0-A41D-4C52EE414C7E}"/>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52F9019-6A48-4FD5-BF93-FA5AB101C213}"/>
                    </a:ext>
                  </a:extLst>
                </p:cNvPr>
                <p:cNvCxnSpPr>
                  <a:cxnSpLocks/>
                </p:cNvCxnSpPr>
                <p:nvPr/>
              </p:nvCxnSpPr>
              <p:spPr>
                <a:xfrm>
                  <a:off x="4081907" y="1560743"/>
                  <a:ext cx="0" cy="496598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9258626-4094-40F6-8D36-2FDA2B982836}"/>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7AA4E84E-EBE3-4E01-8272-0B1C046CAA1F}"/>
                  </a:ext>
                </a:extLst>
              </p:cNvPr>
              <p:cNvGrpSpPr/>
              <p:nvPr/>
            </p:nvGrpSpPr>
            <p:grpSpPr>
              <a:xfrm>
                <a:off x="706622" y="2025021"/>
                <a:ext cx="10771869" cy="4333078"/>
                <a:chOff x="706622" y="2025021"/>
                <a:chExt cx="10771869" cy="4333078"/>
              </a:xfrm>
            </p:grpSpPr>
            <p:grpSp>
              <p:nvGrpSpPr>
                <p:cNvPr id="135" name="Group 134">
                  <a:extLst>
                    <a:ext uri="{FF2B5EF4-FFF2-40B4-BE49-F238E27FC236}">
                      <a16:creationId xmlns:a16="http://schemas.microsoft.com/office/drawing/2014/main" id="{F48DCBEC-520D-4A31-B9B3-3C5627111A6A}"/>
                    </a:ext>
                  </a:extLst>
                </p:cNvPr>
                <p:cNvGrpSpPr/>
                <p:nvPr/>
              </p:nvGrpSpPr>
              <p:grpSpPr>
                <a:xfrm>
                  <a:off x="706622" y="2025021"/>
                  <a:ext cx="10771869" cy="2627023"/>
                  <a:chOff x="706622" y="2025021"/>
                  <a:chExt cx="10771869" cy="2627023"/>
                </a:xfrm>
              </p:grpSpPr>
              <p:cxnSp>
                <p:nvCxnSpPr>
                  <p:cNvPr id="128" name="Straight Connector 127">
                    <a:extLst>
                      <a:ext uri="{FF2B5EF4-FFF2-40B4-BE49-F238E27FC236}">
                        <a16:creationId xmlns:a16="http://schemas.microsoft.com/office/drawing/2014/main" id="{D897C333-BBFD-4533-9607-FEB6251AF8DB}"/>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0912086-97B6-43DD-B4B4-77B8F84632BB}"/>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134DA09-517D-4CF1-9D99-D83653CB161E}"/>
                      </a:ext>
                    </a:extLst>
                  </p:cNvPr>
                  <p:cNvCxnSpPr/>
                  <p:nvPr/>
                </p:nvCxnSpPr>
                <p:spPr>
                  <a:xfrm>
                    <a:off x="713509" y="330196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DCDD96C-D2D4-4C5A-9B4C-DA3E2549419D}"/>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A1112F1-1767-4B60-BB55-ABC23C5D1C8C}"/>
                      </a:ext>
                    </a:extLst>
                  </p:cNvPr>
                  <p:cNvCxnSpPr/>
                  <p:nvPr/>
                </p:nvCxnSpPr>
                <p:spPr>
                  <a:xfrm>
                    <a:off x="706622" y="465204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4F8A48-728A-4B3F-9FE9-D7A14B7DC16C}"/>
                      </a:ext>
                    </a:extLst>
                  </p:cNvPr>
                  <p:cNvCxnSpPr/>
                  <p:nvPr/>
                </p:nvCxnSpPr>
                <p:spPr>
                  <a:xfrm>
                    <a:off x="706622" y="376746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3DBE5F3-8AB2-413E-8AA3-9664AB0C42D9}"/>
                      </a:ext>
                    </a:extLst>
                  </p:cNvPr>
                  <p:cNvCxnSpPr/>
                  <p:nvPr/>
                </p:nvCxnSpPr>
                <p:spPr>
                  <a:xfrm>
                    <a:off x="713509" y="418293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BF7911C2-1038-41F0-B218-C49D6B85BCC5}"/>
                    </a:ext>
                  </a:extLst>
                </p:cNvPr>
                <p:cNvGrpSpPr/>
                <p:nvPr/>
              </p:nvGrpSpPr>
              <p:grpSpPr>
                <a:xfrm>
                  <a:off x="713509" y="5077910"/>
                  <a:ext cx="10764982" cy="1280189"/>
                  <a:chOff x="713509" y="2025021"/>
                  <a:chExt cx="10764982" cy="1280189"/>
                </a:xfrm>
              </p:grpSpPr>
              <p:cxnSp>
                <p:nvCxnSpPr>
                  <p:cNvPr id="137" name="Straight Connector 136">
                    <a:extLst>
                      <a:ext uri="{FF2B5EF4-FFF2-40B4-BE49-F238E27FC236}">
                        <a16:creationId xmlns:a16="http://schemas.microsoft.com/office/drawing/2014/main" id="{B041E666-8FF8-48D5-9653-B5FF9628A271}"/>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EAA9C1A-0FFB-4BF7-87F1-FD2DDC6CD6E5}"/>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0C230E0-DD19-4D94-A2F3-78BE212ED6CE}"/>
                      </a:ext>
                    </a:extLst>
                  </p:cNvPr>
                  <p:cNvCxnSpPr>
                    <a:cxnSpLocks/>
                  </p:cNvCxnSpPr>
                  <p:nvPr/>
                </p:nvCxnSpPr>
                <p:spPr>
                  <a:xfrm>
                    <a:off x="874059" y="3301964"/>
                    <a:ext cx="10448365" cy="324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9CC47CE-1F52-4A80-AF41-24E8A3A22373}"/>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grpSp>
      </p:grpSp>
      <p:grpSp>
        <p:nvGrpSpPr>
          <p:cNvPr id="92" name="Group 91">
            <a:extLst>
              <a:ext uri="{FF2B5EF4-FFF2-40B4-BE49-F238E27FC236}">
                <a16:creationId xmlns:a16="http://schemas.microsoft.com/office/drawing/2014/main" id="{11045DB9-7610-461C-A985-8EF649B60D23}"/>
              </a:ext>
            </a:extLst>
          </p:cNvPr>
          <p:cNvGrpSpPr/>
          <p:nvPr/>
        </p:nvGrpSpPr>
        <p:grpSpPr>
          <a:xfrm>
            <a:off x="-15708" y="-2427939"/>
            <a:ext cx="1547721" cy="2165422"/>
            <a:chOff x="4928749" y="2649680"/>
            <a:chExt cx="2334502" cy="3266210"/>
          </a:xfrm>
        </p:grpSpPr>
        <p:grpSp>
          <p:nvGrpSpPr>
            <p:cNvPr id="89" name="Group 88">
              <a:extLst>
                <a:ext uri="{FF2B5EF4-FFF2-40B4-BE49-F238E27FC236}">
                  <a16:creationId xmlns:a16="http://schemas.microsoft.com/office/drawing/2014/main" id="{6C8EE3A5-0550-49F1-A48D-4FACEAAC3F98}"/>
                </a:ext>
              </a:extLst>
            </p:cNvPr>
            <p:cNvGrpSpPr/>
            <p:nvPr/>
          </p:nvGrpSpPr>
          <p:grpSpPr>
            <a:xfrm>
              <a:off x="4928749" y="2649680"/>
              <a:ext cx="2334502" cy="3266210"/>
              <a:chOff x="4928749" y="2649680"/>
              <a:chExt cx="2334502" cy="3266210"/>
            </a:xfrm>
          </p:grpSpPr>
          <p:grpSp>
            <p:nvGrpSpPr>
              <p:cNvPr id="68" name="Group 67">
                <a:extLst>
                  <a:ext uri="{FF2B5EF4-FFF2-40B4-BE49-F238E27FC236}">
                    <a16:creationId xmlns:a16="http://schemas.microsoft.com/office/drawing/2014/main" id="{AED8170E-2A03-41A6-9300-BD60240D8C62}"/>
                  </a:ext>
                </a:extLst>
              </p:cNvPr>
              <p:cNvGrpSpPr/>
              <p:nvPr/>
            </p:nvGrpSpPr>
            <p:grpSpPr>
              <a:xfrm>
                <a:off x="4928749" y="3186544"/>
                <a:ext cx="2334502" cy="2729346"/>
                <a:chOff x="4928749" y="3186545"/>
                <a:chExt cx="2334502" cy="2729346"/>
              </a:xfrm>
            </p:grpSpPr>
            <p:sp>
              <p:nvSpPr>
                <p:cNvPr id="53" name="Rectangle: Rounded Corners 52">
                  <a:extLst>
                    <a:ext uri="{FF2B5EF4-FFF2-40B4-BE49-F238E27FC236}">
                      <a16:creationId xmlns:a16="http://schemas.microsoft.com/office/drawing/2014/main" id="{6D4CBB9A-3E52-4B19-8109-61E0448F9610}"/>
                    </a:ext>
                  </a:extLst>
                </p:cNvPr>
                <p:cNvSpPr/>
                <p:nvPr/>
              </p:nvSpPr>
              <p:spPr>
                <a:xfrm>
                  <a:off x="4928749" y="3186545"/>
                  <a:ext cx="2334502" cy="2729346"/>
                </a:xfrm>
                <a:prstGeom prst="roundRect">
                  <a:avLst/>
                </a:prstGeom>
                <a:solidFill>
                  <a:srgbClr val="6B7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97E058B4-C532-44B0-8BA4-F82D17C7FEEF}"/>
                    </a:ext>
                  </a:extLst>
                </p:cNvPr>
                <p:cNvGrpSpPr/>
                <p:nvPr/>
              </p:nvGrpSpPr>
              <p:grpSpPr>
                <a:xfrm>
                  <a:off x="5129683" y="3401078"/>
                  <a:ext cx="1948279" cy="1727922"/>
                  <a:chOff x="5129683" y="3401078"/>
                  <a:chExt cx="1948279" cy="1727922"/>
                </a:xfrm>
              </p:grpSpPr>
              <p:sp>
                <p:nvSpPr>
                  <p:cNvPr id="62" name="Rectangle: Rounded Corners 61">
                    <a:extLst>
                      <a:ext uri="{FF2B5EF4-FFF2-40B4-BE49-F238E27FC236}">
                        <a16:creationId xmlns:a16="http://schemas.microsoft.com/office/drawing/2014/main" id="{43650EAC-EB7F-4D47-8349-78DA3B981C2B}"/>
                      </a:ext>
                    </a:extLst>
                  </p:cNvPr>
                  <p:cNvSpPr/>
                  <p:nvPr/>
                </p:nvSpPr>
                <p:spPr>
                  <a:xfrm>
                    <a:off x="5129683" y="3401078"/>
                    <a:ext cx="1948279" cy="1727922"/>
                  </a:xfrm>
                  <a:prstGeom prst="roundRect">
                    <a:avLst/>
                  </a:prstGeom>
                  <a:solidFill>
                    <a:srgbClr val="B7B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 name="Picture 60">
                    <a:extLst>
                      <a:ext uri="{FF2B5EF4-FFF2-40B4-BE49-F238E27FC236}">
                        <a16:creationId xmlns:a16="http://schemas.microsoft.com/office/drawing/2014/main" id="{F703C97B-82DF-49C7-A124-ED646ACB5CD4}"/>
                      </a:ext>
                    </a:extLst>
                  </p:cNvPr>
                  <p:cNvPicPr>
                    <a:picLocks noChangeAspect="1"/>
                  </p:cNvPicPr>
                  <p:nvPr/>
                </p:nvPicPr>
                <p:blipFill rotWithShape="1">
                  <a:blip r:embed="rId2">
                    <a:extLst>
                      <a:ext uri="{28A0092B-C50C-407E-A947-70E740481C1C}">
                        <a14:useLocalDpi xmlns:a14="http://schemas.microsoft.com/office/drawing/2010/main" val="0"/>
                      </a:ext>
                    </a:extLst>
                  </a:blip>
                  <a:srcRect l="35331" t="32846" r="35265" b="28638"/>
                  <a:stretch/>
                </p:blipFill>
                <p:spPr>
                  <a:xfrm>
                    <a:off x="5278582" y="3492862"/>
                    <a:ext cx="1565563" cy="1636138"/>
                  </a:xfrm>
                  <a:prstGeom prst="rect">
                    <a:avLst/>
                  </a:prstGeom>
                </p:spPr>
              </p:pic>
            </p:grpSp>
          </p:grpSp>
          <p:sp>
            <p:nvSpPr>
              <p:cNvPr id="77" name="Arc 76">
                <a:extLst>
                  <a:ext uri="{FF2B5EF4-FFF2-40B4-BE49-F238E27FC236}">
                    <a16:creationId xmlns:a16="http://schemas.microsoft.com/office/drawing/2014/main" id="{8A5497A3-4FF3-431C-8DBC-931D5A644E41}"/>
                  </a:ext>
                </a:extLst>
              </p:cNvPr>
              <p:cNvSpPr/>
              <p:nvPr/>
            </p:nvSpPr>
            <p:spPr>
              <a:xfrm>
                <a:off x="5472564" y="2649680"/>
                <a:ext cx="1241721" cy="1073727"/>
              </a:xfrm>
              <a:prstGeom prst="arc">
                <a:avLst>
                  <a:gd name="adj1" fmla="val 10787944"/>
                  <a:gd name="adj2" fmla="val 0"/>
                </a:avLst>
              </a:prstGeom>
              <a:noFill/>
              <a:ln w="127000">
                <a:solidFill>
                  <a:srgbClr val="6B705C"/>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2" name="Rectangle 71">
              <a:extLst>
                <a:ext uri="{FF2B5EF4-FFF2-40B4-BE49-F238E27FC236}">
                  <a16:creationId xmlns:a16="http://schemas.microsoft.com/office/drawing/2014/main" id="{DAC47946-CBB8-45F7-90E0-897CF990C129}"/>
                </a:ext>
              </a:extLst>
            </p:cNvPr>
            <p:cNvSpPr/>
            <p:nvPr/>
          </p:nvSpPr>
          <p:spPr>
            <a:xfrm>
              <a:off x="5119322" y="5306291"/>
              <a:ext cx="1948279" cy="387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CB997E"/>
                  </a:solidFill>
                  <a:latin typeface="Bahnschrift Condensed" panose="020B0502040204020203" pitchFamily="34" charset="0"/>
                </a:rPr>
                <a:t>Bài 1</a:t>
              </a:r>
              <a:endParaRPr lang="en-US" sz="2400" dirty="0">
                <a:solidFill>
                  <a:srgbClr val="CB997E"/>
                </a:solidFill>
                <a:latin typeface="Bahnschrift Condensed" panose="020B0502040204020203" pitchFamily="34" charset="0"/>
              </a:endParaRPr>
            </a:p>
          </p:txBody>
        </p:sp>
      </p:grpSp>
      <p:grpSp>
        <p:nvGrpSpPr>
          <p:cNvPr id="150" name="Group 149">
            <a:extLst>
              <a:ext uri="{FF2B5EF4-FFF2-40B4-BE49-F238E27FC236}">
                <a16:creationId xmlns:a16="http://schemas.microsoft.com/office/drawing/2014/main" id="{5EB7A4CA-FBF6-40D3-B1AE-079CE65C3008}"/>
              </a:ext>
            </a:extLst>
          </p:cNvPr>
          <p:cNvGrpSpPr/>
          <p:nvPr/>
        </p:nvGrpSpPr>
        <p:grpSpPr>
          <a:xfrm>
            <a:off x="11015869" y="-1221771"/>
            <a:ext cx="735968" cy="573611"/>
            <a:chOff x="8886485" y="82648"/>
            <a:chExt cx="735968" cy="573611"/>
          </a:xfrm>
          <a:solidFill>
            <a:srgbClr val="DDBEA9"/>
          </a:solidFill>
        </p:grpSpPr>
        <p:sp>
          <p:nvSpPr>
            <p:cNvPr id="151" name="Flowchart: Connector 150">
              <a:extLst>
                <a:ext uri="{FF2B5EF4-FFF2-40B4-BE49-F238E27FC236}">
                  <a16:creationId xmlns:a16="http://schemas.microsoft.com/office/drawing/2014/main" id="{DC411934-3C56-4046-B45B-05EB42CE4EDC}"/>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2C5D95B8-4584-4880-A574-7B991D2813E2}"/>
                </a:ext>
              </a:extLst>
            </p:cNvPr>
            <p:cNvGrpSpPr/>
            <p:nvPr/>
          </p:nvGrpSpPr>
          <p:grpSpPr>
            <a:xfrm>
              <a:off x="8886485" y="82648"/>
              <a:ext cx="454342" cy="573611"/>
              <a:chOff x="8888867" y="100911"/>
              <a:chExt cx="454342" cy="573611"/>
            </a:xfrm>
            <a:grpFill/>
          </p:grpSpPr>
          <p:sp>
            <p:nvSpPr>
              <p:cNvPr id="153" name="Flowchart: Connector 152">
                <a:extLst>
                  <a:ext uri="{FF2B5EF4-FFF2-40B4-BE49-F238E27FC236}">
                    <a16:creationId xmlns:a16="http://schemas.microsoft.com/office/drawing/2014/main" id="{BFB4DDC4-5C83-4435-A5EE-EC2A98F50FE5}"/>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Connector 153">
                <a:extLst>
                  <a:ext uri="{FF2B5EF4-FFF2-40B4-BE49-F238E27FC236}">
                    <a16:creationId xmlns:a16="http://schemas.microsoft.com/office/drawing/2014/main" id="{ECFBF6EE-FF89-46C5-AF23-6239C4BC76E3}"/>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5" name="Group 154">
            <a:extLst>
              <a:ext uri="{FF2B5EF4-FFF2-40B4-BE49-F238E27FC236}">
                <a16:creationId xmlns:a16="http://schemas.microsoft.com/office/drawing/2014/main" id="{46670DFF-6121-4CD7-8D58-E6F90E3717A3}"/>
              </a:ext>
            </a:extLst>
          </p:cNvPr>
          <p:cNvGrpSpPr/>
          <p:nvPr/>
        </p:nvGrpSpPr>
        <p:grpSpPr>
          <a:xfrm>
            <a:off x="10219853" y="-804522"/>
            <a:ext cx="984022" cy="532332"/>
            <a:chOff x="8689555" y="487909"/>
            <a:chExt cx="984022" cy="532332"/>
          </a:xfrm>
          <a:solidFill>
            <a:srgbClr val="DDBEA9"/>
          </a:solidFill>
        </p:grpSpPr>
        <p:sp>
          <p:nvSpPr>
            <p:cNvPr id="156" name="Flowchart: Connector 155">
              <a:extLst>
                <a:ext uri="{FF2B5EF4-FFF2-40B4-BE49-F238E27FC236}">
                  <a16:creationId xmlns:a16="http://schemas.microsoft.com/office/drawing/2014/main" id="{DBE4263B-E7BA-4978-B9F4-66BC2BA83B54}"/>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a:extLst>
                <a:ext uri="{FF2B5EF4-FFF2-40B4-BE49-F238E27FC236}">
                  <a16:creationId xmlns:a16="http://schemas.microsoft.com/office/drawing/2014/main" id="{A88C4D98-1048-4380-A905-7FD45DD9DEEC}"/>
                </a:ext>
              </a:extLst>
            </p:cNvPr>
            <p:cNvGrpSpPr/>
            <p:nvPr/>
          </p:nvGrpSpPr>
          <p:grpSpPr>
            <a:xfrm>
              <a:off x="8689555" y="487909"/>
              <a:ext cx="541075" cy="532332"/>
              <a:chOff x="8706068" y="485775"/>
              <a:chExt cx="541075" cy="532332"/>
            </a:xfrm>
            <a:grpFill/>
          </p:grpSpPr>
          <p:sp>
            <p:nvSpPr>
              <p:cNvPr id="158" name="Flowchart: Connector 157">
                <a:extLst>
                  <a:ext uri="{FF2B5EF4-FFF2-40B4-BE49-F238E27FC236}">
                    <a16:creationId xmlns:a16="http://schemas.microsoft.com/office/drawing/2014/main" id="{D5D98CE1-0753-49BD-AD26-E64E304CF040}"/>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Connector 158">
                <a:extLst>
                  <a:ext uri="{FF2B5EF4-FFF2-40B4-BE49-F238E27FC236}">
                    <a16:creationId xmlns:a16="http://schemas.microsoft.com/office/drawing/2014/main" id="{8BB7EBE5-77C0-4C3B-9E29-04384CAE61B7}"/>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9" name="Group 218">
            <a:extLst>
              <a:ext uri="{FF2B5EF4-FFF2-40B4-BE49-F238E27FC236}">
                <a16:creationId xmlns:a16="http://schemas.microsoft.com/office/drawing/2014/main" id="{F60CD61A-EF51-4ED4-A3CB-A5DCC477151C}"/>
              </a:ext>
            </a:extLst>
          </p:cNvPr>
          <p:cNvGrpSpPr/>
          <p:nvPr/>
        </p:nvGrpSpPr>
        <p:grpSpPr>
          <a:xfrm>
            <a:off x="37929" y="6262271"/>
            <a:ext cx="984022" cy="532332"/>
            <a:chOff x="8689555" y="487909"/>
            <a:chExt cx="984022" cy="532332"/>
          </a:xfrm>
          <a:solidFill>
            <a:srgbClr val="DDBEA9"/>
          </a:solidFill>
        </p:grpSpPr>
        <p:sp>
          <p:nvSpPr>
            <p:cNvPr id="220" name="Flowchart: Connector 219">
              <a:extLst>
                <a:ext uri="{FF2B5EF4-FFF2-40B4-BE49-F238E27FC236}">
                  <a16:creationId xmlns:a16="http://schemas.microsoft.com/office/drawing/2014/main" id="{0E85652C-D919-4CE4-A07B-1F14F951EFF1}"/>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220">
              <a:extLst>
                <a:ext uri="{FF2B5EF4-FFF2-40B4-BE49-F238E27FC236}">
                  <a16:creationId xmlns:a16="http://schemas.microsoft.com/office/drawing/2014/main" id="{315CC433-C60D-41C4-8354-C1BD1F28007C}"/>
                </a:ext>
              </a:extLst>
            </p:cNvPr>
            <p:cNvGrpSpPr/>
            <p:nvPr/>
          </p:nvGrpSpPr>
          <p:grpSpPr>
            <a:xfrm>
              <a:off x="8689555" y="487909"/>
              <a:ext cx="541075" cy="532332"/>
              <a:chOff x="8706068" y="485775"/>
              <a:chExt cx="541075" cy="532332"/>
            </a:xfrm>
            <a:grpFill/>
          </p:grpSpPr>
          <p:sp>
            <p:nvSpPr>
              <p:cNvPr id="222" name="Flowchart: Connector 221">
                <a:extLst>
                  <a:ext uri="{FF2B5EF4-FFF2-40B4-BE49-F238E27FC236}">
                    <a16:creationId xmlns:a16="http://schemas.microsoft.com/office/drawing/2014/main" id="{D3F41EE4-ADB5-418E-AC5D-2ED61C89764E}"/>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lowchart: Connector 222">
                <a:extLst>
                  <a:ext uri="{FF2B5EF4-FFF2-40B4-BE49-F238E27FC236}">
                    <a16:creationId xmlns:a16="http://schemas.microsoft.com/office/drawing/2014/main" id="{7C6BED11-A78F-4C81-BDF7-75C5B94C1BAF}"/>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DF9329C9-18C2-43E5-98DA-D5766BA6132E}"/>
              </a:ext>
            </a:extLst>
          </p:cNvPr>
          <p:cNvGrpSpPr/>
          <p:nvPr/>
        </p:nvGrpSpPr>
        <p:grpSpPr>
          <a:xfrm>
            <a:off x="228639" y="5851827"/>
            <a:ext cx="735968" cy="573611"/>
            <a:chOff x="8886485" y="82648"/>
            <a:chExt cx="735968" cy="573611"/>
          </a:xfrm>
          <a:solidFill>
            <a:srgbClr val="DDBEA9"/>
          </a:solidFill>
        </p:grpSpPr>
        <p:sp>
          <p:nvSpPr>
            <p:cNvPr id="225" name="Flowchart: Connector 224">
              <a:extLst>
                <a:ext uri="{FF2B5EF4-FFF2-40B4-BE49-F238E27FC236}">
                  <a16:creationId xmlns:a16="http://schemas.microsoft.com/office/drawing/2014/main" id="{3A5CB82B-FACC-4EEF-8268-47DBB57CD776}"/>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225">
              <a:extLst>
                <a:ext uri="{FF2B5EF4-FFF2-40B4-BE49-F238E27FC236}">
                  <a16:creationId xmlns:a16="http://schemas.microsoft.com/office/drawing/2014/main" id="{4677F353-748D-415D-8D9F-B7E76AC37D7E}"/>
                </a:ext>
              </a:extLst>
            </p:cNvPr>
            <p:cNvGrpSpPr/>
            <p:nvPr/>
          </p:nvGrpSpPr>
          <p:grpSpPr>
            <a:xfrm>
              <a:off x="8886485" y="82648"/>
              <a:ext cx="454342" cy="573611"/>
              <a:chOff x="8888867" y="100911"/>
              <a:chExt cx="454342" cy="573611"/>
            </a:xfrm>
            <a:grpFill/>
          </p:grpSpPr>
          <p:sp>
            <p:nvSpPr>
              <p:cNvPr id="227" name="Flowchart: Connector 226">
                <a:extLst>
                  <a:ext uri="{FF2B5EF4-FFF2-40B4-BE49-F238E27FC236}">
                    <a16:creationId xmlns:a16="http://schemas.microsoft.com/office/drawing/2014/main" id="{52860F5D-1B76-4C76-BE0E-449F403B8E66}"/>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lowchart: Connector 227">
                <a:extLst>
                  <a:ext uri="{FF2B5EF4-FFF2-40B4-BE49-F238E27FC236}">
                    <a16:creationId xmlns:a16="http://schemas.microsoft.com/office/drawing/2014/main" id="{49BE4253-FC67-4AFD-86E5-A7AF2E3C7040}"/>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9" name="Rectangle: Rounded Corners 228">
            <a:extLst>
              <a:ext uri="{FF2B5EF4-FFF2-40B4-BE49-F238E27FC236}">
                <a16:creationId xmlns:a16="http://schemas.microsoft.com/office/drawing/2014/main" id="{BDB3046B-796B-458F-8CF6-BF340EEF0163}"/>
              </a:ext>
            </a:extLst>
          </p:cNvPr>
          <p:cNvSpPr/>
          <p:nvPr/>
        </p:nvSpPr>
        <p:spPr>
          <a:xfrm>
            <a:off x="1458077" y="-2267095"/>
            <a:ext cx="10253469" cy="1190691"/>
          </a:xfrm>
          <a:prstGeom prst="roundRect">
            <a:avLst/>
          </a:prstGeom>
          <a:noFill/>
          <a:ln w="57150">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Rounded Corners 142">
            <a:extLst>
              <a:ext uri="{FF2B5EF4-FFF2-40B4-BE49-F238E27FC236}">
                <a16:creationId xmlns:a16="http://schemas.microsoft.com/office/drawing/2014/main" id="{54AD5B4B-0BF7-4E05-812B-331ECBE22F97}"/>
              </a:ext>
            </a:extLst>
          </p:cNvPr>
          <p:cNvSpPr/>
          <p:nvPr/>
        </p:nvSpPr>
        <p:spPr>
          <a:xfrm>
            <a:off x="1534348" y="-2225877"/>
            <a:ext cx="10057250" cy="1137212"/>
          </a:xfrm>
          <a:prstGeom prst="roundRect">
            <a:avLst/>
          </a:prstGeom>
          <a:solidFill>
            <a:srgbClr val="8E0000">
              <a:alpha val="80000"/>
            </a:srgb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2" name="Picture 231">
            <a:extLst>
              <a:ext uri="{FF2B5EF4-FFF2-40B4-BE49-F238E27FC236}">
                <a16:creationId xmlns:a16="http://schemas.microsoft.com/office/drawing/2014/main" id="{6CA22014-D055-4A47-9DAB-97C991D63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06031">
            <a:off x="10802165" y="-2617732"/>
            <a:ext cx="1167890" cy="614679"/>
          </a:xfrm>
          <a:prstGeom prst="rect">
            <a:avLst/>
          </a:prstGeom>
          <a:effectLst>
            <a:outerShdw blurRad="50800" dist="38100" dir="5400000" algn="t" rotWithShape="0">
              <a:prstClr val="black">
                <a:alpha val="40000"/>
              </a:prstClr>
            </a:outerShdw>
          </a:effectLst>
        </p:spPr>
      </p:pic>
      <p:sp>
        <p:nvSpPr>
          <p:cNvPr id="161" name="TextBox 160">
            <a:extLst>
              <a:ext uri="{FF2B5EF4-FFF2-40B4-BE49-F238E27FC236}">
                <a16:creationId xmlns:a16="http://schemas.microsoft.com/office/drawing/2014/main" id="{B6028E93-D8FA-4E56-BDDA-8EDB1A901754}"/>
              </a:ext>
            </a:extLst>
          </p:cNvPr>
          <p:cNvSpPr txBox="1"/>
          <p:nvPr/>
        </p:nvSpPr>
        <p:spPr>
          <a:xfrm>
            <a:off x="1391661" y="-2164461"/>
            <a:ext cx="10233901" cy="1077218"/>
          </a:xfrm>
          <a:prstGeom prst="rect">
            <a:avLst/>
          </a:prstGeom>
          <a:noFill/>
        </p:spPr>
        <p:txBody>
          <a:bodyPr wrap="square" rtlCol="0">
            <a:spAutoFit/>
          </a:bodyPr>
          <a:lstStyle/>
          <a:p>
            <a:pPr algn="ctr"/>
            <a:r>
              <a:rPr lang="vi-VN" sz="3200" b="1">
                <a:solidFill>
                  <a:schemeClr val="bg1"/>
                </a:solidFill>
                <a:latin typeface="Times New Roman (Headings)"/>
              </a:rPr>
              <a:t> </a:t>
            </a:r>
            <a:r>
              <a:rPr lang="en-US" altLang="vi-VN" sz="3200" b="1">
                <a:solidFill>
                  <a:schemeClr val="bg1"/>
                </a:solidFill>
                <a:latin typeface="Times New Roman (Headings)"/>
              </a:rPr>
              <a:t>Dưới đây là một số đoạn mở bài cho bài văn miêu tả cái cặp sách.</a:t>
            </a:r>
            <a:r>
              <a:rPr lang="vi-VN" altLang="vi-VN" sz="3200" b="1">
                <a:solidFill>
                  <a:schemeClr val="bg1"/>
                </a:solidFill>
                <a:latin typeface="Times New Roman (Headings)"/>
              </a:rPr>
              <a:t> </a:t>
            </a:r>
            <a:r>
              <a:rPr lang="en-US" altLang="vi-VN" sz="3200" b="1">
                <a:solidFill>
                  <a:schemeClr val="bg1"/>
                </a:solidFill>
                <a:latin typeface="Times New Roman (Headings)"/>
              </a:rPr>
              <a:t>Các đoạn ấy có gì giống và có gì khác nhau?</a:t>
            </a:r>
            <a:endParaRPr lang="en-US" altLang="vi-VN" sz="3200">
              <a:solidFill>
                <a:schemeClr val="bg1"/>
              </a:solidFill>
              <a:latin typeface="Times New Roman (Headings)"/>
            </a:endParaRPr>
          </a:p>
        </p:txBody>
      </p:sp>
      <p:sp>
        <p:nvSpPr>
          <p:cNvPr id="144" name="Rectangle: Rounded Corners 143">
            <a:extLst>
              <a:ext uri="{FF2B5EF4-FFF2-40B4-BE49-F238E27FC236}">
                <a16:creationId xmlns:a16="http://schemas.microsoft.com/office/drawing/2014/main" id="{89AEB2F9-E19C-49BA-AFE5-668328716D21}"/>
              </a:ext>
            </a:extLst>
          </p:cNvPr>
          <p:cNvSpPr/>
          <p:nvPr/>
        </p:nvSpPr>
        <p:spPr>
          <a:xfrm>
            <a:off x="424477" y="1229446"/>
            <a:ext cx="3383280" cy="1190691"/>
          </a:xfrm>
          <a:prstGeom prst="roundRect">
            <a:avLst/>
          </a:prstGeom>
          <a:noFill/>
          <a:ln w="57150">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Rounded Corners 144">
            <a:extLst>
              <a:ext uri="{FF2B5EF4-FFF2-40B4-BE49-F238E27FC236}">
                <a16:creationId xmlns:a16="http://schemas.microsoft.com/office/drawing/2014/main" id="{5F3A3DFB-0582-44DE-B7CF-0495C096B545}"/>
              </a:ext>
            </a:extLst>
          </p:cNvPr>
          <p:cNvSpPr/>
          <p:nvPr/>
        </p:nvSpPr>
        <p:spPr>
          <a:xfrm>
            <a:off x="511868" y="1270664"/>
            <a:ext cx="3383280" cy="1137212"/>
          </a:xfrm>
          <a:prstGeom prst="roundRect">
            <a:avLst/>
          </a:prstGeom>
          <a:solidFill>
            <a:schemeClr val="accent4">
              <a:lumMod val="40000"/>
              <a:lumOff val="60000"/>
              <a:alpha val="95000"/>
            </a:scheme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A3AEDC4C-6A5D-466B-9A35-65DDF60D877E}"/>
              </a:ext>
            </a:extLst>
          </p:cNvPr>
          <p:cNvSpPr txBox="1"/>
          <p:nvPr/>
        </p:nvSpPr>
        <p:spPr>
          <a:xfrm>
            <a:off x="576260" y="1353034"/>
            <a:ext cx="3140407" cy="1015663"/>
          </a:xfrm>
          <a:prstGeom prst="rect">
            <a:avLst/>
          </a:prstGeom>
          <a:noFill/>
        </p:spPr>
        <p:txBody>
          <a:bodyPr wrap="square" rtlCol="0">
            <a:spAutoFit/>
          </a:bodyPr>
          <a:lstStyle/>
          <a:p>
            <a:pPr algn="just"/>
            <a:r>
              <a:rPr lang="vi-VN" sz="2000" b="1">
                <a:latin typeface="Times New Roman (Headings)"/>
              </a:rPr>
              <a:t> </a:t>
            </a:r>
            <a:r>
              <a:rPr lang="en-US" sz="2000" b="1">
                <a:latin typeface="Times New Roman (Headings)"/>
              </a:rPr>
              <a:t>   </a:t>
            </a:r>
            <a:r>
              <a:rPr lang="vi-VN" altLang="vi-VN" sz="2000" b="1">
                <a:latin typeface="Times New Roman (Headings)"/>
              </a:rPr>
              <a:t>a. Vào ngày khai trường, bố em mua cho em một cái cặp sách rất đẹp.</a:t>
            </a:r>
          </a:p>
        </p:txBody>
      </p:sp>
      <p:grpSp>
        <p:nvGrpSpPr>
          <p:cNvPr id="162" name="Group 161">
            <a:extLst>
              <a:ext uri="{FF2B5EF4-FFF2-40B4-BE49-F238E27FC236}">
                <a16:creationId xmlns:a16="http://schemas.microsoft.com/office/drawing/2014/main" id="{8074B6F8-E405-4147-AB91-44AECCFA7C78}"/>
              </a:ext>
            </a:extLst>
          </p:cNvPr>
          <p:cNvGrpSpPr/>
          <p:nvPr/>
        </p:nvGrpSpPr>
        <p:grpSpPr>
          <a:xfrm>
            <a:off x="9783162" y="1663512"/>
            <a:ext cx="829382" cy="573611"/>
            <a:chOff x="8886485" y="82648"/>
            <a:chExt cx="735968" cy="573611"/>
          </a:xfrm>
          <a:solidFill>
            <a:srgbClr val="DDBEA9"/>
          </a:solidFill>
        </p:grpSpPr>
        <p:sp>
          <p:nvSpPr>
            <p:cNvPr id="163" name="Flowchart: Connector 162">
              <a:extLst>
                <a:ext uri="{FF2B5EF4-FFF2-40B4-BE49-F238E27FC236}">
                  <a16:creationId xmlns:a16="http://schemas.microsoft.com/office/drawing/2014/main" id="{58E21381-E5CF-4240-A0E9-5F1CD1C3D766}"/>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grpSp>
          <p:nvGrpSpPr>
            <p:cNvPr id="164" name="Group 163">
              <a:extLst>
                <a:ext uri="{FF2B5EF4-FFF2-40B4-BE49-F238E27FC236}">
                  <a16:creationId xmlns:a16="http://schemas.microsoft.com/office/drawing/2014/main" id="{B59BC17A-2162-4A25-BD5D-1BF68F633311}"/>
                </a:ext>
              </a:extLst>
            </p:cNvPr>
            <p:cNvGrpSpPr/>
            <p:nvPr/>
          </p:nvGrpSpPr>
          <p:grpSpPr>
            <a:xfrm>
              <a:off x="8886485" y="82648"/>
              <a:ext cx="454342" cy="573611"/>
              <a:chOff x="8888867" y="100911"/>
              <a:chExt cx="454342" cy="573611"/>
            </a:xfrm>
            <a:grpFill/>
          </p:grpSpPr>
          <p:sp>
            <p:nvSpPr>
              <p:cNvPr id="165" name="Flowchart: Connector 164">
                <a:extLst>
                  <a:ext uri="{FF2B5EF4-FFF2-40B4-BE49-F238E27FC236}">
                    <a16:creationId xmlns:a16="http://schemas.microsoft.com/office/drawing/2014/main" id="{FDA5F84A-780E-4ECF-8496-89A23142D6CF}"/>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166" name="Flowchart: Connector 165">
                <a:extLst>
                  <a:ext uri="{FF2B5EF4-FFF2-40B4-BE49-F238E27FC236}">
                    <a16:creationId xmlns:a16="http://schemas.microsoft.com/office/drawing/2014/main" id="{A58A61CE-ACD1-4E6D-A017-483523D106C6}"/>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grpSp>
      </p:grpSp>
      <p:grpSp>
        <p:nvGrpSpPr>
          <p:cNvPr id="167" name="Group 166">
            <a:extLst>
              <a:ext uri="{FF2B5EF4-FFF2-40B4-BE49-F238E27FC236}">
                <a16:creationId xmlns:a16="http://schemas.microsoft.com/office/drawing/2014/main" id="{2448F8B6-A177-49FA-811F-A1D98FEDC660}"/>
              </a:ext>
            </a:extLst>
          </p:cNvPr>
          <p:cNvGrpSpPr/>
          <p:nvPr/>
        </p:nvGrpSpPr>
        <p:grpSpPr>
          <a:xfrm>
            <a:off x="9569771" y="2080930"/>
            <a:ext cx="1108921" cy="532332"/>
            <a:chOff x="8689555" y="487909"/>
            <a:chExt cx="984022" cy="532332"/>
          </a:xfrm>
          <a:solidFill>
            <a:srgbClr val="DDBEA9"/>
          </a:solidFill>
        </p:grpSpPr>
        <p:sp>
          <p:nvSpPr>
            <p:cNvPr id="168" name="Flowchart: Connector 167">
              <a:extLst>
                <a:ext uri="{FF2B5EF4-FFF2-40B4-BE49-F238E27FC236}">
                  <a16:creationId xmlns:a16="http://schemas.microsoft.com/office/drawing/2014/main" id="{674C6731-F7A2-4808-8176-FF6358EEB1D8}"/>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grpSp>
          <p:nvGrpSpPr>
            <p:cNvPr id="169" name="Group 168">
              <a:extLst>
                <a:ext uri="{FF2B5EF4-FFF2-40B4-BE49-F238E27FC236}">
                  <a16:creationId xmlns:a16="http://schemas.microsoft.com/office/drawing/2014/main" id="{DBC25761-F1BE-401D-BBAB-54223F54D6DA}"/>
                </a:ext>
              </a:extLst>
            </p:cNvPr>
            <p:cNvGrpSpPr/>
            <p:nvPr/>
          </p:nvGrpSpPr>
          <p:grpSpPr>
            <a:xfrm>
              <a:off x="8689555" y="487909"/>
              <a:ext cx="541075" cy="532332"/>
              <a:chOff x="8706068" y="485775"/>
              <a:chExt cx="541075" cy="532332"/>
            </a:xfrm>
            <a:grpFill/>
          </p:grpSpPr>
          <p:sp>
            <p:nvSpPr>
              <p:cNvPr id="170" name="Flowchart: Connector 169">
                <a:extLst>
                  <a:ext uri="{FF2B5EF4-FFF2-40B4-BE49-F238E27FC236}">
                    <a16:creationId xmlns:a16="http://schemas.microsoft.com/office/drawing/2014/main" id="{8F380BAB-9E80-4389-B0A3-694CFB74279D}"/>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171" name="Flowchart: Connector 170">
                <a:extLst>
                  <a:ext uri="{FF2B5EF4-FFF2-40B4-BE49-F238E27FC236}">
                    <a16:creationId xmlns:a16="http://schemas.microsoft.com/office/drawing/2014/main" id="{DB08D848-2C27-449F-B5B2-E0FCD3B6820B}"/>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grpSp>
      </p:grpSp>
      <p:sp>
        <p:nvSpPr>
          <p:cNvPr id="172" name="Rectangle: Rounded Corners 171">
            <a:extLst>
              <a:ext uri="{FF2B5EF4-FFF2-40B4-BE49-F238E27FC236}">
                <a16:creationId xmlns:a16="http://schemas.microsoft.com/office/drawing/2014/main" id="{74F035CF-1B5C-4122-B986-8C3E7FE0AFF4}"/>
              </a:ext>
            </a:extLst>
          </p:cNvPr>
          <p:cNvSpPr/>
          <p:nvPr/>
        </p:nvSpPr>
        <p:spPr>
          <a:xfrm>
            <a:off x="4053664" y="856763"/>
            <a:ext cx="3383280" cy="1562838"/>
          </a:xfrm>
          <a:prstGeom prst="roundRect">
            <a:avLst/>
          </a:prstGeom>
          <a:noFill/>
          <a:ln w="57150">
            <a:solidFill>
              <a:schemeClr val="accent2">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33A3A1C0-B44A-4416-936B-3B9686C2F86D}"/>
              </a:ext>
            </a:extLst>
          </p:cNvPr>
          <p:cNvSpPr/>
          <p:nvPr/>
        </p:nvSpPr>
        <p:spPr>
          <a:xfrm>
            <a:off x="4131222" y="933007"/>
            <a:ext cx="3383280" cy="1492644"/>
          </a:xfrm>
          <a:prstGeom prst="roundRect">
            <a:avLst/>
          </a:prstGeom>
          <a:solidFill>
            <a:schemeClr val="accent2">
              <a:lumMod val="60000"/>
              <a:lumOff val="40000"/>
              <a:alpha val="95000"/>
            </a:scheme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a:extLst>
              <a:ext uri="{FF2B5EF4-FFF2-40B4-BE49-F238E27FC236}">
                <a16:creationId xmlns:a16="http://schemas.microsoft.com/office/drawing/2014/main" id="{09308CE8-7C6A-477C-8B10-79022284D7DC}"/>
              </a:ext>
            </a:extLst>
          </p:cNvPr>
          <p:cNvSpPr txBox="1"/>
          <p:nvPr/>
        </p:nvSpPr>
        <p:spPr>
          <a:xfrm>
            <a:off x="4182493" y="996568"/>
            <a:ext cx="3256347" cy="1477328"/>
          </a:xfrm>
          <a:prstGeom prst="rect">
            <a:avLst/>
          </a:prstGeom>
          <a:noFill/>
        </p:spPr>
        <p:txBody>
          <a:bodyPr wrap="square" rtlCol="0">
            <a:spAutoFit/>
          </a:bodyPr>
          <a:lstStyle/>
          <a:p>
            <a:pPr algn="just"/>
            <a:r>
              <a:rPr lang="vi-VN" b="1">
                <a:latin typeface="Times New Roman (Headings)"/>
              </a:rPr>
              <a:t> </a:t>
            </a:r>
            <a:r>
              <a:rPr lang="en-US" b="1">
                <a:latin typeface="Times New Roman (Headings)"/>
              </a:rPr>
              <a:t>   </a:t>
            </a:r>
            <a:r>
              <a:rPr lang="vi-VN" altLang="vi-VN" b="1">
                <a:latin typeface="Times New Roman (Headings)"/>
              </a:rPr>
              <a:t>b. Ai là học sinh mà chẳng có cặp sách! Thế mà suốt mấy năm nay em chỉ có một chiếc túi vải đơn sơ mang đến trường.</a:t>
            </a:r>
            <a:endParaRPr lang="en-US" altLang="vi-VN">
              <a:latin typeface="Times New Roman (Headings)"/>
            </a:endParaRPr>
          </a:p>
        </p:txBody>
      </p:sp>
      <p:grpSp>
        <p:nvGrpSpPr>
          <p:cNvPr id="175" name="Group 174">
            <a:extLst>
              <a:ext uri="{FF2B5EF4-FFF2-40B4-BE49-F238E27FC236}">
                <a16:creationId xmlns:a16="http://schemas.microsoft.com/office/drawing/2014/main" id="{8DDA3F13-563C-4B3D-86C2-BFF4948AC8EC}"/>
              </a:ext>
            </a:extLst>
          </p:cNvPr>
          <p:cNvGrpSpPr/>
          <p:nvPr/>
        </p:nvGrpSpPr>
        <p:grpSpPr>
          <a:xfrm>
            <a:off x="10207362" y="4381171"/>
            <a:ext cx="735968" cy="573611"/>
            <a:chOff x="8886485" y="82648"/>
            <a:chExt cx="735968" cy="573611"/>
          </a:xfrm>
          <a:solidFill>
            <a:srgbClr val="DDBEA9"/>
          </a:solidFill>
        </p:grpSpPr>
        <p:sp>
          <p:nvSpPr>
            <p:cNvPr id="176" name="Flowchart: Connector 175">
              <a:extLst>
                <a:ext uri="{FF2B5EF4-FFF2-40B4-BE49-F238E27FC236}">
                  <a16:creationId xmlns:a16="http://schemas.microsoft.com/office/drawing/2014/main" id="{B292B639-88D6-42EA-A5F3-50C0709CDBAB}"/>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76">
              <a:extLst>
                <a:ext uri="{FF2B5EF4-FFF2-40B4-BE49-F238E27FC236}">
                  <a16:creationId xmlns:a16="http://schemas.microsoft.com/office/drawing/2014/main" id="{AF5EFDCF-ED96-4371-B42E-48AFD75E7FEE}"/>
                </a:ext>
              </a:extLst>
            </p:cNvPr>
            <p:cNvGrpSpPr/>
            <p:nvPr/>
          </p:nvGrpSpPr>
          <p:grpSpPr>
            <a:xfrm>
              <a:off x="8886485" y="82648"/>
              <a:ext cx="454342" cy="573611"/>
              <a:chOff x="8888867" y="100911"/>
              <a:chExt cx="454342" cy="573611"/>
            </a:xfrm>
            <a:grpFill/>
          </p:grpSpPr>
          <p:sp>
            <p:nvSpPr>
              <p:cNvPr id="178" name="Flowchart: Connector 177">
                <a:extLst>
                  <a:ext uri="{FF2B5EF4-FFF2-40B4-BE49-F238E27FC236}">
                    <a16:creationId xmlns:a16="http://schemas.microsoft.com/office/drawing/2014/main" id="{41E1EB57-BA20-4B4D-93AF-76D66C0A93E0}"/>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Connector 178">
                <a:extLst>
                  <a:ext uri="{FF2B5EF4-FFF2-40B4-BE49-F238E27FC236}">
                    <a16:creationId xmlns:a16="http://schemas.microsoft.com/office/drawing/2014/main" id="{675CDF2D-EAA0-4254-9479-381B769D4D3E}"/>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0" name="Group 179">
            <a:extLst>
              <a:ext uri="{FF2B5EF4-FFF2-40B4-BE49-F238E27FC236}">
                <a16:creationId xmlns:a16="http://schemas.microsoft.com/office/drawing/2014/main" id="{6803D180-0ED6-4CF1-B41D-F2DE01FBED72}"/>
              </a:ext>
            </a:extLst>
          </p:cNvPr>
          <p:cNvGrpSpPr/>
          <p:nvPr/>
        </p:nvGrpSpPr>
        <p:grpSpPr>
          <a:xfrm>
            <a:off x="9993972" y="4798589"/>
            <a:ext cx="984022" cy="532332"/>
            <a:chOff x="8689555" y="487909"/>
            <a:chExt cx="984022" cy="532332"/>
          </a:xfrm>
          <a:solidFill>
            <a:srgbClr val="DDBEA9"/>
          </a:solidFill>
        </p:grpSpPr>
        <p:sp>
          <p:nvSpPr>
            <p:cNvPr id="181" name="Flowchart: Connector 180">
              <a:extLst>
                <a:ext uri="{FF2B5EF4-FFF2-40B4-BE49-F238E27FC236}">
                  <a16:creationId xmlns:a16="http://schemas.microsoft.com/office/drawing/2014/main" id="{5D3819E3-CF8B-4FA8-AA2B-CDD55DD1F82A}"/>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 name="Group 181">
              <a:extLst>
                <a:ext uri="{FF2B5EF4-FFF2-40B4-BE49-F238E27FC236}">
                  <a16:creationId xmlns:a16="http://schemas.microsoft.com/office/drawing/2014/main" id="{CC4853A8-6B8D-4A5A-90BD-987ED564307F}"/>
                </a:ext>
              </a:extLst>
            </p:cNvPr>
            <p:cNvGrpSpPr/>
            <p:nvPr/>
          </p:nvGrpSpPr>
          <p:grpSpPr>
            <a:xfrm>
              <a:off x="8689555" y="487909"/>
              <a:ext cx="541075" cy="532332"/>
              <a:chOff x="8706068" y="485775"/>
              <a:chExt cx="541075" cy="532332"/>
            </a:xfrm>
            <a:grpFill/>
          </p:grpSpPr>
          <p:sp>
            <p:nvSpPr>
              <p:cNvPr id="183" name="Flowchart: Connector 182">
                <a:extLst>
                  <a:ext uri="{FF2B5EF4-FFF2-40B4-BE49-F238E27FC236}">
                    <a16:creationId xmlns:a16="http://schemas.microsoft.com/office/drawing/2014/main" id="{ADB8BF11-FA02-4703-90CF-A3FF6AFA45A2}"/>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Connector 183">
                <a:extLst>
                  <a:ext uri="{FF2B5EF4-FFF2-40B4-BE49-F238E27FC236}">
                    <a16:creationId xmlns:a16="http://schemas.microsoft.com/office/drawing/2014/main" id="{C5EC270A-D607-43DE-A720-DB88EC37BBB2}"/>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5" name="Rectangle: Rounded Corners 184">
            <a:extLst>
              <a:ext uri="{FF2B5EF4-FFF2-40B4-BE49-F238E27FC236}">
                <a16:creationId xmlns:a16="http://schemas.microsoft.com/office/drawing/2014/main" id="{D30C4CE6-8793-4CA6-A3C5-1A84B05F3E0D}"/>
              </a:ext>
            </a:extLst>
          </p:cNvPr>
          <p:cNvSpPr/>
          <p:nvPr/>
        </p:nvSpPr>
        <p:spPr>
          <a:xfrm>
            <a:off x="7682849" y="238301"/>
            <a:ext cx="4225328" cy="2262522"/>
          </a:xfrm>
          <a:prstGeom prst="roundRect">
            <a:avLst/>
          </a:prstGeom>
          <a:noFill/>
          <a:ln w="57150">
            <a:solidFill>
              <a:schemeClr val="accent6">
                <a:lumMod val="5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186" name="Rectangle: Rounded Corners 185">
            <a:extLst>
              <a:ext uri="{FF2B5EF4-FFF2-40B4-BE49-F238E27FC236}">
                <a16:creationId xmlns:a16="http://schemas.microsoft.com/office/drawing/2014/main" id="{F40C1700-06E9-425F-BF2C-8E6583A35073}"/>
              </a:ext>
            </a:extLst>
          </p:cNvPr>
          <p:cNvSpPr/>
          <p:nvPr/>
        </p:nvSpPr>
        <p:spPr>
          <a:xfrm>
            <a:off x="7750575" y="279518"/>
            <a:ext cx="4225328" cy="2160903"/>
          </a:xfrm>
          <a:prstGeom prst="roundRect">
            <a:avLst/>
          </a:prstGeom>
          <a:solidFill>
            <a:schemeClr val="accent6">
              <a:lumMod val="60000"/>
              <a:lumOff val="40000"/>
              <a:alpha val="95000"/>
            </a:scheme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187" name="TextBox 186">
            <a:extLst>
              <a:ext uri="{FF2B5EF4-FFF2-40B4-BE49-F238E27FC236}">
                <a16:creationId xmlns:a16="http://schemas.microsoft.com/office/drawing/2014/main" id="{CFB2D760-0FC1-448E-BA81-741C1A09223F}"/>
              </a:ext>
            </a:extLst>
          </p:cNvPr>
          <p:cNvSpPr txBox="1"/>
          <p:nvPr/>
        </p:nvSpPr>
        <p:spPr>
          <a:xfrm>
            <a:off x="7790816" y="226150"/>
            <a:ext cx="4170011" cy="2192908"/>
          </a:xfrm>
          <a:prstGeom prst="rect">
            <a:avLst/>
          </a:prstGeom>
          <a:noFill/>
        </p:spPr>
        <p:txBody>
          <a:bodyPr wrap="square" rtlCol="0">
            <a:spAutoFit/>
          </a:bodyPr>
          <a:lstStyle/>
          <a:p>
            <a:pPr algn="just"/>
            <a:r>
              <a:rPr lang="vi-VN" sz="1950" b="1">
                <a:latin typeface="Times New Roman (Headings)"/>
              </a:rPr>
              <a:t> </a:t>
            </a:r>
            <a:r>
              <a:rPr lang="en-US" sz="1950" b="1">
                <a:latin typeface="Times New Roman (Headings)"/>
              </a:rPr>
              <a:t>   </a:t>
            </a:r>
            <a:r>
              <a:rPr lang="vi-VN" altLang="vi-VN" sz="1950" b="1">
                <a:latin typeface="Times New Roman (Headings)"/>
              </a:rPr>
              <a:t>c. Chủ nhật vừa qua mưa nặng hạt, em không đi thăm bà ngoại được, ba bảo em giúp ba sắp xếp lại cái tủ ở trong buồng. Giữa đống đồ đạc cũ ba dỡ từ trên nóc tủ xuống, chợt em gặp lại chiếc cặp nhỏ đã theo em đi học suốt hai năm lớp 1, lớp 2.</a:t>
            </a:r>
          </a:p>
        </p:txBody>
      </p:sp>
      <p:sp>
        <p:nvSpPr>
          <p:cNvPr id="188" name="Rectangle: Rounded Corners 187">
            <a:extLst>
              <a:ext uri="{FF2B5EF4-FFF2-40B4-BE49-F238E27FC236}">
                <a16:creationId xmlns:a16="http://schemas.microsoft.com/office/drawing/2014/main" id="{1E4577B1-EB21-42D2-B0A0-C53152A3BE3A}"/>
              </a:ext>
            </a:extLst>
          </p:cNvPr>
          <p:cNvSpPr/>
          <p:nvPr/>
        </p:nvSpPr>
        <p:spPr>
          <a:xfrm>
            <a:off x="478725" y="2575124"/>
            <a:ext cx="11482102" cy="1103902"/>
          </a:xfrm>
          <a:prstGeom prst="roundRect">
            <a:avLst/>
          </a:prstGeom>
          <a:solidFill>
            <a:srgbClr val="945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TextBox 232">
            <a:extLst>
              <a:ext uri="{FF2B5EF4-FFF2-40B4-BE49-F238E27FC236}">
                <a16:creationId xmlns:a16="http://schemas.microsoft.com/office/drawing/2014/main" id="{07BD95AC-457A-4168-BDC4-59E172584BC8}"/>
              </a:ext>
            </a:extLst>
          </p:cNvPr>
          <p:cNvSpPr txBox="1"/>
          <p:nvPr/>
        </p:nvSpPr>
        <p:spPr>
          <a:xfrm>
            <a:off x="618709" y="2579722"/>
            <a:ext cx="1577249" cy="584775"/>
          </a:xfrm>
          <a:prstGeom prst="rect">
            <a:avLst/>
          </a:prstGeom>
          <a:noFill/>
        </p:spPr>
        <p:txBody>
          <a:bodyPr wrap="square" rtlCol="0">
            <a:spAutoFit/>
          </a:bodyPr>
          <a:lstStyle/>
          <a:p>
            <a:r>
              <a:rPr lang="en-US" sz="3200" b="1" i="1">
                <a:solidFill>
                  <a:schemeClr val="bg1"/>
                </a:solidFill>
                <a:latin typeface="Times New Roman" panose="02020603050405020304" pitchFamily="18" charset="0"/>
                <a:cs typeface="Times New Roman" panose="02020603050405020304" pitchFamily="18" charset="0"/>
              </a:rPr>
              <a:t>Giống:</a:t>
            </a:r>
          </a:p>
        </p:txBody>
      </p:sp>
      <p:sp>
        <p:nvSpPr>
          <p:cNvPr id="189" name="TextBox 188">
            <a:extLst>
              <a:ext uri="{FF2B5EF4-FFF2-40B4-BE49-F238E27FC236}">
                <a16:creationId xmlns:a16="http://schemas.microsoft.com/office/drawing/2014/main" id="{0D34929C-1611-407F-B30C-1F557F86ED8A}"/>
              </a:ext>
            </a:extLst>
          </p:cNvPr>
          <p:cNvSpPr txBox="1"/>
          <p:nvPr/>
        </p:nvSpPr>
        <p:spPr>
          <a:xfrm>
            <a:off x="1951570" y="2579851"/>
            <a:ext cx="9673910" cy="1077218"/>
          </a:xfrm>
          <a:prstGeom prst="rect">
            <a:avLst/>
          </a:prstGeom>
          <a:noFill/>
        </p:spPr>
        <p:txBody>
          <a:bodyPr wrap="square" rtlCol="0">
            <a:spAutoFit/>
          </a:bodyPr>
          <a:lstStyle>
            <a:defPPr>
              <a:defRPr lang="en-US"/>
            </a:defPPr>
            <a:lvl1pPr>
              <a:defRPr sz="3200" b="1" i="1">
                <a:solidFill>
                  <a:schemeClr val="bg1"/>
                </a:solidFill>
                <a:latin typeface="Times New Roman" panose="02020603050405020304" pitchFamily="18" charset="0"/>
                <a:cs typeface="Times New Roman" panose="02020603050405020304" pitchFamily="18" charset="0"/>
              </a:defRPr>
            </a:lvl1pPr>
          </a:lstStyle>
          <a:p>
            <a:r>
              <a:rPr lang="en-US" altLang="vi-VN" i="0"/>
              <a:t>Các đoạn mở bài trên đều có mục đích giới thiệu đồ vật cần tả là chiếc cặp sách.</a:t>
            </a:r>
          </a:p>
        </p:txBody>
      </p:sp>
      <p:sp>
        <p:nvSpPr>
          <p:cNvPr id="190" name="Rectangle: Rounded Corners 189">
            <a:extLst>
              <a:ext uri="{FF2B5EF4-FFF2-40B4-BE49-F238E27FC236}">
                <a16:creationId xmlns:a16="http://schemas.microsoft.com/office/drawing/2014/main" id="{EE1325A0-830A-4377-B13E-4B71C7338CFA}"/>
              </a:ext>
            </a:extLst>
          </p:cNvPr>
          <p:cNvSpPr/>
          <p:nvPr/>
        </p:nvSpPr>
        <p:spPr>
          <a:xfrm>
            <a:off x="457836" y="3773598"/>
            <a:ext cx="11482102" cy="700390"/>
          </a:xfrm>
          <a:prstGeom prst="roundRect">
            <a:avLst/>
          </a:prstGeom>
          <a:solidFill>
            <a:srgbClr val="684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extBox 190">
            <a:extLst>
              <a:ext uri="{FF2B5EF4-FFF2-40B4-BE49-F238E27FC236}">
                <a16:creationId xmlns:a16="http://schemas.microsoft.com/office/drawing/2014/main" id="{93077200-F5D1-4873-B9ED-D6B4FD58D772}"/>
              </a:ext>
            </a:extLst>
          </p:cNvPr>
          <p:cNvSpPr txBox="1"/>
          <p:nvPr/>
        </p:nvSpPr>
        <p:spPr>
          <a:xfrm>
            <a:off x="636706" y="3722243"/>
            <a:ext cx="1577249" cy="584775"/>
          </a:xfrm>
          <a:prstGeom prst="rect">
            <a:avLst/>
          </a:prstGeom>
          <a:noFill/>
        </p:spPr>
        <p:txBody>
          <a:bodyPr wrap="square" rtlCol="0">
            <a:spAutoFit/>
          </a:bodyPr>
          <a:lstStyle/>
          <a:p>
            <a:r>
              <a:rPr lang="en-US" sz="3200" b="1" i="1">
                <a:solidFill>
                  <a:schemeClr val="bg1"/>
                </a:solidFill>
                <a:latin typeface="Times New Roman" panose="02020603050405020304" pitchFamily="18" charset="0"/>
                <a:cs typeface="Times New Roman" panose="02020603050405020304" pitchFamily="18" charset="0"/>
              </a:rPr>
              <a:t>Khác:</a:t>
            </a:r>
          </a:p>
        </p:txBody>
      </p:sp>
      <p:sp>
        <p:nvSpPr>
          <p:cNvPr id="192" name="TextBox 191">
            <a:extLst>
              <a:ext uri="{FF2B5EF4-FFF2-40B4-BE49-F238E27FC236}">
                <a16:creationId xmlns:a16="http://schemas.microsoft.com/office/drawing/2014/main" id="{9217025A-EBDC-4155-96FC-046477757668}"/>
              </a:ext>
            </a:extLst>
          </p:cNvPr>
          <p:cNvSpPr txBox="1"/>
          <p:nvPr/>
        </p:nvSpPr>
        <p:spPr>
          <a:xfrm>
            <a:off x="1901266" y="3741956"/>
            <a:ext cx="9673910" cy="584775"/>
          </a:xfrm>
          <a:prstGeom prst="rect">
            <a:avLst/>
          </a:prstGeom>
          <a:noFill/>
        </p:spPr>
        <p:txBody>
          <a:bodyPr wrap="square" rtlCol="0">
            <a:spAutoFit/>
          </a:bodyPr>
          <a:lstStyle>
            <a:defPPr>
              <a:defRPr lang="en-US"/>
            </a:defPPr>
            <a:lvl1pPr>
              <a:defRPr sz="3200" b="1" i="1">
                <a:solidFill>
                  <a:schemeClr val="bg1"/>
                </a:solidFill>
                <a:latin typeface="Times New Roman" panose="02020603050405020304" pitchFamily="18" charset="0"/>
                <a:cs typeface="Times New Roman" panose="02020603050405020304" pitchFamily="18" charset="0"/>
              </a:defRPr>
            </a:lvl1pPr>
          </a:lstStyle>
          <a:p>
            <a:r>
              <a:rPr lang="en-US" altLang="vi-VN" i="0"/>
              <a:t>Cách giới thiệu về cặp sách của mỗi đoạn khác nhau.</a:t>
            </a:r>
          </a:p>
        </p:txBody>
      </p:sp>
      <p:sp>
        <p:nvSpPr>
          <p:cNvPr id="193" name="Rectangle: Rounded Corners 192">
            <a:extLst>
              <a:ext uri="{FF2B5EF4-FFF2-40B4-BE49-F238E27FC236}">
                <a16:creationId xmlns:a16="http://schemas.microsoft.com/office/drawing/2014/main" id="{89F0A290-0E81-40E0-8AD7-1E649FF3A735}"/>
              </a:ext>
            </a:extLst>
          </p:cNvPr>
          <p:cNvSpPr/>
          <p:nvPr/>
        </p:nvSpPr>
        <p:spPr>
          <a:xfrm>
            <a:off x="436948" y="4592944"/>
            <a:ext cx="3370809" cy="1132691"/>
          </a:xfrm>
          <a:prstGeom prst="roundRect">
            <a:avLst/>
          </a:prstGeom>
          <a:solidFill>
            <a:srgbClr val="FFE8D6"/>
          </a:solidFill>
          <a:ln w="38100">
            <a:solidFill>
              <a:srgbClr val="68402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Box 193">
            <a:extLst>
              <a:ext uri="{FF2B5EF4-FFF2-40B4-BE49-F238E27FC236}">
                <a16:creationId xmlns:a16="http://schemas.microsoft.com/office/drawing/2014/main" id="{D8F73F62-D87C-407C-B66F-BF40A5A58BCC}"/>
              </a:ext>
            </a:extLst>
          </p:cNvPr>
          <p:cNvSpPr txBox="1"/>
          <p:nvPr/>
        </p:nvSpPr>
        <p:spPr>
          <a:xfrm>
            <a:off x="585736" y="4620946"/>
            <a:ext cx="3204809" cy="954107"/>
          </a:xfrm>
          <a:prstGeom prst="rect">
            <a:avLst/>
          </a:prstGeom>
          <a:noFill/>
        </p:spPr>
        <p:txBody>
          <a:bodyPr wrap="square">
            <a:spAutoFit/>
          </a:bodyPr>
          <a:lstStyle/>
          <a:p>
            <a:r>
              <a:rPr lang="en-US" altLang="vi-VN" sz="2800" b="1">
                <a:latin typeface="Times New Roman" panose="02020603050405020304" pitchFamily="18" charset="0"/>
                <a:cs typeface="Times New Roman" panose="02020603050405020304" pitchFamily="18" charset="0"/>
              </a:rPr>
              <a:t>Đoạn a: Giới thiệu ngay đồ vật cần tả. </a:t>
            </a:r>
            <a:endParaRPr lang="en-US" sz="2800" b="1">
              <a:latin typeface="Times New Roman" panose="02020603050405020304" pitchFamily="18" charset="0"/>
              <a:cs typeface="Times New Roman" panose="02020603050405020304" pitchFamily="18" charset="0"/>
            </a:endParaRPr>
          </a:p>
        </p:txBody>
      </p:sp>
      <p:sp>
        <p:nvSpPr>
          <p:cNvPr id="196" name="Rectangle: Rounded Corners 195">
            <a:extLst>
              <a:ext uri="{FF2B5EF4-FFF2-40B4-BE49-F238E27FC236}">
                <a16:creationId xmlns:a16="http://schemas.microsoft.com/office/drawing/2014/main" id="{6583CAD6-A2AB-4B36-9D19-42C6043D47F5}"/>
              </a:ext>
            </a:extLst>
          </p:cNvPr>
          <p:cNvSpPr/>
          <p:nvPr/>
        </p:nvSpPr>
        <p:spPr>
          <a:xfrm>
            <a:off x="4113582" y="4574355"/>
            <a:ext cx="3370809" cy="1403233"/>
          </a:xfrm>
          <a:prstGeom prst="roundRect">
            <a:avLst/>
          </a:prstGeom>
          <a:solidFill>
            <a:srgbClr val="FFE8D6"/>
          </a:solidFill>
          <a:ln w="38100">
            <a:solidFill>
              <a:srgbClr val="68402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196">
            <a:extLst>
              <a:ext uri="{FF2B5EF4-FFF2-40B4-BE49-F238E27FC236}">
                <a16:creationId xmlns:a16="http://schemas.microsoft.com/office/drawing/2014/main" id="{A5A56C85-20F9-4800-BDD3-DDA0DFDC2A2A}"/>
              </a:ext>
            </a:extLst>
          </p:cNvPr>
          <p:cNvSpPr txBox="1"/>
          <p:nvPr/>
        </p:nvSpPr>
        <p:spPr>
          <a:xfrm>
            <a:off x="4262370" y="4602357"/>
            <a:ext cx="3204809" cy="1384995"/>
          </a:xfrm>
          <a:prstGeom prst="rect">
            <a:avLst/>
          </a:prstGeom>
          <a:noFill/>
        </p:spPr>
        <p:txBody>
          <a:bodyPr wrap="square">
            <a:spAutoFit/>
          </a:bodyPr>
          <a:lstStyle/>
          <a:p>
            <a:r>
              <a:rPr lang="en-US" altLang="vi-VN" sz="2800" b="1">
                <a:latin typeface="Times New Roman" panose="02020603050405020304" pitchFamily="18" charset="0"/>
                <a:cs typeface="Times New Roman" panose="02020603050405020304" pitchFamily="18" charset="0"/>
              </a:rPr>
              <a:t>Đoạn b: Giới thiệu ngay đồ vật cần tả (chiếc túi vải) </a:t>
            </a:r>
            <a:endParaRPr lang="en-US" sz="2800" b="1">
              <a:latin typeface="Times New Roman" panose="02020603050405020304" pitchFamily="18" charset="0"/>
              <a:cs typeface="Times New Roman" panose="02020603050405020304" pitchFamily="18" charset="0"/>
            </a:endParaRPr>
          </a:p>
        </p:txBody>
      </p:sp>
      <p:sp>
        <p:nvSpPr>
          <p:cNvPr id="198" name="Rectangle: Rounded Corners 197">
            <a:extLst>
              <a:ext uri="{FF2B5EF4-FFF2-40B4-BE49-F238E27FC236}">
                <a16:creationId xmlns:a16="http://schemas.microsoft.com/office/drawing/2014/main" id="{1985806F-11FD-4069-87C1-433AF11E5A0F}"/>
              </a:ext>
            </a:extLst>
          </p:cNvPr>
          <p:cNvSpPr/>
          <p:nvPr/>
        </p:nvSpPr>
        <p:spPr>
          <a:xfrm>
            <a:off x="7962309" y="4555854"/>
            <a:ext cx="3809752" cy="1403233"/>
          </a:xfrm>
          <a:prstGeom prst="roundRect">
            <a:avLst/>
          </a:prstGeom>
          <a:solidFill>
            <a:srgbClr val="FFD9BD"/>
          </a:solidFill>
          <a:ln w="38100">
            <a:solidFill>
              <a:srgbClr val="68402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extBox 198">
            <a:extLst>
              <a:ext uri="{FF2B5EF4-FFF2-40B4-BE49-F238E27FC236}">
                <a16:creationId xmlns:a16="http://schemas.microsoft.com/office/drawing/2014/main" id="{8306183F-AC4A-4B58-9655-364A85B3BF2D}"/>
              </a:ext>
            </a:extLst>
          </p:cNvPr>
          <p:cNvSpPr txBox="1"/>
          <p:nvPr/>
        </p:nvSpPr>
        <p:spPr>
          <a:xfrm>
            <a:off x="8026686" y="4583856"/>
            <a:ext cx="3706547" cy="1384995"/>
          </a:xfrm>
          <a:prstGeom prst="rect">
            <a:avLst/>
          </a:prstGeom>
          <a:noFill/>
        </p:spPr>
        <p:txBody>
          <a:bodyPr wrap="square">
            <a:spAutoFit/>
          </a:bodyPr>
          <a:lstStyle/>
          <a:p>
            <a:r>
              <a:rPr lang="en-US" altLang="vi-VN" sz="2800" b="1">
                <a:latin typeface="Times New Roman" panose="02020603050405020304" pitchFamily="18" charset="0"/>
                <a:cs typeface="Times New Roman" panose="02020603050405020304" pitchFamily="18" charset="0"/>
              </a:rPr>
              <a:t>Đoạn c: Từ một sự việc khác dẫn tới giới thiệu đồ vật cần miêu tả.</a:t>
            </a:r>
            <a:endParaRPr lang="en-US" sz="2800" b="1">
              <a:latin typeface="Times New Roman" panose="02020603050405020304" pitchFamily="18" charset="0"/>
              <a:cs typeface="Times New Roman" panose="02020603050405020304" pitchFamily="18" charset="0"/>
            </a:endParaRPr>
          </a:p>
        </p:txBody>
      </p:sp>
      <p:sp>
        <p:nvSpPr>
          <p:cNvPr id="200" name="Rectangle: Rounded Corners 199">
            <a:extLst>
              <a:ext uri="{FF2B5EF4-FFF2-40B4-BE49-F238E27FC236}">
                <a16:creationId xmlns:a16="http://schemas.microsoft.com/office/drawing/2014/main" id="{CD344EF1-A202-436D-9388-CF1045851989}"/>
              </a:ext>
            </a:extLst>
          </p:cNvPr>
          <p:cNvSpPr/>
          <p:nvPr/>
        </p:nvSpPr>
        <p:spPr>
          <a:xfrm>
            <a:off x="1526038" y="6059496"/>
            <a:ext cx="3843801" cy="588018"/>
          </a:xfrm>
          <a:prstGeom prst="roundRect">
            <a:avLst/>
          </a:prstGeom>
          <a:solidFill>
            <a:srgbClr val="FFE8D6"/>
          </a:solidFill>
          <a:ln w="38100">
            <a:solidFill>
              <a:srgbClr val="68402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extBox 200">
            <a:extLst>
              <a:ext uri="{FF2B5EF4-FFF2-40B4-BE49-F238E27FC236}">
                <a16:creationId xmlns:a16="http://schemas.microsoft.com/office/drawing/2014/main" id="{1446C75E-2D87-4967-975A-CB84E7C949F8}"/>
              </a:ext>
            </a:extLst>
          </p:cNvPr>
          <p:cNvSpPr txBox="1"/>
          <p:nvPr/>
        </p:nvSpPr>
        <p:spPr>
          <a:xfrm>
            <a:off x="1786401" y="6050335"/>
            <a:ext cx="3819933" cy="646331"/>
          </a:xfrm>
          <a:prstGeom prst="rect">
            <a:avLst/>
          </a:prstGeom>
          <a:noFill/>
        </p:spPr>
        <p:txBody>
          <a:bodyPr wrap="square">
            <a:spAutoFit/>
          </a:bodyPr>
          <a:lstStyle/>
          <a:p>
            <a:r>
              <a:rPr lang="en-US" altLang="vi-VN" sz="3600" b="1">
                <a:solidFill>
                  <a:srgbClr val="FF0000"/>
                </a:solidFill>
                <a:latin typeface="Times New Roman" panose="02020603050405020304" pitchFamily="18" charset="0"/>
                <a:cs typeface="Times New Roman" panose="02020603050405020304" pitchFamily="18" charset="0"/>
              </a:rPr>
              <a:t>Mở bài trực tiếp</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231" name="Arrow: Curved Right 230">
            <a:extLst>
              <a:ext uri="{FF2B5EF4-FFF2-40B4-BE49-F238E27FC236}">
                <a16:creationId xmlns:a16="http://schemas.microsoft.com/office/drawing/2014/main" id="{DE51D2DA-AC24-49C3-9F3A-EA3205C50509}"/>
              </a:ext>
            </a:extLst>
          </p:cNvPr>
          <p:cNvSpPr/>
          <p:nvPr/>
        </p:nvSpPr>
        <p:spPr>
          <a:xfrm rot="20352151">
            <a:off x="1072087" y="5645523"/>
            <a:ext cx="529792" cy="934262"/>
          </a:xfrm>
          <a:prstGeom prst="curvedRightArrow">
            <a:avLst>
              <a:gd name="adj1" fmla="val 30168"/>
              <a:gd name="adj2" fmla="val 77814"/>
              <a:gd name="adj3" fmla="val 3057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2" name="Arrow: Curved Right 201">
            <a:extLst>
              <a:ext uri="{FF2B5EF4-FFF2-40B4-BE49-F238E27FC236}">
                <a16:creationId xmlns:a16="http://schemas.microsoft.com/office/drawing/2014/main" id="{F0C2E4A7-D60B-468B-9B1B-95349AC5D97C}"/>
              </a:ext>
            </a:extLst>
          </p:cNvPr>
          <p:cNvSpPr/>
          <p:nvPr/>
        </p:nvSpPr>
        <p:spPr>
          <a:xfrm rot="1516246" flipH="1">
            <a:off x="5330464" y="5962000"/>
            <a:ext cx="379561" cy="730169"/>
          </a:xfrm>
          <a:prstGeom prst="curvedRightArrow">
            <a:avLst>
              <a:gd name="adj1" fmla="val 30168"/>
              <a:gd name="adj2" fmla="val 77814"/>
              <a:gd name="adj3" fmla="val 3057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4" name="Rectangle: Rounded Corners 203">
            <a:extLst>
              <a:ext uri="{FF2B5EF4-FFF2-40B4-BE49-F238E27FC236}">
                <a16:creationId xmlns:a16="http://schemas.microsoft.com/office/drawing/2014/main" id="{1CA5F268-76F9-4EE7-8BF4-489A8229E1C4}"/>
              </a:ext>
            </a:extLst>
          </p:cNvPr>
          <p:cNvSpPr/>
          <p:nvPr/>
        </p:nvSpPr>
        <p:spPr>
          <a:xfrm>
            <a:off x="8026686" y="6004357"/>
            <a:ext cx="3809752" cy="669904"/>
          </a:xfrm>
          <a:prstGeom prst="roundRect">
            <a:avLst/>
          </a:prstGeom>
          <a:solidFill>
            <a:srgbClr val="FFD9BD"/>
          </a:solidFill>
          <a:ln w="38100">
            <a:solidFill>
              <a:srgbClr val="68402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00BDA5E7-0997-4586-8F74-EEDE1703A60D}"/>
              </a:ext>
            </a:extLst>
          </p:cNvPr>
          <p:cNvSpPr txBox="1"/>
          <p:nvPr/>
        </p:nvSpPr>
        <p:spPr>
          <a:xfrm>
            <a:off x="8091063" y="6032358"/>
            <a:ext cx="3706547" cy="646331"/>
          </a:xfrm>
          <a:prstGeom prst="rect">
            <a:avLst/>
          </a:prstGeom>
          <a:noFill/>
        </p:spPr>
        <p:txBody>
          <a:bodyPr wrap="square">
            <a:spAutoFit/>
          </a:bodyPr>
          <a:lstStyle/>
          <a:p>
            <a:r>
              <a:rPr lang="en-US" altLang="vi-VN" sz="3600" b="1">
                <a:solidFill>
                  <a:srgbClr val="FF0000"/>
                </a:solidFill>
                <a:latin typeface="Times New Roman" panose="02020603050405020304" pitchFamily="18" charset="0"/>
                <a:cs typeface="Times New Roman" panose="02020603050405020304" pitchFamily="18" charset="0"/>
              </a:rPr>
              <a:t>Mở bài gián tiếp</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206" name="Arrow: Curved Right 205">
            <a:extLst>
              <a:ext uri="{FF2B5EF4-FFF2-40B4-BE49-F238E27FC236}">
                <a16:creationId xmlns:a16="http://schemas.microsoft.com/office/drawing/2014/main" id="{35C6E781-A274-4F6F-85B6-5DCF4C5DE818}"/>
              </a:ext>
            </a:extLst>
          </p:cNvPr>
          <p:cNvSpPr/>
          <p:nvPr/>
        </p:nvSpPr>
        <p:spPr>
          <a:xfrm rot="189879" flipH="1">
            <a:off x="11481690" y="5603102"/>
            <a:ext cx="379561" cy="730169"/>
          </a:xfrm>
          <a:prstGeom prst="curvedRightArrow">
            <a:avLst>
              <a:gd name="adj1" fmla="val 30168"/>
              <a:gd name="adj2" fmla="val 77814"/>
              <a:gd name="adj3" fmla="val 3057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101239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3"/>
                                        </p:tgtEl>
                                        <p:attrNameLst>
                                          <p:attrName>style.visibility</p:attrName>
                                        </p:attrNameLst>
                                      </p:cBhvr>
                                      <p:to>
                                        <p:strVal val="visible"/>
                                      </p:to>
                                    </p:set>
                                    <p:anim calcmode="lin" valueType="num">
                                      <p:cBhvr>
                                        <p:cTn id="7" dur="500" fill="hold"/>
                                        <p:tgtEl>
                                          <p:spTgt spid="193"/>
                                        </p:tgtEl>
                                        <p:attrNameLst>
                                          <p:attrName>ppt_w</p:attrName>
                                        </p:attrNameLst>
                                      </p:cBhvr>
                                      <p:tavLst>
                                        <p:tav tm="0">
                                          <p:val>
                                            <p:fltVal val="0"/>
                                          </p:val>
                                        </p:tav>
                                        <p:tav tm="100000">
                                          <p:val>
                                            <p:strVal val="#ppt_w"/>
                                          </p:val>
                                        </p:tav>
                                      </p:tavLst>
                                    </p:anim>
                                    <p:anim calcmode="lin" valueType="num">
                                      <p:cBhvr>
                                        <p:cTn id="8" dur="500" fill="hold"/>
                                        <p:tgtEl>
                                          <p:spTgt spid="193"/>
                                        </p:tgtEl>
                                        <p:attrNameLst>
                                          <p:attrName>ppt_h</p:attrName>
                                        </p:attrNameLst>
                                      </p:cBhvr>
                                      <p:tavLst>
                                        <p:tav tm="0">
                                          <p:val>
                                            <p:fltVal val="0"/>
                                          </p:val>
                                        </p:tav>
                                        <p:tav tm="100000">
                                          <p:val>
                                            <p:strVal val="#ppt_h"/>
                                          </p:val>
                                        </p:tav>
                                      </p:tavLst>
                                    </p:anim>
                                    <p:animEffect transition="in" filter="fade">
                                      <p:cBhvr>
                                        <p:cTn id="9" dur="500"/>
                                        <p:tgtEl>
                                          <p:spTgt spid="19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4"/>
                                        </p:tgtEl>
                                        <p:attrNameLst>
                                          <p:attrName>style.visibility</p:attrName>
                                        </p:attrNameLst>
                                      </p:cBhvr>
                                      <p:to>
                                        <p:strVal val="visible"/>
                                      </p:to>
                                    </p:set>
                                    <p:anim calcmode="lin" valueType="num">
                                      <p:cBhvr>
                                        <p:cTn id="12" dur="500" fill="hold"/>
                                        <p:tgtEl>
                                          <p:spTgt spid="194"/>
                                        </p:tgtEl>
                                        <p:attrNameLst>
                                          <p:attrName>ppt_w</p:attrName>
                                        </p:attrNameLst>
                                      </p:cBhvr>
                                      <p:tavLst>
                                        <p:tav tm="0">
                                          <p:val>
                                            <p:fltVal val="0"/>
                                          </p:val>
                                        </p:tav>
                                        <p:tav tm="100000">
                                          <p:val>
                                            <p:strVal val="#ppt_w"/>
                                          </p:val>
                                        </p:tav>
                                      </p:tavLst>
                                    </p:anim>
                                    <p:anim calcmode="lin" valueType="num">
                                      <p:cBhvr>
                                        <p:cTn id="13" dur="500" fill="hold"/>
                                        <p:tgtEl>
                                          <p:spTgt spid="194"/>
                                        </p:tgtEl>
                                        <p:attrNameLst>
                                          <p:attrName>ppt_h</p:attrName>
                                        </p:attrNameLst>
                                      </p:cBhvr>
                                      <p:tavLst>
                                        <p:tav tm="0">
                                          <p:val>
                                            <p:fltVal val="0"/>
                                          </p:val>
                                        </p:tav>
                                        <p:tav tm="100000">
                                          <p:val>
                                            <p:strVal val="#ppt_h"/>
                                          </p:val>
                                        </p:tav>
                                      </p:tavLst>
                                    </p:anim>
                                    <p:animEffect transition="in" filter="fade">
                                      <p:cBhvr>
                                        <p:cTn id="14" dur="500"/>
                                        <p:tgtEl>
                                          <p:spTgt spid="19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96"/>
                                        </p:tgtEl>
                                        <p:attrNameLst>
                                          <p:attrName>style.visibility</p:attrName>
                                        </p:attrNameLst>
                                      </p:cBhvr>
                                      <p:to>
                                        <p:strVal val="visible"/>
                                      </p:to>
                                    </p:set>
                                    <p:anim calcmode="lin" valueType="num">
                                      <p:cBhvr>
                                        <p:cTn id="19" dur="500" fill="hold"/>
                                        <p:tgtEl>
                                          <p:spTgt spid="196"/>
                                        </p:tgtEl>
                                        <p:attrNameLst>
                                          <p:attrName>ppt_w</p:attrName>
                                        </p:attrNameLst>
                                      </p:cBhvr>
                                      <p:tavLst>
                                        <p:tav tm="0">
                                          <p:val>
                                            <p:fltVal val="0"/>
                                          </p:val>
                                        </p:tav>
                                        <p:tav tm="100000">
                                          <p:val>
                                            <p:strVal val="#ppt_w"/>
                                          </p:val>
                                        </p:tav>
                                      </p:tavLst>
                                    </p:anim>
                                    <p:anim calcmode="lin" valueType="num">
                                      <p:cBhvr>
                                        <p:cTn id="20" dur="500" fill="hold"/>
                                        <p:tgtEl>
                                          <p:spTgt spid="196"/>
                                        </p:tgtEl>
                                        <p:attrNameLst>
                                          <p:attrName>ppt_h</p:attrName>
                                        </p:attrNameLst>
                                      </p:cBhvr>
                                      <p:tavLst>
                                        <p:tav tm="0">
                                          <p:val>
                                            <p:fltVal val="0"/>
                                          </p:val>
                                        </p:tav>
                                        <p:tav tm="100000">
                                          <p:val>
                                            <p:strVal val="#ppt_h"/>
                                          </p:val>
                                        </p:tav>
                                      </p:tavLst>
                                    </p:anim>
                                    <p:animEffect transition="in" filter="fade">
                                      <p:cBhvr>
                                        <p:cTn id="21" dur="500"/>
                                        <p:tgtEl>
                                          <p:spTgt spid="19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97"/>
                                        </p:tgtEl>
                                        <p:attrNameLst>
                                          <p:attrName>style.visibility</p:attrName>
                                        </p:attrNameLst>
                                      </p:cBhvr>
                                      <p:to>
                                        <p:strVal val="visible"/>
                                      </p:to>
                                    </p:set>
                                    <p:anim calcmode="lin" valueType="num">
                                      <p:cBhvr>
                                        <p:cTn id="24" dur="500" fill="hold"/>
                                        <p:tgtEl>
                                          <p:spTgt spid="197"/>
                                        </p:tgtEl>
                                        <p:attrNameLst>
                                          <p:attrName>ppt_w</p:attrName>
                                        </p:attrNameLst>
                                      </p:cBhvr>
                                      <p:tavLst>
                                        <p:tav tm="0">
                                          <p:val>
                                            <p:fltVal val="0"/>
                                          </p:val>
                                        </p:tav>
                                        <p:tav tm="100000">
                                          <p:val>
                                            <p:strVal val="#ppt_w"/>
                                          </p:val>
                                        </p:tav>
                                      </p:tavLst>
                                    </p:anim>
                                    <p:anim calcmode="lin" valueType="num">
                                      <p:cBhvr>
                                        <p:cTn id="25" dur="500" fill="hold"/>
                                        <p:tgtEl>
                                          <p:spTgt spid="197"/>
                                        </p:tgtEl>
                                        <p:attrNameLst>
                                          <p:attrName>ppt_h</p:attrName>
                                        </p:attrNameLst>
                                      </p:cBhvr>
                                      <p:tavLst>
                                        <p:tav tm="0">
                                          <p:val>
                                            <p:fltVal val="0"/>
                                          </p:val>
                                        </p:tav>
                                        <p:tav tm="100000">
                                          <p:val>
                                            <p:strVal val="#ppt_h"/>
                                          </p:val>
                                        </p:tav>
                                      </p:tavLst>
                                    </p:anim>
                                    <p:animEffect transition="in" filter="fade">
                                      <p:cBhvr>
                                        <p:cTn id="26" dur="500"/>
                                        <p:tgtEl>
                                          <p:spTgt spid="19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98"/>
                                        </p:tgtEl>
                                        <p:attrNameLst>
                                          <p:attrName>style.visibility</p:attrName>
                                        </p:attrNameLst>
                                      </p:cBhvr>
                                      <p:to>
                                        <p:strVal val="visible"/>
                                      </p:to>
                                    </p:set>
                                    <p:anim calcmode="lin" valueType="num">
                                      <p:cBhvr>
                                        <p:cTn id="31" dur="500" fill="hold"/>
                                        <p:tgtEl>
                                          <p:spTgt spid="198"/>
                                        </p:tgtEl>
                                        <p:attrNameLst>
                                          <p:attrName>ppt_w</p:attrName>
                                        </p:attrNameLst>
                                      </p:cBhvr>
                                      <p:tavLst>
                                        <p:tav tm="0">
                                          <p:val>
                                            <p:fltVal val="0"/>
                                          </p:val>
                                        </p:tav>
                                        <p:tav tm="100000">
                                          <p:val>
                                            <p:strVal val="#ppt_w"/>
                                          </p:val>
                                        </p:tav>
                                      </p:tavLst>
                                    </p:anim>
                                    <p:anim calcmode="lin" valueType="num">
                                      <p:cBhvr>
                                        <p:cTn id="32" dur="500" fill="hold"/>
                                        <p:tgtEl>
                                          <p:spTgt spid="198"/>
                                        </p:tgtEl>
                                        <p:attrNameLst>
                                          <p:attrName>ppt_h</p:attrName>
                                        </p:attrNameLst>
                                      </p:cBhvr>
                                      <p:tavLst>
                                        <p:tav tm="0">
                                          <p:val>
                                            <p:fltVal val="0"/>
                                          </p:val>
                                        </p:tav>
                                        <p:tav tm="100000">
                                          <p:val>
                                            <p:strVal val="#ppt_h"/>
                                          </p:val>
                                        </p:tav>
                                      </p:tavLst>
                                    </p:anim>
                                    <p:animEffect transition="in" filter="fade">
                                      <p:cBhvr>
                                        <p:cTn id="33" dur="500"/>
                                        <p:tgtEl>
                                          <p:spTgt spid="19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99"/>
                                        </p:tgtEl>
                                        <p:attrNameLst>
                                          <p:attrName>style.visibility</p:attrName>
                                        </p:attrNameLst>
                                      </p:cBhvr>
                                      <p:to>
                                        <p:strVal val="visible"/>
                                      </p:to>
                                    </p:set>
                                    <p:anim calcmode="lin" valueType="num">
                                      <p:cBhvr>
                                        <p:cTn id="36" dur="500" fill="hold"/>
                                        <p:tgtEl>
                                          <p:spTgt spid="199"/>
                                        </p:tgtEl>
                                        <p:attrNameLst>
                                          <p:attrName>ppt_w</p:attrName>
                                        </p:attrNameLst>
                                      </p:cBhvr>
                                      <p:tavLst>
                                        <p:tav tm="0">
                                          <p:val>
                                            <p:fltVal val="0"/>
                                          </p:val>
                                        </p:tav>
                                        <p:tav tm="100000">
                                          <p:val>
                                            <p:strVal val="#ppt_w"/>
                                          </p:val>
                                        </p:tav>
                                      </p:tavLst>
                                    </p:anim>
                                    <p:anim calcmode="lin" valueType="num">
                                      <p:cBhvr>
                                        <p:cTn id="37" dur="500" fill="hold"/>
                                        <p:tgtEl>
                                          <p:spTgt spid="199"/>
                                        </p:tgtEl>
                                        <p:attrNameLst>
                                          <p:attrName>ppt_h</p:attrName>
                                        </p:attrNameLst>
                                      </p:cBhvr>
                                      <p:tavLst>
                                        <p:tav tm="0">
                                          <p:val>
                                            <p:fltVal val="0"/>
                                          </p:val>
                                        </p:tav>
                                        <p:tav tm="100000">
                                          <p:val>
                                            <p:strVal val="#ppt_h"/>
                                          </p:val>
                                        </p:tav>
                                      </p:tavLst>
                                    </p:anim>
                                    <p:animEffect transition="in" filter="fade">
                                      <p:cBhvr>
                                        <p:cTn id="38" dur="500"/>
                                        <p:tgtEl>
                                          <p:spTgt spid="19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31"/>
                                        </p:tgtEl>
                                        <p:attrNameLst>
                                          <p:attrName>style.visibility</p:attrName>
                                        </p:attrNameLst>
                                      </p:cBhvr>
                                      <p:to>
                                        <p:strVal val="visible"/>
                                      </p:to>
                                    </p:set>
                                    <p:animEffect transition="in" filter="wipe(up)">
                                      <p:cBhvr>
                                        <p:cTn id="43" dur="500"/>
                                        <p:tgtEl>
                                          <p:spTgt spid="231"/>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202"/>
                                        </p:tgtEl>
                                        <p:attrNameLst>
                                          <p:attrName>style.visibility</p:attrName>
                                        </p:attrNameLst>
                                      </p:cBhvr>
                                      <p:to>
                                        <p:strVal val="visible"/>
                                      </p:to>
                                    </p:set>
                                    <p:animEffect transition="in" filter="wipe(up)">
                                      <p:cBhvr>
                                        <p:cTn id="46" dur="500"/>
                                        <p:tgtEl>
                                          <p:spTgt spid="202"/>
                                        </p:tgtEl>
                                      </p:cBhvr>
                                    </p:animEffect>
                                  </p:childTnLst>
                                </p:cTn>
                              </p:par>
                            </p:childTnLst>
                          </p:cTn>
                        </p:par>
                        <p:par>
                          <p:cTn id="47" fill="hold">
                            <p:stCondLst>
                              <p:cond delay="500"/>
                            </p:stCondLst>
                            <p:childTnLst>
                              <p:par>
                                <p:cTn id="48" presetID="53" presetClass="entr" presetSubtype="16" fill="hold" grpId="0" nodeType="afterEffect">
                                  <p:stCondLst>
                                    <p:cond delay="0"/>
                                  </p:stCondLst>
                                  <p:childTnLst>
                                    <p:set>
                                      <p:cBhvr>
                                        <p:cTn id="49" dur="1" fill="hold">
                                          <p:stCondLst>
                                            <p:cond delay="0"/>
                                          </p:stCondLst>
                                        </p:cTn>
                                        <p:tgtEl>
                                          <p:spTgt spid="200"/>
                                        </p:tgtEl>
                                        <p:attrNameLst>
                                          <p:attrName>style.visibility</p:attrName>
                                        </p:attrNameLst>
                                      </p:cBhvr>
                                      <p:to>
                                        <p:strVal val="visible"/>
                                      </p:to>
                                    </p:set>
                                    <p:anim calcmode="lin" valueType="num">
                                      <p:cBhvr>
                                        <p:cTn id="50" dur="500" fill="hold"/>
                                        <p:tgtEl>
                                          <p:spTgt spid="200"/>
                                        </p:tgtEl>
                                        <p:attrNameLst>
                                          <p:attrName>ppt_w</p:attrName>
                                        </p:attrNameLst>
                                      </p:cBhvr>
                                      <p:tavLst>
                                        <p:tav tm="0">
                                          <p:val>
                                            <p:fltVal val="0"/>
                                          </p:val>
                                        </p:tav>
                                        <p:tav tm="100000">
                                          <p:val>
                                            <p:strVal val="#ppt_w"/>
                                          </p:val>
                                        </p:tav>
                                      </p:tavLst>
                                    </p:anim>
                                    <p:anim calcmode="lin" valueType="num">
                                      <p:cBhvr>
                                        <p:cTn id="51" dur="500" fill="hold"/>
                                        <p:tgtEl>
                                          <p:spTgt spid="200"/>
                                        </p:tgtEl>
                                        <p:attrNameLst>
                                          <p:attrName>ppt_h</p:attrName>
                                        </p:attrNameLst>
                                      </p:cBhvr>
                                      <p:tavLst>
                                        <p:tav tm="0">
                                          <p:val>
                                            <p:fltVal val="0"/>
                                          </p:val>
                                        </p:tav>
                                        <p:tav tm="100000">
                                          <p:val>
                                            <p:strVal val="#ppt_h"/>
                                          </p:val>
                                        </p:tav>
                                      </p:tavLst>
                                    </p:anim>
                                    <p:animEffect transition="in" filter="fade">
                                      <p:cBhvr>
                                        <p:cTn id="52" dur="500"/>
                                        <p:tgtEl>
                                          <p:spTgt spid="20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01"/>
                                        </p:tgtEl>
                                        <p:attrNameLst>
                                          <p:attrName>style.visibility</p:attrName>
                                        </p:attrNameLst>
                                      </p:cBhvr>
                                      <p:to>
                                        <p:strVal val="visible"/>
                                      </p:to>
                                    </p:set>
                                    <p:anim calcmode="lin" valueType="num">
                                      <p:cBhvr>
                                        <p:cTn id="55" dur="500" fill="hold"/>
                                        <p:tgtEl>
                                          <p:spTgt spid="201"/>
                                        </p:tgtEl>
                                        <p:attrNameLst>
                                          <p:attrName>ppt_w</p:attrName>
                                        </p:attrNameLst>
                                      </p:cBhvr>
                                      <p:tavLst>
                                        <p:tav tm="0">
                                          <p:val>
                                            <p:fltVal val="0"/>
                                          </p:val>
                                        </p:tav>
                                        <p:tav tm="100000">
                                          <p:val>
                                            <p:strVal val="#ppt_w"/>
                                          </p:val>
                                        </p:tav>
                                      </p:tavLst>
                                    </p:anim>
                                    <p:anim calcmode="lin" valueType="num">
                                      <p:cBhvr>
                                        <p:cTn id="56" dur="500" fill="hold"/>
                                        <p:tgtEl>
                                          <p:spTgt spid="201"/>
                                        </p:tgtEl>
                                        <p:attrNameLst>
                                          <p:attrName>ppt_h</p:attrName>
                                        </p:attrNameLst>
                                      </p:cBhvr>
                                      <p:tavLst>
                                        <p:tav tm="0">
                                          <p:val>
                                            <p:fltVal val="0"/>
                                          </p:val>
                                        </p:tav>
                                        <p:tav tm="100000">
                                          <p:val>
                                            <p:strVal val="#ppt_h"/>
                                          </p:val>
                                        </p:tav>
                                      </p:tavLst>
                                    </p:anim>
                                    <p:animEffect transition="in" filter="fade">
                                      <p:cBhvr>
                                        <p:cTn id="57" dur="500"/>
                                        <p:tgtEl>
                                          <p:spTgt spid="20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206"/>
                                        </p:tgtEl>
                                        <p:attrNameLst>
                                          <p:attrName>style.visibility</p:attrName>
                                        </p:attrNameLst>
                                      </p:cBhvr>
                                      <p:to>
                                        <p:strVal val="visible"/>
                                      </p:to>
                                    </p:set>
                                    <p:animEffect transition="in" filter="wipe(up)">
                                      <p:cBhvr>
                                        <p:cTn id="62" dur="500"/>
                                        <p:tgtEl>
                                          <p:spTgt spid="206"/>
                                        </p:tgtEl>
                                      </p:cBhvr>
                                    </p:animEffect>
                                  </p:childTnLst>
                                </p:cTn>
                              </p:par>
                            </p:childTnLst>
                          </p:cTn>
                        </p:par>
                        <p:par>
                          <p:cTn id="63" fill="hold">
                            <p:stCondLst>
                              <p:cond delay="500"/>
                            </p:stCondLst>
                            <p:childTnLst>
                              <p:par>
                                <p:cTn id="64" presetID="53" presetClass="entr" presetSubtype="16" fill="hold" grpId="0" nodeType="afterEffect">
                                  <p:stCondLst>
                                    <p:cond delay="0"/>
                                  </p:stCondLst>
                                  <p:childTnLst>
                                    <p:set>
                                      <p:cBhvr>
                                        <p:cTn id="65" dur="1" fill="hold">
                                          <p:stCondLst>
                                            <p:cond delay="0"/>
                                          </p:stCondLst>
                                        </p:cTn>
                                        <p:tgtEl>
                                          <p:spTgt spid="204"/>
                                        </p:tgtEl>
                                        <p:attrNameLst>
                                          <p:attrName>style.visibility</p:attrName>
                                        </p:attrNameLst>
                                      </p:cBhvr>
                                      <p:to>
                                        <p:strVal val="visible"/>
                                      </p:to>
                                    </p:set>
                                    <p:anim calcmode="lin" valueType="num">
                                      <p:cBhvr>
                                        <p:cTn id="66" dur="500" fill="hold"/>
                                        <p:tgtEl>
                                          <p:spTgt spid="204"/>
                                        </p:tgtEl>
                                        <p:attrNameLst>
                                          <p:attrName>ppt_w</p:attrName>
                                        </p:attrNameLst>
                                      </p:cBhvr>
                                      <p:tavLst>
                                        <p:tav tm="0">
                                          <p:val>
                                            <p:fltVal val="0"/>
                                          </p:val>
                                        </p:tav>
                                        <p:tav tm="100000">
                                          <p:val>
                                            <p:strVal val="#ppt_w"/>
                                          </p:val>
                                        </p:tav>
                                      </p:tavLst>
                                    </p:anim>
                                    <p:anim calcmode="lin" valueType="num">
                                      <p:cBhvr>
                                        <p:cTn id="67" dur="500" fill="hold"/>
                                        <p:tgtEl>
                                          <p:spTgt spid="204"/>
                                        </p:tgtEl>
                                        <p:attrNameLst>
                                          <p:attrName>ppt_h</p:attrName>
                                        </p:attrNameLst>
                                      </p:cBhvr>
                                      <p:tavLst>
                                        <p:tav tm="0">
                                          <p:val>
                                            <p:fltVal val="0"/>
                                          </p:val>
                                        </p:tav>
                                        <p:tav tm="100000">
                                          <p:val>
                                            <p:strVal val="#ppt_h"/>
                                          </p:val>
                                        </p:tav>
                                      </p:tavLst>
                                    </p:anim>
                                    <p:animEffect transition="in" filter="fade">
                                      <p:cBhvr>
                                        <p:cTn id="68" dur="500"/>
                                        <p:tgtEl>
                                          <p:spTgt spid="2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205"/>
                                        </p:tgtEl>
                                        <p:attrNameLst>
                                          <p:attrName>style.visibility</p:attrName>
                                        </p:attrNameLst>
                                      </p:cBhvr>
                                      <p:to>
                                        <p:strVal val="visible"/>
                                      </p:to>
                                    </p:set>
                                    <p:anim calcmode="lin" valueType="num">
                                      <p:cBhvr>
                                        <p:cTn id="71" dur="500" fill="hold"/>
                                        <p:tgtEl>
                                          <p:spTgt spid="205"/>
                                        </p:tgtEl>
                                        <p:attrNameLst>
                                          <p:attrName>ppt_w</p:attrName>
                                        </p:attrNameLst>
                                      </p:cBhvr>
                                      <p:tavLst>
                                        <p:tav tm="0">
                                          <p:val>
                                            <p:fltVal val="0"/>
                                          </p:val>
                                        </p:tav>
                                        <p:tav tm="100000">
                                          <p:val>
                                            <p:strVal val="#ppt_w"/>
                                          </p:val>
                                        </p:tav>
                                      </p:tavLst>
                                    </p:anim>
                                    <p:anim calcmode="lin" valueType="num">
                                      <p:cBhvr>
                                        <p:cTn id="72" dur="500" fill="hold"/>
                                        <p:tgtEl>
                                          <p:spTgt spid="205"/>
                                        </p:tgtEl>
                                        <p:attrNameLst>
                                          <p:attrName>ppt_h</p:attrName>
                                        </p:attrNameLst>
                                      </p:cBhvr>
                                      <p:tavLst>
                                        <p:tav tm="0">
                                          <p:val>
                                            <p:fltVal val="0"/>
                                          </p:val>
                                        </p:tav>
                                        <p:tav tm="100000">
                                          <p:val>
                                            <p:strVal val="#ppt_h"/>
                                          </p:val>
                                        </p:tav>
                                      </p:tavLst>
                                    </p:anim>
                                    <p:animEffect transition="in" filter="fade">
                                      <p:cBhvr>
                                        <p:cTn id="73"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animBg="1"/>
      <p:bldP spid="194" grpId="0"/>
      <p:bldP spid="196" grpId="0" animBg="1"/>
      <p:bldP spid="197" grpId="0"/>
      <p:bldP spid="198" grpId="0" animBg="1"/>
      <p:bldP spid="199" grpId="0"/>
      <p:bldP spid="200" grpId="0" animBg="1"/>
      <p:bldP spid="201" grpId="0"/>
      <p:bldP spid="231" grpId="0" animBg="1"/>
      <p:bldP spid="202" grpId="0" animBg="1"/>
      <p:bldP spid="204" grpId="0" animBg="1"/>
      <p:bldP spid="205" grpId="0"/>
      <p:bldP spid="20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 name="Group 148">
            <a:extLst>
              <a:ext uri="{FF2B5EF4-FFF2-40B4-BE49-F238E27FC236}">
                <a16:creationId xmlns:a16="http://schemas.microsoft.com/office/drawing/2014/main" id="{E8E9B862-D627-44FE-B313-DD086DB33D82}"/>
              </a:ext>
            </a:extLst>
          </p:cNvPr>
          <p:cNvGrpSpPr/>
          <p:nvPr/>
        </p:nvGrpSpPr>
        <p:grpSpPr>
          <a:xfrm>
            <a:off x="706622" y="426892"/>
            <a:ext cx="10771869" cy="6138767"/>
            <a:chOff x="706622" y="426892"/>
            <a:chExt cx="10771869" cy="6138767"/>
          </a:xfrm>
        </p:grpSpPr>
        <p:grpSp>
          <p:nvGrpSpPr>
            <p:cNvPr id="2" name="Group 1">
              <a:extLst>
                <a:ext uri="{FF2B5EF4-FFF2-40B4-BE49-F238E27FC236}">
                  <a16:creationId xmlns:a16="http://schemas.microsoft.com/office/drawing/2014/main" id="{0DCB7A3F-5BDC-4128-8A09-F205F7FE40D0}"/>
                </a:ext>
              </a:extLst>
            </p:cNvPr>
            <p:cNvGrpSpPr/>
            <p:nvPr/>
          </p:nvGrpSpPr>
          <p:grpSpPr>
            <a:xfrm>
              <a:off x="713509" y="426892"/>
              <a:ext cx="10764982" cy="6133235"/>
              <a:chOff x="713509" y="426892"/>
              <a:chExt cx="10764982" cy="6133235"/>
            </a:xfrm>
          </p:grpSpPr>
          <p:sp>
            <p:nvSpPr>
              <p:cNvPr id="3" name="Rectangle: Rounded Corners 2">
                <a:extLst>
                  <a:ext uri="{FF2B5EF4-FFF2-40B4-BE49-F238E27FC236}">
                    <a16:creationId xmlns:a16="http://schemas.microsoft.com/office/drawing/2014/main" id="{9C61B951-352F-4C17-8871-A197032E192C}"/>
                  </a:ext>
                </a:extLst>
              </p:cNvPr>
              <p:cNvSpPr/>
              <p:nvPr/>
            </p:nvSpPr>
            <p:spPr>
              <a:xfrm>
                <a:off x="713509" y="547255"/>
                <a:ext cx="10764982" cy="6012872"/>
              </a:xfrm>
              <a:prstGeom prst="roundRect">
                <a:avLst>
                  <a:gd name="adj" fmla="val 9985"/>
                </a:avLst>
              </a:prstGeom>
              <a:solidFill>
                <a:srgbClr val="FF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2827046F-E619-48F6-9F41-CAA7812A9636}"/>
                  </a:ext>
                </a:extLst>
              </p:cNvPr>
              <p:cNvGrpSpPr/>
              <p:nvPr/>
            </p:nvGrpSpPr>
            <p:grpSpPr>
              <a:xfrm>
                <a:off x="713509" y="426892"/>
                <a:ext cx="10764982" cy="1167248"/>
                <a:chOff x="713509" y="426892"/>
                <a:chExt cx="10764982" cy="1167248"/>
              </a:xfrm>
            </p:grpSpPr>
            <p:sp>
              <p:nvSpPr>
                <p:cNvPr id="5" name="Rectangle: Rounded Corners 4">
                  <a:extLst>
                    <a:ext uri="{FF2B5EF4-FFF2-40B4-BE49-F238E27FC236}">
                      <a16:creationId xmlns:a16="http://schemas.microsoft.com/office/drawing/2014/main" id="{AEE9FE39-616E-4B71-896A-47B0465C1792}"/>
                    </a:ext>
                  </a:extLst>
                </p:cNvPr>
                <p:cNvSpPr/>
                <p:nvPr/>
              </p:nvSpPr>
              <p:spPr>
                <a:xfrm>
                  <a:off x="713509" y="520413"/>
                  <a:ext cx="10764982" cy="1073727"/>
                </a:xfrm>
                <a:prstGeom prst="roundRect">
                  <a:avLst>
                    <a:gd name="adj" fmla="val 5000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6C07C40-CB4E-4F25-9046-C82ED3664A90}"/>
                    </a:ext>
                  </a:extLst>
                </p:cNvPr>
                <p:cNvGrpSpPr/>
                <p:nvPr/>
              </p:nvGrpSpPr>
              <p:grpSpPr>
                <a:xfrm>
                  <a:off x="1302327" y="775855"/>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6" name="Rectangle 45">
                    <a:extLst>
                      <a:ext uri="{FF2B5EF4-FFF2-40B4-BE49-F238E27FC236}">
                        <a16:creationId xmlns:a16="http://schemas.microsoft.com/office/drawing/2014/main" id="{12E0F38F-75C4-4B7A-9F1E-45089B67BB90}"/>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1CDD146-1466-40B2-B121-1F75858E75F1}"/>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C7D1FB3-92EF-4565-BE33-C48ADE91A307}"/>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351515D-2FEF-4AC8-8362-1302617AB42C}"/>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4324801-292B-4114-9ADD-AF89729E09E2}"/>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CD095EB5-0E48-42DF-A9F3-6D27CFDD07B3}"/>
                    </a:ext>
                  </a:extLst>
                </p:cNvPr>
                <p:cNvGrpSpPr/>
                <p:nvPr/>
              </p:nvGrpSpPr>
              <p:grpSpPr>
                <a:xfrm>
                  <a:off x="3860234" y="789709"/>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1" name="Rectangle 40">
                    <a:extLst>
                      <a:ext uri="{FF2B5EF4-FFF2-40B4-BE49-F238E27FC236}">
                        <a16:creationId xmlns:a16="http://schemas.microsoft.com/office/drawing/2014/main" id="{D4F65B09-4950-45BF-8446-FFFB3E5B06F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73C73CA-ACE7-45F0-8DC9-AAAD09A48702}"/>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0565287-FA46-4014-8AF7-70A599C7FD36}"/>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39D389F-04BD-4171-A3E0-5D6E05B373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45FAEA1-7B24-4780-8939-7C8D02B50B74}"/>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D22ED510-15D4-4B40-8395-C17E3ADF66D0}"/>
                    </a:ext>
                  </a:extLst>
                </p:cNvPr>
                <p:cNvGrpSpPr/>
                <p:nvPr/>
              </p:nvGrpSpPr>
              <p:grpSpPr>
                <a:xfrm>
                  <a:off x="6418141" y="803563"/>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36" name="Rectangle 35">
                    <a:extLst>
                      <a:ext uri="{FF2B5EF4-FFF2-40B4-BE49-F238E27FC236}">
                        <a16:creationId xmlns:a16="http://schemas.microsoft.com/office/drawing/2014/main" id="{3DBAC390-87D8-4847-BAF1-BF3C77B04F6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2E897EE-C9C0-4F89-84E3-C48F23B04366}"/>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CB7B0C-7C4D-4BD8-AC96-BD50B620AA09}"/>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B8AEA7-EF72-4345-A080-73BE603E79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501FA5B-B5A1-4B6D-B41D-EFD3F8CFC55B}"/>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99F5D67D-6247-4A14-951B-BEABC969521A}"/>
                    </a:ext>
                  </a:extLst>
                </p:cNvPr>
                <p:cNvGrpSpPr/>
                <p:nvPr/>
              </p:nvGrpSpPr>
              <p:grpSpPr>
                <a:xfrm>
                  <a:off x="8976048" y="817417"/>
                  <a:ext cx="1827075" cy="401781"/>
                  <a:chOff x="1302327" y="775855"/>
                  <a:chExt cx="1827075" cy="401781"/>
                </a:xfrm>
                <a:solidFill>
                  <a:schemeClr val="bg1"/>
                </a:solidFill>
                <a:effectLst>
                  <a:outerShdw blurRad="50800" dist="38100" dir="2700000" algn="tl" rotWithShape="0">
                    <a:prstClr val="black">
                      <a:alpha val="40000"/>
                    </a:prstClr>
                  </a:outerShdw>
                </a:effectLst>
              </p:grpSpPr>
              <p:sp>
                <p:nvSpPr>
                  <p:cNvPr id="32" name="Rectangle 31">
                    <a:extLst>
                      <a:ext uri="{FF2B5EF4-FFF2-40B4-BE49-F238E27FC236}">
                        <a16:creationId xmlns:a16="http://schemas.microsoft.com/office/drawing/2014/main" id="{EA906324-9450-456F-AE61-5A65D254E7B1}"/>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721282E-6747-4AED-84EA-30D5978AC71A}"/>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9E566E0-2B34-4405-B7F1-6623F1BAA41E}"/>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FC8FBC0-29F9-4178-9D0D-FEAACCADBDE7}"/>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DE9966DC-6EE5-4ABC-BC72-E71D10BBC624}"/>
                    </a:ext>
                  </a:extLst>
                </p:cNvPr>
                <p:cNvGrpSpPr/>
                <p:nvPr/>
              </p:nvGrpSpPr>
              <p:grpSpPr>
                <a:xfrm>
                  <a:off x="1447800" y="426892"/>
                  <a:ext cx="3072258" cy="556780"/>
                  <a:chOff x="1447800" y="426892"/>
                  <a:chExt cx="3072258" cy="556780"/>
                </a:xfrm>
              </p:grpSpPr>
              <p:cxnSp>
                <p:nvCxnSpPr>
                  <p:cNvPr id="25" name="Straight Connector 24">
                    <a:extLst>
                      <a:ext uri="{FF2B5EF4-FFF2-40B4-BE49-F238E27FC236}">
                        <a16:creationId xmlns:a16="http://schemas.microsoft.com/office/drawing/2014/main" id="{CD05FF26-96CF-4687-917D-D8BDD392B67E}"/>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25A2558-D6D2-4910-8F5A-C46D162D38CC}"/>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6AED084-ABF6-45D5-AD05-1728AD217ADD}"/>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966D0D7-D466-4608-9B61-DA3DB0B40EC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A70EF5-A006-4020-87A9-D5C8DDADD236}"/>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2D99307-4F18-481C-BC1B-3D8F3F98412C}"/>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CA50CC6-4A8C-4E91-AF86-E1DD1E24851D}"/>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23B9551-4F5F-4167-BE59-7FB3A5F1D2C3}"/>
                    </a:ext>
                  </a:extLst>
                </p:cNvPr>
                <p:cNvGrpSpPr/>
                <p:nvPr/>
              </p:nvGrpSpPr>
              <p:grpSpPr>
                <a:xfrm>
                  <a:off x="5024034" y="440746"/>
                  <a:ext cx="3072258" cy="556780"/>
                  <a:chOff x="1447800" y="426892"/>
                  <a:chExt cx="3072258" cy="556780"/>
                </a:xfrm>
              </p:grpSpPr>
              <p:cxnSp>
                <p:nvCxnSpPr>
                  <p:cNvPr id="18" name="Straight Connector 17">
                    <a:extLst>
                      <a:ext uri="{FF2B5EF4-FFF2-40B4-BE49-F238E27FC236}">
                        <a16:creationId xmlns:a16="http://schemas.microsoft.com/office/drawing/2014/main" id="{A0122D7F-6DC3-4E6E-915F-331D330BFC03}"/>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4DB046-A7AD-44E5-930F-13B8177EF36E}"/>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FE0E16-BDF8-4EE5-9D15-4FED1DBD6ACC}"/>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0D9C5EB-339C-450D-AB75-FDBECF6F610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07795F-CFAA-4E93-AC87-445311EA64F0}"/>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55F26D3-0F07-47CD-9FC7-01CAAAA4F6D3}"/>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C663474-BB45-420E-9F8B-3BD65F78090C}"/>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90D7685B-B7D2-4EEF-A2A0-8DFD496D7EF5}"/>
                    </a:ext>
                  </a:extLst>
                </p:cNvPr>
                <p:cNvGrpSpPr/>
                <p:nvPr/>
              </p:nvGrpSpPr>
              <p:grpSpPr>
                <a:xfrm>
                  <a:off x="8600268" y="443345"/>
                  <a:ext cx="2043567" cy="554181"/>
                  <a:chOff x="1447800" y="429491"/>
                  <a:chExt cx="2043567" cy="554181"/>
                </a:xfrm>
              </p:grpSpPr>
              <p:cxnSp>
                <p:nvCxnSpPr>
                  <p:cNvPr id="13" name="Straight Connector 12">
                    <a:extLst>
                      <a:ext uri="{FF2B5EF4-FFF2-40B4-BE49-F238E27FC236}">
                        <a16:creationId xmlns:a16="http://schemas.microsoft.com/office/drawing/2014/main" id="{B7DCC0E9-6FE0-466D-A512-3E34E106BF97}"/>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119742-FB0E-4D9E-B4D5-F9622EBEC84F}"/>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88E114B-DFE2-4CC4-ADEF-230A913C50B2}"/>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C4C91C-7433-432B-B3FA-0BE349CFE96D}"/>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516C0C7-A73C-4AD1-8283-90162390CD24}"/>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grpSp>
        <p:grpSp>
          <p:nvGrpSpPr>
            <p:cNvPr id="148" name="Group 147">
              <a:extLst>
                <a:ext uri="{FF2B5EF4-FFF2-40B4-BE49-F238E27FC236}">
                  <a16:creationId xmlns:a16="http://schemas.microsoft.com/office/drawing/2014/main" id="{BA088CAC-7A52-470A-9587-C17690DFF568}"/>
                </a:ext>
              </a:extLst>
            </p:cNvPr>
            <p:cNvGrpSpPr/>
            <p:nvPr/>
          </p:nvGrpSpPr>
          <p:grpSpPr>
            <a:xfrm>
              <a:off x="706622" y="1560743"/>
              <a:ext cx="10771869" cy="5004916"/>
              <a:chOff x="706622" y="1560743"/>
              <a:chExt cx="10771869" cy="5004916"/>
            </a:xfrm>
          </p:grpSpPr>
          <p:grpSp>
            <p:nvGrpSpPr>
              <p:cNvPr id="106" name="Group 105">
                <a:extLst>
                  <a:ext uri="{FF2B5EF4-FFF2-40B4-BE49-F238E27FC236}">
                    <a16:creationId xmlns:a16="http://schemas.microsoft.com/office/drawing/2014/main" id="{5F224318-4FC7-497A-BB2A-A6B7D5B21BC2}"/>
                  </a:ext>
                </a:extLst>
              </p:cNvPr>
              <p:cNvGrpSpPr/>
              <p:nvPr/>
            </p:nvGrpSpPr>
            <p:grpSpPr>
              <a:xfrm>
                <a:off x="1066801" y="1560743"/>
                <a:ext cx="3084379" cy="4999384"/>
                <a:chOff x="1066801" y="1560743"/>
                <a:chExt cx="3084379" cy="4999384"/>
              </a:xfrm>
            </p:grpSpPr>
            <p:cxnSp>
              <p:nvCxnSpPr>
                <p:cNvPr id="98" name="Straight Connector 97">
                  <a:extLst>
                    <a:ext uri="{FF2B5EF4-FFF2-40B4-BE49-F238E27FC236}">
                      <a16:creationId xmlns:a16="http://schemas.microsoft.com/office/drawing/2014/main" id="{4B8148D3-B039-4ED8-B1C7-8F113EFB7493}"/>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C5D891B-219B-4BEA-80F5-DB88422EFF1E}"/>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1209A0D-1BE4-411E-B0BA-68C5707BBFBC}"/>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14B7426-5AEB-4BC8-89BF-2BCD000927A1}"/>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250308C-3538-41EF-8B47-205E7FAF6015}"/>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C05E01D-6863-4A10-9687-C9515463187C}"/>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0761E65-2F40-403E-A2B6-EEE3CB65884C}"/>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66A042A-5D88-478C-BA02-E29EE6A81A79}"/>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F96B4538-F915-42E3-95B6-44F573F3E39A}"/>
                  </a:ext>
                </a:extLst>
              </p:cNvPr>
              <p:cNvGrpSpPr/>
              <p:nvPr/>
            </p:nvGrpSpPr>
            <p:grpSpPr>
              <a:xfrm>
                <a:off x="4577238" y="1566275"/>
                <a:ext cx="3084379" cy="4999384"/>
                <a:chOff x="1066801" y="1560743"/>
                <a:chExt cx="3084379" cy="4999384"/>
              </a:xfrm>
            </p:grpSpPr>
            <p:cxnSp>
              <p:nvCxnSpPr>
                <p:cNvPr id="108" name="Straight Connector 107">
                  <a:extLst>
                    <a:ext uri="{FF2B5EF4-FFF2-40B4-BE49-F238E27FC236}">
                      <a16:creationId xmlns:a16="http://schemas.microsoft.com/office/drawing/2014/main" id="{BB7D2F32-986A-4D36-ADED-59E98348BBA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321F40A-E6BD-4921-B6A4-80D2DAAB5B8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E044C47-8782-47A0-98C8-571EEC553EE8}"/>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4F6923E-07FD-4C67-9949-293A857614F7}"/>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FD0C3BF-5B81-47B3-9370-4AA29651A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FDF3A49-928F-4FB0-B52C-7C9B6F0DE6D2}"/>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0629323-2318-4D32-BCE6-2E1A0C1FB429}"/>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8691FE3-4CFC-4662-AFAB-BF260588586C}"/>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B1468A5E-C796-487B-B3B9-87BC4BD8E614}"/>
                  </a:ext>
                </a:extLst>
              </p:cNvPr>
              <p:cNvGrpSpPr/>
              <p:nvPr/>
            </p:nvGrpSpPr>
            <p:grpSpPr>
              <a:xfrm>
                <a:off x="8083318" y="1560743"/>
                <a:ext cx="3015106" cy="4999384"/>
                <a:chOff x="1066801" y="1560743"/>
                <a:chExt cx="3015106" cy="4999384"/>
              </a:xfrm>
            </p:grpSpPr>
            <p:cxnSp>
              <p:nvCxnSpPr>
                <p:cNvPr id="117" name="Straight Connector 116">
                  <a:extLst>
                    <a:ext uri="{FF2B5EF4-FFF2-40B4-BE49-F238E27FC236}">
                      <a16:creationId xmlns:a16="http://schemas.microsoft.com/office/drawing/2014/main" id="{1F92191B-088F-48A6-9739-F324F61ACB4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A5EE45E-2A10-4DC4-962E-71012F50187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40234C5-4C89-4CAB-8CDB-5B12AC5828A0}"/>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0F1DBF2-58D0-4D7D-B67E-EED364E9A133}"/>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0E6F47A-EAC3-41EC-AE89-A3AE29B3E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D8619E2-6F7B-4FA0-A41D-4C52EE414C7E}"/>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52F9019-6A48-4FD5-BF93-FA5AB101C213}"/>
                    </a:ext>
                  </a:extLst>
                </p:cNvPr>
                <p:cNvCxnSpPr>
                  <a:cxnSpLocks/>
                </p:cNvCxnSpPr>
                <p:nvPr/>
              </p:nvCxnSpPr>
              <p:spPr>
                <a:xfrm>
                  <a:off x="4081907" y="1560743"/>
                  <a:ext cx="0" cy="496598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9258626-4094-40F6-8D36-2FDA2B982836}"/>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7AA4E84E-EBE3-4E01-8272-0B1C046CAA1F}"/>
                  </a:ext>
                </a:extLst>
              </p:cNvPr>
              <p:cNvGrpSpPr/>
              <p:nvPr/>
            </p:nvGrpSpPr>
            <p:grpSpPr>
              <a:xfrm>
                <a:off x="706622" y="2025021"/>
                <a:ext cx="10771869" cy="4333078"/>
                <a:chOff x="706622" y="2025021"/>
                <a:chExt cx="10771869" cy="4333078"/>
              </a:xfrm>
            </p:grpSpPr>
            <p:grpSp>
              <p:nvGrpSpPr>
                <p:cNvPr id="135" name="Group 134">
                  <a:extLst>
                    <a:ext uri="{FF2B5EF4-FFF2-40B4-BE49-F238E27FC236}">
                      <a16:creationId xmlns:a16="http://schemas.microsoft.com/office/drawing/2014/main" id="{F48DCBEC-520D-4A31-B9B3-3C5627111A6A}"/>
                    </a:ext>
                  </a:extLst>
                </p:cNvPr>
                <p:cNvGrpSpPr/>
                <p:nvPr/>
              </p:nvGrpSpPr>
              <p:grpSpPr>
                <a:xfrm>
                  <a:off x="706622" y="2025021"/>
                  <a:ext cx="10771869" cy="2627023"/>
                  <a:chOff x="706622" y="2025021"/>
                  <a:chExt cx="10771869" cy="2627023"/>
                </a:xfrm>
              </p:grpSpPr>
              <p:cxnSp>
                <p:nvCxnSpPr>
                  <p:cNvPr id="128" name="Straight Connector 127">
                    <a:extLst>
                      <a:ext uri="{FF2B5EF4-FFF2-40B4-BE49-F238E27FC236}">
                        <a16:creationId xmlns:a16="http://schemas.microsoft.com/office/drawing/2014/main" id="{D897C333-BBFD-4533-9607-FEB6251AF8DB}"/>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0912086-97B6-43DD-B4B4-77B8F84632BB}"/>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134DA09-517D-4CF1-9D99-D83653CB161E}"/>
                      </a:ext>
                    </a:extLst>
                  </p:cNvPr>
                  <p:cNvCxnSpPr/>
                  <p:nvPr/>
                </p:nvCxnSpPr>
                <p:spPr>
                  <a:xfrm>
                    <a:off x="713509" y="330196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DCDD96C-D2D4-4C5A-9B4C-DA3E2549419D}"/>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A1112F1-1767-4B60-BB55-ABC23C5D1C8C}"/>
                      </a:ext>
                    </a:extLst>
                  </p:cNvPr>
                  <p:cNvCxnSpPr/>
                  <p:nvPr/>
                </p:nvCxnSpPr>
                <p:spPr>
                  <a:xfrm>
                    <a:off x="706622" y="465204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4F8A48-728A-4B3F-9FE9-D7A14B7DC16C}"/>
                      </a:ext>
                    </a:extLst>
                  </p:cNvPr>
                  <p:cNvCxnSpPr/>
                  <p:nvPr/>
                </p:nvCxnSpPr>
                <p:spPr>
                  <a:xfrm>
                    <a:off x="706622" y="376746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3DBE5F3-8AB2-413E-8AA3-9664AB0C42D9}"/>
                      </a:ext>
                    </a:extLst>
                  </p:cNvPr>
                  <p:cNvCxnSpPr/>
                  <p:nvPr/>
                </p:nvCxnSpPr>
                <p:spPr>
                  <a:xfrm>
                    <a:off x="713509" y="418293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BF7911C2-1038-41F0-B218-C49D6B85BCC5}"/>
                    </a:ext>
                  </a:extLst>
                </p:cNvPr>
                <p:cNvGrpSpPr/>
                <p:nvPr/>
              </p:nvGrpSpPr>
              <p:grpSpPr>
                <a:xfrm>
                  <a:off x="713509" y="5077910"/>
                  <a:ext cx="10764982" cy="1280189"/>
                  <a:chOff x="713509" y="2025021"/>
                  <a:chExt cx="10764982" cy="1280189"/>
                </a:xfrm>
              </p:grpSpPr>
              <p:cxnSp>
                <p:nvCxnSpPr>
                  <p:cNvPr id="137" name="Straight Connector 136">
                    <a:extLst>
                      <a:ext uri="{FF2B5EF4-FFF2-40B4-BE49-F238E27FC236}">
                        <a16:creationId xmlns:a16="http://schemas.microsoft.com/office/drawing/2014/main" id="{B041E666-8FF8-48D5-9653-B5FF9628A271}"/>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EAA9C1A-0FFB-4BF7-87F1-FD2DDC6CD6E5}"/>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0C230E0-DD19-4D94-A2F3-78BE212ED6CE}"/>
                      </a:ext>
                    </a:extLst>
                  </p:cNvPr>
                  <p:cNvCxnSpPr>
                    <a:cxnSpLocks/>
                  </p:cNvCxnSpPr>
                  <p:nvPr/>
                </p:nvCxnSpPr>
                <p:spPr>
                  <a:xfrm>
                    <a:off x="874059" y="3301964"/>
                    <a:ext cx="10448365" cy="324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9CC47CE-1F52-4A80-AF41-24E8A3A22373}"/>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grpSp>
      </p:grpSp>
      <p:grpSp>
        <p:nvGrpSpPr>
          <p:cNvPr id="92" name="Group 91">
            <a:extLst>
              <a:ext uri="{FF2B5EF4-FFF2-40B4-BE49-F238E27FC236}">
                <a16:creationId xmlns:a16="http://schemas.microsoft.com/office/drawing/2014/main" id="{11045DB9-7610-461C-A985-8EF649B60D23}"/>
              </a:ext>
            </a:extLst>
          </p:cNvPr>
          <p:cNvGrpSpPr/>
          <p:nvPr/>
        </p:nvGrpSpPr>
        <p:grpSpPr>
          <a:xfrm>
            <a:off x="1181601" y="-544403"/>
            <a:ext cx="1713327" cy="3716160"/>
            <a:chOff x="4953697" y="2649680"/>
            <a:chExt cx="1993745" cy="4324380"/>
          </a:xfrm>
        </p:grpSpPr>
        <p:grpSp>
          <p:nvGrpSpPr>
            <p:cNvPr id="89" name="Group 88">
              <a:extLst>
                <a:ext uri="{FF2B5EF4-FFF2-40B4-BE49-F238E27FC236}">
                  <a16:creationId xmlns:a16="http://schemas.microsoft.com/office/drawing/2014/main" id="{6C8EE3A5-0550-49F1-A48D-4FACEAAC3F98}"/>
                </a:ext>
              </a:extLst>
            </p:cNvPr>
            <p:cNvGrpSpPr/>
            <p:nvPr/>
          </p:nvGrpSpPr>
          <p:grpSpPr>
            <a:xfrm>
              <a:off x="4953697" y="2649680"/>
              <a:ext cx="1948279" cy="4324380"/>
              <a:chOff x="4953697" y="2649680"/>
              <a:chExt cx="1948279" cy="4324380"/>
            </a:xfrm>
          </p:grpSpPr>
          <p:sp>
            <p:nvSpPr>
              <p:cNvPr id="62" name="Rectangle: Rounded Corners 61">
                <a:extLst>
                  <a:ext uri="{FF2B5EF4-FFF2-40B4-BE49-F238E27FC236}">
                    <a16:creationId xmlns:a16="http://schemas.microsoft.com/office/drawing/2014/main" id="{43650EAC-EB7F-4D47-8349-78DA3B981C2B}"/>
                  </a:ext>
                </a:extLst>
              </p:cNvPr>
              <p:cNvSpPr/>
              <p:nvPr/>
            </p:nvSpPr>
            <p:spPr>
              <a:xfrm>
                <a:off x="4953697" y="5246138"/>
                <a:ext cx="1948279" cy="1727922"/>
              </a:xfrm>
              <a:prstGeom prst="roundRect">
                <a:avLst/>
              </a:prstGeom>
              <a:solidFill>
                <a:srgbClr val="B7B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Arc 76">
                <a:extLst>
                  <a:ext uri="{FF2B5EF4-FFF2-40B4-BE49-F238E27FC236}">
                    <a16:creationId xmlns:a16="http://schemas.microsoft.com/office/drawing/2014/main" id="{8A5497A3-4FF3-431C-8DBC-931D5A644E41}"/>
                  </a:ext>
                </a:extLst>
              </p:cNvPr>
              <p:cNvSpPr/>
              <p:nvPr/>
            </p:nvSpPr>
            <p:spPr>
              <a:xfrm>
                <a:off x="5472564" y="2649680"/>
                <a:ext cx="1241721" cy="1073727"/>
              </a:xfrm>
              <a:prstGeom prst="arc">
                <a:avLst>
                  <a:gd name="adj1" fmla="val 10787944"/>
                  <a:gd name="adj2" fmla="val 0"/>
                </a:avLst>
              </a:prstGeom>
              <a:noFill/>
              <a:ln w="127000">
                <a:solidFill>
                  <a:srgbClr val="6B705C"/>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2" name="Rectangle 71">
              <a:extLst>
                <a:ext uri="{FF2B5EF4-FFF2-40B4-BE49-F238E27FC236}">
                  <a16:creationId xmlns:a16="http://schemas.microsoft.com/office/drawing/2014/main" id="{DAC47946-CBB8-45F7-90E0-897CF990C129}"/>
                </a:ext>
              </a:extLst>
            </p:cNvPr>
            <p:cNvSpPr/>
            <p:nvPr/>
          </p:nvSpPr>
          <p:spPr>
            <a:xfrm>
              <a:off x="4999163" y="6050511"/>
              <a:ext cx="1948279" cy="387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B997E"/>
                  </a:solidFill>
                  <a:latin typeface="Bahnschrift Condensed" panose="020B0502040204020203" pitchFamily="34" charset="0"/>
                </a:rPr>
                <a:t>Bài 2</a:t>
              </a:r>
            </a:p>
          </p:txBody>
        </p:sp>
      </p:grpSp>
      <p:pic>
        <p:nvPicPr>
          <p:cNvPr id="95" name="Picture 94">
            <a:extLst>
              <a:ext uri="{FF2B5EF4-FFF2-40B4-BE49-F238E27FC236}">
                <a16:creationId xmlns:a16="http://schemas.microsoft.com/office/drawing/2014/main" id="{7D3F1ABD-9D56-4FA8-984D-0A6C32D5095F}"/>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t="45455" r="48277" b="34452"/>
          <a:stretch/>
        </p:blipFill>
        <p:spPr>
          <a:xfrm>
            <a:off x="3287317" y="1060740"/>
            <a:ext cx="7582444" cy="1460390"/>
          </a:xfrm>
          <a:prstGeom prst="rect">
            <a:avLst/>
          </a:prstGeom>
        </p:spPr>
      </p:pic>
      <p:grpSp>
        <p:nvGrpSpPr>
          <p:cNvPr id="150" name="Group 149">
            <a:extLst>
              <a:ext uri="{FF2B5EF4-FFF2-40B4-BE49-F238E27FC236}">
                <a16:creationId xmlns:a16="http://schemas.microsoft.com/office/drawing/2014/main" id="{5EB7A4CA-FBF6-40D3-B1AE-079CE65C3008}"/>
              </a:ext>
            </a:extLst>
          </p:cNvPr>
          <p:cNvGrpSpPr/>
          <p:nvPr/>
        </p:nvGrpSpPr>
        <p:grpSpPr>
          <a:xfrm>
            <a:off x="10512177" y="1823111"/>
            <a:ext cx="735968" cy="573611"/>
            <a:chOff x="8886485" y="82648"/>
            <a:chExt cx="735968" cy="573611"/>
          </a:xfrm>
          <a:solidFill>
            <a:srgbClr val="DDBEA9"/>
          </a:solidFill>
        </p:grpSpPr>
        <p:sp>
          <p:nvSpPr>
            <p:cNvPr id="151" name="Flowchart: Connector 150">
              <a:extLst>
                <a:ext uri="{FF2B5EF4-FFF2-40B4-BE49-F238E27FC236}">
                  <a16:creationId xmlns:a16="http://schemas.microsoft.com/office/drawing/2014/main" id="{DC411934-3C56-4046-B45B-05EB42CE4EDC}"/>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2C5D95B8-4584-4880-A574-7B991D2813E2}"/>
                </a:ext>
              </a:extLst>
            </p:cNvPr>
            <p:cNvGrpSpPr/>
            <p:nvPr/>
          </p:nvGrpSpPr>
          <p:grpSpPr>
            <a:xfrm>
              <a:off x="8886485" y="82648"/>
              <a:ext cx="454342" cy="573611"/>
              <a:chOff x="8888867" y="100911"/>
              <a:chExt cx="454342" cy="573611"/>
            </a:xfrm>
            <a:grpFill/>
          </p:grpSpPr>
          <p:sp>
            <p:nvSpPr>
              <p:cNvPr id="153" name="Flowchart: Connector 152">
                <a:extLst>
                  <a:ext uri="{FF2B5EF4-FFF2-40B4-BE49-F238E27FC236}">
                    <a16:creationId xmlns:a16="http://schemas.microsoft.com/office/drawing/2014/main" id="{BFB4DDC4-5C83-4435-A5EE-EC2A98F50FE5}"/>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Connector 153">
                <a:extLst>
                  <a:ext uri="{FF2B5EF4-FFF2-40B4-BE49-F238E27FC236}">
                    <a16:creationId xmlns:a16="http://schemas.microsoft.com/office/drawing/2014/main" id="{ECFBF6EE-FF89-46C5-AF23-6239C4BC76E3}"/>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5" name="Group 154">
            <a:extLst>
              <a:ext uri="{FF2B5EF4-FFF2-40B4-BE49-F238E27FC236}">
                <a16:creationId xmlns:a16="http://schemas.microsoft.com/office/drawing/2014/main" id="{46670DFF-6121-4CD7-8D58-E6F90E3717A3}"/>
              </a:ext>
            </a:extLst>
          </p:cNvPr>
          <p:cNvGrpSpPr/>
          <p:nvPr/>
        </p:nvGrpSpPr>
        <p:grpSpPr>
          <a:xfrm>
            <a:off x="10286087" y="2240529"/>
            <a:ext cx="984022" cy="532332"/>
            <a:chOff x="8689555" y="487909"/>
            <a:chExt cx="984022" cy="532332"/>
          </a:xfrm>
          <a:solidFill>
            <a:srgbClr val="DDBEA9"/>
          </a:solidFill>
        </p:grpSpPr>
        <p:sp>
          <p:nvSpPr>
            <p:cNvPr id="156" name="Flowchart: Connector 155">
              <a:extLst>
                <a:ext uri="{FF2B5EF4-FFF2-40B4-BE49-F238E27FC236}">
                  <a16:creationId xmlns:a16="http://schemas.microsoft.com/office/drawing/2014/main" id="{DBE4263B-E7BA-4978-B9F4-66BC2BA83B54}"/>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a:extLst>
                <a:ext uri="{FF2B5EF4-FFF2-40B4-BE49-F238E27FC236}">
                  <a16:creationId xmlns:a16="http://schemas.microsoft.com/office/drawing/2014/main" id="{A88C4D98-1048-4380-A905-7FD45DD9DEEC}"/>
                </a:ext>
              </a:extLst>
            </p:cNvPr>
            <p:cNvGrpSpPr/>
            <p:nvPr/>
          </p:nvGrpSpPr>
          <p:grpSpPr>
            <a:xfrm>
              <a:off x="8689555" y="487909"/>
              <a:ext cx="541075" cy="532332"/>
              <a:chOff x="8706068" y="485775"/>
              <a:chExt cx="541075" cy="532332"/>
            </a:xfrm>
            <a:grpFill/>
          </p:grpSpPr>
          <p:sp>
            <p:nvSpPr>
              <p:cNvPr id="158" name="Flowchart: Connector 157">
                <a:extLst>
                  <a:ext uri="{FF2B5EF4-FFF2-40B4-BE49-F238E27FC236}">
                    <a16:creationId xmlns:a16="http://schemas.microsoft.com/office/drawing/2014/main" id="{D5D98CE1-0753-49BD-AD26-E64E304CF040}"/>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Connector 158">
                <a:extLst>
                  <a:ext uri="{FF2B5EF4-FFF2-40B4-BE49-F238E27FC236}">
                    <a16:creationId xmlns:a16="http://schemas.microsoft.com/office/drawing/2014/main" id="{8BB7EBE5-77C0-4C3B-9E29-04384CAE61B7}"/>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9" name="Group 218">
            <a:extLst>
              <a:ext uri="{FF2B5EF4-FFF2-40B4-BE49-F238E27FC236}">
                <a16:creationId xmlns:a16="http://schemas.microsoft.com/office/drawing/2014/main" id="{F60CD61A-EF51-4ED4-A3CB-A5DCC477151C}"/>
              </a:ext>
            </a:extLst>
          </p:cNvPr>
          <p:cNvGrpSpPr/>
          <p:nvPr/>
        </p:nvGrpSpPr>
        <p:grpSpPr>
          <a:xfrm>
            <a:off x="193984" y="1974278"/>
            <a:ext cx="984022" cy="532332"/>
            <a:chOff x="8689555" y="487909"/>
            <a:chExt cx="984022" cy="532332"/>
          </a:xfrm>
          <a:solidFill>
            <a:srgbClr val="DDBEA9"/>
          </a:solidFill>
        </p:grpSpPr>
        <p:sp>
          <p:nvSpPr>
            <p:cNvPr id="220" name="Flowchart: Connector 219">
              <a:extLst>
                <a:ext uri="{FF2B5EF4-FFF2-40B4-BE49-F238E27FC236}">
                  <a16:creationId xmlns:a16="http://schemas.microsoft.com/office/drawing/2014/main" id="{0E85652C-D919-4CE4-A07B-1F14F951EFF1}"/>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220">
              <a:extLst>
                <a:ext uri="{FF2B5EF4-FFF2-40B4-BE49-F238E27FC236}">
                  <a16:creationId xmlns:a16="http://schemas.microsoft.com/office/drawing/2014/main" id="{315CC433-C60D-41C4-8354-C1BD1F28007C}"/>
                </a:ext>
              </a:extLst>
            </p:cNvPr>
            <p:cNvGrpSpPr/>
            <p:nvPr/>
          </p:nvGrpSpPr>
          <p:grpSpPr>
            <a:xfrm>
              <a:off x="8689555" y="487909"/>
              <a:ext cx="541075" cy="532332"/>
              <a:chOff x="8706068" y="485775"/>
              <a:chExt cx="541075" cy="532332"/>
            </a:xfrm>
            <a:grpFill/>
          </p:grpSpPr>
          <p:sp>
            <p:nvSpPr>
              <p:cNvPr id="222" name="Flowchart: Connector 221">
                <a:extLst>
                  <a:ext uri="{FF2B5EF4-FFF2-40B4-BE49-F238E27FC236}">
                    <a16:creationId xmlns:a16="http://schemas.microsoft.com/office/drawing/2014/main" id="{D3F41EE4-ADB5-418E-AC5D-2ED61C89764E}"/>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lowchart: Connector 222">
                <a:extLst>
                  <a:ext uri="{FF2B5EF4-FFF2-40B4-BE49-F238E27FC236}">
                    <a16:creationId xmlns:a16="http://schemas.microsoft.com/office/drawing/2014/main" id="{7C6BED11-A78F-4C81-BDF7-75C5B94C1BAF}"/>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DF9329C9-18C2-43E5-98DA-D5766BA6132E}"/>
              </a:ext>
            </a:extLst>
          </p:cNvPr>
          <p:cNvGrpSpPr/>
          <p:nvPr/>
        </p:nvGrpSpPr>
        <p:grpSpPr>
          <a:xfrm>
            <a:off x="384694" y="1563834"/>
            <a:ext cx="735968" cy="573611"/>
            <a:chOff x="8886485" y="82648"/>
            <a:chExt cx="735968" cy="573611"/>
          </a:xfrm>
          <a:solidFill>
            <a:srgbClr val="DDBEA9"/>
          </a:solidFill>
        </p:grpSpPr>
        <p:sp>
          <p:nvSpPr>
            <p:cNvPr id="225" name="Flowchart: Connector 224">
              <a:extLst>
                <a:ext uri="{FF2B5EF4-FFF2-40B4-BE49-F238E27FC236}">
                  <a16:creationId xmlns:a16="http://schemas.microsoft.com/office/drawing/2014/main" id="{3A5CB82B-FACC-4EEF-8268-47DBB57CD776}"/>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225">
              <a:extLst>
                <a:ext uri="{FF2B5EF4-FFF2-40B4-BE49-F238E27FC236}">
                  <a16:creationId xmlns:a16="http://schemas.microsoft.com/office/drawing/2014/main" id="{4677F353-748D-415D-8D9F-B7E76AC37D7E}"/>
                </a:ext>
              </a:extLst>
            </p:cNvPr>
            <p:cNvGrpSpPr/>
            <p:nvPr/>
          </p:nvGrpSpPr>
          <p:grpSpPr>
            <a:xfrm>
              <a:off x="8886485" y="82648"/>
              <a:ext cx="454342" cy="573611"/>
              <a:chOff x="8888867" y="100911"/>
              <a:chExt cx="454342" cy="573611"/>
            </a:xfrm>
            <a:grpFill/>
          </p:grpSpPr>
          <p:sp>
            <p:nvSpPr>
              <p:cNvPr id="227" name="Flowchart: Connector 226">
                <a:extLst>
                  <a:ext uri="{FF2B5EF4-FFF2-40B4-BE49-F238E27FC236}">
                    <a16:creationId xmlns:a16="http://schemas.microsoft.com/office/drawing/2014/main" id="{52860F5D-1B76-4C76-BE0E-449F403B8E66}"/>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lowchart: Connector 227">
                <a:extLst>
                  <a:ext uri="{FF2B5EF4-FFF2-40B4-BE49-F238E27FC236}">
                    <a16:creationId xmlns:a16="http://schemas.microsoft.com/office/drawing/2014/main" id="{49BE4253-FC67-4AFD-86E5-A7AF2E3C7040}"/>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9" name="Rectangle: Rounded Corners 228">
            <a:extLst>
              <a:ext uri="{FF2B5EF4-FFF2-40B4-BE49-F238E27FC236}">
                <a16:creationId xmlns:a16="http://schemas.microsoft.com/office/drawing/2014/main" id="{BDB3046B-796B-458F-8CF6-BF340EEF0163}"/>
              </a:ext>
            </a:extLst>
          </p:cNvPr>
          <p:cNvSpPr/>
          <p:nvPr/>
        </p:nvSpPr>
        <p:spPr>
          <a:xfrm>
            <a:off x="3538019" y="2306476"/>
            <a:ext cx="7338761" cy="4345627"/>
          </a:xfrm>
          <a:prstGeom prst="roundRect">
            <a:avLst/>
          </a:prstGeom>
          <a:noFill/>
          <a:ln w="57150">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Rounded Corners 142">
            <a:extLst>
              <a:ext uri="{FF2B5EF4-FFF2-40B4-BE49-F238E27FC236}">
                <a16:creationId xmlns:a16="http://schemas.microsoft.com/office/drawing/2014/main" id="{54AD5B4B-0BF7-4E05-812B-331ECBE22F97}"/>
              </a:ext>
            </a:extLst>
          </p:cNvPr>
          <p:cNvSpPr/>
          <p:nvPr/>
        </p:nvSpPr>
        <p:spPr>
          <a:xfrm>
            <a:off x="3604664" y="2384465"/>
            <a:ext cx="7198320" cy="4150445"/>
          </a:xfrm>
          <a:prstGeom prst="roundRect">
            <a:avLst/>
          </a:prstGeom>
          <a:solidFill>
            <a:srgbClr val="DA0000">
              <a:alpha val="80000"/>
            </a:srgb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Picture 18">
            <a:extLst>
              <a:ext uri="{FF2B5EF4-FFF2-40B4-BE49-F238E27FC236}">
                <a16:creationId xmlns:a16="http://schemas.microsoft.com/office/drawing/2014/main" id="{388A850C-C7E6-442D-931C-959D4EBA13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7580" y="2639681"/>
            <a:ext cx="3493909" cy="3689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8" name="Picture 237">
            <a:extLst>
              <a:ext uri="{FF2B5EF4-FFF2-40B4-BE49-F238E27FC236}">
                <a16:creationId xmlns:a16="http://schemas.microsoft.com/office/drawing/2014/main" id="{237A9673-F17E-4373-8B94-0132A7EDF3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6146" y="3350386"/>
            <a:ext cx="3017172" cy="2540459"/>
          </a:xfrm>
          <a:prstGeom prst="rect">
            <a:avLst/>
          </a:prstGeom>
        </p:spPr>
      </p:pic>
      <p:sp>
        <p:nvSpPr>
          <p:cNvPr id="239" name="Rectangle 238">
            <a:extLst>
              <a:ext uri="{FF2B5EF4-FFF2-40B4-BE49-F238E27FC236}">
                <a16:creationId xmlns:a16="http://schemas.microsoft.com/office/drawing/2014/main" id="{DDA9EDD5-AF4D-4EF3-A70F-2A17F85C03BF}"/>
              </a:ext>
            </a:extLst>
          </p:cNvPr>
          <p:cNvSpPr/>
          <p:nvPr/>
        </p:nvSpPr>
        <p:spPr>
          <a:xfrm>
            <a:off x="3478329" y="2233741"/>
            <a:ext cx="782679" cy="81999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BD967F00-698F-47A6-AF6B-C0AC4E4B1FB0}"/>
              </a:ext>
            </a:extLst>
          </p:cNvPr>
          <p:cNvSpPr/>
          <p:nvPr/>
        </p:nvSpPr>
        <p:spPr>
          <a:xfrm>
            <a:off x="4261704" y="2233741"/>
            <a:ext cx="743853" cy="81999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BB81E199-AD36-497B-97C3-D29DA4ECD9F8}"/>
              </a:ext>
            </a:extLst>
          </p:cNvPr>
          <p:cNvSpPr/>
          <p:nvPr/>
        </p:nvSpPr>
        <p:spPr>
          <a:xfrm>
            <a:off x="5005328" y="2233741"/>
            <a:ext cx="743853" cy="81999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C5E0ED0B-1277-4ED2-A9A3-FF141636D2A9}"/>
              </a:ext>
            </a:extLst>
          </p:cNvPr>
          <p:cNvSpPr/>
          <p:nvPr/>
        </p:nvSpPr>
        <p:spPr>
          <a:xfrm>
            <a:off x="5747147" y="2233741"/>
            <a:ext cx="743853" cy="81999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0042D739-DAB1-4B7E-9029-8B575DA01C8D}"/>
              </a:ext>
            </a:extLst>
          </p:cNvPr>
          <p:cNvSpPr/>
          <p:nvPr/>
        </p:nvSpPr>
        <p:spPr>
          <a:xfrm>
            <a:off x="6480793" y="2233741"/>
            <a:ext cx="743853" cy="81999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694FD630-CF78-4EB2-A9BA-F098E77F8F26}"/>
              </a:ext>
            </a:extLst>
          </p:cNvPr>
          <p:cNvSpPr/>
          <p:nvPr/>
        </p:nvSpPr>
        <p:spPr>
          <a:xfrm>
            <a:off x="7199020" y="2233741"/>
            <a:ext cx="743853" cy="81999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F4FAFB5F-92C4-4A54-AFF6-B5497067A571}"/>
              </a:ext>
            </a:extLst>
          </p:cNvPr>
          <p:cNvSpPr/>
          <p:nvPr/>
        </p:nvSpPr>
        <p:spPr>
          <a:xfrm>
            <a:off x="7931768" y="2233741"/>
            <a:ext cx="743853" cy="81999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E9E5A637-93F1-40E8-834A-273EF572ACAF}"/>
              </a:ext>
            </a:extLst>
          </p:cNvPr>
          <p:cNvSpPr/>
          <p:nvPr/>
        </p:nvSpPr>
        <p:spPr>
          <a:xfrm>
            <a:off x="8670863" y="2233741"/>
            <a:ext cx="743853" cy="81999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98316555-A56C-4F68-B499-C4EACE28FA1C}"/>
              </a:ext>
            </a:extLst>
          </p:cNvPr>
          <p:cNvSpPr/>
          <p:nvPr/>
        </p:nvSpPr>
        <p:spPr>
          <a:xfrm>
            <a:off x="9416305" y="2233741"/>
            <a:ext cx="743853" cy="81999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6055679F-13B7-47D4-B7F3-5B5D61D69AA8}"/>
              </a:ext>
            </a:extLst>
          </p:cNvPr>
          <p:cNvSpPr/>
          <p:nvPr/>
        </p:nvSpPr>
        <p:spPr>
          <a:xfrm>
            <a:off x="10155400" y="2233741"/>
            <a:ext cx="786957" cy="81999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A6F3F759-1AF2-4981-84CA-269AF33224E7}"/>
              </a:ext>
            </a:extLst>
          </p:cNvPr>
          <p:cNvSpPr/>
          <p:nvPr/>
        </p:nvSpPr>
        <p:spPr>
          <a:xfrm>
            <a:off x="3478329" y="3047042"/>
            <a:ext cx="782679"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4092C3E0-84EC-41D0-AEF6-66FE0566A782}"/>
              </a:ext>
            </a:extLst>
          </p:cNvPr>
          <p:cNvSpPr/>
          <p:nvPr/>
        </p:nvSpPr>
        <p:spPr>
          <a:xfrm>
            <a:off x="4261704" y="3047042"/>
            <a:ext cx="743853"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FC8FDDE5-5271-4984-85FE-60CDF3A09F97}"/>
              </a:ext>
            </a:extLst>
          </p:cNvPr>
          <p:cNvSpPr/>
          <p:nvPr/>
        </p:nvSpPr>
        <p:spPr>
          <a:xfrm>
            <a:off x="5005328" y="3047042"/>
            <a:ext cx="743853"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3814C9B8-54D4-4442-BD9A-87E289FDE2AB}"/>
              </a:ext>
            </a:extLst>
          </p:cNvPr>
          <p:cNvSpPr/>
          <p:nvPr/>
        </p:nvSpPr>
        <p:spPr>
          <a:xfrm>
            <a:off x="5747147" y="3047042"/>
            <a:ext cx="743853"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C5D442AE-C04C-4117-B728-CF1CE107C8CF}"/>
              </a:ext>
            </a:extLst>
          </p:cNvPr>
          <p:cNvSpPr/>
          <p:nvPr/>
        </p:nvSpPr>
        <p:spPr>
          <a:xfrm>
            <a:off x="6480793" y="3047042"/>
            <a:ext cx="743853"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D1355842-472F-4884-B8D3-AD80CEB8A4D2}"/>
              </a:ext>
            </a:extLst>
          </p:cNvPr>
          <p:cNvSpPr/>
          <p:nvPr/>
        </p:nvSpPr>
        <p:spPr>
          <a:xfrm>
            <a:off x="7206280" y="3047042"/>
            <a:ext cx="743853"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522DE652-286F-4FF8-B697-449DEBC93AF2}"/>
              </a:ext>
            </a:extLst>
          </p:cNvPr>
          <p:cNvSpPr/>
          <p:nvPr/>
        </p:nvSpPr>
        <p:spPr>
          <a:xfrm>
            <a:off x="7931768" y="3047042"/>
            <a:ext cx="743853"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CD30244B-C6F3-4C4C-A8A3-881C9AD099C1}"/>
              </a:ext>
            </a:extLst>
          </p:cNvPr>
          <p:cNvSpPr/>
          <p:nvPr/>
        </p:nvSpPr>
        <p:spPr>
          <a:xfrm>
            <a:off x="8670863" y="3047042"/>
            <a:ext cx="743853"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12698FDB-23EA-4354-882B-69550C3EBA36}"/>
              </a:ext>
            </a:extLst>
          </p:cNvPr>
          <p:cNvSpPr/>
          <p:nvPr/>
        </p:nvSpPr>
        <p:spPr>
          <a:xfrm>
            <a:off x="9416305" y="3047042"/>
            <a:ext cx="743853"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3494C78A-F2AD-477F-8287-B2A60DE20FB5}"/>
              </a:ext>
            </a:extLst>
          </p:cNvPr>
          <p:cNvSpPr/>
          <p:nvPr/>
        </p:nvSpPr>
        <p:spPr>
          <a:xfrm>
            <a:off x="10155400" y="3047042"/>
            <a:ext cx="786957"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81C10183-B0B1-41FA-9D14-DE96FF01693A}"/>
              </a:ext>
            </a:extLst>
          </p:cNvPr>
          <p:cNvSpPr/>
          <p:nvPr/>
        </p:nvSpPr>
        <p:spPr>
          <a:xfrm>
            <a:off x="3478329" y="3763696"/>
            <a:ext cx="782679"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809E7DA6-BD85-48B8-B325-4B8AF89D6A25}"/>
              </a:ext>
            </a:extLst>
          </p:cNvPr>
          <p:cNvSpPr/>
          <p:nvPr/>
        </p:nvSpPr>
        <p:spPr>
          <a:xfrm>
            <a:off x="4261704" y="3763696"/>
            <a:ext cx="743853"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3D97BB45-5D6E-4E8F-A1C7-F8E67D9F1D9D}"/>
              </a:ext>
            </a:extLst>
          </p:cNvPr>
          <p:cNvSpPr/>
          <p:nvPr/>
        </p:nvSpPr>
        <p:spPr>
          <a:xfrm>
            <a:off x="5005328" y="3763696"/>
            <a:ext cx="743853"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DC7E05D6-5EBF-44FB-BBD1-86052C2909EB}"/>
              </a:ext>
            </a:extLst>
          </p:cNvPr>
          <p:cNvSpPr/>
          <p:nvPr/>
        </p:nvSpPr>
        <p:spPr>
          <a:xfrm>
            <a:off x="5747147" y="3763696"/>
            <a:ext cx="743853"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0E8BE2A9-5681-4412-9A0B-597B6F613942}"/>
              </a:ext>
            </a:extLst>
          </p:cNvPr>
          <p:cNvSpPr/>
          <p:nvPr/>
        </p:nvSpPr>
        <p:spPr>
          <a:xfrm>
            <a:off x="6480793" y="3763696"/>
            <a:ext cx="743853"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692179D1-FAC4-428C-9744-3721A4284624}"/>
              </a:ext>
            </a:extLst>
          </p:cNvPr>
          <p:cNvSpPr/>
          <p:nvPr/>
        </p:nvSpPr>
        <p:spPr>
          <a:xfrm>
            <a:off x="7206280" y="3763696"/>
            <a:ext cx="743853"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D08E2458-7B14-4CF1-8B56-F8D72CBD3F00}"/>
              </a:ext>
            </a:extLst>
          </p:cNvPr>
          <p:cNvSpPr/>
          <p:nvPr/>
        </p:nvSpPr>
        <p:spPr>
          <a:xfrm>
            <a:off x="7931768" y="3763696"/>
            <a:ext cx="743853"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D426A28C-2911-44CA-AC99-196A3CF07BC9}"/>
              </a:ext>
            </a:extLst>
          </p:cNvPr>
          <p:cNvSpPr/>
          <p:nvPr/>
        </p:nvSpPr>
        <p:spPr>
          <a:xfrm>
            <a:off x="8670863" y="3763696"/>
            <a:ext cx="743853"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434BD17D-20A6-48C7-9BED-2945F9368381}"/>
              </a:ext>
            </a:extLst>
          </p:cNvPr>
          <p:cNvSpPr/>
          <p:nvPr/>
        </p:nvSpPr>
        <p:spPr>
          <a:xfrm>
            <a:off x="9416305" y="3763696"/>
            <a:ext cx="743853"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1450BC37-08D9-4C29-91F7-B1C6418C4984}"/>
              </a:ext>
            </a:extLst>
          </p:cNvPr>
          <p:cNvSpPr/>
          <p:nvPr/>
        </p:nvSpPr>
        <p:spPr>
          <a:xfrm>
            <a:off x="10155400" y="3763696"/>
            <a:ext cx="786957"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23C3E9FC-8E0D-421A-8410-C7B81DBC0EFF}"/>
              </a:ext>
            </a:extLst>
          </p:cNvPr>
          <p:cNvSpPr/>
          <p:nvPr/>
        </p:nvSpPr>
        <p:spPr>
          <a:xfrm>
            <a:off x="3478329" y="4482803"/>
            <a:ext cx="782679"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502862CF-3871-439D-BC41-311FA8DE47E0}"/>
              </a:ext>
            </a:extLst>
          </p:cNvPr>
          <p:cNvSpPr/>
          <p:nvPr/>
        </p:nvSpPr>
        <p:spPr>
          <a:xfrm>
            <a:off x="4261704" y="4482803"/>
            <a:ext cx="743853"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374CEF5D-3B98-4A3C-BECF-0B41057D4EC1}"/>
              </a:ext>
            </a:extLst>
          </p:cNvPr>
          <p:cNvSpPr/>
          <p:nvPr/>
        </p:nvSpPr>
        <p:spPr>
          <a:xfrm>
            <a:off x="5005328" y="4482803"/>
            <a:ext cx="743853"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9712593D-0466-4312-BC33-6D263F3AD1FF}"/>
              </a:ext>
            </a:extLst>
          </p:cNvPr>
          <p:cNvSpPr/>
          <p:nvPr/>
        </p:nvSpPr>
        <p:spPr>
          <a:xfrm>
            <a:off x="5747147" y="4482803"/>
            <a:ext cx="743853"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0A66EB77-AB09-40B7-B0A5-133917D8AF7B}"/>
              </a:ext>
            </a:extLst>
          </p:cNvPr>
          <p:cNvSpPr/>
          <p:nvPr/>
        </p:nvSpPr>
        <p:spPr>
          <a:xfrm>
            <a:off x="6480793" y="4482803"/>
            <a:ext cx="743853"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D3454C88-EF80-465D-AB37-27F98C77C26F}"/>
              </a:ext>
            </a:extLst>
          </p:cNvPr>
          <p:cNvSpPr/>
          <p:nvPr/>
        </p:nvSpPr>
        <p:spPr>
          <a:xfrm>
            <a:off x="7213540" y="4482803"/>
            <a:ext cx="743853"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0850E07E-61CA-43A2-B492-10DE7CA52744}"/>
              </a:ext>
            </a:extLst>
          </p:cNvPr>
          <p:cNvSpPr/>
          <p:nvPr/>
        </p:nvSpPr>
        <p:spPr>
          <a:xfrm>
            <a:off x="7931768" y="4482803"/>
            <a:ext cx="743853"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4ACF4114-D9E5-47BA-999A-41870093A89C}"/>
              </a:ext>
            </a:extLst>
          </p:cNvPr>
          <p:cNvSpPr/>
          <p:nvPr/>
        </p:nvSpPr>
        <p:spPr>
          <a:xfrm>
            <a:off x="8670863" y="4482803"/>
            <a:ext cx="743853"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2888116F-6534-49DF-B490-6C97B4D1F142}"/>
              </a:ext>
            </a:extLst>
          </p:cNvPr>
          <p:cNvSpPr/>
          <p:nvPr/>
        </p:nvSpPr>
        <p:spPr>
          <a:xfrm>
            <a:off x="9416305" y="4482803"/>
            <a:ext cx="743853"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F8F17428-01EF-41EC-8FA3-ADEEE87F96A8}"/>
              </a:ext>
            </a:extLst>
          </p:cNvPr>
          <p:cNvSpPr/>
          <p:nvPr/>
        </p:nvSpPr>
        <p:spPr>
          <a:xfrm>
            <a:off x="10155400" y="4482803"/>
            <a:ext cx="786957"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a:extLst>
              <a:ext uri="{FF2B5EF4-FFF2-40B4-BE49-F238E27FC236}">
                <a16:creationId xmlns:a16="http://schemas.microsoft.com/office/drawing/2014/main" id="{1CA27501-3BB6-4232-9116-26228065997B}"/>
              </a:ext>
            </a:extLst>
          </p:cNvPr>
          <p:cNvSpPr/>
          <p:nvPr/>
        </p:nvSpPr>
        <p:spPr>
          <a:xfrm>
            <a:off x="3478329" y="5203993"/>
            <a:ext cx="782679"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a:extLst>
              <a:ext uri="{FF2B5EF4-FFF2-40B4-BE49-F238E27FC236}">
                <a16:creationId xmlns:a16="http://schemas.microsoft.com/office/drawing/2014/main" id="{B2562DBE-4ED6-4421-89CC-03D796FBB02F}"/>
              </a:ext>
            </a:extLst>
          </p:cNvPr>
          <p:cNvSpPr/>
          <p:nvPr/>
        </p:nvSpPr>
        <p:spPr>
          <a:xfrm>
            <a:off x="4261704" y="5203993"/>
            <a:ext cx="743853"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id="{1CBD9C69-49AE-4AD0-9AB1-E73D513346DB}"/>
              </a:ext>
            </a:extLst>
          </p:cNvPr>
          <p:cNvSpPr/>
          <p:nvPr/>
        </p:nvSpPr>
        <p:spPr>
          <a:xfrm>
            <a:off x="5005328" y="5203993"/>
            <a:ext cx="743853"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a:extLst>
              <a:ext uri="{FF2B5EF4-FFF2-40B4-BE49-F238E27FC236}">
                <a16:creationId xmlns:a16="http://schemas.microsoft.com/office/drawing/2014/main" id="{93C92CC7-2CB9-4D59-A007-EBF50BE03F39}"/>
              </a:ext>
            </a:extLst>
          </p:cNvPr>
          <p:cNvSpPr/>
          <p:nvPr/>
        </p:nvSpPr>
        <p:spPr>
          <a:xfrm>
            <a:off x="5747147" y="5203993"/>
            <a:ext cx="743853"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A7B485A4-D44F-4CB7-871A-F53125F3F081}"/>
              </a:ext>
            </a:extLst>
          </p:cNvPr>
          <p:cNvSpPr/>
          <p:nvPr/>
        </p:nvSpPr>
        <p:spPr>
          <a:xfrm>
            <a:off x="6480793" y="5203993"/>
            <a:ext cx="743853"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EB23EF6D-D6A3-45FE-9762-E61B78A0E5B1}"/>
              </a:ext>
            </a:extLst>
          </p:cNvPr>
          <p:cNvSpPr/>
          <p:nvPr/>
        </p:nvSpPr>
        <p:spPr>
          <a:xfrm>
            <a:off x="7213540" y="5203993"/>
            <a:ext cx="743853"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id="{6A1FC052-ED15-41DD-BC8A-43EE5B7879CE}"/>
              </a:ext>
            </a:extLst>
          </p:cNvPr>
          <p:cNvSpPr/>
          <p:nvPr/>
        </p:nvSpPr>
        <p:spPr>
          <a:xfrm>
            <a:off x="7931768" y="5203993"/>
            <a:ext cx="743853"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3F23E3F2-A8A0-4348-9B19-B33DBE6D06CC}"/>
              </a:ext>
            </a:extLst>
          </p:cNvPr>
          <p:cNvSpPr/>
          <p:nvPr/>
        </p:nvSpPr>
        <p:spPr>
          <a:xfrm>
            <a:off x="8670863" y="5203993"/>
            <a:ext cx="743853"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a:extLst>
              <a:ext uri="{FF2B5EF4-FFF2-40B4-BE49-F238E27FC236}">
                <a16:creationId xmlns:a16="http://schemas.microsoft.com/office/drawing/2014/main" id="{D08B5EEC-B15C-4A01-B7D6-C1F836B7A31A}"/>
              </a:ext>
            </a:extLst>
          </p:cNvPr>
          <p:cNvSpPr/>
          <p:nvPr/>
        </p:nvSpPr>
        <p:spPr>
          <a:xfrm>
            <a:off x="9416305" y="5203993"/>
            <a:ext cx="743853"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a:extLst>
              <a:ext uri="{FF2B5EF4-FFF2-40B4-BE49-F238E27FC236}">
                <a16:creationId xmlns:a16="http://schemas.microsoft.com/office/drawing/2014/main" id="{13AB5990-DCCC-47B1-B878-607D03E2B1F3}"/>
              </a:ext>
            </a:extLst>
          </p:cNvPr>
          <p:cNvSpPr/>
          <p:nvPr/>
        </p:nvSpPr>
        <p:spPr>
          <a:xfrm>
            <a:off x="10155400" y="5203993"/>
            <a:ext cx="786957" cy="726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899C08D6-4EE0-4EB7-BD35-20A07B389DBA}"/>
              </a:ext>
            </a:extLst>
          </p:cNvPr>
          <p:cNvSpPr/>
          <p:nvPr/>
        </p:nvSpPr>
        <p:spPr>
          <a:xfrm>
            <a:off x="3478329" y="5924255"/>
            <a:ext cx="782679" cy="7507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ADE633BB-056B-4C71-908B-1F939A8F99B2}"/>
              </a:ext>
            </a:extLst>
          </p:cNvPr>
          <p:cNvSpPr/>
          <p:nvPr/>
        </p:nvSpPr>
        <p:spPr>
          <a:xfrm>
            <a:off x="4261704" y="5924255"/>
            <a:ext cx="743853" cy="7507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a:extLst>
              <a:ext uri="{FF2B5EF4-FFF2-40B4-BE49-F238E27FC236}">
                <a16:creationId xmlns:a16="http://schemas.microsoft.com/office/drawing/2014/main" id="{2DA0B59B-B411-450E-BD27-C42E15A04D7F}"/>
              </a:ext>
            </a:extLst>
          </p:cNvPr>
          <p:cNvSpPr/>
          <p:nvPr/>
        </p:nvSpPr>
        <p:spPr>
          <a:xfrm>
            <a:off x="5005328" y="5924255"/>
            <a:ext cx="743853" cy="7507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a:extLst>
              <a:ext uri="{FF2B5EF4-FFF2-40B4-BE49-F238E27FC236}">
                <a16:creationId xmlns:a16="http://schemas.microsoft.com/office/drawing/2014/main" id="{086453CA-7BEB-41FD-B17C-7B598EE300E2}"/>
              </a:ext>
            </a:extLst>
          </p:cNvPr>
          <p:cNvSpPr/>
          <p:nvPr/>
        </p:nvSpPr>
        <p:spPr>
          <a:xfrm>
            <a:off x="5747147" y="5924255"/>
            <a:ext cx="743853" cy="7507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a:extLst>
              <a:ext uri="{FF2B5EF4-FFF2-40B4-BE49-F238E27FC236}">
                <a16:creationId xmlns:a16="http://schemas.microsoft.com/office/drawing/2014/main" id="{AC8F0BA6-E45A-42A8-B81B-3B52DE63F264}"/>
              </a:ext>
            </a:extLst>
          </p:cNvPr>
          <p:cNvSpPr/>
          <p:nvPr/>
        </p:nvSpPr>
        <p:spPr>
          <a:xfrm>
            <a:off x="6480793" y="5924255"/>
            <a:ext cx="743853" cy="7507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a:extLst>
              <a:ext uri="{FF2B5EF4-FFF2-40B4-BE49-F238E27FC236}">
                <a16:creationId xmlns:a16="http://schemas.microsoft.com/office/drawing/2014/main" id="{E92AA9BA-6D97-4550-A778-4B9CFC7E6163}"/>
              </a:ext>
            </a:extLst>
          </p:cNvPr>
          <p:cNvSpPr/>
          <p:nvPr/>
        </p:nvSpPr>
        <p:spPr>
          <a:xfrm>
            <a:off x="7220800" y="5924255"/>
            <a:ext cx="743853" cy="7507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a:extLst>
              <a:ext uri="{FF2B5EF4-FFF2-40B4-BE49-F238E27FC236}">
                <a16:creationId xmlns:a16="http://schemas.microsoft.com/office/drawing/2014/main" id="{3615A512-1A0C-4B55-9CD1-BB39BD9501B8}"/>
              </a:ext>
            </a:extLst>
          </p:cNvPr>
          <p:cNvSpPr/>
          <p:nvPr/>
        </p:nvSpPr>
        <p:spPr>
          <a:xfrm>
            <a:off x="7931768" y="5924255"/>
            <a:ext cx="743853" cy="7507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a:extLst>
              <a:ext uri="{FF2B5EF4-FFF2-40B4-BE49-F238E27FC236}">
                <a16:creationId xmlns:a16="http://schemas.microsoft.com/office/drawing/2014/main" id="{E48C833E-B5E3-4E7F-A220-8DCB7391131E}"/>
              </a:ext>
            </a:extLst>
          </p:cNvPr>
          <p:cNvSpPr/>
          <p:nvPr/>
        </p:nvSpPr>
        <p:spPr>
          <a:xfrm>
            <a:off x="8670863" y="5924255"/>
            <a:ext cx="743853" cy="7507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a:extLst>
              <a:ext uri="{FF2B5EF4-FFF2-40B4-BE49-F238E27FC236}">
                <a16:creationId xmlns:a16="http://schemas.microsoft.com/office/drawing/2014/main" id="{1D435F41-085B-4A4D-B3E8-7AD2E37F2B70}"/>
              </a:ext>
            </a:extLst>
          </p:cNvPr>
          <p:cNvSpPr/>
          <p:nvPr/>
        </p:nvSpPr>
        <p:spPr>
          <a:xfrm>
            <a:off x="9416305" y="5924255"/>
            <a:ext cx="743853" cy="7507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a:extLst>
              <a:ext uri="{FF2B5EF4-FFF2-40B4-BE49-F238E27FC236}">
                <a16:creationId xmlns:a16="http://schemas.microsoft.com/office/drawing/2014/main" id="{17A988D0-4ACB-4DD0-BECA-733ECE9371FA}"/>
              </a:ext>
            </a:extLst>
          </p:cNvPr>
          <p:cNvSpPr/>
          <p:nvPr/>
        </p:nvSpPr>
        <p:spPr>
          <a:xfrm>
            <a:off x="10155400" y="5924255"/>
            <a:ext cx="786957" cy="7507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77BE719E-92F6-4F6D-8E6D-C981D0D5BCF1}"/>
              </a:ext>
            </a:extLst>
          </p:cNvPr>
          <p:cNvSpPr/>
          <p:nvPr/>
        </p:nvSpPr>
        <p:spPr>
          <a:xfrm>
            <a:off x="4963830" y="3680704"/>
            <a:ext cx="5084941" cy="1409660"/>
          </a:xfrm>
          <a:prstGeom prst="roundRect">
            <a:avLst/>
          </a:prstGeom>
          <a:solidFill>
            <a:schemeClr val="bg1">
              <a:alpha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249" name="TextBox 248">
            <a:extLst>
              <a:ext uri="{FF2B5EF4-FFF2-40B4-BE49-F238E27FC236}">
                <a16:creationId xmlns:a16="http://schemas.microsoft.com/office/drawing/2014/main" id="{D4BE5859-FE57-4B64-8864-F2EFF659C3CD}"/>
              </a:ext>
            </a:extLst>
          </p:cNvPr>
          <p:cNvSpPr txBox="1"/>
          <p:nvPr/>
        </p:nvSpPr>
        <p:spPr>
          <a:xfrm>
            <a:off x="5242721" y="3775516"/>
            <a:ext cx="4522747" cy="1107996"/>
          </a:xfrm>
          <a:prstGeom prst="rect">
            <a:avLst/>
          </a:prstGeom>
          <a:noFill/>
        </p:spPr>
        <p:txBody>
          <a:bodyPr wrap="square">
            <a:spAutoFit/>
          </a:bodyPr>
          <a:lstStyle/>
          <a:p>
            <a:r>
              <a:rPr lang="en-US" altLang="vi-VN" sz="6600" b="1">
                <a:latin typeface="Times New Roman" panose="02020603050405020304" pitchFamily="18" charset="0"/>
                <a:cs typeface="Times New Roman" panose="02020603050405020304" pitchFamily="18" charset="0"/>
              </a:rPr>
              <a:t>cái bàn học</a:t>
            </a:r>
            <a:endParaRPr lang="en-US" sz="6600">
              <a:latin typeface="Times New Roman" panose="02020603050405020304" pitchFamily="18" charset="0"/>
              <a:cs typeface="Times New Roman" panose="02020603050405020304" pitchFamily="18" charset="0"/>
            </a:endParaRPr>
          </a:p>
        </p:txBody>
      </p:sp>
      <p:sp>
        <p:nvSpPr>
          <p:cNvPr id="251" name="Rectangle: Rounded Corners 250">
            <a:extLst>
              <a:ext uri="{FF2B5EF4-FFF2-40B4-BE49-F238E27FC236}">
                <a16:creationId xmlns:a16="http://schemas.microsoft.com/office/drawing/2014/main" id="{69997C92-9B04-4591-9832-E723A96EF135}"/>
              </a:ext>
            </a:extLst>
          </p:cNvPr>
          <p:cNvSpPr/>
          <p:nvPr/>
        </p:nvSpPr>
        <p:spPr>
          <a:xfrm>
            <a:off x="263843" y="3929467"/>
            <a:ext cx="3188552" cy="2333409"/>
          </a:xfrm>
          <a:prstGeom prst="roundRect">
            <a:avLst/>
          </a:prstGeom>
          <a:solidFill>
            <a:schemeClr val="bg1">
              <a:alpha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252" name="TextBox 251">
            <a:extLst>
              <a:ext uri="{FF2B5EF4-FFF2-40B4-BE49-F238E27FC236}">
                <a16:creationId xmlns:a16="http://schemas.microsoft.com/office/drawing/2014/main" id="{2D5B326F-A772-48A5-BB3C-9300B2F5DD3C}"/>
              </a:ext>
            </a:extLst>
          </p:cNvPr>
          <p:cNvSpPr txBox="1"/>
          <p:nvPr/>
        </p:nvSpPr>
        <p:spPr>
          <a:xfrm>
            <a:off x="542733" y="4024280"/>
            <a:ext cx="2629925" cy="2123658"/>
          </a:xfrm>
          <a:prstGeom prst="rect">
            <a:avLst/>
          </a:prstGeom>
          <a:noFill/>
        </p:spPr>
        <p:txBody>
          <a:bodyPr wrap="square">
            <a:spAutoFit/>
          </a:bodyPr>
          <a:lstStyle/>
          <a:p>
            <a:pPr algn="ctr"/>
            <a:r>
              <a:rPr lang="en-US" sz="6600" b="1">
                <a:latin typeface="Times New Roman" panose="02020603050405020304" pitchFamily="18" charset="0"/>
                <a:cs typeface="Times New Roman" panose="02020603050405020304" pitchFamily="18" charset="0"/>
              </a:rPr>
              <a:t>Đồ vật bí ẩn</a:t>
            </a:r>
            <a:endParaRPr lang="en-US" sz="6600">
              <a:latin typeface="Times New Roman" panose="02020603050405020304" pitchFamily="18" charset="0"/>
              <a:cs typeface="Times New Roman" panose="02020603050405020304" pitchFamily="18" charset="0"/>
            </a:endParaRPr>
          </a:p>
        </p:txBody>
      </p:sp>
      <p:grpSp>
        <p:nvGrpSpPr>
          <p:cNvPr id="230" name="Group 229">
            <a:extLst>
              <a:ext uri="{FF2B5EF4-FFF2-40B4-BE49-F238E27FC236}">
                <a16:creationId xmlns:a16="http://schemas.microsoft.com/office/drawing/2014/main" id="{519E49D5-5616-4322-B4D2-7F8DE5115565}"/>
              </a:ext>
            </a:extLst>
          </p:cNvPr>
          <p:cNvGrpSpPr/>
          <p:nvPr/>
        </p:nvGrpSpPr>
        <p:grpSpPr>
          <a:xfrm>
            <a:off x="5220397" y="1230336"/>
            <a:ext cx="3849131" cy="1187113"/>
            <a:chOff x="5487097" y="1135086"/>
            <a:chExt cx="3849131" cy="1187113"/>
          </a:xfrm>
        </p:grpSpPr>
        <p:sp>
          <p:nvSpPr>
            <p:cNvPr id="231" name="TextBox 230">
              <a:extLst>
                <a:ext uri="{FF2B5EF4-FFF2-40B4-BE49-F238E27FC236}">
                  <a16:creationId xmlns:a16="http://schemas.microsoft.com/office/drawing/2014/main" id="{DB9CF881-0C14-4A34-9910-B80F31157C6B}"/>
                </a:ext>
              </a:extLst>
            </p:cNvPr>
            <p:cNvSpPr txBox="1"/>
            <p:nvPr/>
          </p:nvSpPr>
          <p:spPr>
            <a:xfrm>
              <a:off x="5487097" y="1135086"/>
              <a:ext cx="3849131" cy="1015663"/>
            </a:xfrm>
            <a:prstGeom prst="rect">
              <a:avLst/>
            </a:prstGeom>
            <a:noFill/>
            <a:ln>
              <a:noFill/>
            </a:ln>
          </p:spPr>
          <p:txBody>
            <a:bodyPr wrap="none" rtlCol="0">
              <a:spAutoFit/>
            </a:bodyPr>
            <a:lstStyle/>
            <a:p>
              <a:r>
                <a:rPr lang="en-US" sz="6000" b="1" dirty="0" err="1">
                  <a:ln w="22225">
                    <a:solidFill>
                      <a:srgbClr val="6B705C">
                        <a:alpha val="80000"/>
                      </a:srgbClr>
                    </a:solidFill>
                  </a:ln>
                  <a:solidFill>
                    <a:schemeClr val="bg1"/>
                  </a:solidFill>
                  <a:latin typeface="Choco Matcha" panose="02000500000000000000" pitchFamily="2" charset="0"/>
                </a:rPr>
                <a:t>Luyên</a:t>
              </a:r>
              <a:r>
                <a:rPr lang="en-US" sz="6000" b="1" dirty="0">
                  <a:ln w="22225">
                    <a:solidFill>
                      <a:srgbClr val="6B705C">
                        <a:alpha val="80000"/>
                      </a:srgbClr>
                    </a:solidFill>
                  </a:ln>
                  <a:solidFill>
                    <a:schemeClr val="bg1"/>
                  </a:solidFill>
                  <a:latin typeface="Choco Matcha" panose="02000500000000000000" pitchFamily="2" charset="0"/>
                </a:rPr>
                <a:t> </a:t>
              </a:r>
              <a:r>
                <a:rPr lang="en-US" sz="6000" b="1" dirty="0" err="1">
                  <a:ln w="22225">
                    <a:solidFill>
                      <a:srgbClr val="6B705C">
                        <a:alpha val="80000"/>
                      </a:srgbClr>
                    </a:solidFill>
                  </a:ln>
                  <a:solidFill>
                    <a:schemeClr val="bg1"/>
                  </a:solidFill>
                  <a:latin typeface="Choco Matcha" panose="02000500000000000000" pitchFamily="2" charset="0"/>
                </a:rPr>
                <a:t>tâp</a:t>
              </a:r>
              <a:endParaRPr lang="en-US" sz="6000" b="1" dirty="0">
                <a:ln w="22225">
                  <a:solidFill>
                    <a:srgbClr val="6B705C">
                      <a:alpha val="80000"/>
                    </a:srgbClr>
                  </a:solidFill>
                </a:ln>
                <a:solidFill>
                  <a:schemeClr val="bg1"/>
                </a:solidFill>
                <a:latin typeface="Choco Matcha" panose="02000500000000000000" pitchFamily="2" charset="0"/>
              </a:endParaRPr>
            </a:p>
          </p:txBody>
        </p:sp>
        <p:sp>
          <p:nvSpPr>
            <p:cNvPr id="232" name="TextBox 231">
              <a:extLst>
                <a:ext uri="{FF2B5EF4-FFF2-40B4-BE49-F238E27FC236}">
                  <a16:creationId xmlns:a16="http://schemas.microsoft.com/office/drawing/2014/main" id="{D396B534-E5D4-4EFE-9A80-8DE15372ADC6}"/>
                </a:ext>
              </a:extLst>
            </p:cNvPr>
            <p:cNvSpPr txBox="1"/>
            <p:nvPr/>
          </p:nvSpPr>
          <p:spPr>
            <a:xfrm>
              <a:off x="6782497" y="1306536"/>
              <a:ext cx="322524" cy="1015663"/>
            </a:xfrm>
            <a:prstGeom prst="rect">
              <a:avLst/>
            </a:prstGeom>
            <a:noFill/>
            <a:ln>
              <a:noFill/>
            </a:ln>
          </p:spPr>
          <p:txBody>
            <a:bodyPr wrap="none" rtlCol="0">
              <a:spAutoFit/>
            </a:bodyPr>
            <a:lstStyle/>
            <a:p>
              <a:r>
                <a:rPr lang="en-US" sz="6000" b="1" dirty="0">
                  <a:ln w="22225">
                    <a:solidFill>
                      <a:srgbClr val="6B705C">
                        <a:alpha val="80000"/>
                      </a:srgbClr>
                    </a:solidFill>
                  </a:ln>
                  <a:solidFill>
                    <a:schemeClr val="bg1"/>
                  </a:solidFill>
                  <a:latin typeface="Choco Matcha" panose="02000500000000000000" pitchFamily="2" charset="0"/>
                </a:rPr>
                <a:t>.</a:t>
              </a:r>
            </a:p>
          </p:txBody>
        </p:sp>
        <p:sp>
          <p:nvSpPr>
            <p:cNvPr id="233" name="TextBox 232">
              <a:extLst>
                <a:ext uri="{FF2B5EF4-FFF2-40B4-BE49-F238E27FC236}">
                  <a16:creationId xmlns:a16="http://schemas.microsoft.com/office/drawing/2014/main" id="{60509F70-6996-4CAD-A2C9-FFE77FBD1845}"/>
                </a:ext>
              </a:extLst>
            </p:cNvPr>
            <p:cNvSpPr txBox="1"/>
            <p:nvPr/>
          </p:nvSpPr>
          <p:spPr>
            <a:xfrm>
              <a:off x="8344597" y="1173186"/>
              <a:ext cx="322524" cy="1015663"/>
            </a:xfrm>
            <a:prstGeom prst="rect">
              <a:avLst/>
            </a:prstGeom>
            <a:noFill/>
            <a:ln>
              <a:noFill/>
            </a:ln>
          </p:spPr>
          <p:txBody>
            <a:bodyPr wrap="none" rtlCol="0">
              <a:spAutoFit/>
            </a:bodyPr>
            <a:lstStyle/>
            <a:p>
              <a:r>
                <a:rPr lang="en-US" sz="6000" b="1" dirty="0">
                  <a:ln w="22225">
                    <a:solidFill>
                      <a:srgbClr val="6B705C">
                        <a:alpha val="80000"/>
                      </a:srgbClr>
                    </a:solidFill>
                  </a:ln>
                  <a:solidFill>
                    <a:schemeClr val="bg1"/>
                  </a:solidFill>
                  <a:latin typeface="Choco Matcha" panose="02000500000000000000" pitchFamily="2" charset="0"/>
                </a:rPr>
                <a:t>.</a:t>
              </a:r>
            </a:p>
          </p:txBody>
        </p:sp>
      </p:grpSp>
    </p:spTree>
    <p:extLst>
      <p:ext uri="{BB962C8B-B14F-4D97-AF65-F5344CB8AC3E}">
        <p14:creationId xmlns:p14="http://schemas.microsoft.com/office/powerpoint/2010/main" val="3634161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anim calcmode="lin" valueType="num">
                                      <p:cBhvr>
                                        <p:cTn id="8" dur="1000" fill="hold"/>
                                        <p:tgtEl>
                                          <p:spTgt spid="149"/>
                                        </p:tgtEl>
                                        <p:attrNameLst>
                                          <p:attrName>ppt_x</p:attrName>
                                        </p:attrNameLst>
                                      </p:cBhvr>
                                      <p:tavLst>
                                        <p:tav tm="0">
                                          <p:val>
                                            <p:strVal val="#ppt_x"/>
                                          </p:val>
                                        </p:tav>
                                        <p:tav tm="100000">
                                          <p:val>
                                            <p:strVal val="#ppt_x"/>
                                          </p:val>
                                        </p:tav>
                                      </p:tavLst>
                                    </p:anim>
                                    <p:anim calcmode="lin" valueType="num">
                                      <p:cBhvr>
                                        <p:cTn id="9" dur="1000" fill="hold"/>
                                        <p:tgtEl>
                                          <p:spTgt spid="149"/>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1000"/>
                                  </p:stCondLst>
                                  <p:childTnLst>
                                    <p:set>
                                      <p:cBhvr>
                                        <p:cTn id="11" dur="1" fill="hold">
                                          <p:stCondLst>
                                            <p:cond delay="0"/>
                                          </p:stCondLst>
                                        </p:cTn>
                                        <p:tgtEl>
                                          <p:spTgt spid="219"/>
                                        </p:tgtEl>
                                        <p:attrNameLst>
                                          <p:attrName>style.visibility</p:attrName>
                                        </p:attrNameLst>
                                      </p:cBhvr>
                                      <p:to>
                                        <p:strVal val="visible"/>
                                      </p:to>
                                    </p:set>
                                    <p:animEffect transition="in" filter="fade">
                                      <p:cBhvr>
                                        <p:cTn id="12" dur="500"/>
                                        <p:tgtEl>
                                          <p:spTgt spid="219"/>
                                        </p:tgtEl>
                                      </p:cBhvr>
                                    </p:animEffect>
                                  </p:childTnLst>
                                </p:cTn>
                              </p:par>
                              <p:par>
                                <p:cTn id="13" presetID="10" presetClass="entr" presetSubtype="0" fill="hold" nodeType="withEffect">
                                  <p:stCondLst>
                                    <p:cond delay="1000"/>
                                  </p:stCondLst>
                                  <p:childTnLst>
                                    <p:set>
                                      <p:cBhvr>
                                        <p:cTn id="14" dur="1" fill="hold">
                                          <p:stCondLst>
                                            <p:cond delay="0"/>
                                          </p:stCondLst>
                                        </p:cTn>
                                        <p:tgtEl>
                                          <p:spTgt spid="224"/>
                                        </p:tgtEl>
                                        <p:attrNameLst>
                                          <p:attrName>style.visibility</p:attrName>
                                        </p:attrNameLst>
                                      </p:cBhvr>
                                      <p:to>
                                        <p:strVal val="visible"/>
                                      </p:to>
                                    </p:set>
                                    <p:animEffect transition="in" filter="fade">
                                      <p:cBhvr>
                                        <p:cTn id="15" dur="500"/>
                                        <p:tgtEl>
                                          <p:spTgt spid="224"/>
                                        </p:tgtEl>
                                      </p:cBhvr>
                                    </p:animEffect>
                                  </p:childTnLst>
                                </p:cTn>
                              </p:par>
                              <p:par>
                                <p:cTn id="16" presetID="35" presetClass="emph" presetSubtype="0" repeatCount="indefinite" fill="hold" nodeType="withEffect">
                                  <p:stCondLst>
                                    <p:cond delay="1100"/>
                                  </p:stCondLst>
                                  <p:endCondLst>
                                    <p:cond evt="onNext" delay="0">
                                      <p:tgtEl>
                                        <p:sldTgt/>
                                      </p:tgtEl>
                                    </p:cond>
                                  </p:endCondLst>
                                  <p:childTnLst>
                                    <p:anim calcmode="discrete" valueType="str">
                                      <p:cBhvr>
                                        <p:cTn id="17" dur="1000" fill="hold"/>
                                        <p:tgtEl>
                                          <p:spTgt spid="219"/>
                                        </p:tgtEl>
                                        <p:attrNameLst>
                                          <p:attrName>style.visibility</p:attrName>
                                        </p:attrNameLst>
                                      </p:cBhvr>
                                      <p:tavLst>
                                        <p:tav tm="0">
                                          <p:val>
                                            <p:strVal val="hidden"/>
                                          </p:val>
                                        </p:tav>
                                        <p:tav tm="50000">
                                          <p:val>
                                            <p:strVal val="visible"/>
                                          </p:val>
                                        </p:tav>
                                      </p:tavLst>
                                    </p:anim>
                                  </p:childTnLst>
                                </p:cTn>
                              </p:par>
                              <p:par>
                                <p:cTn id="18" presetID="35" presetClass="emph" presetSubtype="0" repeatCount="indefinite" fill="hold" nodeType="withEffect">
                                  <p:stCondLst>
                                    <p:cond delay="1100"/>
                                  </p:stCondLst>
                                  <p:endCondLst>
                                    <p:cond evt="onNext" delay="0">
                                      <p:tgtEl>
                                        <p:sldTgt/>
                                      </p:tgtEl>
                                    </p:cond>
                                  </p:endCondLst>
                                  <p:childTnLst>
                                    <p:anim calcmode="discrete" valueType="str">
                                      <p:cBhvr>
                                        <p:cTn id="19" dur="2000" fill="hold"/>
                                        <p:tgtEl>
                                          <p:spTgt spid="224"/>
                                        </p:tgtEl>
                                        <p:attrNameLst>
                                          <p:attrName>style.visibility</p:attrName>
                                        </p:attrNameLst>
                                      </p:cBhvr>
                                      <p:tavLst>
                                        <p:tav tm="0">
                                          <p:val>
                                            <p:strVal val="hidden"/>
                                          </p:val>
                                        </p:tav>
                                        <p:tav tm="50000">
                                          <p:val>
                                            <p:strVal val="visible"/>
                                          </p:val>
                                        </p:tav>
                                      </p:tavLst>
                                    </p:anim>
                                  </p:childTnLst>
                                </p:cTn>
                              </p:par>
                              <p:par>
                                <p:cTn id="20" presetID="10" presetClass="entr" presetSubtype="0" fill="hold" nodeType="withEffect">
                                  <p:stCondLst>
                                    <p:cond delay="1100"/>
                                  </p:stCondLst>
                                  <p:childTnLst>
                                    <p:set>
                                      <p:cBhvr>
                                        <p:cTn id="21" dur="1" fill="hold">
                                          <p:stCondLst>
                                            <p:cond delay="0"/>
                                          </p:stCondLst>
                                        </p:cTn>
                                        <p:tgtEl>
                                          <p:spTgt spid="150"/>
                                        </p:tgtEl>
                                        <p:attrNameLst>
                                          <p:attrName>style.visibility</p:attrName>
                                        </p:attrNameLst>
                                      </p:cBhvr>
                                      <p:to>
                                        <p:strVal val="visible"/>
                                      </p:to>
                                    </p:set>
                                    <p:animEffect transition="in" filter="fade">
                                      <p:cBhvr>
                                        <p:cTn id="22" dur="500"/>
                                        <p:tgtEl>
                                          <p:spTgt spid="150"/>
                                        </p:tgtEl>
                                      </p:cBhvr>
                                    </p:animEffect>
                                  </p:childTnLst>
                                </p:cTn>
                              </p:par>
                              <p:par>
                                <p:cTn id="23" presetID="10" presetClass="entr" presetSubtype="0" fill="hold" nodeType="withEffect">
                                  <p:stCondLst>
                                    <p:cond delay="1100"/>
                                  </p:stCondLst>
                                  <p:childTnLst>
                                    <p:set>
                                      <p:cBhvr>
                                        <p:cTn id="24" dur="1" fill="hold">
                                          <p:stCondLst>
                                            <p:cond delay="0"/>
                                          </p:stCondLst>
                                        </p:cTn>
                                        <p:tgtEl>
                                          <p:spTgt spid="155"/>
                                        </p:tgtEl>
                                        <p:attrNameLst>
                                          <p:attrName>style.visibility</p:attrName>
                                        </p:attrNameLst>
                                      </p:cBhvr>
                                      <p:to>
                                        <p:strVal val="visible"/>
                                      </p:to>
                                    </p:set>
                                    <p:animEffect transition="in" filter="fade">
                                      <p:cBhvr>
                                        <p:cTn id="25" dur="500"/>
                                        <p:tgtEl>
                                          <p:spTgt spid="155"/>
                                        </p:tgtEl>
                                      </p:cBhvr>
                                    </p:animEffect>
                                  </p:childTnLst>
                                </p:cTn>
                              </p:par>
                              <p:par>
                                <p:cTn id="26" presetID="35" presetClass="emph" presetSubtype="0" repeatCount="indefinite" fill="hold" nodeType="withEffect">
                                  <p:stCondLst>
                                    <p:cond delay="1100"/>
                                  </p:stCondLst>
                                  <p:endCondLst>
                                    <p:cond evt="onNext" delay="0">
                                      <p:tgtEl>
                                        <p:sldTgt/>
                                      </p:tgtEl>
                                    </p:cond>
                                  </p:endCondLst>
                                  <p:childTnLst>
                                    <p:anim calcmode="discrete" valueType="str">
                                      <p:cBhvr>
                                        <p:cTn id="27" dur="2000" fill="hold"/>
                                        <p:tgtEl>
                                          <p:spTgt spid="150"/>
                                        </p:tgtEl>
                                        <p:attrNameLst>
                                          <p:attrName>style.visibility</p:attrName>
                                        </p:attrNameLst>
                                      </p:cBhvr>
                                      <p:tavLst>
                                        <p:tav tm="0">
                                          <p:val>
                                            <p:strVal val="hidden"/>
                                          </p:val>
                                        </p:tav>
                                        <p:tav tm="50000">
                                          <p:val>
                                            <p:strVal val="visible"/>
                                          </p:val>
                                        </p:tav>
                                      </p:tavLst>
                                    </p:anim>
                                  </p:childTnLst>
                                </p:cTn>
                              </p:par>
                              <p:par>
                                <p:cTn id="28" presetID="35" presetClass="emph" presetSubtype="0" repeatCount="indefinite" fill="hold" nodeType="withEffect">
                                  <p:stCondLst>
                                    <p:cond delay="1100"/>
                                  </p:stCondLst>
                                  <p:endCondLst>
                                    <p:cond evt="onNext" delay="0">
                                      <p:tgtEl>
                                        <p:sldTgt/>
                                      </p:tgtEl>
                                    </p:cond>
                                  </p:endCondLst>
                                  <p:childTnLst>
                                    <p:anim calcmode="discrete" valueType="str">
                                      <p:cBhvr>
                                        <p:cTn id="29" dur="1100" fill="hold"/>
                                        <p:tgtEl>
                                          <p:spTgt spid="155"/>
                                        </p:tgtEl>
                                        <p:attrNameLst>
                                          <p:attrName>style.visibility</p:attrName>
                                        </p:attrNameLst>
                                      </p:cBhvr>
                                      <p:tavLst>
                                        <p:tav tm="0">
                                          <p:val>
                                            <p:strVal val="hidden"/>
                                          </p:val>
                                        </p:tav>
                                        <p:tav tm="50000">
                                          <p:val>
                                            <p:strVal val="visible"/>
                                          </p:val>
                                        </p:tav>
                                      </p:tavLst>
                                    </p:anim>
                                  </p:childTnLst>
                                </p:cTn>
                              </p:par>
                              <p:par>
                                <p:cTn id="30" presetID="22" presetClass="entr" presetSubtype="8" fill="hold" nodeType="withEffect">
                                  <p:stCondLst>
                                    <p:cond delay="600"/>
                                  </p:stCondLst>
                                  <p:childTnLst>
                                    <p:set>
                                      <p:cBhvr>
                                        <p:cTn id="31" dur="1" fill="hold">
                                          <p:stCondLst>
                                            <p:cond delay="0"/>
                                          </p:stCondLst>
                                        </p:cTn>
                                        <p:tgtEl>
                                          <p:spTgt spid="95"/>
                                        </p:tgtEl>
                                        <p:attrNameLst>
                                          <p:attrName>style.visibility</p:attrName>
                                        </p:attrNameLst>
                                      </p:cBhvr>
                                      <p:to>
                                        <p:strVal val="visible"/>
                                      </p:to>
                                    </p:set>
                                    <p:animEffect transition="in" filter="wipe(left)">
                                      <p:cBhvr>
                                        <p:cTn id="32" dur="500"/>
                                        <p:tgtEl>
                                          <p:spTgt spid="95"/>
                                        </p:tgtEl>
                                      </p:cBhvr>
                                    </p:animEffect>
                                  </p:childTnLst>
                                </p:cTn>
                              </p:par>
                              <p:par>
                                <p:cTn id="33" presetID="2" presetClass="entr" presetSubtype="4" fill="hold" nodeType="withEffect">
                                  <p:stCondLst>
                                    <p:cond delay="600"/>
                                  </p:stCondLst>
                                  <p:childTnLst>
                                    <p:set>
                                      <p:cBhvr>
                                        <p:cTn id="34" dur="1" fill="hold">
                                          <p:stCondLst>
                                            <p:cond delay="0"/>
                                          </p:stCondLst>
                                        </p:cTn>
                                        <p:tgtEl>
                                          <p:spTgt spid="230"/>
                                        </p:tgtEl>
                                        <p:attrNameLst>
                                          <p:attrName>style.visibility</p:attrName>
                                        </p:attrNameLst>
                                      </p:cBhvr>
                                      <p:to>
                                        <p:strVal val="visible"/>
                                      </p:to>
                                    </p:set>
                                    <p:anim calcmode="lin" valueType="num">
                                      <p:cBhvr additive="base">
                                        <p:cTn id="35" dur="500" fill="hold"/>
                                        <p:tgtEl>
                                          <p:spTgt spid="230"/>
                                        </p:tgtEl>
                                        <p:attrNameLst>
                                          <p:attrName>ppt_x</p:attrName>
                                        </p:attrNameLst>
                                      </p:cBhvr>
                                      <p:tavLst>
                                        <p:tav tm="0">
                                          <p:val>
                                            <p:strVal val="#ppt_x"/>
                                          </p:val>
                                        </p:tav>
                                        <p:tav tm="100000">
                                          <p:val>
                                            <p:strVal val="#ppt_x"/>
                                          </p:val>
                                        </p:tav>
                                      </p:tavLst>
                                    </p:anim>
                                    <p:anim calcmode="lin" valueType="num">
                                      <p:cBhvr additive="base">
                                        <p:cTn id="36" dur="500" fill="hold"/>
                                        <p:tgtEl>
                                          <p:spTgt spid="230"/>
                                        </p:tgtEl>
                                        <p:attrNameLst>
                                          <p:attrName>ppt_y</p:attrName>
                                        </p:attrNameLst>
                                      </p:cBhvr>
                                      <p:tavLst>
                                        <p:tav tm="0">
                                          <p:val>
                                            <p:strVal val="1+#ppt_h/2"/>
                                          </p:val>
                                        </p:tav>
                                        <p:tav tm="100000">
                                          <p:val>
                                            <p:strVal val="#ppt_y"/>
                                          </p:val>
                                        </p:tav>
                                      </p:tavLst>
                                    </p:anim>
                                  </p:childTnLst>
                                </p:cTn>
                              </p:par>
                            </p:childTnLst>
                          </p:cTn>
                        </p:par>
                        <p:par>
                          <p:cTn id="37" fill="hold">
                            <p:stCondLst>
                              <p:cond delay="3100"/>
                            </p:stCondLst>
                            <p:childTnLst>
                              <p:par>
                                <p:cTn id="38" presetID="47" presetClass="entr" presetSubtype="0" fill="hold" nodeType="afterEffect">
                                  <p:stCondLst>
                                    <p:cond delay="0"/>
                                  </p:stCondLst>
                                  <p:childTnLst>
                                    <p:set>
                                      <p:cBhvr>
                                        <p:cTn id="39" dur="1" fill="hold">
                                          <p:stCondLst>
                                            <p:cond delay="0"/>
                                          </p:stCondLst>
                                        </p:cTn>
                                        <p:tgtEl>
                                          <p:spTgt spid="92"/>
                                        </p:tgtEl>
                                        <p:attrNameLst>
                                          <p:attrName>style.visibility</p:attrName>
                                        </p:attrNameLst>
                                      </p:cBhvr>
                                      <p:to>
                                        <p:strVal val="visible"/>
                                      </p:to>
                                    </p:set>
                                    <p:animEffect transition="in" filter="fade">
                                      <p:cBhvr>
                                        <p:cTn id="40" dur="1000"/>
                                        <p:tgtEl>
                                          <p:spTgt spid="92"/>
                                        </p:tgtEl>
                                      </p:cBhvr>
                                    </p:animEffect>
                                    <p:anim calcmode="lin" valueType="num">
                                      <p:cBhvr>
                                        <p:cTn id="41" dur="1000" fill="hold"/>
                                        <p:tgtEl>
                                          <p:spTgt spid="92"/>
                                        </p:tgtEl>
                                        <p:attrNameLst>
                                          <p:attrName>ppt_x</p:attrName>
                                        </p:attrNameLst>
                                      </p:cBhvr>
                                      <p:tavLst>
                                        <p:tav tm="0">
                                          <p:val>
                                            <p:strVal val="#ppt_x"/>
                                          </p:val>
                                        </p:tav>
                                        <p:tav tm="100000">
                                          <p:val>
                                            <p:strVal val="#ppt_x"/>
                                          </p:val>
                                        </p:tav>
                                      </p:tavLst>
                                    </p:anim>
                                    <p:anim calcmode="lin" valueType="num">
                                      <p:cBhvr>
                                        <p:cTn id="42"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9"/>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grpId="0" nodeType="afterEffect">
                                  <p:stCondLst>
                                    <p:cond delay="0"/>
                                  </p:stCondLst>
                                  <p:childTnLst>
                                    <p:set>
                                      <p:cBhvr>
                                        <p:cTn id="49" dur="1" fill="hold">
                                          <p:stCondLst>
                                            <p:cond delay="0"/>
                                          </p:stCondLst>
                                        </p:cTn>
                                        <p:tgtEl>
                                          <p:spTgt spid="143"/>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38"/>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41"/>
                                        </p:tgtEl>
                                        <p:attrNameLst>
                                          <p:attrName>style.visibility</p:attrName>
                                        </p:attrNameLst>
                                      </p:cBhvr>
                                      <p:to>
                                        <p:strVal val="visible"/>
                                      </p:to>
                                    </p:set>
                                  </p:childTnLst>
                                </p:cTn>
                              </p:par>
                              <p:par>
                                <p:cTn id="54" presetID="1" presetClass="entr" presetSubtype="0" fill="hold" grpId="1" nodeType="withEffect">
                                  <p:stCondLst>
                                    <p:cond delay="0"/>
                                  </p:stCondLst>
                                  <p:childTnLst>
                                    <p:set>
                                      <p:cBhvr>
                                        <p:cTn id="55" dur="1" fill="hold">
                                          <p:stCondLst>
                                            <p:cond delay="0"/>
                                          </p:stCondLst>
                                        </p:cTn>
                                        <p:tgtEl>
                                          <p:spTgt spid="239"/>
                                        </p:tgtEl>
                                        <p:attrNameLst>
                                          <p:attrName>style.visibility</p:attrName>
                                        </p:attrNameLst>
                                      </p:cBhvr>
                                      <p:to>
                                        <p:strVal val="visible"/>
                                      </p:to>
                                    </p:set>
                                  </p:childTnLst>
                                </p:cTn>
                              </p:par>
                              <p:par>
                                <p:cTn id="56" presetID="1" presetClass="entr" presetSubtype="0" fill="hold" grpId="1" nodeType="withEffect">
                                  <p:stCondLst>
                                    <p:cond delay="0"/>
                                  </p:stCondLst>
                                  <p:childTnLst>
                                    <p:set>
                                      <p:cBhvr>
                                        <p:cTn id="57" dur="1" fill="hold">
                                          <p:stCondLst>
                                            <p:cond delay="0"/>
                                          </p:stCondLst>
                                        </p:cTn>
                                        <p:tgtEl>
                                          <p:spTgt spid="142"/>
                                        </p:tgtEl>
                                        <p:attrNameLst>
                                          <p:attrName>style.visibility</p:attrName>
                                        </p:attrNameLst>
                                      </p:cBhvr>
                                      <p:to>
                                        <p:strVal val="visible"/>
                                      </p:to>
                                    </p:set>
                                  </p:childTnLst>
                                </p:cTn>
                              </p:par>
                              <p:par>
                                <p:cTn id="58" presetID="1" presetClass="entr" presetSubtype="0" fill="hold" grpId="1" nodeType="withEffect">
                                  <p:stCondLst>
                                    <p:cond delay="0"/>
                                  </p:stCondLst>
                                  <p:childTnLst>
                                    <p:set>
                                      <p:cBhvr>
                                        <p:cTn id="59" dur="1" fill="hold">
                                          <p:stCondLst>
                                            <p:cond delay="0"/>
                                          </p:stCondLst>
                                        </p:cTn>
                                        <p:tgtEl>
                                          <p:spTgt spid="144"/>
                                        </p:tgtEl>
                                        <p:attrNameLst>
                                          <p:attrName>style.visibility</p:attrName>
                                        </p:attrNameLst>
                                      </p:cBhvr>
                                      <p:to>
                                        <p:strVal val="visible"/>
                                      </p:to>
                                    </p:set>
                                  </p:childTnLst>
                                </p:cTn>
                              </p:par>
                              <p:par>
                                <p:cTn id="60" presetID="1" presetClass="entr" presetSubtype="0" fill="hold" grpId="1" nodeType="withEffect">
                                  <p:stCondLst>
                                    <p:cond delay="0"/>
                                  </p:stCondLst>
                                  <p:childTnLst>
                                    <p:set>
                                      <p:cBhvr>
                                        <p:cTn id="61" dur="1" fill="hold">
                                          <p:stCondLst>
                                            <p:cond delay="0"/>
                                          </p:stCondLst>
                                        </p:cTn>
                                        <p:tgtEl>
                                          <p:spTgt spid="145"/>
                                        </p:tgtEl>
                                        <p:attrNameLst>
                                          <p:attrName>style.visibility</p:attrName>
                                        </p:attrNameLst>
                                      </p:cBhvr>
                                      <p:to>
                                        <p:strVal val="visible"/>
                                      </p:to>
                                    </p:set>
                                  </p:childTnLst>
                                </p:cTn>
                              </p:par>
                              <p:par>
                                <p:cTn id="62" presetID="1" presetClass="entr" presetSubtype="0" fill="hold" grpId="1" nodeType="withEffect">
                                  <p:stCondLst>
                                    <p:cond delay="0"/>
                                  </p:stCondLst>
                                  <p:childTnLst>
                                    <p:set>
                                      <p:cBhvr>
                                        <p:cTn id="63" dur="1" fill="hold">
                                          <p:stCondLst>
                                            <p:cond delay="0"/>
                                          </p:stCondLst>
                                        </p:cTn>
                                        <p:tgtEl>
                                          <p:spTgt spid="146"/>
                                        </p:tgtEl>
                                        <p:attrNameLst>
                                          <p:attrName>style.visibility</p:attrName>
                                        </p:attrNameLst>
                                      </p:cBhvr>
                                      <p:to>
                                        <p:strVal val="visible"/>
                                      </p:to>
                                    </p:set>
                                  </p:childTnLst>
                                </p:cTn>
                              </p:par>
                              <p:par>
                                <p:cTn id="64" presetID="1" presetClass="entr" presetSubtype="0" fill="hold" grpId="1" nodeType="withEffect">
                                  <p:stCondLst>
                                    <p:cond delay="0"/>
                                  </p:stCondLst>
                                  <p:childTnLst>
                                    <p:set>
                                      <p:cBhvr>
                                        <p:cTn id="65" dur="1" fill="hold">
                                          <p:stCondLst>
                                            <p:cond delay="0"/>
                                          </p:stCondLst>
                                        </p:cTn>
                                        <p:tgtEl>
                                          <p:spTgt spid="162"/>
                                        </p:tgtEl>
                                        <p:attrNameLst>
                                          <p:attrName>style.visibility</p:attrName>
                                        </p:attrNameLst>
                                      </p:cBhvr>
                                      <p:to>
                                        <p:strVal val="visible"/>
                                      </p:to>
                                    </p:set>
                                  </p:childTnLst>
                                </p:cTn>
                              </p:par>
                              <p:par>
                                <p:cTn id="66" presetID="1" presetClass="entr" presetSubtype="0" fill="hold" grpId="1" nodeType="withEffect">
                                  <p:stCondLst>
                                    <p:cond delay="0"/>
                                  </p:stCondLst>
                                  <p:childTnLst>
                                    <p:set>
                                      <p:cBhvr>
                                        <p:cTn id="67" dur="1" fill="hold">
                                          <p:stCondLst>
                                            <p:cond delay="0"/>
                                          </p:stCondLst>
                                        </p:cTn>
                                        <p:tgtEl>
                                          <p:spTgt spid="163"/>
                                        </p:tgtEl>
                                        <p:attrNameLst>
                                          <p:attrName>style.visibility</p:attrName>
                                        </p:attrNameLst>
                                      </p:cBhvr>
                                      <p:to>
                                        <p:strVal val="visible"/>
                                      </p:to>
                                    </p:set>
                                  </p:childTnLst>
                                </p:cTn>
                              </p:par>
                              <p:par>
                                <p:cTn id="68" presetID="1" presetClass="entr" presetSubtype="0" fill="hold" grpId="1" nodeType="withEffect">
                                  <p:stCondLst>
                                    <p:cond delay="0"/>
                                  </p:stCondLst>
                                  <p:childTnLst>
                                    <p:set>
                                      <p:cBhvr>
                                        <p:cTn id="69" dur="1" fill="hold">
                                          <p:stCondLst>
                                            <p:cond delay="0"/>
                                          </p:stCondLst>
                                        </p:cTn>
                                        <p:tgtEl>
                                          <p:spTgt spid="164"/>
                                        </p:tgtEl>
                                        <p:attrNameLst>
                                          <p:attrName>style.visibility</p:attrName>
                                        </p:attrNameLst>
                                      </p:cBhvr>
                                      <p:to>
                                        <p:strVal val="visible"/>
                                      </p:to>
                                    </p:set>
                                  </p:childTnLst>
                                </p:cTn>
                              </p:par>
                              <p:par>
                                <p:cTn id="70" presetID="1" presetClass="entr" presetSubtype="0" fill="hold" grpId="1" nodeType="withEffect">
                                  <p:stCondLst>
                                    <p:cond delay="0"/>
                                  </p:stCondLst>
                                  <p:childTnLst>
                                    <p:set>
                                      <p:cBhvr>
                                        <p:cTn id="71" dur="1" fill="hold">
                                          <p:stCondLst>
                                            <p:cond delay="0"/>
                                          </p:stCondLst>
                                        </p:cTn>
                                        <p:tgtEl>
                                          <p:spTgt spid="165"/>
                                        </p:tgtEl>
                                        <p:attrNameLst>
                                          <p:attrName>style.visibility</p:attrName>
                                        </p:attrNameLst>
                                      </p:cBhvr>
                                      <p:to>
                                        <p:strVal val="visible"/>
                                      </p:to>
                                    </p:set>
                                  </p:childTnLst>
                                </p:cTn>
                              </p:par>
                              <p:par>
                                <p:cTn id="72" presetID="1" presetClass="entr" presetSubtype="0" fill="hold" grpId="1" nodeType="withEffect">
                                  <p:stCondLst>
                                    <p:cond delay="0"/>
                                  </p:stCondLst>
                                  <p:childTnLst>
                                    <p:set>
                                      <p:cBhvr>
                                        <p:cTn id="73" dur="1" fill="hold">
                                          <p:stCondLst>
                                            <p:cond delay="0"/>
                                          </p:stCondLst>
                                        </p:cTn>
                                        <p:tgtEl>
                                          <p:spTgt spid="166"/>
                                        </p:tgtEl>
                                        <p:attrNameLst>
                                          <p:attrName>style.visibility</p:attrName>
                                        </p:attrNameLst>
                                      </p:cBhvr>
                                      <p:to>
                                        <p:strVal val="visible"/>
                                      </p:to>
                                    </p:set>
                                  </p:childTnLst>
                                </p:cTn>
                              </p:par>
                              <p:par>
                                <p:cTn id="74" presetID="1" presetClass="entr" presetSubtype="0" fill="hold" grpId="1" nodeType="withEffect">
                                  <p:stCondLst>
                                    <p:cond delay="0"/>
                                  </p:stCondLst>
                                  <p:childTnLst>
                                    <p:set>
                                      <p:cBhvr>
                                        <p:cTn id="75" dur="1" fill="hold">
                                          <p:stCondLst>
                                            <p:cond delay="0"/>
                                          </p:stCondLst>
                                        </p:cTn>
                                        <p:tgtEl>
                                          <p:spTgt spid="167"/>
                                        </p:tgtEl>
                                        <p:attrNameLst>
                                          <p:attrName>style.visibility</p:attrName>
                                        </p:attrNameLst>
                                      </p:cBhvr>
                                      <p:to>
                                        <p:strVal val="visible"/>
                                      </p:to>
                                    </p:set>
                                  </p:childTnLst>
                                </p:cTn>
                              </p:par>
                              <p:par>
                                <p:cTn id="76" presetID="1" presetClass="entr" presetSubtype="0" fill="hold" grpId="1" nodeType="withEffect">
                                  <p:stCondLst>
                                    <p:cond delay="0"/>
                                  </p:stCondLst>
                                  <p:childTnLst>
                                    <p:set>
                                      <p:cBhvr>
                                        <p:cTn id="77" dur="1" fill="hold">
                                          <p:stCondLst>
                                            <p:cond delay="0"/>
                                          </p:stCondLst>
                                        </p:cTn>
                                        <p:tgtEl>
                                          <p:spTgt spid="168"/>
                                        </p:tgtEl>
                                        <p:attrNameLst>
                                          <p:attrName>style.visibility</p:attrName>
                                        </p:attrNameLst>
                                      </p:cBhvr>
                                      <p:to>
                                        <p:strVal val="visible"/>
                                      </p:to>
                                    </p:set>
                                  </p:childTnLst>
                                </p:cTn>
                              </p:par>
                              <p:par>
                                <p:cTn id="78" presetID="1" presetClass="entr" presetSubtype="0" fill="hold" grpId="1" nodeType="withEffect">
                                  <p:stCondLst>
                                    <p:cond delay="0"/>
                                  </p:stCondLst>
                                  <p:childTnLst>
                                    <p:set>
                                      <p:cBhvr>
                                        <p:cTn id="79" dur="1" fill="hold">
                                          <p:stCondLst>
                                            <p:cond delay="0"/>
                                          </p:stCondLst>
                                        </p:cTn>
                                        <p:tgtEl>
                                          <p:spTgt spid="169"/>
                                        </p:tgtEl>
                                        <p:attrNameLst>
                                          <p:attrName>style.visibility</p:attrName>
                                        </p:attrNameLst>
                                      </p:cBhvr>
                                      <p:to>
                                        <p:strVal val="visible"/>
                                      </p:to>
                                    </p:set>
                                  </p:childTnLst>
                                </p:cTn>
                              </p:par>
                              <p:par>
                                <p:cTn id="80" presetID="1" presetClass="entr" presetSubtype="0" fill="hold" grpId="1" nodeType="withEffect">
                                  <p:stCondLst>
                                    <p:cond delay="0"/>
                                  </p:stCondLst>
                                  <p:childTnLst>
                                    <p:set>
                                      <p:cBhvr>
                                        <p:cTn id="81" dur="1" fill="hold">
                                          <p:stCondLst>
                                            <p:cond delay="0"/>
                                          </p:stCondLst>
                                        </p:cTn>
                                        <p:tgtEl>
                                          <p:spTgt spid="170"/>
                                        </p:tgtEl>
                                        <p:attrNameLst>
                                          <p:attrName>style.visibility</p:attrName>
                                        </p:attrNameLst>
                                      </p:cBhvr>
                                      <p:to>
                                        <p:strVal val="visible"/>
                                      </p:to>
                                    </p:set>
                                  </p:childTnLst>
                                </p:cTn>
                              </p:par>
                              <p:par>
                                <p:cTn id="82" presetID="1" presetClass="entr" presetSubtype="0" fill="hold" grpId="1" nodeType="withEffect">
                                  <p:stCondLst>
                                    <p:cond delay="0"/>
                                  </p:stCondLst>
                                  <p:childTnLst>
                                    <p:set>
                                      <p:cBhvr>
                                        <p:cTn id="83" dur="1" fill="hold">
                                          <p:stCondLst>
                                            <p:cond delay="0"/>
                                          </p:stCondLst>
                                        </p:cTn>
                                        <p:tgtEl>
                                          <p:spTgt spid="171"/>
                                        </p:tgtEl>
                                        <p:attrNameLst>
                                          <p:attrName>style.visibility</p:attrName>
                                        </p:attrNameLst>
                                      </p:cBhvr>
                                      <p:to>
                                        <p:strVal val="visible"/>
                                      </p:to>
                                    </p:set>
                                  </p:childTnLst>
                                </p:cTn>
                              </p:par>
                              <p:par>
                                <p:cTn id="84" presetID="1" presetClass="entr" presetSubtype="0" fill="hold" grpId="1" nodeType="withEffect">
                                  <p:stCondLst>
                                    <p:cond delay="0"/>
                                  </p:stCondLst>
                                  <p:childTnLst>
                                    <p:set>
                                      <p:cBhvr>
                                        <p:cTn id="85" dur="1" fill="hold">
                                          <p:stCondLst>
                                            <p:cond delay="0"/>
                                          </p:stCondLst>
                                        </p:cTn>
                                        <p:tgtEl>
                                          <p:spTgt spid="172"/>
                                        </p:tgtEl>
                                        <p:attrNameLst>
                                          <p:attrName>style.visibility</p:attrName>
                                        </p:attrNameLst>
                                      </p:cBhvr>
                                      <p:to>
                                        <p:strVal val="visible"/>
                                      </p:to>
                                    </p:set>
                                  </p:childTnLst>
                                </p:cTn>
                              </p:par>
                              <p:par>
                                <p:cTn id="86" presetID="1" presetClass="entr" presetSubtype="0" fill="hold" grpId="1" nodeType="withEffect">
                                  <p:stCondLst>
                                    <p:cond delay="0"/>
                                  </p:stCondLst>
                                  <p:childTnLst>
                                    <p:set>
                                      <p:cBhvr>
                                        <p:cTn id="87" dur="1" fill="hold">
                                          <p:stCondLst>
                                            <p:cond delay="0"/>
                                          </p:stCondLst>
                                        </p:cTn>
                                        <p:tgtEl>
                                          <p:spTgt spid="173"/>
                                        </p:tgtEl>
                                        <p:attrNameLst>
                                          <p:attrName>style.visibility</p:attrName>
                                        </p:attrNameLst>
                                      </p:cBhvr>
                                      <p:to>
                                        <p:strVal val="visible"/>
                                      </p:to>
                                    </p:set>
                                  </p:childTnLst>
                                </p:cTn>
                              </p:par>
                              <p:par>
                                <p:cTn id="88" presetID="1" presetClass="entr" presetSubtype="0" fill="hold" grpId="1" nodeType="withEffect">
                                  <p:stCondLst>
                                    <p:cond delay="0"/>
                                  </p:stCondLst>
                                  <p:childTnLst>
                                    <p:set>
                                      <p:cBhvr>
                                        <p:cTn id="89" dur="1" fill="hold">
                                          <p:stCondLst>
                                            <p:cond delay="0"/>
                                          </p:stCondLst>
                                        </p:cTn>
                                        <p:tgtEl>
                                          <p:spTgt spid="174"/>
                                        </p:tgtEl>
                                        <p:attrNameLst>
                                          <p:attrName>style.visibility</p:attrName>
                                        </p:attrNameLst>
                                      </p:cBhvr>
                                      <p:to>
                                        <p:strVal val="visible"/>
                                      </p:to>
                                    </p:set>
                                  </p:childTnLst>
                                </p:cTn>
                              </p:par>
                              <p:par>
                                <p:cTn id="90" presetID="1" presetClass="entr" presetSubtype="0" fill="hold" grpId="1" nodeType="withEffect">
                                  <p:stCondLst>
                                    <p:cond delay="0"/>
                                  </p:stCondLst>
                                  <p:childTnLst>
                                    <p:set>
                                      <p:cBhvr>
                                        <p:cTn id="91" dur="1" fill="hold">
                                          <p:stCondLst>
                                            <p:cond delay="0"/>
                                          </p:stCondLst>
                                        </p:cTn>
                                        <p:tgtEl>
                                          <p:spTgt spid="175"/>
                                        </p:tgtEl>
                                        <p:attrNameLst>
                                          <p:attrName>style.visibility</p:attrName>
                                        </p:attrNameLst>
                                      </p:cBhvr>
                                      <p:to>
                                        <p:strVal val="visible"/>
                                      </p:to>
                                    </p:set>
                                  </p:childTnLst>
                                </p:cTn>
                              </p:par>
                              <p:par>
                                <p:cTn id="92" presetID="1" presetClass="entr" presetSubtype="0" fill="hold" grpId="1" nodeType="withEffect">
                                  <p:stCondLst>
                                    <p:cond delay="0"/>
                                  </p:stCondLst>
                                  <p:childTnLst>
                                    <p:set>
                                      <p:cBhvr>
                                        <p:cTn id="93" dur="1" fill="hold">
                                          <p:stCondLst>
                                            <p:cond delay="0"/>
                                          </p:stCondLst>
                                        </p:cTn>
                                        <p:tgtEl>
                                          <p:spTgt spid="176"/>
                                        </p:tgtEl>
                                        <p:attrNameLst>
                                          <p:attrName>style.visibility</p:attrName>
                                        </p:attrNameLst>
                                      </p:cBhvr>
                                      <p:to>
                                        <p:strVal val="visible"/>
                                      </p:to>
                                    </p:set>
                                  </p:childTnLst>
                                </p:cTn>
                              </p:par>
                              <p:par>
                                <p:cTn id="94" presetID="1" presetClass="entr" presetSubtype="0" fill="hold" grpId="1" nodeType="withEffect">
                                  <p:stCondLst>
                                    <p:cond delay="0"/>
                                  </p:stCondLst>
                                  <p:childTnLst>
                                    <p:set>
                                      <p:cBhvr>
                                        <p:cTn id="95" dur="1" fill="hold">
                                          <p:stCondLst>
                                            <p:cond delay="0"/>
                                          </p:stCondLst>
                                        </p:cTn>
                                        <p:tgtEl>
                                          <p:spTgt spid="187"/>
                                        </p:tgtEl>
                                        <p:attrNameLst>
                                          <p:attrName>style.visibility</p:attrName>
                                        </p:attrNameLst>
                                      </p:cBhvr>
                                      <p:to>
                                        <p:strVal val="visible"/>
                                      </p:to>
                                    </p:set>
                                  </p:childTnLst>
                                </p:cTn>
                              </p:par>
                              <p:par>
                                <p:cTn id="96" presetID="1" presetClass="entr" presetSubtype="0" fill="hold" grpId="1" nodeType="withEffect">
                                  <p:stCondLst>
                                    <p:cond delay="0"/>
                                  </p:stCondLst>
                                  <p:childTnLst>
                                    <p:set>
                                      <p:cBhvr>
                                        <p:cTn id="97" dur="1" fill="hold">
                                          <p:stCondLst>
                                            <p:cond delay="0"/>
                                          </p:stCondLst>
                                        </p:cTn>
                                        <p:tgtEl>
                                          <p:spTgt spid="188"/>
                                        </p:tgtEl>
                                        <p:attrNameLst>
                                          <p:attrName>style.visibility</p:attrName>
                                        </p:attrNameLst>
                                      </p:cBhvr>
                                      <p:to>
                                        <p:strVal val="visible"/>
                                      </p:to>
                                    </p:set>
                                  </p:childTnLst>
                                </p:cTn>
                              </p:par>
                              <p:par>
                                <p:cTn id="98" presetID="1" presetClass="entr" presetSubtype="0" fill="hold" grpId="1" nodeType="withEffect">
                                  <p:stCondLst>
                                    <p:cond delay="0"/>
                                  </p:stCondLst>
                                  <p:childTnLst>
                                    <p:set>
                                      <p:cBhvr>
                                        <p:cTn id="99" dur="1" fill="hold">
                                          <p:stCondLst>
                                            <p:cond delay="0"/>
                                          </p:stCondLst>
                                        </p:cTn>
                                        <p:tgtEl>
                                          <p:spTgt spid="189"/>
                                        </p:tgtEl>
                                        <p:attrNameLst>
                                          <p:attrName>style.visibility</p:attrName>
                                        </p:attrNameLst>
                                      </p:cBhvr>
                                      <p:to>
                                        <p:strVal val="visible"/>
                                      </p:to>
                                    </p:set>
                                  </p:childTnLst>
                                </p:cTn>
                              </p:par>
                              <p:par>
                                <p:cTn id="100" presetID="1" presetClass="entr" presetSubtype="0" fill="hold" grpId="1" nodeType="withEffect">
                                  <p:stCondLst>
                                    <p:cond delay="0"/>
                                  </p:stCondLst>
                                  <p:childTnLst>
                                    <p:set>
                                      <p:cBhvr>
                                        <p:cTn id="101" dur="1" fill="hold">
                                          <p:stCondLst>
                                            <p:cond delay="0"/>
                                          </p:stCondLst>
                                        </p:cTn>
                                        <p:tgtEl>
                                          <p:spTgt spid="190"/>
                                        </p:tgtEl>
                                        <p:attrNameLst>
                                          <p:attrName>style.visibility</p:attrName>
                                        </p:attrNameLst>
                                      </p:cBhvr>
                                      <p:to>
                                        <p:strVal val="visible"/>
                                      </p:to>
                                    </p:set>
                                  </p:childTnLst>
                                </p:cTn>
                              </p:par>
                              <p:par>
                                <p:cTn id="102" presetID="1" presetClass="entr" presetSubtype="0" fill="hold" grpId="1" nodeType="withEffect">
                                  <p:stCondLst>
                                    <p:cond delay="0"/>
                                  </p:stCondLst>
                                  <p:childTnLst>
                                    <p:set>
                                      <p:cBhvr>
                                        <p:cTn id="103" dur="1" fill="hold">
                                          <p:stCondLst>
                                            <p:cond delay="0"/>
                                          </p:stCondLst>
                                        </p:cTn>
                                        <p:tgtEl>
                                          <p:spTgt spid="191"/>
                                        </p:tgtEl>
                                        <p:attrNameLst>
                                          <p:attrName>style.visibility</p:attrName>
                                        </p:attrNameLst>
                                      </p:cBhvr>
                                      <p:to>
                                        <p:strVal val="visible"/>
                                      </p:to>
                                    </p:set>
                                  </p:childTnLst>
                                </p:cTn>
                              </p:par>
                              <p:par>
                                <p:cTn id="104" presetID="1" presetClass="entr" presetSubtype="0" fill="hold" grpId="1" nodeType="withEffect">
                                  <p:stCondLst>
                                    <p:cond delay="0"/>
                                  </p:stCondLst>
                                  <p:childTnLst>
                                    <p:set>
                                      <p:cBhvr>
                                        <p:cTn id="105" dur="1" fill="hold">
                                          <p:stCondLst>
                                            <p:cond delay="0"/>
                                          </p:stCondLst>
                                        </p:cTn>
                                        <p:tgtEl>
                                          <p:spTgt spid="192"/>
                                        </p:tgtEl>
                                        <p:attrNameLst>
                                          <p:attrName>style.visibility</p:attrName>
                                        </p:attrNameLst>
                                      </p:cBhvr>
                                      <p:to>
                                        <p:strVal val="visible"/>
                                      </p:to>
                                    </p:set>
                                  </p:childTnLst>
                                </p:cTn>
                              </p:par>
                              <p:par>
                                <p:cTn id="106" presetID="1" presetClass="entr" presetSubtype="0" fill="hold" grpId="1" nodeType="withEffect">
                                  <p:stCondLst>
                                    <p:cond delay="0"/>
                                  </p:stCondLst>
                                  <p:childTnLst>
                                    <p:set>
                                      <p:cBhvr>
                                        <p:cTn id="107" dur="1" fill="hold">
                                          <p:stCondLst>
                                            <p:cond delay="0"/>
                                          </p:stCondLst>
                                        </p:cTn>
                                        <p:tgtEl>
                                          <p:spTgt spid="193"/>
                                        </p:tgtEl>
                                        <p:attrNameLst>
                                          <p:attrName>style.visibility</p:attrName>
                                        </p:attrNameLst>
                                      </p:cBhvr>
                                      <p:to>
                                        <p:strVal val="visible"/>
                                      </p:to>
                                    </p:set>
                                  </p:childTnLst>
                                </p:cTn>
                              </p:par>
                              <p:par>
                                <p:cTn id="108" presetID="1" presetClass="entr" presetSubtype="0" fill="hold" grpId="1" nodeType="withEffect">
                                  <p:stCondLst>
                                    <p:cond delay="0"/>
                                  </p:stCondLst>
                                  <p:childTnLst>
                                    <p:set>
                                      <p:cBhvr>
                                        <p:cTn id="109" dur="1" fill="hold">
                                          <p:stCondLst>
                                            <p:cond delay="0"/>
                                          </p:stCondLst>
                                        </p:cTn>
                                        <p:tgtEl>
                                          <p:spTgt spid="194"/>
                                        </p:tgtEl>
                                        <p:attrNameLst>
                                          <p:attrName>style.visibility</p:attrName>
                                        </p:attrNameLst>
                                      </p:cBhvr>
                                      <p:to>
                                        <p:strVal val="visible"/>
                                      </p:to>
                                    </p:set>
                                  </p:childTnLst>
                                </p:cTn>
                              </p:par>
                              <p:par>
                                <p:cTn id="110" presetID="1" presetClass="entr" presetSubtype="0" fill="hold" grpId="1" nodeType="withEffect">
                                  <p:stCondLst>
                                    <p:cond delay="0"/>
                                  </p:stCondLst>
                                  <p:childTnLst>
                                    <p:set>
                                      <p:cBhvr>
                                        <p:cTn id="111" dur="1" fill="hold">
                                          <p:stCondLst>
                                            <p:cond delay="0"/>
                                          </p:stCondLst>
                                        </p:cTn>
                                        <p:tgtEl>
                                          <p:spTgt spid="195"/>
                                        </p:tgtEl>
                                        <p:attrNameLst>
                                          <p:attrName>style.visibility</p:attrName>
                                        </p:attrNameLst>
                                      </p:cBhvr>
                                      <p:to>
                                        <p:strVal val="visible"/>
                                      </p:to>
                                    </p:set>
                                  </p:childTnLst>
                                </p:cTn>
                              </p:par>
                              <p:par>
                                <p:cTn id="112" presetID="1" presetClass="entr" presetSubtype="0" fill="hold" grpId="1" nodeType="withEffect">
                                  <p:stCondLst>
                                    <p:cond delay="0"/>
                                  </p:stCondLst>
                                  <p:childTnLst>
                                    <p:set>
                                      <p:cBhvr>
                                        <p:cTn id="113" dur="1" fill="hold">
                                          <p:stCondLst>
                                            <p:cond delay="0"/>
                                          </p:stCondLst>
                                        </p:cTn>
                                        <p:tgtEl>
                                          <p:spTgt spid="196"/>
                                        </p:tgtEl>
                                        <p:attrNameLst>
                                          <p:attrName>style.visibility</p:attrName>
                                        </p:attrNameLst>
                                      </p:cBhvr>
                                      <p:to>
                                        <p:strVal val="visible"/>
                                      </p:to>
                                    </p:set>
                                  </p:childTnLst>
                                </p:cTn>
                              </p:par>
                              <p:par>
                                <p:cTn id="114" presetID="1" presetClass="entr" presetSubtype="0" fill="hold" grpId="1" nodeType="withEffect">
                                  <p:stCondLst>
                                    <p:cond delay="0"/>
                                  </p:stCondLst>
                                  <p:childTnLst>
                                    <p:set>
                                      <p:cBhvr>
                                        <p:cTn id="115" dur="1" fill="hold">
                                          <p:stCondLst>
                                            <p:cond delay="0"/>
                                          </p:stCondLst>
                                        </p:cTn>
                                        <p:tgtEl>
                                          <p:spTgt spid="197"/>
                                        </p:tgtEl>
                                        <p:attrNameLst>
                                          <p:attrName>style.visibility</p:attrName>
                                        </p:attrNameLst>
                                      </p:cBhvr>
                                      <p:to>
                                        <p:strVal val="visible"/>
                                      </p:to>
                                    </p:set>
                                  </p:childTnLst>
                                </p:cTn>
                              </p:par>
                              <p:par>
                                <p:cTn id="116" presetID="1" presetClass="entr" presetSubtype="0" fill="hold" grpId="1" nodeType="withEffect">
                                  <p:stCondLst>
                                    <p:cond delay="0"/>
                                  </p:stCondLst>
                                  <p:childTnLst>
                                    <p:set>
                                      <p:cBhvr>
                                        <p:cTn id="117" dur="1" fill="hold">
                                          <p:stCondLst>
                                            <p:cond delay="0"/>
                                          </p:stCondLst>
                                        </p:cTn>
                                        <p:tgtEl>
                                          <p:spTgt spid="198"/>
                                        </p:tgtEl>
                                        <p:attrNameLst>
                                          <p:attrName>style.visibility</p:attrName>
                                        </p:attrNameLst>
                                      </p:cBhvr>
                                      <p:to>
                                        <p:strVal val="visible"/>
                                      </p:to>
                                    </p:set>
                                  </p:childTnLst>
                                </p:cTn>
                              </p:par>
                              <p:par>
                                <p:cTn id="118" presetID="1" presetClass="entr" presetSubtype="0" fill="hold" grpId="1" nodeType="withEffect">
                                  <p:stCondLst>
                                    <p:cond delay="0"/>
                                  </p:stCondLst>
                                  <p:childTnLst>
                                    <p:set>
                                      <p:cBhvr>
                                        <p:cTn id="119" dur="1" fill="hold">
                                          <p:stCondLst>
                                            <p:cond delay="0"/>
                                          </p:stCondLst>
                                        </p:cTn>
                                        <p:tgtEl>
                                          <p:spTgt spid="199"/>
                                        </p:tgtEl>
                                        <p:attrNameLst>
                                          <p:attrName>style.visibility</p:attrName>
                                        </p:attrNameLst>
                                      </p:cBhvr>
                                      <p:to>
                                        <p:strVal val="visible"/>
                                      </p:to>
                                    </p:set>
                                  </p:childTnLst>
                                </p:cTn>
                              </p:par>
                              <p:par>
                                <p:cTn id="120" presetID="1" presetClass="entr" presetSubtype="0" fill="hold" grpId="1" nodeType="withEffect">
                                  <p:stCondLst>
                                    <p:cond delay="0"/>
                                  </p:stCondLst>
                                  <p:childTnLst>
                                    <p:set>
                                      <p:cBhvr>
                                        <p:cTn id="121" dur="1" fill="hold">
                                          <p:stCondLst>
                                            <p:cond delay="0"/>
                                          </p:stCondLst>
                                        </p:cTn>
                                        <p:tgtEl>
                                          <p:spTgt spid="200"/>
                                        </p:tgtEl>
                                        <p:attrNameLst>
                                          <p:attrName>style.visibility</p:attrName>
                                        </p:attrNameLst>
                                      </p:cBhvr>
                                      <p:to>
                                        <p:strVal val="visible"/>
                                      </p:to>
                                    </p:set>
                                  </p:childTnLst>
                                </p:cTn>
                              </p:par>
                              <p:par>
                                <p:cTn id="122" presetID="1" presetClass="entr" presetSubtype="0" fill="hold" grpId="1" nodeType="withEffect">
                                  <p:stCondLst>
                                    <p:cond delay="0"/>
                                  </p:stCondLst>
                                  <p:childTnLst>
                                    <p:set>
                                      <p:cBhvr>
                                        <p:cTn id="123" dur="1" fill="hold">
                                          <p:stCondLst>
                                            <p:cond delay="0"/>
                                          </p:stCondLst>
                                        </p:cTn>
                                        <p:tgtEl>
                                          <p:spTgt spid="201"/>
                                        </p:tgtEl>
                                        <p:attrNameLst>
                                          <p:attrName>style.visibility</p:attrName>
                                        </p:attrNameLst>
                                      </p:cBhvr>
                                      <p:to>
                                        <p:strVal val="visible"/>
                                      </p:to>
                                    </p:set>
                                  </p:childTnLst>
                                </p:cTn>
                              </p:par>
                              <p:par>
                                <p:cTn id="124" presetID="1" presetClass="entr" presetSubtype="0" fill="hold" grpId="1" nodeType="withEffect">
                                  <p:stCondLst>
                                    <p:cond delay="0"/>
                                  </p:stCondLst>
                                  <p:childTnLst>
                                    <p:set>
                                      <p:cBhvr>
                                        <p:cTn id="125" dur="1" fill="hold">
                                          <p:stCondLst>
                                            <p:cond delay="0"/>
                                          </p:stCondLst>
                                        </p:cTn>
                                        <p:tgtEl>
                                          <p:spTgt spid="202"/>
                                        </p:tgtEl>
                                        <p:attrNameLst>
                                          <p:attrName>style.visibility</p:attrName>
                                        </p:attrNameLst>
                                      </p:cBhvr>
                                      <p:to>
                                        <p:strVal val="visible"/>
                                      </p:to>
                                    </p:set>
                                  </p:childTnLst>
                                </p:cTn>
                              </p:par>
                              <p:par>
                                <p:cTn id="126" presetID="1" presetClass="entr" presetSubtype="0" fill="hold" grpId="1" nodeType="withEffect">
                                  <p:stCondLst>
                                    <p:cond delay="0"/>
                                  </p:stCondLst>
                                  <p:childTnLst>
                                    <p:set>
                                      <p:cBhvr>
                                        <p:cTn id="127" dur="1" fill="hold">
                                          <p:stCondLst>
                                            <p:cond delay="0"/>
                                          </p:stCondLst>
                                        </p:cTn>
                                        <p:tgtEl>
                                          <p:spTgt spid="203"/>
                                        </p:tgtEl>
                                        <p:attrNameLst>
                                          <p:attrName>style.visibility</p:attrName>
                                        </p:attrNameLst>
                                      </p:cBhvr>
                                      <p:to>
                                        <p:strVal val="visible"/>
                                      </p:to>
                                    </p:set>
                                  </p:childTnLst>
                                </p:cTn>
                              </p:par>
                              <p:par>
                                <p:cTn id="128" presetID="1" presetClass="entr" presetSubtype="0" fill="hold" grpId="1" nodeType="withEffect">
                                  <p:stCondLst>
                                    <p:cond delay="0"/>
                                  </p:stCondLst>
                                  <p:childTnLst>
                                    <p:set>
                                      <p:cBhvr>
                                        <p:cTn id="129" dur="1" fill="hold">
                                          <p:stCondLst>
                                            <p:cond delay="0"/>
                                          </p:stCondLst>
                                        </p:cTn>
                                        <p:tgtEl>
                                          <p:spTgt spid="204"/>
                                        </p:tgtEl>
                                        <p:attrNameLst>
                                          <p:attrName>style.visibility</p:attrName>
                                        </p:attrNameLst>
                                      </p:cBhvr>
                                      <p:to>
                                        <p:strVal val="visible"/>
                                      </p:to>
                                    </p:set>
                                  </p:childTnLst>
                                </p:cTn>
                              </p:par>
                              <p:par>
                                <p:cTn id="130" presetID="1" presetClass="entr" presetSubtype="0" fill="hold" grpId="1" nodeType="withEffect">
                                  <p:stCondLst>
                                    <p:cond delay="0"/>
                                  </p:stCondLst>
                                  <p:childTnLst>
                                    <p:set>
                                      <p:cBhvr>
                                        <p:cTn id="131" dur="1" fill="hold">
                                          <p:stCondLst>
                                            <p:cond delay="0"/>
                                          </p:stCondLst>
                                        </p:cTn>
                                        <p:tgtEl>
                                          <p:spTgt spid="205"/>
                                        </p:tgtEl>
                                        <p:attrNameLst>
                                          <p:attrName>style.visibility</p:attrName>
                                        </p:attrNameLst>
                                      </p:cBhvr>
                                      <p:to>
                                        <p:strVal val="visible"/>
                                      </p:to>
                                    </p:set>
                                  </p:childTnLst>
                                </p:cTn>
                              </p:par>
                              <p:par>
                                <p:cTn id="132" presetID="1" presetClass="entr" presetSubtype="0" fill="hold" grpId="1" nodeType="withEffect">
                                  <p:stCondLst>
                                    <p:cond delay="0"/>
                                  </p:stCondLst>
                                  <p:childTnLst>
                                    <p:set>
                                      <p:cBhvr>
                                        <p:cTn id="133" dur="1" fill="hold">
                                          <p:stCondLst>
                                            <p:cond delay="0"/>
                                          </p:stCondLst>
                                        </p:cTn>
                                        <p:tgtEl>
                                          <p:spTgt spid="206"/>
                                        </p:tgtEl>
                                        <p:attrNameLst>
                                          <p:attrName>style.visibility</p:attrName>
                                        </p:attrNameLst>
                                      </p:cBhvr>
                                      <p:to>
                                        <p:strVal val="visible"/>
                                      </p:to>
                                    </p:set>
                                  </p:childTnLst>
                                </p:cTn>
                              </p:par>
                              <p:par>
                                <p:cTn id="134" presetID="1" presetClass="entr" presetSubtype="0" fill="hold" grpId="1" nodeType="withEffect">
                                  <p:stCondLst>
                                    <p:cond delay="0"/>
                                  </p:stCondLst>
                                  <p:childTnLst>
                                    <p:set>
                                      <p:cBhvr>
                                        <p:cTn id="135" dur="1" fill="hold">
                                          <p:stCondLst>
                                            <p:cond delay="0"/>
                                          </p:stCondLst>
                                        </p:cTn>
                                        <p:tgtEl>
                                          <p:spTgt spid="207"/>
                                        </p:tgtEl>
                                        <p:attrNameLst>
                                          <p:attrName>style.visibility</p:attrName>
                                        </p:attrNameLst>
                                      </p:cBhvr>
                                      <p:to>
                                        <p:strVal val="visible"/>
                                      </p:to>
                                    </p:set>
                                  </p:childTnLst>
                                </p:cTn>
                              </p:par>
                              <p:par>
                                <p:cTn id="136" presetID="1" presetClass="entr" presetSubtype="0" fill="hold" grpId="1" nodeType="withEffect">
                                  <p:stCondLst>
                                    <p:cond delay="0"/>
                                  </p:stCondLst>
                                  <p:childTnLst>
                                    <p:set>
                                      <p:cBhvr>
                                        <p:cTn id="137" dur="1" fill="hold">
                                          <p:stCondLst>
                                            <p:cond delay="0"/>
                                          </p:stCondLst>
                                        </p:cTn>
                                        <p:tgtEl>
                                          <p:spTgt spid="208"/>
                                        </p:tgtEl>
                                        <p:attrNameLst>
                                          <p:attrName>style.visibility</p:attrName>
                                        </p:attrNameLst>
                                      </p:cBhvr>
                                      <p:to>
                                        <p:strVal val="visible"/>
                                      </p:to>
                                    </p:set>
                                  </p:childTnLst>
                                </p:cTn>
                              </p:par>
                              <p:par>
                                <p:cTn id="138" presetID="1" presetClass="entr" presetSubtype="0" fill="hold" grpId="1" nodeType="withEffect">
                                  <p:stCondLst>
                                    <p:cond delay="0"/>
                                  </p:stCondLst>
                                  <p:childTnLst>
                                    <p:set>
                                      <p:cBhvr>
                                        <p:cTn id="139" dur="1" fill="hold">
                                          <p:stCondLst>
                                            <p:cond delay="0"/>
                                          </p:stCondLst>
                                        </p:cTn>
                                        <p:tgtEl>
                                          <p:spTgt spid="209"/>
                                        </p:tgtEl>
                                        <p:attrNameLst>
                                          <p:attrName>style.visibility</p:attrName>
                                        </p:attrNameLst>
                                      </p:cBhvr>
                                      <p:to>
                                        <p:strVal val="visible"/>
                                      </p:to>
                                    </p:set>
                                  </p:childTnLst>
                                </p:cTn>
                              </p:par>
                              <p:par>
                                <p:cTn id="140" presetID="1" presetClass="entr" presetSubtype="0" fill="hold" grpId="1" nodeType="withEffect">
                                  <p:stCondLst>
                                    <p:cond delay="0"/>
                                  </p:stCondLst>
                                  <p:childTnLst>
                                    <p:set>
                                      <p:cBhvr>
                                        <p:cTn id="141" dur="1" fill="hold">
                                          <p:stCondLst>
                                            <p:cond delay="0"/>
                                          </p:stCondLst>
                                        </p:cTn>
                                        <p:tgtEl>
                                          <p:spTgt spid="210"/>
                                        </p:tgtEl>
                                        <p:attrNameLst>
                                          <p:attrName>style.visibility</p:attrName>
                                        </p:attrNameLst>
                                      </p:cBhvr>
                                      <p:to>
                                        <p:strVal val="visible"/>
                                      </p:to>
                                    </p:set>
                                  </p:childTnLst>
                                </p:cTn>
                              </p:par>
                              <p:par>
                                <p:cTn id="142" presetID="1" presetClass="entr" presetSubtype="0" fill="hold" grpId="1" nodeType="withEffect">
                                  <p:stCondLst>
                                    <p:cond delay="0"/>
                                  </p:stCondLst>
                                  <p:childTnLst>
                                    <p:set>
                                      <p:cBhvr>
                                        <p:cTn id="143" dur="1" fill="hold">
                                          <p:stCondLst>
                                            <p:cond delay="0"/>
                                          </p:stCondLst>
                                        </p:cTn>
                                        <p:tgtEl>
                                          <p:spTgt spid="211"/>
                                        </p:tgtEl>
                                        <p:attrNameLst>
                                          <p:attrName>style.visibility</p:attrName>
                                        </p:attrNameLst>
                                      </p:cBhvr>
                                      <p:to>
                                        <p:strVal val="visible"/>
                                      </p:to>
                                    </p:set>
                                  </p:childTnLst>
                                </p:cTn>
                              </p:par>
                              <p:par>
                                <p:cTn id="144" presetID="1" presetClass="entr" presetSubtype="0" fill="hold" grpId="1" nodeType="withEffect">
                                  <p:stCondLst>
                                    <p:cond delay="0"/>
                                  </p:stCondLst>
                                  <p:childTnLst>
                                    <p:set>
                                      <p:cBhvr>
                                        <p:cTn id="145" dur="1" fill="hold">
                                          <p:stCondLst>
                                            <p:cond delay="0"/>
                                          </p:stCondLst>
                                        </p:cTn>
                                        <p:tgtEl>
                                          <p:spTgt spid="212"/>
                                        </p:tgtEl>
                                        <p:attrNameLst>
                                          <p:attrName>style.visibility</p:attrName>
                                        </p:attrNameLst>
                                      </p:cBhvr>
                                      <p:to>
                                        <p:strVal val="visible"/>
                                      </p:to>
                                    </p:set>
                                  </p:childTnLst>
                                </p:cTn>
                              </p:par>
                              <p:par>
                                <p:cTn id="146" presetID="1" presetClass="entr" presetSubtype="0" fill="hold" grpId="1" nodeType="withEffect">
                                  <p:stCondLst>
                                    <p:cond delay="0"/>
                                  </p:stCondLst>
                                  <p:childTnLst>
                                    <p:set>
                                      <p:cBhvr>
                                        <p:cTn id="147" dur="1" fill="hold">
                                          <p:stCondLst>
                                            <p:cond delay="0"/>
                                          </p:stCondLst>
                                        </p:cTn>
                                        <p:tgtEl>
                                          <p:spTgt spid="213"/>
                                        </p:tgtEl>
                                        <p:attrNameLst>
                                          <p:attrName>style.visibility</p:attrName>
                                        </p:attrNameLst>
                                      </p:cBhvr>
                                      <p:to>
                                        <p:strVal val="visible"/>
                                      </p:to>
                                    </p:set>
                                  </p:childTnLst>
                                </p:cTn>
                              </p:par>
                              <p:par>
                                <p:cTn id="148" presetID="1" presetClass="entr" presetSubtype="0" fill="hold" grpId="1" nodeType="withEffect">
                                  <p:stCondLst>
                                    <p:cond delay="0"/>
                                  </p:stCondLst>
                                  <p:childTnLst>
                                    <p:set>
                                      <p:cBhvr>
                                        <p:cTn id="149" dur="1" fill="hold">
                                          <p:stCondLst>
                                            <p:cond delay="0"/>
                                          </p:stCondLst>
                                        </p:cTn>
                                        <p:tgtEl>
                                          <p:spTgt spid="214"/>
                                        </p:tgtEl>
                                        <p:attrNameLst>
                                          <p:attrName>style.visibility</p:attrName>
                                        </p:attrNameLst>
                                      </p:cBhvr>
                                      <p:to>
                                        <p:strVal val="visible"/>
                                      </p:to>
                                    </p:set>
                                  </p:childTnLst>
                                </p:cTn>
                              </p:par>
                              <p:par>
                                <p:cTn id="150" presetID="1" presetClass="entr" presetSubtype="0" fill="hold" grpId="1" nodeType="withEffect">
                                  <p:stCondLst>
                                    <p:cond delay="0"/>
                                  </p:stCondLst>
                                  <p:childTnLst>
                                    <p:set>
                                      <p:cBhvr>
                                        <p:cTn id="151" dur="1" fill="hold">
                                          <p:stCondLst>
                                            <p:cond delay="0"/>
                                          </p:stCondLst>
                                        </p:cTn>
                                        <p:tgtEl>
                                          <p:spTgt spid="215"/>
                                        </p:tgtEl>
                                        <p:attrNameLst>
                                          <p:attrName>style.visibility</p:attrName>
                                        </p:attrNameLst>
                                      </p:cBhvr>
                                      <p:to>
                                        <p:strVal val="visible"/>
                                      </p:to>
                                    </p:set>
                                  </p:childTnLst>
                                </p:cTn>
                              </p:par>
                              <p:par>
                                <p:cTn id="152" presetID="1" presetClass="entr" presetSubtype="0" fill="hold" grpId="1" nodeType="withEffect">
                                  <p:stCondLst>
                                    <p:cond delay="0"/>
                                  </p:stCondLst>
                                  <p:childTnLst>
                                    <p:set>
                                      <p:cBhvr>
                                        <p:cTn id="153" dur="1" fill="hold">
                                          <p:stCondLst>
                                            <p:cond delay="0"/>
                                          </p:stCondLst>
                                        </p:cTn>
                                        <p:tgtEl>
                                          <p:spTgt spid="216"/>
                                        </p:tgtEl>
                                        <p:attrNameLst>
                                          <p:attrName>style.visibility</p:attrName>
                                        </p:attrNameLst>
                                      </p:cBhvr>
                                      <p:to>
                                        <p:strVal val="visible"/>
                                      </p:to>
                                    </p:set>
                                  </p:childTnLst>
                                </p:cTn>
                              </p:par>
                              <p:par>
                                <p:cTn id="154" presetID="1" presetClass="entr" presetSubtype="0" fill="hold" grpId="1" nodeType="withEffect">
                                  <p:stCondLst>
                                    <p:cond delay="0"/>
                                  </p:stCondLst>
                                  <p:childTnLst>
                                    <p:set>
                                      <p:cBhvr>
                                        <p:cTn id="155" dur="1" fill="hold">
                                          <p:stCondLst>
                                            <p:cond delay="0"/>
                                          </p:stCondLst>
                                        </p:cTn>
                                        <p:tgtEl>
                                          <p:spTgt spid="217"/>
                                        </p:tgtEl>
                                        <p:attrNameLst>
                                          <p:attrName>style.visibility</p:attrName>
                                        </p:attrNameLst>
                                      </p:cBhvr>
                                      <p:to>
                                        <p:strVal val="visible"/>
                                      </p:to>
                                    </p:set>
                                  </p:childTnLst>
                                </p:cTn>
                              </p:par>
                              <p:par>
                                <p:cTn id="156" presetID="1" presetClass="entr" presetSubtype="0" fill="hold" grpId="1" nodeType="withEffect">
                                  <p:stCondLst>
                                    <p:cond delay="0"/>
                                  </p:stCondLst>
                                  <p:childTnLst>
                                    <p:set>
                                      <p:cBhvr>
                                        <p:cTn id="157" dur="1" fill="hold">
                                          <p:stCondLst>
                                            <p:cond delay="0"/>
                                          </p:stCondLst>
                                        </p:cTn>
                                        <p:tgtEl>
                                          <p:spTgt spid="218"/>
                                        </p:tgtEl>
                                        <p:attrNameLst>
                                          <p:attrName>style.visibility</p:attrName>
                                        </p:attrNameLst>
                                      </p:cBhvr>
                                      <p:to>
                                        <p:strVal val="visible"/>
                                      </p:to>
                                    </p:set>
                                  </p:childTnLst>
                                </p:cTn>
                              </p:par>
                              <p:par>
                                <p:cTn id="158" presetID="1" presetClass="entr" presetSubtype="0" fill="hold" grpId="1" nodeType="withEffect">
                                  <p:stCondLst>
                                    <p:cond delay="0"/>
                                  </p:stCondLst>
                                  <p:childTnLst>
                                    <p:set>
                                      <p:cBhvr>
                                        <p:cTn id="159" dur="1" fill="hold">
                                          <p:stCondLst>
                                            <p:cond delay="0"/>
                                          </p:stCondLst>
                                        </p:cTn>
                                        <p:tgtEl>
                                          <p:spTgt spid="240"/>
                                        </p:tgtEl>
                                        <p:attrNameLst>
                                          <p:attrName>style.visibility</p:attrName>
                                        </p:attrNameLst>
                                      </p:cBhvr>
                                      <p:to>
                                        <p:strVal val="visible"/>
                                      </p:to>
                                    </p:set>
                                  </p:childTnLst>
                                </p:cTn>
                              </p:par>
                              <p:par>
                                <p:cTn id="160" presetID="1" presetClass="entr" presetSubtype="0" fill="hold" grpId="1" nodeType="withEffect">
                                  <p:stCondLst>
                                    <p:cond delay="0"/>
                                  </p:stCondLst>
                                  <p:childTnLst>
                                    <p:set>
                                      <p:cBhvr>
                                        <p:cTn id="161" dur="1" fill="hold">
                                          <p:stCondLst>
                                            <p:cond delay="0"/>
                                          </p:stCondLst>
                                        </p:cTn>
                                        <p:tgtEl>
                                          <p:spTgt spid="241"/>
                                        </p:tgtEl>
                                        <p:attrNameLst>
                                          <p:attrName>style.visibility</p:attrName>
                                        </p:attrNameLst>
                                      </p:cBhvr>
                                      <p:to>
                                        <p:strVal val="visible"/>
                                      </p:to>
                                    </p:set>
                                  </p:childTnLst>
                                </p:cTn>
                              </p:par>
                              <p:par>
                                <p:cTn id="162" presetID="1" presetClass="entr" presetSubtype="0" fill="hold" grpId="1" nodeType="withEffect">
                                  <p:stCondLst>
                                    <p:cond delay="0"/>
                                  </p:stCondLst>
                                  <p:childTnLst>
                                    <p:set>
                                      <p:cBhvr>
                                        <p:cTn id="163" dur="1" fill="hold">
                                          <p:stCondLst>
                                            <p:cond delay="0"/>
                                          </p:stCondLst>
                                        </p:cTn>
                                        <p:tgtEl>
                                          <p:spTgt spid="242"/>
                                        </p:tgtEl>
                                        <p:attrNameLst>
                                          <p:attrName>style.visibility</p:attrName>
                                        </p:attrNameLst>
                                      </p:cBhvr>
                                      <p:to>
                                        <p:strVal val="visible"/>
                                      </p:to>
                                    </p:set>
                                  </p:childTnLst>
                                </p:cTn>
                              </p:par>
                              <p:par>
                                <p:cTn id="164" presetID="1" presetClass="entr" presetSubtype="0" fill="hold" grpId="1" nodeType="withEffect">
                                  <p:stCondLst>
                                    <p:cond delay="0"/>
                                  </p:stCondLst>
                                  <p:childTnLst>
                                    <p:set>
                                      <p:cBhvr>
                                        <p:cTn id="165" dur="1" fill="hold">
                                          <p:stCondLst>
                                            <p:cond delay="0"/>
                                          </p:stCondLst>
                                        </p:cTn>
                                        <p:tgtEl>
                                          <p:spTgt spid="243"/>
                                        </p:tgtEl>
                                        <p:attrNameLst>
                                          <p:attrName>style.visibility</p:attrName>
                                        </p:attrNameLst>
                                      </p:cBhvr>
                                      <p:to>
                                        <p:strVal val="visible"/>
                                      </p:to>
                                    </p:set>
                                  </p:childTnLst>
                                </p:cTn>
                              </p:par>
                              <p:par>
                                <p:cTn id="166" presetID="1" presetClass="entr" presetSubtype="0" fill="hold" grpId="1" nodeType="withEffect">
                                  <p:stCondLst>
                                    <p:cond delay="0"/>
                                  </p:stCondLst>
                                  <p:childTnLst>
                                    <p:set>
                                      <p:cBhvr>
                                        <p:cTn id="167" dur="1" fill="hold">
                                          <p:stCondLst>
                                            <p:cond delay="0"/>
                                          </p:stCondLst>
                                        </p:cTn>
                                        <p:tgtEl>
                                          <p:spTgt spid="244"/>
                                        </p:tgtEl>
                                        <p:attrNameLst>
                                          <p:attrName>style.visibility</p:attrName>
                                        </p:attrNameLst>
                                      </p:cBhvr>
                                      <p:to>
                                        <p:strVal val="visible"/>
                                      </p:to>
                                    </p:set>
                                  </p:childTnLst>
                                </p:cTn>
                              </p:par>
                              <p:par>
                                <p:cTn id="168" presetID="1" presetClass="entr" presetSubtype="0" fill="hold" grpId="1" nodeType="withEffect">
                                  <p:stCondLst>
                                    <p:cond delay="0"/>
                                  </p:stCondLst>
                                  <p:childTnLst>
                                    <p:set>
                                      <p:cBhvr>
                                        <p:cTn id="169" dur="1" fill="hold">
                                          <p:stCondLst>
                                            <p:cond delay="0"/>
                                          </p:stCondLst>
                                        </p:cTn>
                                        <p:tgtEl>
                                          <p:spTgt spid="245"/>
                                        </p:tgtEl>
                                        <p:attrNameLst>
                                          <p:attrName>style.visibility</p:attrName>
                                        </p:attrNameLst>
                                      </p:cBhvr>
                                      <p:to>
                                        <p:strVal val="visible"/>
                                      </p:to>
                                    </p:set>
                                  </p:childTnLst>
                                </p:cTn>
                              </p:par>
                              <p:par>
                                <p:cTn id="170" presetID="1" presetClass="entr" presetSubtype="0" fill="hold" grpId="1" nodeType="withEffect">
                                  <p:stCondLst>
                                    <p:cond delay="0"/>
                                  </p:stCondLst>
                                  <p:childTnLst>
                                    <p:set>
                                      <p:cBhvr>
                                        <p:cTn id="171" dur="1" fill="hold">
                                          <p:stCondLst>
                                            <p:cond delay="0"/>
                                          </p:stCondLst>
                                        </p:cTn>
                                        <p:tgtEl>
                                          <p:spTgt spid="246"/>
                                        </p:tgtEl>
                                        <p:attrNameLst>
                                          <p:attrName>style.visibility</p:attrName>
                                        </p:attrNameLst>
                                      </p:cBhvr>
                                      <p:to>
                                        <p:strVal val="visible"/>
                                      </p:to>
                                    </p:set>
                                  </p:childTnLst>
                                </p:cTn>
                              </p:par>
                              <p:par>
                                <p:cTn id="172" presetID="1" presetClass="entr" presetSubtype="0" fill="hold" grpId="1" nodeType="withEffect">
                                  <p:stCondLst>
                                    <p:cond delay="0"/>
                                  </p:stCondLst>
                                  <p:childTnLst>
                                    <p:set>
                                      <p:cBhvr>
                                        <p:cTn id="173" dur="1" fill="hold">
                                          <p:stCondLst>
                                            <p:cond delay="0"/>
                                          </p:stCondLst>
                                        </p:cTn>
                                        <p:tgtEl>
                                          <p:spTgt spid="247"/>
                                        </p:tgtEl>
                                        <p:attrNameLst>
                                          <p:attrName>style.visibility</p:attrName>
                                        </p:attrNameLst>
                                      </p:cBhvr>
                                      <p:to>
                                        <p:strVal val="visible"/>
                                      </p:to>
                                    </p:set>
                                  </p:childTnLst>
                                </p:cTn>
                              </p:par>
                              <p:par>
                                <p:cTn id="174" presetID="53" presetClass="entr" presetSubtype="16" fill="hold" grpId="0" nodeType="withEffect">
                                  <p:stCondLst>
                                    <p:cond delay="0"/>
                                  </p:stCondLst>
                                  <p:childTnLst>
                                    <p:set>
                                      <p:cBhvr>
                                        <p:cTn id="175" dur="1" fill="hold">
                                          <p:stCondLst>
                                            <p:cond delay="0"/>
                                          </p:stCondLst>
                                        </p:cTn>
                                        <p:tgtEl>
                                          <p:spTgt spid="251"/>
                                        </p:tgtEl>
                                        <p:attrNameLst>
                                          <p:attrName>style.visibility</p:attrName>
                                        </p:attrNameLst>
                                      </p:cBhvr>
                                      <p:to>
                                        <p:strVal val="visible"/>
                                      </p:to>
                                    </p:set>
                                    <p:anim calcmode="lin" valueType="num">
                                      <p:cBhvr>
                                        <p:cTn id="176" dur="500" fill="hold"/>
                                        <p:tgtEl>
                                          <p:spTgt spid="251"/>
                                        </p:tgtEl>
                                        <p:attrNameLst>
                                          <p:attrName>ppt_w</p:attrName>
                                        </p:attrNameLst>
                                      </p:cBhvr>
                                      <p:tavLst>
                                        <p:tav tm="0">
                                          <p:val>
                                            <p:fltVal val="0"/>
                                          </p:val>
                                        </p:tav>
                                        <p:tav tm="100000">
                                          <p:val>
                                            <p:strVal val="#ppt_w"/>
                                          </p:val>
                                        </p:tav>
                                      </p:tavLst>
                                    </p:anim>
                                    <p:anim calcmode="lin" valueType="num">
                                      <p:cBhvr>
                                        <p:cTn id="177" dur="500" fill="hold"/>
                                        <p:tgtEl>
                                          <p:spTgt spid="251"/>
                                        </p:tgtEl>
                                        <p:attrNameLst>
                                          <p:attrName>ppt_h</p:attrName>
                                        </p:attrNameLst>
                                      </p:cBhvr>
                                      <p:tavLst>
                                        <p:tav tm="0">
                                          <p:val>
                                            <p:fltVal val="0"/>
                                          </p:val>
                                        </p:tav>
                                        <p:tav tm="100000">
                                          <p:val>
                                            <p:strVal val="#ppt_h"/>
                                          </p:val>
                                        </p:tav>
                                      </p:tavLst>
                                    </p:anim>
                                    <p:animEffect transition="in" filter="fade">
                                      <p:cBhvr>
                                        <p:cTn id="178" dur="500"/>
                                        <p:tgtEl>
                                          <p:spTgt spid="251"/>
                                        </p:tgtEl>
                                      </p:cBhvr>
                                    </p:animEffect>
                                  </p:childTnLst>
                                </p:cTn>
                              </p:par>
                              <p:par>
                                <p:cTn id="179" presetID="53" presetClass="entr" presetSubtype="16" fill="hold" grpId="0" nodeType="withEffect">
                                  <p:stCondLst>
                                    <p:cond delay="0"/>
                                  </p:stCondLst>
                                  <p:childTnLst>
                                    <p:set>
                                      <p:cBhvr>
                                        <p:cTn id="180" dur="1" fill="hold">
                                          <p:stCondLst>
                                            <p:cond delay="0"/>
                                          </p:stCondLst>
                                        </p:cTn>
                                        <p:tgtEl>
                                          <p:spTgt spid="252"/>
                                        </p:tgtEl>
                                        <p:attrNameLst>
                                          <p:attrName>style.visibility</p:attrName>
                                        </p:attrNameLst>
                                      </p:cBhvr>
                                      <p:to>
                                        <p:strVal val="visible"/>
                                      </p:to>
                                    </p:set>
                                    <p:anim calcmode="lin" valueType="num">
                                      <p:cBhvr>
                                        <p:cTn id="181" dur="500" fill="hold"/>
                                        <p:tgtEl>
                                          <p:spTgt spid="252"/>
                                        </p:tgtEl>
                                        <p:attrNameLst>
                                          <p:attrName>ppt_w</p:attrName>
                                        </p:attrNameLst>
                                      </p:cBhvr>
                                      <p:tavLst>
                                        <p:tav tm="0">
                                          <p:val>
                                            <p:fltVal val="0"/>
                                          </p:val>
                                        </p:tav>
                                        <p:tav tm="100000">
                                          <p:val>
                                            <p:strVal val="#ppt_w"/>
                                          </p:val>
                                        </p:tav>
                                      </p:tavLst>
                                    </p:anim>
                                    <p:anim calcmode="lin" valueType="num">
                                      <p:cBhvr>
                                        <p:cTn id="182" dur="500" fill="hold"/>
                                        <p:tgtEl>
                                          <p:spTgt spid="252"/>
                                        </p:tgtEl>
                                        <p:attrNameLst>
                                          <p:attrName>ppt_h</p:attrName>
                                        </p:attrNameLst>
                                      </p:cBhvr>
                                      <p:tavLst>
                                        <p:tav tm="0">
                                          <p:val>
                                            <p:fltVal val="0"/>
                                          </p:val>
                                        </p:tav>
                                        <p:tav tm="100000">
                                          <p:val>
                                            <p:strVal val="#ppt_h"/>
                                          </p:val>
                                        </p:tav>
                                      </p:tavLst>
                                    </p:anim>
                                    <p:animEffect transition="in" filter="fade">
                                      <p:cBhvr>
                                        <p:cTn id="183" dur="500"/>
                                        <p:tgtEl>
                                          <p:spTgt spid="252"/>
                                        </p:tgtEl>
                                      </p:cBhvr>
                                    </p:animEffect>
                                  </p:childTnLst>
                                </p:cTn>
                              </p:par>
                            </p:childTnLst>
                          </p:cTn>
                        </p:par>
                      </p:childTnLst>
                    </p:cTn>
                  </p:par>
                  <p:par>
                    <p:cTn id="184" fill="hold">
                      <p:stCondLst>
                        <p:cond delay="indefinite"/>
                      </p:stCondLst>
                      <p:childTnLst>
                        <p:par>
                          <p:cTn id="185" fill="hold">
                            <p:stCondLst>
                              <p:cond delay="0"/>
                            </p:stCondLst>
                            <p:childTnLst>
                              <p:par>
                                <p:cTn id="186" presetID="10" presetClass="exit" presetSubtype="0" repeatCount="indefinite" grpId="0" nodeType="clickEffect">
                                  <p:stCondLst>
                                    <p:cond delay="0"/>
                                  </p:stCondLst>
                                  <p:endCondLst>
                                    <p:cond evt="onNext" delay="0">
                                      <p:tgtEl>
                                        <p:sldTgt/>
                                      </p:tgtEl>
                                    </p:cond>
                                  </p:endCondLst>
                                  <p:childTnLst>
                                    <p:animEffect transition="out" filter="fade">
                                      <p:cBhvr>
                                        <p:cTn id="187" dur="500"/>
                                        <p:tgtEl>
                                          <p:spTgt spid="239"/>
                                        </p:tgtEl>
                                      </p:cBhvr>
                                    </p:animEffect>
                                    <p:set>
                                      <p:cBhvr>
                                        <p:cTn id="188" dur="1" fill="hold">
                                          <p:stCondLst>
                                            <p:cond delay="499"/>
                                          </p:stCondLst>
                                        </p:cTn>
                                        <p:tgtEl>
                                          <p:spTgt spid="239"/>
                                        </p:tgtEl>
                                        <p:attrNameLst>
                                          <p:attrName>style.visibility</p:attrName>
                                        </p:attrNameLst>
                                      </p:cBhvr>
                                      <p:to>
                                        <p:strVal val="hidden"/>
                                      </p:to>
                                    </p:set>
                                  </p:childTnLst>
                                </p:cTn>
                              </p:par>
                              <p:par>
                                <p:cTn id="189" presetID="10" presetClass="exit" presetSubtype="0" repeatCount="indefinite" grpId="0" nodeType="withEffect">
                                  <p:stCondLst>
                                    <p:cond delay="800"/>
                                  </p:stCondLst>
                                  <p:endCondLst>
                                    <p:cond evt="onNext" delay="0">
                                      <p:tgtEl>
                                        <p:sldTgt/>
                                      </p:tgtEl>
                                    </p:cond>
                                  </p:endCondLst>
                                  <p:childTnLst>
                                    <p:animEffect transition="out" filter="fade">
                                      <p:cBhvr>
                                        <p:cTn id="190" dur="500"/>
                                        <p:tgtEl>
                                          <p:spTgt spid="142"/>
                                        </p:tgtEl>
                                      </p:cBhvr>
                                    </p:animEffect>
                                    <p:set>
                                      <p:cBhvr>
                                        <p:cTn id="191" dur="1" fill="hold">
                                          <p:stCondLst>
                                            <p:cond delay="499"/>
                                          </p:stCondLst>
                                        </p:cTn>
                                        <p:tgtEl>
                                          <p:spTgt spid="142"/>
                                        </p:tgtEl>
                                        <p:attrNameLst>
                                          <p:attrName>style.visibility</p:attrName>
                                        </p:attrNameLst>
                                      </p:cBhvr>
                                      <p:to>
                                        <p:strVal val="hidden"/>
                                      </p:to>
                                    </p:set>
                                  </p:childTnLst>
                                </p:cTn>
                              </p:par>
                              <p:par>
                                <p:cTn id="192" presetID="10" presetClass="exit" presetSubtype="0" repeatCount="indefinite" grpId="0" nodeType="withEffect">
                                  <p:stCondLst>
                                    <p:cond delay="4100"/>
                                  </p:stCondLst>
                                  <p:endCondLst>
                                    <p:cond evt="onNext" delay="0">
                                      <p:tgtEl>
                                        <p:sldTgt/>
                                      </p:tgtEl>
                                    </p:cond>
                                  </p:endCondLst>
                                  <p:childTnLst>
                                    <p:animEffect transition="out" filter="fade">
                                      <p:cBhvr>
                                        <p:cTn id="193" dur="500"/>
                                        <p:tgtEl>
                                          <p:spTgt spid="144"/>
                                        </p:tgtEl>
                                      </p:cBhvr>
                                    </p:animEffect>
                                    <p:set>
                                      <p:cBhvr>
                                        <p:cTn id="194" dur="1" fill="hold">
                                          <p:stCondLst>
                                            <p:cond delay="499"/>
                                          </p:stCondLst>
                                        </p:cTn>
                                        <p:tgtEl>
                                          <p:spTgt spid="144"/>
                                        </p:tgtEl>
                                        <p:attrNameLst>
                                          <p:attrName>style.visibility</p:attrName>
                                        </p:attrNameLst>
                                      </p:cBhvr>
                                      <p:to>
                                        <p:strVal val="hidden"/>
                                      </p:to>
                                    </p:set>
                                  </p:childTnLst>
                                </p:cTn>
                              </p:par>
                              <p:par>
                                <p:cTn id="195" presetID="10" presetClass="exit" presetSubtype="0" repeatCount="indefinite" grpId="0" nodeType="withEffect">
                                  <p:stCondLst>
                                    <p:cond delay="1400"/>
                                  </p:stCondLst>
                                  <p:endCondLst>
                                    <p:cond evt="onNext" delay="0">
                                      <p:tgtEl>
                                        <p:sldTgt/>
                                      </p:tgtEl>
                                    </p:cond>
                                  </p:endCondLst>
                                  <p:childTnLst>
                                    <p:animEffect transition="out" filter="fade">
                                      <p:cBhvr>
                                        <p:cTn id="196" dur="500"/>
                                        <p:tgtEl>
                                          <p:spTgt spid="145"/>
                                        </p:tgtEl>
                                      </p:cBhvr>
                                    </p:animEffect>
                                    <p:set>
                                      <p:cBhvr>
                                        <p:cTn id="197" dur="1" fill="hold">
                                          <p:stCondLst>
                                            <p:cond delay="499"/>
                                          </p:stCondLst>
                                        </p:cTn>
                                        <p:tgtEl>
                                          <p:spTgt spid="145"/>
                                        </p:tgtEl>
                                        <p:attrNameLst>
                                          <p:attrName>style.visibility</p:attrName>
                                        </p:attrNameLst>
                                      </p:cBhvr>
                                      <p:to>
                                        <p:strVal val="hidden"/>
                                      </p:to>
                                    </p:set>
                                  </p:childTnLst>
                                </p:cTn>
                              </p:par>
                              <p:par>
                                <p:cTn id="198" presetID="10" presetClass="exit" presetSubtype="0" repeatCount="indefinite" grpId="0" nodeType="withEffect">
                                  <p:stCondLst>
                                    <p:cond delay="1600"/>
                                  </p:stCondLst>
                                  <p:endCondLst>
                                    <p:cond evt="onNext" delay="0">
                                      <p:tgtEl>
                                        <p:sldTgt/>
                                      </p:tgtEl>
                                    </p:cond>
                                  </p:endCondLst>
                                  <p:childTnLst>
                                    <p:animEffect transition="out" filter="fade">
                                      <p:cBhvr>
                                        <p:cTn id="199" dur="500"/>
                                        <p:tgtEl>
                                          <p:spTgt spid="146"/>
                                        </p:tgtEl>
                                      </p:cBhvr>
                                    </p:animEffect>
                                    <p:set>
                                      <p:cBhvr>
                                        <p:cTn id="200" dur="1" fill="hold">
                                          <p:stCondLst>
                                            <p:cond delay="499"/>
                                          </p:stCondLst>
                                        </p:cTn>
                                        <p:tgtEl>
                                          <p:spTgt spid="146"/>
                                        </p:tgtEl>
                                        <p:attrNameLst>
                                          <p:attrName>style.visibility</p:attrName>
                                        </p:attrNameLst>
                                      </p:cBhvr>
                                      <p:to>
                                        <p:strVal val="hidden"/>
                                      </p:to>
                                    </p:set>
                                  </p:childTnLst>
                                </p:cTn>
                              </p:par>
                              <p:par>
                                <p:cTn id="201" presetID="10" presetClass="exit" presetSubtype="0" repeatCount="indefinite" grpId="0" nodeType="withEffect">
                                  <p:stCondLst>
                                    <p:cond delay="1100"/>
                                  </p:stCondLst>
                                  <p:endCondLst>
                                    <p:cond evt="onNext" delay="0">
                                      <p:tgtEl>
                                        <p:sldTgt/>
                                      </p:tgtEl>
                                    </p:cond>
                                  </p:endCondLst>
                                  <p:childTnLst>
                                    <p:animEffect transition="out" filter="fade">
                                      <p:cBhvr>
                                        <p:cTn id="202" dur="500"/>
                                        <p:tgtEl>
                                          <p:spTgt spid="162"/>
                                        </p:tgtEl>
                                      </p:cBhvr>
                                    </p:animEffect>
                                    <p:set>
                                      <p:cBhvr>
                                        <p:cTn id="203" dur="1" fill="hold">
                                          <p:stCondLst>
                                            <p:cond delay="499"/>
                                          </p:stCondLst>
                                        </p:cTn>
                                        <p:tgtEl>
                                          <p:spTgt spid="162"/>
                                        </p:tgtEl>
                                        <p:attrNameLst>
                                          <p:attrName>style.visibility</p:attrName>
                                        </p:attrNameLst>
                                      </p:cBhvr>
                                      <p:to>
                                        <p:strVal val="hidden"/>
                                      </p:to>
                                    </p:set>
                                  </p:childTnLst>
                                </p:cTn>
                              </p:par>
                              <p:par>
                                <p:cTn id="204" presetID="10" presetClass="exit" presetSubtype="0" repeatCount="indefinite" grpId="0" nodeType="withEffect">
                                  <p:stCondLst>
                                    <p:cond delay="5700"/>
                                  </p:stCondLst>
                                  <p:endCondLst>
                                    <p:cond evt="onNext" delay="0">
                                      <p:tgtEl>
                                        <p:sldTgt/>
                                      </p:tgtEl>
                                    </p:cond>
                                  </p:endCondLst>
                                  <p:childTnLst>
                                    <p:animEffect transition="out" filter="fade">
                                      <p:cBhvr>
                                        <p:cTn id="205" dur="500"/>
                                        <p:tgtEl>
                                          <p:spTgt spid="163"/>
                                        </p:tgtEl>
                                      </p:cBhvr>
                                    </p:animEffect>
                                    <p:set>
                                      <p:cBhvr>
                                        <p:cTn id="206" dur="1" fill="hold">
                                          <p:stCondLst>
                                            <p:cond delay="499"/>
                                          </p:stCondLst>
                                        </p:cTn>
                                        <p:tgtEl>
                                          <p:spTgt spid="163"/>
                                        </p:tgtEl>
                                        <p:attrNameLst>
                                          <p:attrName>style.visibility</p:attrName>
                                        </p:attrNameLst>
                                      </p:cBhvr>
                                      <p:to>
                                        <p:strVal val="hidden"/>
                                      </p:to>
                                    </p:set>
                                  </p:childTnLst>
                                </p:cTn>
                              </p:par>
                              <p:par>
                                <p:cTn id="207" presetID="10" presetClass="exit" presetSubtype="0" repeatCount="indefinite" grpId="0" nodeType="withEffect">
                                  <p:stCondLst>
                                    <p:cond delay="4700"/>
                                  </p:stCondLst>
                                  <p:endCondLst>
                                    <p:cond evt="onNext" delay="0">
                                      <p:tgtEl>
                                        <p:sldTgt/>
                                      </p:tgtEl>
                                    </p:cond>
                                  </p:endCondLst>
                                  <p:childTnLst>
                                    <p:animEffect transition="out" filter="fade">
                                      <p:cBhvr>
                                        <p:cTn id="208" dur="500"/>
                                        <p:tgtEl>
                                          <p:spTgt spid="164"/>
                                        </p:tgtEl>
                                      </p:cBhvr>
                                    </p:animEffect>
                                    <p:set>
                                      <p:cBhvr>
                                        <p:cTn id="209" dur="1" fill="hold">
                                          <p:stCondLst>
                                            <p:cond delay="499"/>
                                          </p:stCondLst>
                                        </p:cTn>
                                        <p:tgtEl>
                                          <p:spTgt spid="164"/>
                                        </p:tgtEl>
                                        <p:attrNameLst>
                                          <p:attrName>style.visibility</p:attrName>
                                        </p:attrNameLst>
                                      </p:cBhvr>
                                      <p:to>
                                        <p:strVal val="hidden"/>
                                      </p:to>
                                    </p:set>
                                  </p:childTnLst>
                                </p:cTn>
                              </p:par>
                              <p:par>
                                <p:cTn id="210" presetID="10" presetClass="exit" presetSubtype="0" repeatCount="indefinite" grpId="0" nodeType="withEffect">
                                  <p:stCondLst>
                                    <p:cond delay="4100"/>
                                  </p:stCondLst>
                                  <p:endCondLst>
                                    <p:cond evt="onNext" delay="0">
                                      <p:tgtEl>
                                        <p:sldTgt/>
                                      </p:tgtEl>
                                    </p:cond>
                                  </p:endCondLst>
                                  <p:childTnLst>
                                    <p:animEffect transition="out" filter="fade">
                                      <p:cBhvr>
                                        <p:cTn id="211" dur="500"/>
                                        <p:tgtEl>
                                          <p:spTgt spid="165"/>
                                        </p:tgtEl>
                                      </p:cBhvr>
                                    </p:animEffect>
                                    <p:set>
                                      <p:cBhvr>
                                        <p:cTn id="212" dur="1" fill="hold">
                                          <p:stCondLst>
                                            <p:cond delay="499"/>
                                          </p:stCondLst>
                                        </p:cTn>
                                        <p:tgtEl>
                                          <p:spTgt spid="165"/>
                                        </p:tgtEl>
                                        <p:attrNameLst>
                                          <p:attrName>style.visibility</p:attrName>
                                        </p:attrNameLst>
                                      </p:cBhvr>
                                      <p:to>
                                        <p:strVal val="hidden"/>
                                      </p:to>
                                    </p:set>
                                  </p:childTnLst>
                                </p:cTn>
                              </p:par>
                              <p:par>
                                <p:cTn id="213" presetID="10" presetClass="exit" presetSubtype="0" repeatCount="indefinite" grpId="0" nodeType="withEffect">
                                  <p:stCondLst>
                                    <p:cond delay="6800"/>
                                  </p:stCondLst>
                                  <p:endCondLst>
                                    <p:cond evt="onNext" delay="0">
                                      <p:tgtEl>
                                        <p:sldTgt/>
                                      </p:tgtEl>
                                    </p:cond>
                                  </p:endCondLst>
                                  <p:childTnLst>
                                    <p:animEffect transition="out" filter="fade">
                                      <p:cBhvr>
                                        <p:cTn id="214" dur="500"/>
                                        <p:tgtEl>
                                          <p:spTgt spid="166"/>
                                        </p:tgtEl>
                                      </p:cBhvr>
                                    </p:animEffect>
                                    <p:set>
                                      <p:cBhvr>
                                        <p:cTn id="215" dur="1" fill="hold">
                                          <p:stCondLst>
                                            <p:cond delay="499"/>
                                          </p:stCondLst>
                                        </p:cTn>
                                        <p:tgtEl>
                                          <p:spTgt spid="166"/>
                                        </p:tgtEl>
                                        <p:attrNameLst>
                                          <p:attrName>style.visibility</p:attrName>
                                        </p:attrNameLst>
                                      </p:cBhvr>
                                      <p:to>
                                        <p:strVal val="hidden"/>
                                      </p:to>
                                    </p:set>
                                  </p:childTnLst>
                                </p:cTn>
                              </p:par>
                              <p:par>
                                <p:cTn id="216" presetID="10" presetClass="exit" presetSubtype="0" repeatCount="indefinite" grpId="0" nodeType="withEffect">
                                  <p:stCondLst>
                                    <p:cond delay="500"/>
                                  </p:stCondLst>
                                  <p:endCondLst>
                                    <p:cond evt="onNext" delay="0">
                                      <p:tgtEl>
                                        <p:sldTgt/>
                                      </p:tgtEl>
                                    </p:cond>
                                  </p:endCondLst>
                                  <p:childTnLst>
                                    <p:animEffect transition="out" filter="fade">
                                      <p:cBhvr>
                                        <p:cTn id="217" dur="500"/>
                                        <p:tgtEl>
                                          <p:spTgt spid="167"/>
                                        </p:tgtEl>
                                      </p:cBhvr>
                                    </p:animEffect>
                                    <p:set>
                                      <p:cBhvr>
                                        <p:cTn id="218" dur="1" fill="hold">
                                          <p:stCondLst>
                                            <p:cond delay="499"/>
                                          </p:stCondLst>
                                        </p:cTn>
                                        <p:tgtEl>
                                          <p:spTgt spid="167"/>
                                        </p:tgtEl>
                                        <p:attrNameLst>
                                          <p:attrName>style.visibility</p:attrName>
                                        </p:attrNameLst>
                                      </p:cBhvr>
                                      <p:to>
                                        <p:strVal val="hidden"/>
                                      </p:to>
                                    </p:set>
                                  </p:childTnLst>
                                </p:cTn>
                              </p:par>
                              <p:par>
                                <p:cTn id="219" presetID="10" presetClass="exit" presetSubtype="0" repeatCount="indefinite" grpId="0" nodeType="withEffect">
                                  <p:stCondLst>
                                    <p:cond delay="3000"/>
                                  </p:stCondLst>
                                  <p:endCondLst>
                                    <p:cond evt="onNext" delay="0">
                                      <p:tgtEl>
                                        <p:sldTgt/>
                                      </p:tgtEl>
                                    </p:cond>
                                  </p:endCondLst>
                                  <p:childTnLst>
                                    <p:animEffect transition="out" filter="fade">
                                      <p:cBhvr>
                                        <p:cTn id="220" dur="500"/>
                                        <p:tgtEl>
                                          <p:spTgt spid="168"/>
                                        </p:tgtEl>
                                      </p:cBhvr>
                                    </p:animEffect>
                                    <p:set>
                                      <p:cBhvr>
                                        <p:cTn id="221" dur="1" fill="hold">
                                          <p:stCondLst>
                                            <p:cond delay="499"/>
                                          </p:stCondLst>
                                        </p:cTn>
                                        <p:tgtEl>
                                          <p:spTgt spid="168"/>
                                        </p:tgtEl>
                                        <p:attrNameLst>
                                          <p:attrName>style.visibility</p:attrName>
                                        </p:attrNameLst>
                                      </p:cBhvr>
                                      <p:to>
                                        <p:strVal val="hidden"/>
                                      </p:to>
                                    </p:set>
                                  </p:childTnLst>
                                </p:cTn>
                              </p:par>
                              <p:par>
                                <p:cTn id="222" presetID="10" presetClass="exit" presetSubtype="0" repeatCount="indefinite" grpId="0" nodeType="withEffect">
                                  <p:stCondLst>
                                    <p:cond delay="1000"/>
                                  </p:stCondLst>
                                  <p:endCondLst>
                                    <p:cond evt="onNext" delay="0">
                                      <p:tgtEl>
                                        <p:sldTgt/>
                                      </p:tgtEl>
                                    </p:cond>
                                  </p:endCondLst>
                                  <p:childTnLst>
                                    <p:animEffect transition="out" filter="fade">
                                      <p:cBhvr>
                                        <p:cTn id="223" dur="500"/>
                                        <p:tgtEl>
                                          <p:spTgt spid="169"/>
                                        </p:tgtEl>
                                      </p:cBhvr>
                                    </p:animEffect>
                                    <p:set>
                                      <p:cBhvr>
                                        <p:cTn id="224" dur="1" fill="hold">
                                          <p:stCondLst>
                                            <p:cond delay="499"/>
                                          </p:stCondLst>
                                        </p:cTn>
                                        <p:tgtEl>
                                          <p:spTgt spid="169"/>
                                        </p:tgtEl>
                                        <p:attrNameLst>
                                          <p:attrName>style.visibility</p:attrName>
                                        </p:attrNameLst>
                                      </p:cBhvr>
                                      <p:to>
                                        <p:strVal val="hidden"/>
                                      </p:to>
                                    </p:set>
                                  </p:childTnLst>
                                </p:cTn>
                              </p:par>
                              <p:par>
                                <p:cTn id="225" presetID="10" presetClass="exit" presetSubtype="0" repeatCount="indefinite" grpId="0" nodeType="withEffect">
                                  <p:stCondLst>
                                    <p:cond delay="600"/>
                                  </p:stCondLst>
                                  <p:endCondLst>
                                    <p:cond evt="onNext" delay="0">
                                      <p:tgtEl>
                                        <p:sldTgt/>
                                      </p:tgtEl>
                                    </p:cond>
                                  </p:endCondLst>
                                  <p:childTnLst>
                                    <p:animEffect transition="out" filter="fade">
                                      <p:cBhvr>
                                        <p:cTn id="226" dur="500"/>
                                        <p:tgtEl>
                                          <p:spTgt spid="170"/>
                                        </p:tgtEl>
                                      </p:cBhvr>
                                    </p:animEffect>
                                    <p:set>
                                      <p:cBhvr>
                                        <p:cTn id="227" dur="1" fill="hold">
                                          <p:stCondLst>
                                            <p:cond delay="499"/>
                                          </p:stCondLst>
                                        </p:cTn>
                                        <p:tgtEl>
                                          <p:spTgt spid="170"/>
                                        </p:tgtEl>
                                        <p:attrNameLst>
                                          <p:attrName>style.visibility</p:attrName>
                                        </p:attrNameLst>
                                      </p:cBhvr>
                                      <p:to>
                                        <p:strVal val="hidden"/>
                                      </p:to>
                                    </p:set>
                                  </p:childTnLst>
                                </p:cTn>
                              </p:par>
                              <p:par>
                                <p:cTn id="228" presetID="10" presetClass="exit" presetSubtype="0" repeatCount="indefinite" grpId="0" nodeType="withEffect">
                                  <p:stCondLst>
                                    <p:cond delay="5100"/>
                                  </p:stCondLst>
                                  <p:endCondLst>
                                    <p:cond evt="onNext" delay="0">
                                      <p:tgtEl>
                                        <p:sldTgt/>
                                      </p:tgtEl>
                                    </p:cond>
                                  </p:endCondLst>
                                  <p:childTnLst>
                                    <p:animEffect transition="out" filter="fade">
                                      <p:cBhvr>
                                        <p:cTn id="229" dur="500"/>
                                        <p:tgtEl>
                                          <p:spTgt spid="171"/>
                                        </p:tgtEl>
                                      </p:cBhvr>
                                    </p:animEffect>
                                    <p:set>
                                      <p:cBhvr>
                                        <p:cTn id="230" dur="1" fill="hold">
                                          <p:stCondLst>
                                            <p:cond delay="499"/>
                                          </p:stCondLst>
                                        </p:cTn>
                                        <p:tgtEl>
                                          <p:spTgt spid="171"/>
                                        </p:tgtEl>
                                        <p:attrNameLst>
                                          <p:attrName>style.visibility</p:attrName>
                                        </p:attrNameLst>
                                      </p:cBhvr>
                                      <p:to>
                                        <p:strVal val="hidden"/>
                                      </p:to>
                                    </p:set>
                                  </p:childTnLst>
                                </p:cTn>
                              </p:par>
                              <p:par>
                                <p:cTn id="231" presetID="10" presetClass="exit" presetSubtype="0" repeatCount="indefinite" grpId="0" nodeType="withEffect">
                                  <p:stCondLst>
                                    <p:cond delay="2600"/>
                                  </p:stCondLst>
                                  <p:endCondLst>
                                    <p:cond evt="onNext" delay="0">
                                      <p:tgtEl>
                                        <p:sldTgt/>
                                      </p:tgtEl>
                                    </p:cond>
                                  </p:endCondLst>
                                  <p:childTnLst>
                                    <p:animEffect transition="out" filter="fade">
                                      <p:cBhvr>
                                        <p:cTn id="232" dur="500"/>
                                        <p:tgtEl>
                                          <p:spTgt spid="172"/>
                                        </p:tgtEl>
                                      </p:cBhvr>
                                    </p:animEffect>
                                    <p:set>
                                      <p:cBhvr>
                                        <p:cTn id="233" dur="1" fill="hold">
                                          <p:stCondLst>
                                            <p:cond delay="499"/>
                                          </p:stCondLst>
                                        </p:cTn>
                                        <p:tgtEl>
                                          <p:spTgt spid="172"/>
                                        </p:tgtEl>
                                        <p:attrNameLst>
                                          <p:attrName>style.visibility</p:attrName>
                                        </p:attrNameLst>
                                      </p:cBhvr>
                                      <p:to>
                                        <p:strVal val="hidden"/>
                                      </p:to>
                                    </p:set>
                                  </p:childTnLst>
                                </p:cTn>
                              </p:par>
                              <p:par>
                                <p:cTn id="234" presetID="10" presetClass="exit" presetSubtype="0" repeatCount="indefinite" grpId="0" nodeType="withEffect">
                                  <p:stCondLst>
                                    <p:cond delay="2000"/>
                                  </p:stCondLst>
                                  <p:endCondLst>
                                    <p:cond evt="onNext" delay="0">
                                      <p:tgtEl>
                                        <p:sldTgt/>
                                      </p:tgtEl>
                                    </p:cond>
                                  </p:endCondLst>
                                  <p:childTnLst>
                                    <p:animEffect transition="out" filter="fade">
                                      <p:cBhvr>
                                        <p:cTn id="235" dur="500"/>
                                        <p:tgtEl>
                                          <p:spTgt spid="173"/>
                                        </p:tgtEl>
                                      </p:cBhvr>
                                    </p:animEffect>
                                    <p:set>
                                      <p:cBhvr>
                                        <p:cTn id="236" dur="1" fill="hold">
                                          <p:stCondLst>
                                            <p:cond delay="499"/>
                                          </p:stCondLst>
                                        </p:cTn>
                                        <p:tgtEl>
                                          <p:spTgt spid="173"/>
                                        </p:tgtEl>
                                        <p:attrNameLst>
                                          <p:attrName>style.visibility</p:attrName>
                                        </p:attrNameLst>
                                      </p:cBhvr>
                                      <p:to>
                                        <p:strVal val="hidden"/>
                                      </p:to>
                                    </p:set>
                                  </p:childTnLst>
                                </p:cTn>
                              </p:par>
                              <p:par>
                                <p:cTn id="237" presetID="10" presetClass="exit" presetSubtype="0" repeatCount="indefinite" grpId="0" nodeType="withEffect">
                                  <p:stCondLst>
                                    <p:cond delay="6000"/>
                                  </p:stCondLst>
                                  <p:endCondLst>
                                    <p:cond evt="onNext" delay="0">
                                      <p:tgtEl>
                                        <p:sldTgt/>
                                      </p:tgtEl>
                                    </p:cond>
                                  </p:endCondLst>
                                  <p:childTnLst>
                                    <p:animEffect transition="out" filter="fade">
                                      <p:cBhvr>
                                        <p:cTn id="238" dur="500"/>
                                        <p:tgtEl>
                                          <p:spTgt spid="174"/>
                                        </p:tgtEl>
                                      </p:cBhvr>
                                    </p:animEffect>
                                    <p:set>
                                      <p:cBhvr>
                                        <p:cTn id="239" dur="1" fill="hold">
                                          <p:stCondLst>
                                            <p:cond delay="499"/>
                                          </p:stCondLst>
                                        </p:cTn>
                                        <p:tgtEl>
                                          <p:spTgt spid="174"/>
                                        </p:tgtEl>
                                        <p:attrNameLst>
                                          <p:attrName>style.visibility</p:attrName>
                                        </p:attrNameLst>
                                      </p:cBhvr>
                                      <p:to>
                                        <p:strVal val="hidden"/>
                                      </p:to>
                                    </p:set>
                                  </p:childTnLst>
                                </p:cTn>
                              </p:par>
                              <p:par>
                                <p:cTn id="240" presetID="10" presetClass="exit" presetSubtype="0" repeatCount="indefinite" grpId="0" nodeType="withEffect">
                                  <p:stCondLst>
                                    <p:cond delay="4900"/>
                                  </p:stCondLst>
                                  <p:endCondLst>
                                    <p:cond evt="onNext" delay="0">
                                      <p:tgtEl>
                                        <p:sldTgt/>
                                      </p:tgtEl>
                                    </p:cond>
                                  </p:endCondLst>
                                  <p:childTnLst>
                                    <p:animEffect transition="out" filter="fade">
                                      <p:cBhvr>
                                        <p:cTn id="241" dur="500"/>
                                        <p:tgtEl>
                                          <p:spTgt spid="175"/>
                                        </p:tgtEl>
                                      </p:cBhvr>
                                    </p:animEffect>
                                    <p:set>
                                      <p:cBhvr>
                                        <p:cTn id="242" dur="1" fill="hold">
                                          <p:stCondLst>
                                            <p:cond delay="499"/>
                                          </p:stCondLst>
                                        </p:cTn>
                                        <p:tgtEl>
                                          <p:spTgt spid="175"/>
                                        </p:tgtEl>
                                        <p:attrNameLst>
                                          <p:attrName>style.visibility</p:attrName>
                                        </p:attrNameLst>
                                      </p:cBhvr>
                                      <p:to>
                                        <p:strVal val="hidden"/>
                                      </p:to>
                                    </p:set>
                                  </p:childTnLst>
                                </p:cTn>
                              </p:par>
                              <p:par>
                                <p:cTn id="243" presetID="10" presetClass="exit" presetSubtype="0" repeatCount="indefinite" grpId="0" nodeType="withEffect">
                                  <p:stCondLst>
                                    <p:cond delay="0"/>
                                  </p:stCondLst>
                                  <p:endCondLst>
                                    <p:cond evt="onNext" delay="0">
                                      <p:tgtEl>
                                        <p:sldTgt/>
                                      </p:tgtEl>
                                    </p:cond>
                                  </p:endCondLst>
                                  <p:childTnLst>
                                    <p:animEffect transition="out" filter="fade">
                                      <p:cBhvr>
                                        <p:cTn id="244" dur="500"/>
                                        <p:tgtEl>
                                          <p:spTgt spid="176"/>
                                        </p:tgtEl>
                                      </p:cBhvr>
                                    </p:animEffect>
                                    <p:set>
                                      <p:cBhvr>
                                        <p:cTn id="245" dur="1" fill="hold">
                                          <p:stCondLst>
                                            <p:cond delay="499"/>
                                          </p:stCondLst>
                                        </p:cTn>
                                        <p:tgtEl>
                                          <p:spTgt spid="176"/>
                                        </p:tgtEl>
                                        <p:attrNameLst>
                                          <p:attrName>style.visibility</p:attrName>
                                        </p:attrNameLst>
                                      </p:cBhvr>
                                      <p:to>
                                        <p:strVal val="hidden"/>
                                      </p:to>
                                    </p:set>
                                  </p:childTnLst>
                                </p:cTn>
                              </p:par>
                              <p:par>
                                <p:cTn id="246" presetID="10" presetClass="exit" presetSubtype="0" repeatCount="indefinite" grpId="0" nodeType="withEffect">
                                  <p:stCondLst>
                                    <p:cond delay="4500"/>
                                  </p:stCondLst>
                                  <p:endCondLst>
                                    <p:cond evt="onNext" delay="0">
                                      <p:tgtEl>
                                        <p:sldTgt/>
                                      </p:tgtEl>
                                    </p:cond>
                                  </p:endCondLst>
                                  <p:childTnLst>
                                    <p:animEffect transition="out" filter="fade">
                                      <p:cBhvr>
                                        <p:cTn id="247" dur="500"/>
                                        <p:tgtEl>
                                          <p:spTgt spid="187"/>
                                        </p:tgtEl>
                                      </p:cBhvr>
                                    </p:animEffect>
                                    <p:set>
                                      <p:cBhvr>
                                        <p:cTn id="248" dur="1" fill="hold">
                                          <p:stCondLst>
                                            <p:cond delay="499"/>
                                          </p:stCondLst>
                                        </p:cTn>
                                        <p:tgtEl>
                                          <p:spTgt spid="187"/>
                                        </p:tgtEl>
                                        <p:attrNameLst>
                                          <p:attrName>style.visibility</p:attrName>
                                        </p:attrNameLst>
                                      </p:cBhvr>
                                      <p:to>
                                        <p:strVal val="hidden"/>
                                      </p:to>
                                    </p:set>
                                  </p:childTnLst>
                                </p:cTn>
                              </p:par>
                              <p:par>
                                <p:cTn id="249" presetID="10" presetClass="exit" presetSubtype="0" repeatCount="indefinite" grpId="0" nodeType="withEffect">
                                  <p:stCondLst>
                                    <p:cond delay="0"/>
                                  </p:stCondLst>
                                  <p:endCondLst>
                                    <p:cond evt="onNext" delay="0">
                                      <p:tgtEl>
                                        <p:sldTgt/>
                                      </p:tgtEl>
                                    </p:cond>
                                  </p:endCondLst>
                                  <p:childTnLst>
                                    <p:animEffect transition="out" filter="fade">
                                      <p:cBhvr>
                                        <p:cTn id="250" dur="500"/>
                                        <p:tgtEl>
                                          <p:spTgt spid="188"/>
                                        </p:tgtEl>
                                      </p:cBhvr>
                                    </p:animEffect>
                                    <p:set>
                                      <p:cBhvr>
                                        <p:cTn id="251" dur="1" fill="hold">
                                          <p:stCondLst>
                                            <p:cond delay="499"/>
                                          </p:stCondLst>
                                        </p:cTn>
                                        <p:tgtEl>
                                          <p:spTgt spid="188"/>
                                        </p:tgtEl>
                                        <p:attrNameLst>
                                          <p:attrName>style.visibility</p:attrName>
                                        </p:attrNameLst>
                                      </p:cBhvr>
                                      <p:to>
                                        <p:strVal val="hidden"/>
                                      </p:to>
                                    </p:set>
                                  </p:childTnLst>
                                </p:cTn>
                              </p:par>
                              <p:par>
                                <p:cTn id="252" presetID="10" presetClass="exit" presetSubtype="0" repeatCount="indefinite" grpId="0" nodeType="withEffect">
                                  <p:stCondLst>
                                    <p:cond delay="4600"/>
                                  </p:stCondLst>
                                  <p:endCondLst>
                                    <p:cond evt="onNext" delay="0">
                                      <p:tgtEl>
                                        <p:sldTgt/>
                                      </p:tgtEl>
                                    </p:cond>
                                  </p:endCondLst>
                                  <p:childTnLst>
                                    <p:animEffect transition="out" filter="fade">
                                      <p:cBhvr>
                                        <p:cTn id="253" dur="500"/>
                                        <p:tgtEl>
                                          <p:spTgt spid="189"/>
                                        </p:tgtEl>
                                      </p:cBhvr>
                                    </p:animEffect>
                                    <p:set>
                                      <p:cBhvr>
                                        <p:cTn id="254" dur="1" fill="hold">
                                          <p:stCondLst>
                                            <p:cond delay="499"/>
                                          </p:stCondLst>
                                        </p:cTn>
                                        <p:tgtEl>
                                          <p:spTgt spid="189"/>
                                        </p:tgtEl>
                                        <p:attrNameLst>
                                          <p:attrName>style.visibility</p:attrName>
                                        </p:attrNameLst>
                                      </p:cBhvr>
                                      <p:to>
                                        <p:strVal val="hidden"/>
                                      </p:to>
                                    </p:set>
                                  </p:childTnLst>
                                </p:cTn>
                              </p:par>
                              <p:par>
                                <p:cTn id="255" presetID="10" presetClass="exit" presetSubtype="0" repeatCount="indefinite" grpId="0" nodeType="withEffect">
                                  <p:stCondLst>
                                    <p:cond delay="6500"/>
                                  </p:stCondLst>
                                  <p:endCondLst>
                                    <p:cond evt="onNext" delay="0">
                                      <p:tgtEl>
                                        <p:sldTgt/>
                                      </p:tgtEl>
                                    </p:cond>
                                  </p:endCondLst>
                                  <p:childTnLst>
                                    <p:animEffect transition="out" filter="fade">
                                      <p:cBhvr>
                                        <p:cTn id="256" dur="500"/>
                                        <p:tgtEl>
                                          <p:spTgt spid="190"/>
                                        </p:tgtEl>
                                      </p:cBhvr>
                                    </p:animEffect>
                                    <p:set>
                                      <p:cBhvr>
                                        <p:cTn id="257" dur="1" fill="hold">
                                          <p:stCondLst>
                                            <p:cond delay="499"/>
                                          </p:stCondLst>
                                        </p:cTn>
                                        <p:tgtEl>
                                          <p:spTgt spid="190"/>
                                        </p:tgtEl>
                                        <p:attrNameLst>
                                          <p:attrName>style.visibility</p:attrName>
                                        </p:attrNameLst>
                                      </p:cBhvr>
                                      <p:to>
                                        <p:strVal val="hidden"/>
                                      </p:to>
                                    </p:set>
                                  </p:childTnLst>
                                </p:cTn>
                              </p:par>
                              <p:par>
                                <p:cTn id="258" presetID="10" presetClass="exit" presetSubtype="0" repeatCount="indefinite" grpId="0" nodeType="withEffect">
                                  <p:stCondLst>
                                    <p:cond delay="7800"/>
                                  </p:stCondLst>
                                  <p:endCondLst>
                                    <p:cond evt="onNext" delay="0">
                                      <p:tgtEl>
                                        <p:sldTgt/>
                                      </p:tgtEl>
                                    </p:cond>
                                  </p:endCondLst>
                                  <p:childTnLst>
                                    <p:animEffect transition="out" filter="fade">
                                      <p:cBhvr>
                                        <p:cTn id="259" dur="500"/>
                                        <p:tgtEl>
                                          <p:spTgt spid="191"/>
                                        </p:tgtEl>
                                      </p:cBhvr>
                                    </p:animEffect>
                                    <p:set>
                                      <p:cBhvr>
                                        <p:cTn id="260" dur="1" fill="hold">
                                          <p:stCondLst>
                                            <p:cond delay="499"/>
                                          </p:stCondLst>
                                        </p:cTn>
                                        <p:tgtEl>
                                          <p:spTgt spid="191"/>
                                        </p:tgtEl>
                                        <p:attrNameLst>
                                          <p:attrName>style.visibility</p:attrName>
                                        </p:attrNameLst>
                                      </p:cBhvr>
                                      <p:to>
                                        <p:strVal val="hidden"/>
                                      </p:to>
                                    </p:set>
                                  </p:childTnLst>
                                </p:cTn>
                              </p:par>
                              <p:par>
                                <p:cTn id="261" presetID="10" presetClass="exit" presetSubtype="0" repeatCount="indefinite" grpId="0" nodeType="withEffect">
                                  <p:stCondLst>
                                    <p:cond delay="5800"/>
                                  </p:stCondLst>
                                  <p:endCondLst>
                                    <p:cond evt="onNext" delay="0">
                                      <p:tgtEl>
                                        <p:sldTgt/>
                                      </p:tgtEl>
                                    </p:cond>
                                  </p:endCondLst>
                                  <p:childTnLst>
                                    <p:animEffect transition="out" filter="fade">
                                      <p:cBhvr>
                                        <p:cTn id="262" dur="500"/>
                                        <p:tgtEl>
                                          <p:spTgt spid="192"/>
                                        </p:tgtEl>
                                      </p:cBhvr>
                                    </p:animEffect>
                                    <p:set>
                                      <p:cBhvr>
                                        <p:cTn id="263" dur="1" fill="hold">
                                          <p:stCondLst>
                                            <p:cond delay="499"/>
                                          </p:stCondLst>
                                        </p:cTn>
                                        <p:tgtEl>
                                          <p:spTgt spid="192"/>
                                        </p:tgtEl>
                                        <p:attrNameLst>
                                          <p:attrName>style.visibility</p:attrName>
                                        </p:attrNameLst>
                                      </p:cBhvr>
                                      <p:to>
                                        <p:strVal val="hidden"/>
                                      </p:to>
                                    </p:set>
                                  </p:childTnLst>
                                </p:cTn>
                              </p:par>
                              <p:par>
                                <p:cTn id="264" presetID="10" presetClass="exit" presetSubtype="0" repeatCount="indefinite" grpId="0" nodeType="withEffect">
                                  <p:stCondLst>
                                    <p:cond delay="9400"/>
                                  </p:stCondLst>
                                  <p:endCondLst>
                                    <p:cond evt="onNext" delay="0">
                                      <p:tgtEl>
                                        <p:sldTgt/>
                                      </p:tgtEl>
                                    </p:cond>
                                  </p:endCondLst>
                                  <p:childTnLst>
                                    <p:animEffect transition="out" filter="fade">
                                      <p:cBhvr>
                                        <p:cTn id="265" dur="500"/>
                                        <p:tgtEl>
                                          <p:spTgt spid="193"/>
                                        </p:tgtEl>
                                      </p:cBhvr>
                                    </p:animEffect>
                                    <p:set>
                                      <p:cBhvr>
                                        <p:cTn id="266" dur="1" fill="hold">
                                          <p:stCondLst>
                                            <p:cond delay="499"/>
                                          </p:stCondLst>
                                        </p:cTn>
                                        <p:tgtEl>
                                          <p:spTgt spid="193"/>
                                        </p:tgtEl>
                                        <p:attrNameLst>
                                          <p:attrName>style.visibility</p:attrName>
                                        </p:attrNameLst>
                                      </p:cBhvr>
                                      <p:to>
                                        <p:strVal val="hidden"/>
                                      </p:to>
                                    </p:set>
                                  </p:childTnLst>
                                </p:cTn>
                              </p:par>
                              <p:par>
                                <p:cTn id="267" presetID="10" presetClass="exit" presetSubtype="0" repeatCount="indefinite" grpId="0" nodeType="withEffect">
                                  <p:stCondLst>
                                    <p:cond delay="2800"/>
                                  </p:stCondLst>
                                  <p:endCondLst>
                                    <p:cond evt="onNext" delay="0">
                                      <p:tgtEl>
                                        <p:sldTgt/>
                                      </p:tgtEl>
                                    </p:cond>
                                  </p:endCondLst>
                                  <p:childTnLst>
                                    <p:animEffect transition="out" filter="fade">
                                      <p:cBhvr>
                                        <p:cTn id="268" dur="500"/>
                                        <p:tgtEl>
                                          <p:spTgt spid="194"/>
                                        </p:tgtEl>
                                      </p:cBhvr>
                                    </p:animEffect>
                                    <p:set>
                                      <p:cBhvr>
                                        <p:cTn id="269" dur="1" fill="hold">
                                          <p:stCondLst>
                                            <p:cond delay="499"/>
                                          </p:stCondLst>
                                        </p:cTn>
                                        <p:tgtEl>
                                          <p:spTgt spid="194"/>
                                        </p:tgtEl>
                                        <p:attrNameLst>
                                          <p:attrName>style.visibility</p:attrName>
                                        </p:attrNameLst>
                                      </p:cBhvr>
                                      <p:to>
                                        <p:strVal val="hidden"/>
                                      </p:to>
                                    </p:set>
                                  </p:childTnLst>
                                </p:cTn>
                              </p:par>
                              <p:par>
                                <p:cTn id="270" presetID="10" presetClass="exit" presetSubtype="0" repeatCount="indefinite" grpId="0" nodeType="withEffect">
                                  <p:stCondLst>
                                    <p:cond delay="2800"/>
                                  </p:stCondLst>
                                  <p:endCondLst>
                                    <p:cond evt="onNext" delay="0">
                                      <p:tgtEl>
                                        <p:sldTgt/>
                                      </p:tgtEl>
                                    </p:cond>
                                  </p:endCondLst>
                                  <p:childTnLst>
                                    <p:animEffect transition="out" filter="fade">
                                      <p:cBhvr>
                                        <p:cTn id="271" dur="500"/>
                                        <p:tgtEl>
                                          <p:spTgt spid="195"/>
                                        </p:tgtEl>
                                      </p:cBhvr>
                                    </p:animEffect>
                                    <p:set>
                                      <p:cBhvr>
                                        <p:cTn id="272" dur="1" fill="hold">
                                          <p:stCondLst>
                                            <p:cond delay="499"/>
                                          </p:stCondLst>
                                        </p:cTn>
                                        <p:tgtEl>
                                          <p:spTgt spid="195"/>
                                        </p:tgtEl>
                                        <p:attrNameLst>
                                          <p:attrName>style.visibility</p:attrName>
                                        </p:attrNameLst>
                                      </p:cBhvr>
                                      <p:to>
                                        <p:strVal val="hidden"/>
                                      </p:to>
                                    </p:set>
                                  </p:childTnLst>
                                </p:cTn>
                              </p:par>
                              <p:par>
                                <p:cTn id="273" presetID="10" presetClass="exit" presetSubtype="0" repeatCount="indefinite" grpId="0" nodeType="withEffect">
                                  <p:stCondLst>
                                    <p:cond delay="700"/>
                                  </p:stCondLst>
                                  <p:endCondLst>
                                    <p:cond evt="onNext" delay="0">
                                      <p:tgtEl>
                                        <p:sldTgt/>
                                      </p:tgtEl>
                                    </p:cond>
                                  </p:endCondLst>
                                  <p:childTnLst>
                                    <p:animEffect transition="out" filter="fade">
                                      <p:cBhvr>
                                        <p:cTn id="274" dur="500"/>
                                        <p:tgtEl>
                                          <p:spTgt spid="196"/>
                                        </p:tgtEl>
                                      </p:cBhvr>
                                    </p:animEffect>
                                    <p:set>
                                      <p:cBhvr>
                                        <p:cTn id="275" dur="1" fill="hold">
                                          <p:stCondLst>
                                            <p:cond delay="499"/>
                                          </p:stCondLst>
                                        </p:cTn>
                                        <p:tgtEl>
                                          <p:spTgt spid="196"/>
                                        </p:tgtEl>
                                        <p:attrNameLst>
                                          <p:attrName>style.visibility</p:attrName>
                                        </p:attrNameLst>
                                      </p:cBhvr>
                                      <p:to>
                                        <p:strVal val="hidden"/>
                                      </p:to>
                                    </p:set>
                                  </p:childTnLst>
                                </p:cTn>
                              </p:par>
                              <p:par>
                                <p:cTn id="276" presetID="10" presetClass="exit" presetSubtype="0" repeatCount="indefinite" grpId="0" nodeType="withEffect">
                                  <p:stCondLst>
                                    <p:cond delay="7000"/>
                                  </p:stCondLst>
                                  <p:endCondLst>
                                    <p:cond evt="onNext" delay="0">
                                      <p:tgtEl>
                                        <p:sldTgt/>
                                      </p:tgtEl>
                                    </p:cond>
                                  </p:endCondLst>
                                  <p:childTnLst>
                                    <p:animEffect transition="out" filter="fade">
                                      <p:cBhvr>
                                        <p:cTn id="277" dur="500"/>
                                        <p:tgtEl>
                                          <p:spTgt spid="197"/>
                                        </p:tgtEl>
                                      </p:cBhvr>
                                    </p:animEffect>
                                    <p:set>
                                      <p:cBhvr>
                                        <p:cTn id="278" dur="1" fill="hold">
                                          <p:stCondLst>
                                            <p:cond delay="499"/>
                                          </p:stCondLst>
                                        </p:cTn>
                                        <p:tgtEl>
                                          <p:spTgt spid="197"/>
                                        </p:tgtEl>
                                        <p:attrNameLst>
                                          <p:attrName>style.visibility</p:attrName>
                                        </p:attrNameLst>
                                      </p:cBhvr>
                                      <p:to>
                                        <p:strVal val="hidden"/>
                                      </p:to>
                                    </p:set>
                                  </p:childTnLst>
                                </p:cTn>
                              </p:par>
                              <p:par>
                                <p:cTn id="279" presetID="10" presetClass="exit" presetSubtype="0" repeatCount="indefinite" grpId="0" nodeType="withEffect">
                                  <p:stCondLst>
                                    <p:cond delay="0"/>
                                  </p:stCondLst>
                                  <p:endCondLst>
                                    <p:cond evt="onNext" delay="0">
                                      <p:tgtEl>
                                        <p:sldTgt/>
                                      </p:tgtEl>
                                    </p:cond>
                                  </p:endCondLst>
                                  <p:childTnLst>
                                    <p:animEffect transition="out" filter="fade">
                                      <p:cBhvr>
                                        <p:cTn id="280" dur="500"/>
                                        <p:tgtEl>
                                          <p:spTgt spid="198"/>
                                        </p:tgtEl>
                                      </p:cBhvr>
                                    </p:animEffect>
                                    <p:set>
                                      <p:cBhvr>
                                        <p:cTn id="281" dur="1" fill="hold">
                                          <p:stCondLst>
                                            <p:cond delay="499"/>
                                          </p:stCondLst>
                                        </p:cTn>
                                        <p:tgtEl>
                                          <p:spTgt spid="198"/>
                                        </p:tgtEl>
                                        <p:attrNameLst>
                                          <p:attrName>style.visibility</p:attrName>
                                        </p:attrNameLst>
                                      </p:cBhvr>
                                      <p:to>
                                        <p:strVal val="hidden"/>
                                      </p:to>
                                    </p:set>
                                  </p:childTnLst>
                                </p:cTn>
                              </p:par>
                              <p:par>
                                <p:cTn id="282" presetID="10" presetClass="exit" presetSubtype="0" repeatCount="indefinite" grpId="0" nodeType="withEffect">
                                  <p:stCondLst>
                                    <p:cond delay="1600"/>
                                  </p:stCondLst>
                                  <p:endCondLst>
                                    <p:cond evt="onNext" delay="0">
                                      <p:tgtEl>
                                        <p:sldTgt/>
                                      </p:tgtEl>
                                    </p:cond>
                                  </p:endCondLst>
                                  <p:childTnLst>
                                    <p:animEffect transition="out" filter="fade">
                                      <p:cBhvr>
                                        <p:cTn id="283" dur="500"/>
                                        <p:tgtEl>
                                          <p:spTgt spid="199"/>
                                        </p:tgtEl>
                                      </p:cBhvr>
                                    </p:animEffect>
                                    <p:set>
                                      <p:cBhvr>
                                        <p:cTn id="284" dur="1" fill="hold">
                                          <p:stCondLst>
                                            <p:cond delay="499"/>
                                          </p:stCondLst>
                                        </p:cTn>
                                        <p:tgtEl>
                                          <p:spTgt spid="199"/>
                                        </p:tgtEl>
                                        <p:attrNameLst>
                                          <p:attrName>style.visibility</p:attrName>
                                        </p:attrNameLst>
                                      </p:cBhvr>
                                      <p:to>
                                        <p:strVal val="hidden"/>
                                      </p:to>
                                    </p:set>
                                  </p:childTnLst>
                                </p:cTn>
                              </p:par>
                              <p:par>
                                <p:cTn id="285" presetID="10" presetClass="exit" presetSubtype="0" repeatCount="indefinite" grpId="0" nodeType="withEffect">
                                  <p:stCondLst>
                                    <p:cond delay="3200"/>
                                  </p:stCondLst>
                                  <p:endCondLst>
                                    <p:cond evt="onNext" delay="0">
                                      <p:tgtEl>
                                        <p:sldTgt/>
                                      </p:tgtEl>
                                    </p:cond>
                                  </p:endCondLst>
                                  <p:childTnLst>
                                    <p:animEffect transition="out" filter="fade">
                                      <p:cBhvr>
                                        <p:cTn id="286" dur="500"/>
                                        <p:tgtEl>
                                          <p:spTgt spid="200"/>
                                        </p:tgtEl>
                                      </p:cBhvr>
                                    </p:animEffect>
                                    <p:set>
                                      <p:cBhvr>
                                        <p:cTn id="287" dur="1" fill="hold">
                                          <p:stCondLst>
                                            <p:cond delay="499"/>
                                          </p:stCondLst>
                                        </p:cTn>
                                        <p:tgtEl>
                                          <p:spTgt spid="200"/>
                                        </p:tgtEl>
                                        <p:attrNameLst>
                                          <p:attrName>style.visibility</p:attrName>
                                        </p:attrNameLst>
                                      </p:cBhvr>
                                      <p:to>
                                        <p:strVal val="hidden"/>
                                      </p:to>
                                    </p:set>
                                  </p:childTnLst>
                                </p:cTn>
                              </p:par>
                              <p:par>
                                <p:cTn id="288" presetID="10" presetClass="exit" presetSubtype="0" repeatCount="indefinite" grpId="0" nodeType="withEffect">
                                  <p:stCondLst>
                                    <p:cond delay="10700"/>
                                  </p:stCondLst>
                                  <p:endCondLst>
                                    <p:cond evt="onNext" delay="0">
                                      <p:tgtEl>
                                        <p:sldTgt/>
                                      </p:tgtEl>
                                    </p:cond>
                                  </p:endCondLst>
                                  <p:childTnLst>
                                    <p:animEffect transition="out" filter="fade">
                                      <p:cBhvr>
                                        <p:cTn id="289" dur="500"/>
                                        <p:tgtEl>
                                          <p:spTgt spid="201"/>
                                        </p:tgtEl>
                                      </p:cBhvr>
                                    </p:animEffect>
                                    <p:set>
                                      <p:cBhvr>
                                        <p:cTn id="290" dur="1" fill="hold">
                                          <p:stCondLst>
                                            <p:cond delay="499"/>
                                          </p:stCondLst>
                                        </p:cTn>
                                        <p:tgtEl>
                                          <p:spTgt spid="201"/>
                                        </p:tgtEl>
                                        <p:attrNameLst>
                                          <p:attrName>style.visibility</p:attrName>
                                        </p:attrNameLst>
                                      </p:cBhvr>
                                      <p:to>
                                        <p:strVal val="hidden"/>
                                      </p:to>
                                    </p:set>
                                  </p:childTnLst>
                                </p:cTn>
                              </p:par>
                              <p:par>
                                <p:cTn id="291" presetID="10" presetClass="exit" presetSubtype="0" repeatCount="indefinite" grpId="0" nodeType="withEffect">
                                  <p:stCondLst>
                                    <p:cond delay="1600"/>
                                  </p:stCondLst>
                                  <p:endCondLst>
                                    <p:cond evt="onNext" delay="0">
                                      <p:tgtEl>
                                        <p:sldTgt/>
                                      </p:tgtEl>
                                    </p:cond>
                                  </p:endCondLst>
                                  <p:childTnLst>
                                    <p:animEffect transition="out" filter="fade">
                                      <p:cBhvr>
                                        <p:cTn id="292" dur="500"/>
                                        <p:tgtEl>
                                          <p:spTgt spid="202"/>
                                        </p:tgtEl>
                                      </p:cBhvr>
                                    </p:animEffect>
                                    <p:set>
                                      <p:cBhvr>
                                        <p:cTn id="293" dur="1" fill="hold">
                                          <p:stCondLst>
                                            <p:cond delay="499"/>
                                          </p:stCondLst>
                                        </p:cTn>
                                        <p:tgtEl>
                                          <p:spTgt spid="202"/>
                                        </p:tgtEl>
                                        <p:attrNameLst>
                                          <p:attrName>style.visibility</p:attrName>
                                        </p:attrNameLst>
                                      </p:cBhvr>
                                      <p:to>
                                        <p:strVal val="hidden"/>
                                      </p:to>
                                    </p:set>
                                  </p:childTnLst>
                                </p:cTn>
                              </p:par>
                              <p:par>
                                <p:cTn id="294" presetID="10" presetClass="exit" presetSubtype="0" repeatCount="indefinite" grpId="0" nodeType="withEffect">
                                  <p:stCondLst>
                                    <p:cond delay="2000"/>
                                  </p:stCondLst>
                                  <p:endCondLst>
                                    <p:cond evt="onNext" delay="0">
                                      <p:tgtEl>
                                        <p:sldTgt/>
                                      </p:tgtEl>
                                    </p:cond>
                                  </p:endCondLst>
                                  <p:childTnLst>
                                    <p:animEffect transition="out" filter="fade">
                                      <p:cBhvr>
                                        <p:cTn id="295" dur="500"/>
                                        <p:tgtEl>
                                          <p:spTgt spid="203"/>
                                        </p:tgtEl>
                                      </p:cBhvr>
                                    </p:animEffect>
                                    <p:set>
                                      <p:cBhvr>
                                        <p:cTn id="296" dur="1" fill="hold">
                                          <p:stCondLst>
                                            <p:cond delay="499"/>
                                          </p:stCondLst>
                                        </p:cTn>
                                        <p:tgtEl>
                                          <p:spTgt spid="203"/>
                                        </p:tgtEl>
                                        <p:attrNameLst>
                                          <p:attrName>style.visibility</p:attrName>
                                        </p:attrNameLst>
                                      </p:cBhvr>
                                      <p:to>
                                        <p:strVal val="hidden"/>
                                      </p:to>
                                    </p:set>
                                  </p:childTnLst>
                                </p:cTn>
                              </p:par>
                              <p:par>
                                <p:cTn id="297" presetID="10" presetClass="exit" presetSubtype="0" repeatCount="indefinite" grpId="0" nodeType="withEffect">
                                  <p:stCondLst>
                                    <p:cond delay="700"/>
                                  </p:stCondLst>
                                  <p:endCondLst>
                                    <p:cond evt="onNext" delay="0">
                                      <p:tgtEl>
                                        <p:sldTgt/>
                                      </p:tgtEl>
                                    </p:cond>
                                  </p:endCondLst>
                                  <p:childTnLst>
                                    <p:animEffect transition="out" filter="fade">
                                      <p:cBhvr>
                                        <p:cTn id="298" dur="500"/>
                                        <p:tgtEl>
                                          <p:spTgt spid="204"/>
                                        </p:tgtEl>
                                      </p:cBhvr>
                                    </p:animEffect>
                                    <p:set>
                                      <p:cBhvr>
                                        <p:cTn id="299" dur="1" fill="hold">
                                          <p:stCondLst>
                                            <p:cond delay="499"/>
                                          </p:stCondLst>
                                        </p:cTn>
                                        <p:tgtEl>
                                          <p:spTgt spid="204"/>
                                        </p:tgtEl>
                                        <p:attrNameLst>
                                          <p:attrName>style.visibility</p:attrName>
                                        </p:attrNameLst>
                                      </p:cBhvr>
                                      <p:to>
                                        <p:strVal val="hidden"/>
                                      </p:to>
                                    </p:set>
                                  </p:childTnLst>
                                </p:cTn>
                              </p:par>
                              <p:par>
                                <p:cTn id="300" presetID="10" presetClass="exit" presetSubtype="0" repeatCount="indefinite" grpId="0" nodeType="withEffect">
                                  <p:stCondLst>
                                    <p:cond delay="7300"/>
                                  </p:stCondLst>
                                  <p:endCondLst>
                                    <p:cond evt="onNext" delay="0">
                                      <p:tgtEl>
                                        <p:sldTgt/>
                                      </p:tgtEl>
                                    </p:cond>
                                  </p:endCondLst>
                                  <p:childTnLst>
                                    <p:animEffect transition="out" filter="fade">
                                      <p:cBhvr>
                                        <p:cTn id="301" dur="500"/>
                                        <p:tgtEl>
                                          <p:spTgt spid="205"/>
                                        </p:tgtEl>
                                      </p:cBhvr>
                                    </p:animEffect>
                                    <p:set>
                                      <p:cBhvr>
                                        <p:cTn id="302" dur="1" fill="hold">
                                          <p:stCondLst>
                                            <p:cond delay="499"/>
                                          </p:stCondLst>
                                        </p:cTn>
                                        <p:tgtEl>
                                          <p:spTgt spid="205"/>
                                        </p:tgtEl>
                                        <p:attrNameLst>
                                          <p:attrName>style.visibility</p:attrName>
                                        </p:attrNameLst>
                                      </p:cBhvr>
                                      <p:to>
                                        <p:strVal val="hidden"/>
                                      </p:to>
                                    </p:set>
                                  </p:childTnLst>
                                </p:cTn>
                              </p:par>
                              <p:par>
                                <p:cTn id="303" presetID="10" presetClass="exit" presetSubtype="0" repeatCount="indefinite" grpId="0" nodeType="withEffect">
                                  <p:stCondLst>
                                    <p:cond delay="4200"/>
                                  </p:stCondLst>
                                  <p:endCondLst>
                                    <p:cond evt="onNext" delay="0">
                                      <p:tgtEl>
                                        <p:sldTgt/>
                                      </p:tgtEl>
                                    </p:cond>
                                  </p:endCondLst>
                                  <p:childTnLst>
                                    <p:animEffect transition="out" filter="fade">
                                      <p:cBhvr>
                                        <p:cTn id="304" dur="500"/>
                                        <p:tgtEl>
                                          <p:spTgt spid="206"/>
                                        </p:tgtEl>
                                      </p:cBhvr>
                                    </p:animEffect>
                                    <p:set>
                                      <p:cBhvr>
                                        <p:cTn id="305" dur="1" fill="hold">
                                          <p:stCondLst>
                                            <p:cond delay="499"/>
                                          </p:stCondLst>
                                        </p:cTn>
                                        <p:tgtEl>
                                          <p:spTgt spid="206"/>
                                        </p:tgtEl>
                                        <p:attrNameLst>
                                          <p:attrName>style.visibility</p:attrName>
                                        </p:attrNameLst>
                                      </p:cBhvr>
                                      <p:to>
                                        <p:strVal val="hidden"/>
                                      </p:to>
                                    </p:set>
                                  </p:childTnLst>
                                </p:cTn>
                              </p:par>
                              <p:par>
                                <p:cTn id="306" presetID="10" presetClass="exit" presetSubtype="0" repeatCount="indefinite" grpId="0" nodeType="withEffect">
                                  <p:stCondLst>
                                    <p:cond delay="16300"/>
                                  </p:stCondLst>
                                  <p:endCondLst>
                                    <p:cond evt="onNext" delay="0">
                                      <p:tgtEl>
                                        <p:sldTgt/>
                                      </p:tgtEl>
                                    </p:cond>
                                  </p:endCondLst>
                                  <p:childTnLst>
                                    <p:animEffect transition="out" filter="fade">
                                      <p:cBhvr>
                                        <p:cTn id="307" dur="500"/>
                                        <p:tgtEl>
                                          <p:spTgt spid="207"/>
                                        </p:tgtEl>
                                      </p:cBhvr>
                                    </p:animEffect>
                                    <p:set>
                                      <p:cBhvr>
                                        <p:cTn id="308" dur="1" fill="hold">
                                          <p:stCondLst>
                                            <p:cond delay="499"/>
                                          </p:stCondLst>
                                        </p:cTn>
                                        <p:tgtEl>
                                          <p:spTgt spid="207"/>
                                        </p:tgtEl>
                                        <p:attrNameLst>
                                          <p:attrName>style.visibility</p:attrName>
                                        </p:attrNameLst>
                                      </p:cBhvr>
                                      <p:to>
                                        <p:strVal val="hidden"/>
                                      </p:to>
                                    </p:set>
                                  </p:childTnLst>
                                </p:cTn>
                              </p:par>
                              <p:par>
                                <p:cTn id="309" presetID="10" presetClass="exit" presetSubtype="0" repeatCount="indefinite" grpId="0" nodeType="withEffect">
                                  <p:stCondLst>
                                    <p:cond delay="9200"/>
                                  </p:stCondLst>
                                  <p:endCondLst>
                                    <p:cond evt="onNext" delay="0">
                                      <p:tgtEl>
                                        <p:sldTgt/>
                                      </p:tgtEl>
                                    </p:cond>
                                  </p:endCondLst>
                                  <p:childTnLst>
                                    <p:animEffect transition="out" filter="fade">
                                      <p:cBhvr>
                                        <p:cTn id="310" dur="500"/>
                                        <p:tgtEl>
                                          <p:spTgt spid="208"/>
                                        </p:tgtEl>
                                      </p:cBhvr>
                                    </p:animEffect>
                                    <p:set>
                                      <p:cBhvr>
                                        <p:cTn id="311" dur="1" fill="hold">
                                          <p:stCondLst>
                                            <p:cond delay="499"/>
                                          </p:stCondLst>
                                        </p:cTn>
                                        <p:tgtEl>
                                          <p:spTgt spid="208"/>
                                        </p:tgtEl>
                                        <p:attrNameLst>
                                          <p:attrName>style.visibility</p:attrName>
                                        </p:attrNameLst>
                                      </p:cBhvr>
                                      <p:to>
                                        <p:strVal val="hidden"/>
                                      </p:to>
                                    </p:set>
                                  </p:childTnLst>
                                </p:cTn>
                              </p:par>
                              <p:par>
                                <p:cTn id="312" presetID="10" presetClass="exit" presetSubtype="0" repeatCount="indefinite" grpId="0" nodeType="withEffect">
                                  <p:stCondLst>
                                    <p:cond delay="4800"/>
                                  </p:stCondLst>
                                  <p:endCondLst>
                                    <p:cond evt="onNext" delay="0">
                                      <p:tgtEl>
                                        <p:sldTgt/>
                                      </p:tgtEl>
                                    </p:cond>
                                  </p:endCondLst>
                                  <p:childTnLst>
                                    <p:animEffect transition="out" filter="fade">
                                      <p:cBhvr>
                                        <p:cTn id="313" dur="500"/>
                                        <p:tgtEl>
                                          <p:spTgt spid="209"/>
                                        </p:tgtEl>
                                      </p:cBhvr>
                                    </p:animEffect>
                                    <p:set>
                                      <p:cBhvr>
                                        <p:cTn id="314" dur="1" fill="hold">
                                          <p:stCondLst>
                                            <p:cond delay="499"/>
                                          </p:stCondLst>
                                        </p:cTn>
                                        <p:tgtEl>
                                          <p:spTgt spid="209"/>
                                        </p:tgtEl>
                                        <p:attrNameLst>
                                          <p:attrName>style.visibility</p:attrName>
                                        </p:attrNameLst>
                                      </p:cBhvr>
                                      <p:to>
                                        <p:strVal val="hidden"/>
                                      </p:to>
                                    </p:set>
                                  </p:childTnLst>
                                </p:cTn>
                              </p:par>
                              <p:par>
                                <p:cTn id="315" presetID="10" presetClass="exit" presetSubtype="0" repeatCount="indefinite" grpId="0" nodeType="withEffect">
                                  <p:stCondLst>
                                    <p:cond delay="12300"/>
                                  </p:stCondLst>
                                  <p:endCondLst>
                                    <p:cond evt="onNext" delay="0">
                                      <p:tgtEl>
                                        <p:sldTgt/>
                                      </p:tgtEl>
                                    </p:cond>
                                  </p:endCondLst>
                                  <p:childTnLst>
                                    <p:animEffect transition="out" filter="fade">
                                      <p:cBhvr>
                                        <p:cTn id="316" dur="500"/>
                                        <p:tgtEl>
                                          <p:spTgt spid="210"/>
                                        </p:tgtEl>
                                      </p:cBhvr>
                                    </p:animEffect>
                                    <p:set>
                                      <p:cBhvr>
                                        <p:cTn id="317" dur="1" fill="hold">
                                          <p:stCondLst>
                                            <p:cond delay="499"/>
                                          </p:stCondLst>
                                        </p:cTn>
                                        <p:tgtEl>
                                          <p:spTgt spid="210"/>
                                        </p:tgtEl>
                                        <p:attrNameLst>
                                          <p:attrName>style.visibility</p:attrName>
                                        </p:attrNameLst>
                                      </p:cBhvr>
                                      <p:to>
                                        <p:strVal val="hidden"/>
                                      </p:to>
                                    </p:set>
                                  </p:childTnLst>
                                </p:cTn>
                              </p:par>
                              <p:par>
                                <p:cTn id="318" presetID="10" presetClass="exit" presetSubtype="0" repeatCount="indefinite" grpId="0" nodeType="withEffect">
                                  <p:stCondLst>
                                    <p:cond delay="1300"/>
                                  </p:stCondLst>
                                  <p:endCondLst>
                                    <p:cond evt="onNext" delay="0">
                                      <p:tgtEl>
                                        <p:sldTgt/>
                                      </p:tgtEl>
                                    </p:cond>
                                  </p:endCondLst>
                                  <p:childTnLst>
                                    <p:animEffect transition="out" filter="fade">
                                      <p:cBhvr>
                                        <p:cTn id="319" dur="500"/>
                                        <p:tgtEl>
                                          <p:spTgt spid="211"/>
                                        </p:tgtEl>
                                      </p:cBhvr>
                                    </p:animEffect>
                                    <p:set>
                                      <p:cBhvr>
                                        <p:cTn id="320" dur="1" fill="hold">
                                          <p:stCondLst>
                                            <p:cond delay="499"/>
                                          </p:stCondLst>
                                        </p:cTn>
                                        <p:tgtEl>
                                          <p:spTgt spid="211"/>
                                        </p:tgtEl>
                                        <p:attrNameLst>
                                          <p:attrName>style.visibility</p:attrName>
                                        </p:attrNameLst>
                                      </p:cBhvr>
                                      <p:to>
                                        <p:strVal val="hidden"/>
                                      </p:to>
                                    </p:set>
                                  </p:childTnLst>
                                </p:cTn>
                              </p:par>
                              <p:par>
                                <p:cTn id="321" presetID="10" presetClass="exit" presetSubtype="0" repeatCount="indefinite" grpId="0" nodeType="withEffect">
                                  <p:stCondLst>
                                    <p:cond delay="11700"/>
                                  </p:stCondLst>
                                  <p:endCondLst>
                                    <p:cond evt="onNext" delay="0">
                                      <p:tgtEl>
                                        <p:sldTgt/>
                                      </p:tgtEl>
                                    </p:cond>
                                  </p:endCondLst>
                                  <p:childTnLst>
                                    <p:animEffect transition="out" filter="fade">
                                      <p:cBhvr>
                                        <p:cTn id="322" dur="500"/>
                                        <p:tgtEl>
                                          <p:spTgt spid="212"/>
                                        </p:tgtEl>
                                      </p:cBhvr>
                                    </p:animEffect>
                                    <p:set>
                                      <p:cBhvr>
                                        <p:cTn id="323" dur="1" fill="hold">
                                          <p:stCondLst>
                                            <p:cond delay="499"/>
                                          </p:stCondLst>
                                        </p:cTn>
                                        <p:tgtEl>
                                          <p:spTgt spid="212"/>
                                        </p:tgtEl>
                                        <p:attrNameLst>
                                          <p:attrName>style.visibility</p:attrName>
                                        </p:attrNameLst>
                                      </p:cBhvr>
                                      <p:to>
                                        <p:strVal val="hidden"/>
                                      </p:to>
                                    </p:set>
                                  </p:childTnLst>
                                </p:cTn>
                              </p:par>
                              <p:par>
                                <p:cTn id="324" presetID="10" presetClass="exit" presetSubtype="0" repeatCount="indefinite" grpId="0" nodeType="withEffect">
                                  <p:stCondLst>
                                    <p:cond delay="1100"/>
                                  </p:stCondLst>
                                  <p:endCondLst>
                                    <p:cond evt="onNext" delay="0">
                                      <p:tgtEl>
                                        <p:sldTgt/>
                                      </p:tgtEl>
                                    </p:cond>
                                  </p:endCondLst>
                                  <p:childTnLst>
                                    <p:animEffect transition="out" filter="fade">
                                      <p:cBhvr>
                                        <p:cTn id="325" dur="500"/>
                                        <p:tgtEl>
                                          <p:spTgt spid="213"/>
                                        </p:tgtEl>
                                      </p:cBhvr>
                                    </p:animEffect>
                                    <p:set>
                                      <p:cBhvr>
                                        <p:cTn id="326" dur="1" fill="hold">
                                          <p:stCondLst>
                                            <p:cond delay="499"/>
                                          </p:stCondLst>
                                        </p:cTn>
                                        <p:tgtEl>
                                          <p:spTgt spid="213"/>
                                        </p:tgtEl>
                                        <p:attrNameLst>
                                          <p:attrName>style.visibility</p:attrName>
                                        </p:attrNameLst>
                                      </p:cBhvr>
                                      <p:to>
                                        <p:strVal val="hidden"/>
                                      </p:to>
                                    </p:set>
                                  </p:childTnLst>
                                </p:cTn>
                              </p:par>
                              <p:par>
                                <p:cTn id="327" presetID="10" presetClass="exit" presetSubtype="0" repeatCount="indefinite" grpId="0" nodeType="withEffect">
                                  <p:stCondLst>
                                    <p:cond delay="9500"/>
                                  </p:stCondLst>
                                  <p:endCondLst>
                                    <p:cond evt="onNext" delay="0">
                                      <p:tgtEl>
                                        <p:sldTgt/>
                                      </p:tgtEl>
                                    </p:cond>
                                  </p:endCondLst>
                                  <p:childTnLst>
                                    <p:animEffect transition="out" filter="fade">
                                      <p:cBhvr>
                                        <p:cTn id="328" dur="500"/>
                                        <p:tgtEl>
                                          <p:spTgt spid="214"/>
                                        </p:tgtEl>
                                      </p:cBhvr>
                                    </p:animEffect>
                                    <p:set>
                                      <p:cBhvr>
                                        <p:cTn id="329" dur="1" fill="hold">
                                          <p:stCondLst>
                                            <p:cond delay="499"/>
                                          </p:stCondLst>
                                        </p:cTn>
                                        <p:tgtEl>
                                          <p:spTgt spid="214"/>
                                        </p:tgtEl>
                                        <p:attrNameLst>
                                          <p:attrName>style.visibility</p:attrName>
                                        </p:attrNameLst>
                                      </p:cBhvr>
                                      <p:to>
                                        <p:strVal val="hidden"/>
                                      </p:to>
                                    </p:set>
                                  </p:childTnLst>
                                </p:cTn>
                              </p:par>
                              <p:par>
                                <p:cTn id="330" presetID="10" presetClass="exit" presetSubtype="0" repeatCount="indefinite" grpId="0" nodeType="withEffect">
                                  <p:stCondLst>
                                    <p:cond delay="9400"/>
                                  </p:stCondLst>
                                  <p:endCondLst>
                                    <p:cond evt="onNext" delay="0">
                                      <p:tgtEl>
                                        <p:sldTgt/>
                                      </p:tgtEl>
                                    </p:cond>
                                  </p:endCondLst>
                                  <p:childTnLst>
                                    <p:animEffect transition="out" filter="fade">
                                      <p:cBhvr>
                                        <p:cTn id="331" dur="500"/>
                                        <p:tgtEl>
                                          <p:spTgt spid="215"/>
                                        </p:tgtEl>
                                      </p:cBhvr>
                                    </p:animEffect>
                                    <p:set>
                                      <p:cBhvr>
                                        <p:cTn id="332" dur="1" fill="hold">
                                          <p:stCondLst>
                                            <p:cond delay="499"/>
                                          </p:stCondLst>
                                        </p:cTn>
                                        <p:tgtEl>
                                          <p:spTgt spid="215"/>
                                        </p:tgtEl>
                                        <p:attrNameLst>
                                          <p:attrName>style.visibility</p:attrName>
                                        </p:attrNameLst>
                                      </p:cBhvr>
                                      <p:to>
                                        <p:strVal val="hidden"/>
                                      </p:to>
                                    </p:set>
                                  </p:childTnLst>
                                </p:cTn>
                              </p:par>
                              <p:par>
                                <p:cTn id="333" presetID="10" presetClass="exit" presetSubtype="0" repeatCount="indefinite" grpId="0" nodeType="withEffect">
                                  <p:stCondLst>
                                    <p:cond delay="7900"/>
                                  </p:stCondLst>
                                  <p:endCondLst>
                                    <p:cond evt="onNext" delay="0">
                                      <p:tgtEl>
                                        <p:sldTgt/>
                                      </p:tgtEl>
                                    </p:cond>
                                  </p:endCondLst>
                                  <p:childTnLst>
                                    <p:animEffect transition="out" filter="fade">
                                      <p:cBhvr>
                                        <p:cTn id="334" dur="500"/>
                                        <p:tgtEl>
                                          <p:spTgt spid="216"/>
                                        </p:tgtEl>
                                      </p:cBhvr>
                                    </p:animEffect>
                                    <p:set>
                                      <p:cBhvr>
                                        <p:cTn id="335" dur="1" fill="hold">
                                          <p:stCondLst>
                                            <p:cond delay="499"/>
                                          </p:stCondLst>
                                        </p:cTn>
                                        <p:tgtEl>
                                          <p:spTgt spid="216"/>
                                        </p:tgtEl>
                                        <p:attrNameLst>
                                          <p:attrName>style.visibility</p:attrName>
                                        </p:attrNameLst>
                                      </p:cBhvr>
                                      <p:to>
                                        <p:strVal val="hidden"/>
                                      </p:to>
                                    </p:set>
                                  </p:childTnLst>
                                </p:cTn>
                              </p:par>
                              <p:par>
                                <p:cTn id="336" presetID="10" presetClass="exit" presetSubtype="0" repeatCount="indefinite" grpId="0" nodeType="withEffect">
                                  <p:stCondLst>
                                    <p:cond delay="3500"/>
                                  </p:stCondLst>
                                  <p:endCondLst>
                                    <p:cond evt="onNext" delay="0">
                                      <p:tgtEl>
                                        <p:sldTgt/>
                                      </p:tgtEl>
                                    </p:cond>
                                  </p:endCondLst>
                                  <p:childTnLst>
                                    <p:animEffect transition="out" filter="fade">
                                      <p:cBhvr>
                                        <p:cTn id="337" dur="500"/>
                                        <p:tgtEl>
                                          <p:spTgt spid="217"/>
                                        </p:tgtEl>
                                      </p:cBhvr>
                                    </p:animEffect>
                                    <p:set>
                                      <p:cBhvr>
                                        <p:cTn id="338" dur="1" fill="hold">
                                          <p:stCondLst>
                                            <p:cond delay="499"/>
                                          </p:stCondLst>
                                        </p:cTn>
                                        <p:tgtEl>
                                          <p:spTgt spid="217"/>
                                        </p:tgtEl>
                                        <p:attrNameLst>
                                          <p:attrName>style.visibility</p:attrName>
                                        </p:attrNameLst>
                                      </p:cBhvr>
                                      <p:to>
                                        <p:strVal val="hidden"/>
                                      </p:to>
                                    </p:set>
                                  </p:childTnLst>
                                </p:cTn>
                              </p:par>
                              <p:par>
                                <p:cTn id="339" presetID="10" presetClass="exit" presetSubtype="0" repeatCount="indefinite" grpId="0" nodeType="withEffect">
                                  <p:stCondLst>
                                    <p:cond delay="7400"/>
                                  </p:stCondLst>
                                  <p:endCondLst>
                                    <p:cond evt="onNext" delay="0">
                                      <p:tgtEl>
                                        <p:sldTgt/>
                                      </p:tgtEl>
                                    </p:cond>
                                  </p:endCondLst>
                                  <p:childTnLst>
                                    <p:animEffect transition="out" filter="fade">
                                      <p:cBhvr>
                                        <p:cTn id="340" dur="500"/>
                                        <p:tgtEl>
                                          <p:spTgt spid="218"/>
                                        </p:tgtEl>
                                      </p:cBhvr>
                                    </p:animEffect>
                                    <p:set>
                                      <p:cBhvr>
                                        <p:cTn id="341" dur="1" fill="hold">
                                          <p:stCondLst>
                                            <p:cond delay="499"/>
                                          </p:stCondLst>
                                        </p:cTn>
                                        <p:tgtEl>
                                          <p:spTgt spid="218"/>
                                        </p:tgtEl>
                                        <p:attrNameLst>
                                          <p:attrName>style.visibility</p:attrName>
                                        </p:attrNameLst>
                                      </p:cBhvr>
                                      <p:to>
                                        <p:strVal val="hidden"/>
                                      </p:to>
                                    </p:set>
                                  </p:childTnLst>
                                </p:cTn>
                              </p:par>
                              <p:par>
                                <p:cTn id="342" presetID="10" presetClass="exit" presetSubtype="0" repeatCount="indefinite" grpId="0" nodeType="withEffect">
                                  <p:stCondLst>
                                    <p:cond delay="1800"/>
                                  </p:stCondLst>
                                  <p:endCondLst>
                                    <p:cond evt="onNext" delay="0">
                                      <p:tgtEl>
                                        <p:sldTgt/>
                                      </p:tgtEl>
                                    </p:cond>
                                  </p:endCondLst>
                                  <p:childTnLst>
                                    <p:animEffect transition="out" filter="fade">
                                      <p:cBhvr>
                                        <p:cTn id="343" dur="500"/>
                                        <p:tgtEl>
                                          <p:spTgt spid="240"/>
                                        </p:tgtEl>
                                      </p:cBhvr>
                                    </p:animEffect>
                                    <p:set>
                                      <p:cBhvr>
                                        <p:cTn id="344" dur="1" fill="hold">
                                          <p:stCondLst>
                                            <p:cond delay="499"/>
                                          </p:stCondLst>
                                        </p:cTn>
                                        <p:tgtEl>
                                          <p:spTgt spid="240"/>
                                        </p:tgtEl>
                                        <p:attrNameLst>
                                          <p:attrName>style.visibility</p:attrName>
                                        </p:attrNameLst>
                                      </p:cBhvr>
                                      <p:to>
                                        <p:strVal val="hidden"/>
                                      </p:to>
                                    </p:set>
                                  </p:childTnLst>
                                </p:cTn>
                              </p:par>
                              <p:par>
                                <p:cTn id="345" presetID="10" presetClass="exit" presetSubtype="0" repeatCount="indefinite" grpId="0" nodeType="withEffect">
                                  <p:stCondLst>
                                    <p:cond delay="5600"/>
                                  </p:stCondLst>
                                  <p:endCondLst>
                                    <p:cond evt="onNext" delay="0">
                                      <p:tgtEl>
                                        <p:sldTgt/>
                                      </p:tgtEl>
                                    </p:cond>
                                  </p:endCondLst>
                                  <p:childTnLst>
                                    <p:animEffect transition="out" filter="fade">
                                      <p:cBhvr>
                                        <p:cTn id="346" dur="500"/>
                                        <p:tgtEl>
                                          <p:spTgt spid="241"/>
                                        </p:tgtEl>
                                      </p:cBhvr>
                                    </p:animEffect>
                                    <p:set>
                                      <p:cBhvr>
                                        <p:cTn id="347" dur="1" fill="hold">
                                          <p:stCondLst>
                                            <p:cond delay="499"/>
                                          </p:stCondLst>
                                        </p:cTn>
                                        <p:tgtEl>
                                          <p:spTgt spid="241"/>
                                        </p:tgtEl>
                                        <p:attrNameLst>
                                          <p:attrName>style.visibility</p:attrName>
                                        </p:attrNameLst>
                                      </p:cBhvr>
                                      <p:to>
                                        <p:strVal val="hidden"/>
                                      </p:to>
                                    </p:set>
                                  </p:childTnLst>
                                </p:cTn>
                              </p:par>
                              <p:par>
                                <p:cTn id="348" presetID="10" presetClass="exit" presetSubtype="0" repeatCount="indefinite" grpId="0" nodeType="withEffect">
                                  <p:stCondLst>
                                    <p:cond delay="7400"/>
                                  </p:stCondLst>
                                  <p:endCondLst>
                                    <p:cond evt="onNext" delay="0">
                                      <p:tgtEl>
                                        <p:sldTgt/>
                                      </p:tgtEl>
                                    </p:cond>
                                  </p:endCondLst>
                                  <p:childTnLst>
                                    <p:animEffect transition="out" filter="fade">
                                      <p:cBhvr>
                                        <p:cTn id="349" dur="500"/>
                                        <p:tgtEl>
                                          <p:spTgt spid="242"/>
                                        </p:tgtEl>
                                      </p:cBhvr>
                                    </p:animEffect>
                                    <p:set>
                                      <p:cBhvr>
                                        <p:cTn id="350" dur="1" fill="hold">
                                          <p:stCondLst>
                                            <p:cond delay="499"/>
                                          </p:stCondLst>
                                        </p:cTn>
                                        <p:tgtEl>
                                          <p:spTgt spid="242"/>
                                        </p:tgtEl>
                                        <p:attrNameLst>
                                          <p:attrName>style.visibility</p:attrName>
                                        </p:attrNameLst>
                                      </p:cBhvr>
                                      <p:to>
                                        <p:strVal val="hidden"/>
                                      </p:to>
                                    </p:set>
                                  </p:childTnLst>
                                </p:cTn>
                              </p:par>
                              <p:par>
                                <p:cTn id="351" presetID="10" presetClass="exit" presetSubtype="0" repeatCount="indefinite" grpId="0" nodeType="withEffect">
                                  <p:stCondLst>
                                    <p:cond delay="8200"/>
                                  </p:stCondLst>
                                  <p:endCondLst>
                                    <p:cond evt="onNext" delay="0">
                                      <p:tgtEl>
                                        <p:sldTgt/>
                                      </p:tgtEl>
                                    </p:cond>
                                  </p:endCondLst>
                                  <p:childTnLst>
                                    <p:animEffect transition="out" filter="fade">
                                      <p:cBhvr>
                                        <p:cTn id="352" dur="500"/>
                                        <p:tgtEl>
                                          <p:spTgt spid="243"/>
                                        </p:tgtEl>
                                      </p:cBhvr>
                                    </p:animEffect>
                                    <p:set>
                                      <p:cBhvr>
                                        <p:cTn id="353" dur="1" fill="hold">
                                          <p:stCondLst>
                                            <p:cond delay="499"/>
                                          </p:stCondLst>
                                        </p:cTn>
                                        <p:tgtEl>
                                          <p:spTgt spid="243"/>
                                        </p:tgtEl>
                                        <p:attrNameLst>
                                          <p:attrName>style.visibility</p:attrName>
                                        </p:attrNameLst>
                                      </p:cBhvr>
                                      <p:to>
                                        <p:strVal val="hidden"/>
                                      </p:to>
                                    </p:set>
                                  </p:childTnLst>
                                </p:cTn>
                              </p:par>
                              <p:par>
                                <p:cTn id="354" presetID="10" presetClass="exit" presetSubtype="0" repeatCount="indefinite" grpId="0" nodeType="withEffect">
                                  <p:stCondLst>
                                    <p:cond delay="4200"/>
                                  </p:stCondLst>
                                  <p:endCondLst>
                                    <p:cond evt="onNext" delay="0">
                                      <p:tgtEl>
                                        <p:sldTgt/>
                                      </p:tgtEl>
                                    </p:cond>
                                  </p:endCondLst>
                                  <p:childTnLst>
                                    <p:animEffect transition="out" filter="fade">
                                      <p:cBhvr>
                                        <p:cTn id="355" dur="500"/>
                                        <p:tgtEl>
                                          <p:spTgt spid="244"/>
                                        </p:tgtEl>
                                      </p:cBhvr>
                                    </p:animEffect>
                                    <p:set>
                                      <p:cBhvr>
                                        <p:cTn id="356" dur="1" fill="hold">
                                          <p:stCondLst>
                                            <p:cond delay="499"/>
                                          </p:stCondLst>
                                        </p:cTn>
                                        <p:tgtEl>
                                          <p:spTgt spid="244"/>
                                        </p:tgtEl>
                                        <p:attrNameLst>
                                          <p:attrName>style.visibility</p:attrName>
                                        </p:attrNameLst>
                                      </p:cBhvr>
                                      <p:to>
                                        <p:strVal val="hidden"/>
                                      </p:to>
                                    </p:set>
                                  </p:childTnLst>
                                </p:cTn>
                              </p:par>
                              <p:par>
                                <p:cTn id="357" presetID="10" presetClass="exit" presetSubtype="0" repeatCount="indefinite" grpId="0" nodeType="withEffect">
                                  <p:stCondLst>
                                    <p:cond delay="7700"/>
                                  </p:stCondLst>
                                  <p:endCondLst>
                                    <p:cond evt="onNext" delay="0">
                                      <p:tgtEl>
                                        <p:sldTgt/>
                                      </p:tgtEl>
                                    </p:cond>
                                  </p:endCondLst>
                                  <p:childTnLst>
                                    <p:animEffect transition="out" filter="fade">
                                      <p:cBhvr>
                                        <p:cTn id="358" dur="500"/>
                                        <p:tgtEl>
                                          <p:spTgt spid="245"/>
                                        </p:tgtEl>
                                      </p:cBhvr>
                                    </p:animEffect>
                                    <p:set>
                                      <p:cBhvr>
                                        <p:cTn id="359" dur="1" fill="hold">
                                          <p:stCondLst>
                                            <p:cond delay="499"/>
                                          </p:stCondLst>
                                        </p:cTn>
                                        <p:tgtEl>
                                          <p:spTgt spid="245"/>
                                        </p:tgtEl>
                                        <p:attrNameLst>
                                          <p:attrName>style.visibility</p:attrName>
                                        </p:attrNameLst>
                                      </p:cBhvr>
                                      <p:to>
                                        <p:strVal val="hidden"/>
                                      </p:to>
                                    </p:set>
                                  </p:childTnLst>
                                </p:cTn>
                              </p:par>
                              <p:par>
                                <p:cTn id="360" presetID="10" presetClass="exit" presetSubtype="0" repeatCount="indefinite" grpId="0" nodeType="withEffect">
                                  <p:stCondLst>
                                    <p:cond delay="8300"/>
                                  </p:stCondLst>
                                  <p:endCondLst>
                                    <p:cond evt="onNext" delay="0">
                                      <p:tgtEl>
                                        <p:sldTgt/>
                                      </p:tgtEl>
                                    </p:cond>
                                  </p:endCondLst>
                                  <p:childTnLst>
                                    <p:animEffect transition="out" filter="fade">
                                      <p:cBhvr>
                                        <p:cTn id="361" dur="500"/>
                                        <p:tgtEl>
                                          <p:spTgt spid="246"/>
                                        </p:tgtEl>
                                      </p:cBhvr>
                                    </p:animEffect>
                                    <p:set>
                                      <p:cBhvr>
                                        <p:cTn id="362" dur="1" fill="hold">
                                          <p:stCondLst>
                                            <p:cond delay="499"/>
                                          </p:stCondLst>
                                        </p:cTn>
                                        <p:tgtEl>
                                          <p:spTgt spid="246"/>
                                        </p:tgtEl>
                                        <p:attrNameLst>
                                          <p:attrName>style.visibility</p:attrName>
                                        </p:attrNameLst>
                                      </p:cBhvr>
                                      <p:to>
                                        <p:strVal val="hidden"/>
                                      </p:to>
                                    </p:set>
                                  </p:childTnLst>
                                </p:cTn>
                              </p:par>
                              <p:par>
                                <p:cTn id="363" presetID="10" presetClass="exit" presetSubtype="0" repeatCount="indefinite" grpId="0" nodeType="withEffect">
                                  <p:stCondLst>
                                    <p:cond delay="0"/>
                                  </p:stCondLst>
                                  <p:endCondLst>
                                    <p:cond evt="onNext" delay="0">
                                      <p:tgtEl>
                                        <p:sldTgt/>
                                      </p:tgtEl>
                                    </p:cond>
                                  </p:endCondLst>
                                  <p:childTnLst>
                                    <p:animEffect transition="out" filter="fade">
                                      <p:cBhvr>
                                        <p:cTn id="364" dur="500"/>
                                        <p:tgtEl>
                                          <p:spTgt spid="247"/>
                                        </p:tgtEl>
                                      </p:cBhvr>
                                    </p:animEffect>
                                    <p:set>
                                      <p:cBhvr>
                                        <p:cTn id="365" dur="1" fill="hold">
                                          <p:stCondLst>
                                            <p:cond delay="499"/>
                                          </p:stCondLst>
                                        </p:cTn>
                                        <p:tgtEl>
                                          <p:spTgt spid="247"/>
                                        </p:tgtEl>
                                        <p:attrNameLst>
                                          <p:attrName>style.visibility</p:attrName>
                                        </p:attrNameLst>
                                      </p:cBhvr>
                                      <p:to>
                                        <p:strVal val="hidden"/>
                                      </p:to>
                                    </p:set>
                                  </p:childTnLst>
                                </p:cTn>
                              </p:par>
                            </p:childTnLst>
                          </p:cTn>
                        </p:par>
                      </p:childTnLst>
                    </p:cTn>
                  </p:par>
                  <p:par>
                    <p:cTn id="366" fill="hold">
                      <p:stCondLst>
                        <p:cond delay="indefinite"/>
                      </p:stCondLst>
                      <p:childTnLst>
                        <p:par>
                          <p:cTn id="367" fill="hold">
                            <p:stCondLst>
                              <p:cond delay="0"/>
                            </p:stCondLst>
                            <p:childTnLst>
                              <p:par>
                                <p:cTn id="368" presetID="53" presetClass="entr" presetSubtype="16" fill="hold" grpId="0" nodeType="clickEffect">
                                  <p:stCondLst>
                                    <p:cond delay="0"/>
                                  </p:stCondLst>
                                  <p:childTnLst>
                                    <p:set>
                                      <p:cBhvr>
                                        <p:cTn id="369" dur="1" fill="hold">
                                          <p:stCondLst>
                                            <p:cond delay="0"/>
                                          </p:stCondLst>
                                        </p:cTn>
                                        <p:tgtEl>
                                          <p:spTgt spid="250"/>
                                        </p:tgtEl>
                                        <p:attrNameLst>
                                          <p:attrName>style.visibility</p:attrName>
                                        </p:attrNameLst>
                                      </p:cBhvr>
                                      <p:to>
                                        <p:strVal val="visible"/>
                                      </p:to>
                                    </p:set>
                                    <p:anim calcmode="lin" valueType="num">
                                      <p:cBhvr>
                                        <p:cTn id="370" dur="500" fill="hold"/>
                                        <p:tgtEl>
                                          <p:spTgt spid="250"/>
                                        </p:tgtEl>
                                        <p:attrNameLst>
                                          <p:attrName>ppt_w</p:attrName>
                                        </p:attrNameLst>
                                      </p:cBhvr>
                                      <p:tavLst>
                                        <p:tav tm="0">
                                          <p:val>
                                            <p:fltVal val="0"/>
                                          </p:val>
                                        </p:tav>
                                        <p:tav tm="100000">
                                          <p:val>
                                            <p:strVal val="#ppt_w"/>
                                          </p:val>
                                        </p:tav>
                                      </p:tavLst>
                                    </p:anim>
                                    <p:anim calcmode="lin" valueType="num">
                                      <p:cBhvr>
                                        <p:cTn id="371" dur="500" fill="hold"/>
                                        <p:tgtEl>
                                          <p:spTgt spid="250"/>
                                        </p:tgtEl>
                                        <p:attrNameLst>
                                          <p:attrName>ppt_h</p:attrName>
                                        </p:attrNameLst>
                                      </p:cBhvr>
                                      <p:tavLst>
                                        <p:tav tm="0">
                                          <p:val>
                                            <p:fltVal val="0"/>
                                          </p:val>
                                        </p:tav>
                                        <p:tav tm="100000">
                                          <p:val>
                                            <p:strVal val="#ppt_h"/>
                                          </p:val>
                                        </p:tav>
                                      </p:tavLst>
                                    </p:anim>
                                    <p:animEffect transition="in" filter="fade">
                                      <p:cBhvr>
                                        <p:cTn id="372" dur="500"/>
                                        <p:tgtEl>
                                          <p:spTgt spid="250"/>
                                        </p:tgtEl>
                                      </p:cBhvr>
                                    </p:animEffect>
                                  </p:childTnLst>
                                </p:cTn>
                              </p:par>
                              <p:par>
                                <p:cTn id="373" presetID="53" presetClass="entr" presetSubtype="16" fill="hold" grpId="0" nodeType="withEffect">
                                  <p:stCondLst>
                                    <p:cond delay="0"/>
                                  </p:stCondLst>
                                  <p:childTnLst>
                                    <p:set>
                                      <p:cBhvr>
                                        <p:cTn id="374" dur="1" fill="hold">
                                          <p:stCondLst>
                                            <p:cond delay="0"/>
                                          </p:stCondLst>
                                        </p:cTn>
                                        <p:tgtEl>
                                          <p:spTgt spid="249"/>
                                        </p:tgtEl>
                                        <p:attrNameLst>
                                          <p:attrName>style.visibility</p:attrName>
                                        </p:attrNameLst>
                                      </p:cBhvr>
                                      <p:to>
                                        <p:strVal val="visible"/>
                                      </p:to>
                                    </p:set>
                                    <p:anim calcmode="lin" valueType="num">
                                      <p:cBhvr>
                                        <p:cTn id="375" dur="500" fill="hold"/>
                                        <p:tgtEl>
                                          <p:spTgt spid="249"/>
                                        </p:tgtEl>
                                        <p:attrNameLst>
                                          <p:attrName>ppt_w</p:attrName>
                                        </p:attrNameLst>
                                      </p:cBhvr>
                                      <p:tavLst>
                                        <p:tav tm="0">
                                          <p:val>
                                            <p:fltVal val="0"/>
                                          </p:val>
                                        </p:tav>
                                        <p:tav tm="100000">
                                          <p:val>
                                            <p:strVal val="#ppt_w"/>
                                          </p:val>
                                        </p:tav>
                                      </p:tavLst>
                                    </p:anim>
                                    <p:anim calcmode="lin" valueType="num">
                                      <p:cBhvr>
                                        <p:cTn id="376" dur="500" fill="hold"/>
                                        <p:tgtEl>
                                          <p:spTgt spid="249"/>
                                        </p:tgtEl>
                                        <p:attrNameLst>
                                          <p:attrName>ppt_h</p:attrName>
                                        </p:attrNameLst>
                                      </p:cBhvr>
                                      <p:tavLst>
                                        <p:tav tm="0">
                                          <p:val>
                                            <p:fltVal val="0"/>
                                          </p:val>
                                        </p:tav>
                                        <p:tav tm="100000">
                                          <p:val>
                                            <p:strVal val="#ppt_h"/>
                                          </p:val>
                                        </p:tav>
                                      </p:tavLst>
                                    </p:anim>
                                    <p:animEffect transition="in" filter="fade">
                                      <p:cBhvr>
                                        <p:cTn id="377" dur="500"/>
                                        <p:tgtEl>
                                          <p:spTgt spid="249"/>
                                        </p:tgtEl>
                                      </p:cBhvr>
                                    </p:animEffect>
                                  </p:childTnLst>
                                </p:cTn>
                              </p:par>
                              <p:par>
                                <p:cTn id="378" presetID="1" presetClass="exit" presetSubtype="0" fill="hold" grpId="2" nodeType="withEffect">
                                  <p:stCondLst>
                                    <p:cond delay="0"/>
                                  </p:stCondLst>
                                  <p:childTnLst>
                                    <p:set>
                                      <p:cBhvr>
                                        <p:cTn id="379" dur="1" fill="hold">
                                          <p:stCondLst>
                                            <p:cond delay="0"/>
                                          </p:stCondLst>
                                        </p:cTn>
                                        <p:tgtEl>
                                          <p:spTgt spid="239"/>
                                        </p:tgtEl>
                                        <p:attrNameLst>
                                          <p:attrName>style.visibility</p:attrName>
                                        </p:attrNameLst>
                                      </p:cBhvr>
                                      <p:to>
                                        <p:strVal val="hidden"/>
                                      </p:to>
                                    </p:set>
                                  </p:childTnLst>
                                </p:cTn>
                              </p:par>
                              <p:par>
                                <p:cTn id="380" presetID="1" presetClass="exit" presetSubtype="0" fill="hold" grpId="2" nodeType="withEffect">
                                  <p:stCondLst>
                                    <p:cond delay="0"/>
                                  </p:stCondLst>
                                  <p:childTnLst>
                                    <p:set>
                                      <p:cBhvr>
                                        <p:cTn id="381" dur="1" fill="hold">
                                          <p:stCondLst>
                                            <p:cond delay="0"/>
                                          </p:stCondLst>
                                        </p:cTn>
                                        <p:tgtEl>
                                          <p:spTgt spid="142"/>
                                        </p:tgtEl>
                                        <p:attrNameLst>
                                          <p:attrName>style.visibility</p:attrName>
                                        </p:attrNameLst>
                                      </p:cBhvr>
                                      <p:to>
                                        <p:strVal val="hidden"/>
                                      </p:to>
                                    </p:set>
                                  </p:childTnLst>
                                </p:cTn>
                              </p:par>
                              <p:par>
                                <p:cTn id="382" presetID="1" presetClass="exit" presetSubtype="0" fill="hold" grpId="2" nodeType="withEffect">
                                  <p:stCondLst>
                                    <p:cond delay="0"/>
                                  </p:stCondLst>
                                  <p:childTnLst>
                                    <p:set>
                                      <p:cBhvr>
                                        <p:cTn id="383" dur="1" fill="hold">
                                          <p:stCondLst>
                                            <p:cond delay="0"/>
                                          </p:stCondLst>
                                        </p:cTn>
                                        <p:tgtEl>
                                          <p:spTgt spid="144"/>
                                        </p:tgtEl>
                                        <p:attrNameLst>
                                          <p:attrName>style.visibility</p:attrName>
                                        </p:attrNameLst>
                                      </p:cBhvr>
                                      <p:to>
                                        <p:strVal val="hidden"/>
                                      </p:to>
                                    </p:set>
                                  </p:childTnLst>
                                </p:cTn>
                              </p:par>
                              <p:par>
                                <p:cTn id="384" presetID="1" presetClass="exit" presetSubtype="0" fill="hold" grpId="2" nodeType="withEffect">
                                  <p:stCondLst>
                                    <p:cond delay="0"/>
                                  </p:stCondLst>
                                  <p:childTnLst>
                                    <p:set>
                                      <p:cBhvr>
                                        <p:cTn id="385" dur="1" fill="hold">
                                          <p:stCondLst>
                                            <p:cond delay="0"/>
                                          </p:stCondLst>
                                        </p:cTn>
                                        <p:tgtEl>
                                          <p:spTgt spid="145"/>
                                        </p:tgtEl>
                                        <p:attrNameLst>
                                          <p:attrName>style.visibility</p:attrName>
                                        </p:attrNameLst>
                                      </p:cBhvr>
                                      <p:to>
                                        <p:strVal val="hidden"/>
                                      </p:to>
                                    </p:set>
                                  </p:childTnLst>
                                </p:cTn>
                              </p:par>
                              <p:par>
                                <p:cTn id="386" presetID="1" presetClass="exit" presetSubtype="0" fill="hold" grpId="2" nodeType="withEffect">
                                  <p:stCondLst>
                                    <p:cond delay="0"/>
                                  </p:stCondLst>
                                  <p:childTnLst>
                                    <p:set>
                                      <p:cBhvr>
                                        <p:cTn id="387" dur="1" fill="hold">
                                          <p:stCondLst>
                                            <p:cond delay="0"/>
                                          </p:stCondLst>
                                        </p:cTn>
                                        <p:tgtEl>
                                          <p:spTgt spid="146"/>
                                        </p:tgtEl>
                                        <p:attrNameLst>
                                          <p:attrName>style.visibility</p:attrName>
                                        </p:attrNameLst>
                                      </p:cBhvr>
                                      <p:to>
                                        <p:strVal val="hidden"/>
                                      </p:to>
                                    </p:set>
                                  </p:childTnLst>
                                </p:cTn>
                              </p:par>
                              <p:par>
                                <p:cTn id="388" presetID="1" presetClass="exit" presetSubtype="0" fill="hold" grpId="2" nodeType="withEffect">
                                  <p:stCondLst>
                                    <p:cond delay="0"/>
                                  </p:stCondLst>
                                  <p:childTnLst>
                                    <p:set>
                                      <p:cBhvr>
                                        <p:cTn id="389" dur="1" fill="hold">
                                          <p:stCondLst>
                                            <p:cond delay="0"/>
                                          </p:stCondLst>
                                        </p:cTn>
                                        <p:tgtEl>
                                          <p:spTgt spid="162"/>
                                        </p:tgtEl>
                                        <p:attrNameLst>
                                          <p:attrName>style.visibility</p:attrName>
                                        </p:attrNameLst>
                                      </p:cBhvr>
                                      <p:to>
                                        <p:strVal val="hidden"/>
                                      </p:to>
                                    </p:set>
                                  </p:childTnLst>
                                </p:cTn>
                              </p:par>
                              <p:par>
                                <p:cTn id="390" presetID="1" presetClass="exit" presetSubtype="0" fill="hold" grpId="2" nodeType="withEffect">
                                  <p:stCondLst>
                                    <p:cond delay="0"/>
                                  </p:stCondLst>
                                  <p:childTnLst>
                                    <p:set>
                                      <p:cBhvr>
                                        <p:cTn id="391" dur="1" fill="hold">
                                          <p:stCondLst>
                                            <p:cond delay="0"/>
                                          </p:stCondLst>
                                        </p:cTn>
                                        <p:tgtEl>
                                          <p:spTgt spid="163"/>
                                        </p:tgtEl>
                                        <p:attrNameLst>
                                          <p:attrName>style.visibility</p:attrName>
                                        </p:attrNameLst>
                                      </p:cBhvr>
                                      <p:to>
                                        <p:strVal val="hidden"/>
                                      </p:to>
                                    </p:set>
                                  </p:childTnLst>
                                </p:cTn>
                              </p:par>
                              <p:par>
                                <p:cTn id="392" presetID="1" presetClass="exit" presetSubtype="0" fill="hold" grpId="2" nodeType="withEffect">
                                  <p:stCondLst>
                                    <p:cond delay="0"/>
                                  </p:stCondLst>
                                  <p:childTnLst>
                                    <p:set>
                                      <p:cBhvr>
                                        <p:cTn id="393" dur="1" fill="hold">
                                          <p:stCondLst>
                                            <p:cond delay="0"/>
                                          </p:stCondLst>
                                        </p:cTn>
                                        <p:tgtEl>
                                          <p:spTgt spid="164"/>
                                        </p:tgtEl>
                                        <p:attrNameLst>
                                          <p:attrName>style.visibility</p:attrName>
                                        </p:attrNameLst>
                                      </p:cBhvr>
                                      <p:to>
                                        <p:strVal val="hidden"/>
                                      </p:to>
                                    </p:set>
                                  </p:childTnLst>
                                </p:cTn>
                              </p:par>
                              <p:par>
                                <p:cTn id="394" presetID="1" presetClass="exit" presetSubtype="0" fill="hold" grpId="2" nodeType="withEffect">
                                  <p:stCondLst>
                                    <p:cond delay="0"/>
                                  </p:stCondLst>
                                  <p:childTnLst>
                                    <p:set>
                                      <p:cBhvr>
                                        <p:cTn id="395" dur="1" fill="hold">
                                          <p:stCondLst>
                                            <p:cond delay="0"/>
                                          </p:stCondLst>
                                        </p:cTn>
                                        <p:tgtEl>
                                          <p:spTgt spid="165"/>
                                        </p:tgtEl>
                                        <p:attrNameLst>
                                          <p:attrName>style.visibility</p:attrName>
                                        </p:attrNameLst>
                                      </p:cBhvr>
                                      <p:to>
                                        <p:strVal val="hidden"/>
                                      </p:to>
                                    </p:set>
                                  </p:childTnLst>
                                </p:cTn>
                              </p:par>
                              <p:par>
                                <p:cTn id="396" presetID="1" presetClass="exit" presetSubtype="0" fill="hold" grpId="2" nodeType="withEffect">
                                  <p:stCondLst>
                                    <p:cond delay="0"/>
                                  </p:stCondLst>
                                  <p:childTnLst>
                                    <p:set>
                                      <p:cBhvr>
                                        <p:cTn id="397" dur="1" fill="hold">
                                          <p:stCondLst>
                                            <p:cond delay="0"/>
                                          </p:stCondLst>
                                        </p:cTn>
                                        <p:tgtEl>
                                          <p:spTgt spid="166"/>
                                        </p:tgtEl>
                                        <p:attrNameLst>
                                          <p:attrName>style.visibility</p:attrName>
                                        </p:attrNameLst>
                                      </p:cBhvr>
                                      <p:to>
                                        <p:strVal val="hidden"/>
                                      </p:to>
                                    </p:set>
                                  </p:childTnLst>
                                </p:cTn>
                              </p:par>
                              <p:par>
                                <p:cTn id="398" presetID="1" presetClass="exit" presetSubtype="0" fill="hold" grpId="2" nodeType="withEffect">
                                  <p:stCondLst>
                                    <p:cond delay="0"/>
                                  </p:stCondLst>
                                  <p:childTnLst>
                                    <p:set>
                                      <p:cBhvr>
                                        <p:cTn id="399" dur="1" fill="hold">
                                          <p:stCondLst>
                                            <p:cond delay="0"/>
                                          </p:stCondLst>
                                        </p:cTn>
                                        <p:tgtEl>
                                          <p:spTgt spid="167"/>
                                        </p:tgtEl>
                                        <p:attrNameLst>
                                          <p:attrName>style.visibility</p:attrName>
                                        </p:attrNameLst>
                                      </p:cBhvr>
                                      <p:to>
                                        <p:strVal val="hidden"/>
                                      </p:to>
                                    </p:set>
                                  </p:childTnLst>
                                </p:cTn>
                              </p:par>
                              <p:par>
                                <p:cTn id="400" presetID="1" presetClass="exit" presetSubtype="0" fill="hold" grpId="2" nodeType="withEffect">
                                  <p:stCondLst>
                                    <p:cond delay="0"/>
                                  </p:stCondLst>
                                  <p:childTnLst>
                                    <p:set>
                                      <p:cBhvr>
                                        <p:cTn id="401" dur="1" fill="hold">
                                          <p:stCondLst>
                                            <p:cond delay="0"/>
                                          </p:stCondLst>
                                        </p:cTn>
                                        <p:tgtEl>
                                          <p:spTgt spid="168"/>
                                        </p:tgtEl>
                                        <p:attrNameLst>
                                          <p:attrName>style.visibility</p:attrName>
                                        </p:attrNameLst>
                                      </p:cBhvr>
                                      <p:to>
                                        <p:strVal val="hidden"/>
                                      </p:to>
                                    </p:set>
                                  </p:childTnLst>
                                </p:cTn>
                              </p:par>
                              <p:par>
                                <p:cTn id="402" presetID="1" presetClass="exit" presetSubtype="0" fill="hold" grpId="2" nodeType="withEffect">
                                  <p:stCondLst>
                                    <p:cond delay="0"/>
                                  </p:stCondLst>
                                  <p:childTnLst>
                                    <p:set>
                                      <p:cBhvr>
                                        <p:cTn id="403" dur="1" fill="hold">
                                          <p:stCondLst>
                                            <p:cond delay="0"/>
                                          </p:stCondLst>
                                        </p:cTn>
                                        <p:tgtEl>
                                          <p:spTgt spid="169"/>
                                        </p:tgtEl>
                                        <p:attrNameLst>
                                          <p:attrName>style.visibility</p:attrName>
                                        </p:attrNameLst>
                                      </p:cBhvr>
                                      <p:to>
                                        <p:strVal val="hidden"/>
                                      </p:to>
                                    </p:set>
                                  </p:childTnLst>
                                </p:cTn>
                              </p:par>
                              <p:par>
                                <p:cTn id="404" presetID="1" presetClass="exit" presetSubtype="0" fill="hold" grpId="2" nodeType="withEffect">
                                  <p:stCondLst>
                                    <p:cond delay="0"/>
                                  </p:stCondLst>
                                  <p:childTnLst>
                                    <p:set>
                                      <p:cBhvr>
                                        <p:cTn id="405" dur="1" fill="hold">
                                          <p:stCondLst>
                                            <p:cond delay="0"/>
                                          </p:stCondLst>
                                        </p:cTn>
                                        <p:tgtEl>
                                          <p:spTgt spid="170"/>
                                        </p:tgtEl>
                                        <p:attrNameLst>
                                          <p:attrName>style.visibility</p:attrName>
                                        </p:attrNameLst>
                                      </p:cBhvr>
                                      <p:to>
                                        <p:strVal val="hidden"/>
                                      </p:to>
                                    </p:set>
                                  </p:childTnLst>
                                </p:cTn>
                              </p:par>
                              <p:par>
                                <p:cTn id="406" presetID="1" presetClass="exit" presetSubtype="0" fill="hold" grpId="2" nodeType="withEffect">
                                  <p:stCondLst>
                                    <p:cond delay="0"/>
                                  </p:stCondLst>
                                  <p:childTnLst>
                                    <p:set>
                                      <p:cBhvr>
                                        <p:cTn id="407" dur="1" fill="hold">
                                          <p:stCondLst>
                                            <p:cond delay="0"/>
                                          </p:stCondLst>
                                        </p:cTn>
                                        <p:tgtEl>
                                          <p:spTgt spid="171"/>
                                        </p:tgtEl>
                                        <p:attrNameLst>
                                          <p:attrName>style.visibility</p:attrName>
                                        </p:attrNameLst>
                                      </p:cBhvr>
                                      <p:to>
                                        <p:strVal val="hidden"/>
                                      </p:to>
                                    </p:set>
                                  </p:childTnLst>
                                </p:cTn>
                              </p:par>
                              <p:par>
                                <p:cTn id="408" presetID="1" presetClass="exit" presetSubtype="0" fill="hold" grpId="2" nodeType="withEffect">
                                  <p:stCondLst>
                                    <p:cond delay="0"/>
                                  </p:stCondLst>
                                  <p:childTnLst>
                                    <p:set>
                                      <p:cBhvr>
                                        <p:cTn id="409" dur="1" fill="hold">
                                          <p:stCondLst>
                                            <p:cond delay="0"/>
                                          </p:stCondLst>
                                        </p:cTn>
                                        <p:tgtEl>
                                          <p:spTgt spid="172"/>
                                        </p:tgtEl>
                                        <p:attrNameLst>
                                          <p:attrName>style.visibility</p:attrName>
                                        </p:attrNameLst>
                                      </p:cBhvr>
                                      <p:to>
                                        <p:strVal val="hidden"/>
                                      </p:to>
                                    </p:set>
                                  </p:childTnLst>
                                </p:cTn>
                              </p:par>
                              <p:par>
                                <p:cTn id="410" presetID="1" presetClass="exit" presetSubtype="0" fill="hold" grpId="2" nodeType="withEffect">
                                  <p:stCondLst>
                                    <p:cond delay="0"/>
                                  </p:stCondLst>
                                  <p:childTnLst>
                                    <p:set>
                                      <p:cBhvr>
                                        <p:cTn id="411" dur="1" fill="hold">
                                          <p:stCondLst>
                                            <p:cond delay="0"/>
                                          </p:stCondLst>
                                        </p:cTn>
                                        <p:tgtEl>
                                          <p:spTgt spid="173"/>
                                        </p:tgtEl>
                                        <p:attrNameLst>
                                          <p:attrName>style.visibility</p:attrName>
                                        </p:attrNameLst>
                                      </p:cBhvr>
                                      <p:to>
                                        <p:strVal val="hidden"/>
                                      </p:to>
                                    </p:set>
                                  </p:childTnLst>
                                </p:cTn>
                              </p:par>
                              <p:par>
                                <p:cTn id="412" presetID="1" presetClass="exit" presetSubtype="0" fill="hold" grpId="2" nodeType="withEffect">
                                  <p:stCondLst>
                                    <p:cond delay="0"/>
                                  </p:stCondLst>
                                  <p:childTnLst>
                                    <p:set>
                                      <p:cBhvr>
                                        <p:cTn id="413" dur="1" fill="hold">
                                          <p:stCondLst>
                                            <p:cond delay="0"/>
                                          </p:stCondLst>
                                        </p:cTn>
                                        <p:tgtEl>
                                          <p:spTgt spid="174"/>
                                        </p:tgtEl>
                                        <p:attrNameLst>
                                          <p:attrName>style.visibility</p:attrName>
                                        </p:attrNameLst>
                                      </p:cBhvr>
                                      <p:to>
                                        <p:strVal val="hidden"/>
                                      </p:to>
                                    </p:set>
                                  </p:childTnLst>
                                </p:cTn>
                              </p:par>
                              <p:par>
                                <p:cTn id="414" presetID="1" presetClass="exit" presetSubtype="0" fill="hold" grpId="2" nodeType="withEffect">
                                  <p:stCondLst>
                                    <p:cond delay="0"/>
                                  </p:stCondLst>
                                  <p:childTnLst>
                                    <p:set>
                                      <p:cBhvr>
                                        <p:cTn id="415" dur="1" fill="hold">
                                          <p:stCondLst>
                                            <p:cond delay="0"/>
                                          </p:stCondLst>
                                        </p:cTn>
                                        <p:tgtEl>
                                          <p:spTgt spid="175"/>
                                        </p:tgtEl>
                                        <p:attrNameLst>
                                          <p:attrName>style.visibility</p:attrName>
                                        </p:attrNameLst>
                                      </p:cBhvr>
                                      <p:to>
                                        <p:strVal val="hidden"/>
                                      </p:to>
                                    </p:set>
                                  </p:childTnLst>
                                </p:cTn>
                              </p:par>
                              <p:par>
                                <p:cTn id="416" presetID="1" presetClass="exit" presetSubtype="0" fill="hold" grpId="2" nodeType="withEffect">
                                  <p:stCondLst>
                                    <p:cond delay="0"/>
                                  </p:stCondLst>
                                  <p:childTnLst>
                                    <p:set>
                                      <p:cBhvr>
                                        <p:cTn id="417" dur="1" fill="hold">
                                          <p:stCondLst>
                                            <p:cond delay="0"/>
                                          </p:stCondLst>
                                        </p:cTn>
                                        <p:tgtEl>
                                          <p:spTgt spid="176"/>
                                        </p:tgtEl>
                                        <p:attrNameLst>
                                          <p:attrName>style.visibility</p:attrName>
                                        </p:attrNameLst>
                                      </p:cBhvr>
                                      <p:to>
                                        <p:strVal val="hidden"/>
                                      </p:to>
                                    </p:set>
                                  </p:childTnLst>
                                </p:cTn>
                              </p:par>
                              <p:par>
                                <p:cTn id="418" presetID="1" presetClass="exit" presetSubtype="0" fill="hold" grpId="2" nodeType="withEffect">
                                  <p:stCondLst>
                                    <p:cond delay="0"/>
                                  </p:stCondLst>
                                  <p:childTnLst>
                                    <p:set>
                                      <p:cBhvr>
                                        <p:cTn id="419" dur="1" fill="hold">
                                          <p:stCondLst>
                                            <p:cond delay="0"/>
                                          </p:stCondLst>
                                        </p:cTn>
                                        <p:tgtEl>
                                          <p:spTgt spid="187"/>
                                        </p:tgtEl>
                                        <p:attrNameLst>
                                          <p:attrName>style.visibility</p:attrName>
                                        </p:attrNameLst>
                                      </p:cBhvr>
                                      <p:to>
                                        <p:strVal val="hidden"/>
                                      </p:to>
                                    </p:set>
                                  </p:childTnLst>
                                </p:cTn>
                              </p:par>
                              <p:par>
                                <p:cTn id="420" presetID="1" presetClass="exit" presetSubtype="0" fill="hold" grpId="2" nodeType="withEffect">
                                  <p:stCondLst>
                                    <p:cond delay="0"/>
                                  </p:stCondLst>
                                  <p:childTnLst>
                                    <p:set>
                                      <p:cBhvr>
                                        <p:cTn id="421" dur="1" fill="hold">
                                          <p:stCondLst>
                                            <p:cond delay="0"/>
                                          </p:stCondLst>
                                        </p:cTn>
                                        <p:tgtEl>
                                          <p:spTgt spid="188"/>
                                        </p:tgtEl>
                                        <p:attrNameLst>
                                          <p:attrName>style.visibility</p:attrName>
                                        </p:attrNameLst>
                                      </p:cBhvr>
                                      <p:to>
                                        <p:strVal val="hidden"/>
                                      </p:to>
                                    </p:set>
                                  </p:childTnLst>
                                </p:cTn>
                              </p:par>
                              <p:par>
                                <p:cTn id="422" presetID="1" presetClass="exit" presetSubtype="0" fill="hold" grpId="2" nodeType="withEffect">
                                  <p:stCondLst>
                                    <p:cond delay="0"/>
                                  </p:stCondLst>
                                  <p:childTnLst>
                                    <p:set>
                                      <p:cBhvr>
                                        <p:cTn id="423" dur="1" fill="hold">
                                          <p:stCondLst>
                                            <p:cond delay="0"/>
                                          </p:stCondLst>
                                        </p:cTn>
                                        <p:tgtEl>
                                          <p:spTgt spid="189"/>
                                        </p:tgtEl>
                                        <p:attrNameLst>
                                          <p:attrName>style.visibility</p:attrName>
                                        </p:attrNameLst>
                                      </p:cBhvr>
                                      <p:to>
                                        <p:strVal val="hidden"/>
                                      </p:to>
                                    </p:set>
                                  </p:childTnLst>
                                </p:cTn>
                              </p:par>
                              <p:par>
                                <p:cTn id="424" presetID="1" presetClass="exit" presetSubtype="0" fill="hold" grpId="2" nodeType="withEffect">
                                  <p:stCondLst>
                                    <p:cond delay="0"/>
                                  </p:stCondLst>
                                  <p:childTnLst>
                                    <p:set>
                                      <p:cBhvr>
                                        <p:cTn id="425" dur="1" fill="hold">
                                          <p:stCondLst>
                                            <p:cond delay="0"/>
                                          </p:stCondLst>
                                        </p:cTn>
                                        <p:tgtEl>
                                          <p:spTgt spid="190"/>
                                        </p:tgtEl>
                                        <p:attrNameLst>
                                          <p:attrName>style.visibility</p:attrName>
                                        </p:attrNameLst>
                                      </p:cBhvr>
                                      <p:to>
                                        <p:strVal val="hidden"/>
                                      </p:to>
                                    </p:set>
                                  </p:childTnLst>
                                </p:cTn>
                              </p:par>
                              <p:par>
                                <p:cTn id="426" presetID="1" presetClass="exit" presetSubtype="0" fill="hold" grpId="2" nodeType="withEffect">
                                  <p:stCondLst>
                                    <p:cond delay="0"/>
                                  </p:stCondLst>
                                  <p:childTnLst>
                                    <p:set>
                                      <p:cBhvr>
                                        <p:cTn id="427" dur="1" fill="hold">
                                          <p:stCondLst>
                                            <p:cond delay="0"/>
                                          </p:stCondLst>
                                        </p:cTn>
                                        <p:tgtEl>
                                          <p:spTgt spid="191"/>
                                        </p:tgtEl>
                                        <p:attrNameLst>
                                          <p:attrName>style.visibility</p:attrName>
                                        </p:attrNameLst>
                                      </p:cBhvr>
                                      <p:to>
                                        <p:strVal val="hidden"/>
                                      </p:to>
                                    </p:set>
                                  </p:childTnLst>
                                </p:cTn>
                              </p:par>
                              <p:par>
                                <p:cTn id="428" presetID="1" presetClass="exit" presetSubtype="0" fill="hold" grpId="2" nodeType="withEffect">
                                  <p:stCondLst>
                                    <p:cond delay="0"/>
                                  </p:stCondLst>
                                  <p:childTnLst>
                                    <p:set>
                                      <p:cBhvr>
                                        <p:cTn id="429" dur="1" fill="hold">
                                          <p:stCondLst>
                                            <p:cond delay="0"/>
                                          </p:stCondLst>
                                        </p:cTn>
                                        <p:tgtEl>
                                          <p:spTgt spid="192"/>
                                        </p:tgtEl>
                                        <p:attrNameLst>
                                          <p:attrName>style.visibility</p:attrName>
                                        </p:attrNameLst>
                                      </p:cBhvr>
                                      <p:to>
                                        <p:strVal val="hidden"/>
                                      </p:to>
                                    </p:set>
                                  </p:childTnLst>
                                </p:cTn>
                              </p:par>
                              <p:par>
                                <p:cTn id="430" presetID="1" presetClass="exit" presetSubtype="0" fill="hold" grpId="2" nodeType="withEffect">
                                  <p:stCondLst>
                                    <p:cond delay="0"/>
                                  </p:stCondLst>
                                  <p:childTnLst>
                                    <p:set>
                                      <p:cBhvr>
                                        <p:cTn id="431" dur="1" fill="hold">
                                          <p:stCondLst>
                                            <p:cond delay="0"/>
                                          </p:stCondLst>
                                        </p:cTn>
                                        <p:tgtEl>
                                          <p:spTgt spid="193"/>
                                        </p:tgtEl>
                                        <p:attrNameLst>
                                          <p:attrName>style.visibility</p:attrName>
                                        </p:attrNameLst>
                                      </p:cBhvr>
                                      <p:to>
                                        <p:strVal val="hidden"/>
                                      </p:to>
                                    </p:set>
                                  </p:childTnLst>
                                </p:cTn>
                              </p:par>
                              <p:par>
                                <p:cTn id="432" presetID="1" presetClass="exit" presetSubtype="0" fill="hold" grpId="2" nodeType="withEffect">
                                  <p:stCondLst>
                                    <p:cond delay="0"/>
                                  </p:stCondLst>
                                  <p:childTnLst>
                                    <p:set>
                                      <p:cBhvr>
                                        <p:cTn id="433" dur="1" fill="hold">
                                          <p:stCondLst>
                                            <p:cond delay="0"/>
                                          </p:stCondLst>
                                        </p:cTn>
                                        <p:tgtEl>
                                          <p:spTgt spid="194"/>
                                        </p:tgtEl>
                                        <p:attrNameLst>
                                          <p:attrName>style.visibility</p:attrName>
                                        </p:attrNameLst>
                                      </p:cBhvr>
                                      <p:to>
                                        <p:strVal val="hidden"/>
                                      </p:to>
                                    </p:set>
                                  </p:childTnLst>
                                </p:cTn>
                              </p:par>
                              <p:par>
                                <p:cTn id="434" presetID="1" presetClass="exit" presetSubtype="0" fill="hold" grpId="2" nodeType="withEffect">
                                  <p:stCondLst>
                                    <p:cond delay="0"/>
                                  </p:stCondLst>
                                  <p:childTnLst>
                                    <p:set>
                                      <p:cBhvr>
                                        <p:cTn id="435" dur="1" fill="hold">
                                          <p:stCondLst>
                                            <p:cond delay="0"/>
                                          </p:stCondLst>
                                        </p:cTn>
                                        <p:tgtEl>
                                          <p:spTgt spid="195"/>
                                        </p:tgtEl>
                                        <p:attrNameLst>
                                          <p:attrName>style.visibility</p:attrName>
                                        </p:attrNameLst>
                                      </p:cBhvr>
                                      <p:to>
                                        <p:strVal val="hidden"/>
                                      </p:to>
                                    </p:set>
                                  </p:childTnLst>
                                </p:cTn>
                              </p:par>
                              <p:par>
                                <p:cTn id="436" presetID="1" presetClass="exit" presetSubtype="0" fill="hold" grpId="2" nodeType="withEffect">
                                  <p:stCondLst>
                                    <p:cond delay="0"/>
                                  </p:stCondLst>
                                  <p:childTnLst>
                                    <p:set>
                                      <p:cBhvr>
                                        <p:cTn id="437" dur="1" fill="hold">
                                          <p:stCondLst>
                                            <p:cond delay="0"/>
                                          </p:stCondLst>
                                        </p:cTn>
                                        <p:tgtEl>
                                          <p:spTgt spid="196"/>
                                        </p:tgtEl>
                                        <p:attrNameLst>
                                          <p:attrName>style.visibility</p:attrName>
                                        </p:attrNameLst>
                                      </p:cBhvr>
                                      <p:to>
                                        <p:strVal val="hidden"/>
                                      </p:to>
                                    </p:set>
                                  </p:childTnLst>
                                </p:cTn>
                              </p:par>
                              <p:par>
                                <p:cTn id="438" presetID="1" presetClass="exit" presetSubtype="0" fill="hold" grpId="2" nodeType="withEffect">
                                  <p:stCondLst>
                                    <p:cond delay="0"/>
                                  </p:stCondLst>
                                  <p:childTnLst>
                                    <p:set>
                                      <p:cBhvr>
                                        <p:cTn id="439" dur="1" fill="hold">
                                          <p:stCondLst>
                                            <p:cond delay="0"/>
                                          </p:stCondLst>
                                        </p:cTn>
                                        <p:tgtEl>
                                          <p:spTgt spid="197"/>
                                        </p:tgtEl>
                                        <p:attrNameLst>
                                          <p:attrName>style.visibility</p:attrName>
                                        </p:attrNameLst>
                                      </p:cBhvr>
                                      <p:to>
                                        <p:strVal val="hidden"/>
                                      </p:to>
                                    </p:set>
                                  </p:childTnLst>
                                </p:cTn>
                              </p:par>
                              <p:par>
                                <p:cTn id="440" presetID="1" presetClass="exit" presetSubtype="0" fill="hold" grpId="2" nodeType="withEffect">
                                  <p:stCondLst>
                                    <p:cond delay="0"/>
                                  </p:stCondLst>
                                  <p:childTnLst>
                                    <p:set>
                                      <p:cBhvr>
                                        <p:cTn id="441" dur="1" fill="hold">
                                          <p:stCondLst>
                                            <p:cond delay="0"/>
                                          </p:stCondLst>
                                        </p:cTn>
                                        <p:tgtEl>
                                          <p:spTgt spid="198"/>
                                        </p:tgtEl>
                                        <p:attrNameLst>
                                          <p:attrName>style.visibility</p:attrName>
                                        </p:attrNameLst>
                                      </p:cBhvr>
                                      <p:to>
                                        <p:strVal val="hidden"/>
                                      </p:to>
                                    </p:set>
                                  </p:childTnLst>
                                </p:cTn>
                              </p:par>
                              <p:par>
                                <p:cTn id="442" presetID="1" presetClass="exit" presetSubtype="0" fill="hold" grpId="2" nodeType="withEffect">
                                  <p:stCondLst>
                                    <p:cond delay="0"/>
                                  </p:stCondLst>
                                  <p:childTnLst>
                                    <p:set>
                                      <p:cBhvr>
                                        <p:cTn id="443" dur="1" fill="hold">
                                          <p:stCondLst>
                                            <p:cond delay="0"/>
                                          </p:stCondLst>
                                        </p:cTn>
                                        <p:tgtEl>
                                          <p:spTgt spid="199"/>
                                        </p:tgtEl>
                                        <p:attrNameLst>
                                          <p:attrName>style.visibility</p:attrName>
                                        </p:attrNameLst>
                                      </p:cBhvr>
                                      <p:to>
                                        <p:strVal val="hidden"/>
                                      </p:to>
                                    </p:set>
                                  </p:childTnLst>
                                </p:cTn>
                              </p:par>
                              <p:par>
                                <p:cTn id="444" presetID="1" presetClass="exit" presetSubtype="0" fill="hold" grpId="2" nodeType="withEffect">
                                  <p:stCondLst>
                                    <p:cond delay="0"/>
                                  </p:stCondLst>
                                  <p:childTnLst>
                                    <p:set>
                                      <p:cBhvr>
                                        <p:cTn id="445" dur="1" fill="hold">
                                          <p:stCondLst>
                                            <p:cond delay="0"/>
                                          </p:stCondLst>
                                        </p:cTn>
                                        <p:tgtEl>
                                          <p:spTgt spid="200"/>
                                        </p:tgtEl>
                                        <p:attrNameLst>
                                          <p:attrName>style.visibility</p:attrName>
                                        </p:attrNameLst>
                                      </p:cBhvr>
                                      <p:to>
                                        <p:strVal val="hidden"/>
                                      </p:to>
                                    </p:set>
                                  </p:childTnLst>
                                </p:cTn>
                              </p:par>
                              <p:par>
                                <p:cTn id="446" presetID="1" presetClass="exit" presetSubtype="0" fill="hold" grpId="2" nodeType="withEffect">
                                  <p:stCondLst>
                                    <p:cond delay="0"/>
                                  </p:stCondLst>
                                  <p:childTnLst>
                                    <p:set>
                                      <p:cBhvr>
                                        <p:cTn id="447" dur="1" fill="hold">
                                          <p:stCondLst>
                                            <p:cond delay="0"/>
                                          </p:stCondLst>
                                        </p:cTn>
                                        <p:tgtEl>
                                          <p:spTgt spid="201"/>
                                        </p:tgtEl>
                                        <p:attrNameLst>
                                          <p:attrName>style.visibility</p:attrName>
                                        </p:attrNameLst>
                                      </p:cBhvr>
                                      <p:to>
                                        <p:strVal val="hidden"/>
                                      </p:to>
                                    </p:set>
                                  </p:childTnLst>
                                </p:cTn>
                              </p:par>
                              <p:par>
                                <p:cTn id="448" presetID="1" presetClass="exit" presetSubtype="0" fill="hold" grpId="2" nodeType="withEffect">
                                  <p:stCondLst>
                                    <p:cond delay="0"/>
                                  </p:stCondLst>
                                  <p:childTnLst>
                                    <p:set>
                                      <p:cBhvr>
                                        <p:cTn id="449" dur="1" fill="hold">
                                          <p:stCondLst>
                                            <p:cond delay="0"/>
                                          </p:stCondLst>
                                        </p:cTn>
                                        <p:tgtEl>
                                          <p:spTgt spid="202"/>
                                        </p:tgtEl>
                                        <p:attrNameLst>
                                          <p:attrName>style.visibility</p:attrName>
                                        </p:attrNameLst>
                                      </p:cBhvr>
                                      <p:to>
                                        <p:strVal val="hidden"/>
                                      </p:to>
                                    </p:set>
                                  </p:childTnLst>
                                </p:cTn>
                              </p:par>
                              <p:par>
                                <p:cTn id="450" presetID="1" presetClass="exit" presetSubtype="0" fill="hold" grpId="2" nodeType="withEffect">
                                  <p:stCondLst>
                                    <p:cond delay="0"/>
                                  </p:stCondLst>
                                  <p:childTnLst>
                                    <p:set>
                                      <p:cBhvr>
                                        <p:cTn id="451" dur="1" fill="hold">
                                          <p:stCondLst>
                                            <p:cond delay="0"/>
                                          </p:stCondLst>
                                        </p:cTn>
                                        <p:tgtEl>
                                          <p:spTgt spid="203"/>
                                        </p:tgtEl>
                                        <p:attrNameLst>
                                          <p:attrName>style.visibility</p:attrName>
                                        </p:attrNameLst>
                                      </p:cBhvr>
                                      <p:to>
                                        <p:strVal val="hidden"/>
                                      </p:to>
                                    </p:set>
                                  </p:childTnLst>
                                </p:cTn>
                              </p:par>
                              <p:par>
                                <p:cTn id="452" presetID="1" presetClass="exit" presetSubtype="0" fill="hold" grpId="2" nodeType="withEffect">
                                  <p:stCondLst>
                                    <p:cond delay="0"/>
                                  </p:stCondLst>
                                  <p:childTnLst>
                                    <p:set>
                                      <p:cBhvr>
                                        <p:cTn id="453" dur="1" fill="hold">
                                          <p:stCondLst>
                                            <p:cond delay="0"/>
                                          </p:stCondLst>
                                        </p:cTn>
                                        <p:tgtEl>
                                          <p:spTgt spid="204"/>
                                        </p:tgtEl>
                                        <p:attrNameLst>
                                          <p:attrName>style.visibility</p:attrName>
                                        </p:attrNameLst>
                                      </p:cBhvr>
                                      <p:to>
                                        <p:strVal val="hidden"/>
                                      </p:to>
                                    </p:set>
                                  </p:childTnLst>
                                </p:cTn>
                              </p:par>
                              <p:par>
                                <p:cTn id="454" presetID="1" presetClass="exit" presetSubtype="0" fill="hold" grpId="2" nodeType="withEffect">
                                  <p:stCondLst>
                                    <p:cond delay="0"/>
                                  </p:stCondLst>
                                  <p:childTnLst>
                                    <p:set>
                                      <p:cBhvr>
                                        <p:cTn id="455" dur="1" fill="hold">
                                          <p:stCondLst>
                                            <p:cond delay="0"/>
                                          </p:stCondLst>
                                        </p:cTn>
                                        <p:tgtEl>
                                          <p:spTgt spid="205"/>
                                        </p:tgtEl>
                                        <p:attrNameLst>
                                          <p:attrName>style.visibility</p:attrName>
                                        </p:attrNameLst>
                                      </p:cBhvr>
                                      <p:to>
                                        <p:strVal val="hidden"/>
                                      </p:to>
                                    </p:set>
                                  </p:childTnLst>
                                </p:cTn>
                              </p:par>
                              <p:par>
                                <p:cTn id="456" presetID="1" presetClass="exit" presetSubtype="0" fill="hold" grpId="2" nodeType="withEffect">
                                  <p:stCondLst>
                                    <p:cond delay="0"/>
                                  </p:stCondLst>
                                  <p:childTnLst>
                                    <p:set>
                                      <p:cBhvr>
                                        <p:cTn id="457" dur="1" fill="hold">
                                          <p:stCondLst>
                                            <p:cond delay="0"/>
                                          </p:stCondLst>
                                        </p:cTn>
                                        <p:tgtEl>
                                          <p:spTgt spid="206"/>
                                        </p:tgtEl>
                                        <p:attrNameLst>
                                          <p:attrName>style.visibility</p:attrName>
                                        </p:attrNameLst>
                                      </p:cBhvr>
                                      <p:to>
                                        <p:strVal val="hidden"/>
                                      </p:to>
                                    </p:set>
                                  </p:childTnLst>
                                </p:cTn>
                              </p:par>
                              <p:par>
                                <p:cTn id="458" presetID="1" presetClass="exit" presetSubtype="0" fill="hold" grpId="2" nodeType="withEffect">
                                  <p:stCondLst>
                                    <p:cond delay="0"/>
                                  </p:stCondLst>
                                  <p:childTnLst>
                                    <p:set>
                                      <p:cBhvr>
                                        <p:cTn id="459" dur="1" fill="hold">
                                          <p:stCondLst>
                                            <p:cond delay="0"/>
                                          </p:stCondLst>
                                        </p:cTn>
                                        <p:tgtEl>
                                          <p:spTgt spid="207"/>
                                        </p:tgtEl>
                                        <p:attrNameLst>
                                          <p:attrName>style.visibility</p:attrName>
                                        </p:attrNameLst>
                                      </p:cBhvr>
                                      <p:to>
                                        <p:strVal val="hidden"/>
                                      </p:to>
                                    </p:set>
                                  </p:childTnLst>
                                </p:cTn>
                              </p:par>
                              <p:par>
                                <p:cTn id="460" presetID="1" presetClass="exit" presetSubtype="0" fill="hold" grpId="2" nodeType="withEffect">
                                  <p:stCondLst>
                                    <p:cond delay="0"/>
                                  </p:stCondLst>
                                  <p:childTnLst>
                                    <p:set>
                                      <p:cBhvr>
                                        <p:cTn id="461" dur="1" fill="hold">
                                          <p:stCondLst>
                                            <p:cond delay="0"/>
                                          </p:stCondLst>
                                        </p:cTn>
                                        <p:tgtEl>
                                          <p:spTgt spid="208"/>
                                        </p:tgtEl>
                                        <p:attrNameLst>
                                          <p:attrName>style.visibility</p:attrName>
                                        </p:attrNameLst>
                                      </p:cBhvr>
                                      <p:to>
                                        <p:strVal val="hidden"/>
                                      </p:to>
                                    </p:set>
                                  </p:childTnLst>
                                </p:cTn>
                              </p:par>
                              <p:par>
                                <p:cTn id="462" presetID="1" presetClass="exit" presetSubtype="0" fill="hold" grpId="2" nodeType="withEffect">
                                  <p:stCondLst>
                                    <p:cond delay="0"/>
                                  </p:stCondLst>
                                  <p:childTnLst>
                                    <p:set>
                                      <p:cBhvr>
                                        <p:cTn id="463" dur="1" fill="hold">
                                          <p:stCondLst>
                                            <p:cond delay="0"/>
                                          </p:stCondLst>
                                        </p:cTn>
                                        <p:tgtEl>
                                          <p:spTgt spid="209"/>
                                        </p:tgtEl>
                                        <p:attrNameLst>
                                          <p:attrName>style.visibility</p:attrName>
                                        </p:attrNameLst>
                                      </p:cBhvr>
                                      <p:to>
                                        <p:strVal val="hidden"/>
                                      </p:to>
                                    </p:set>
                                  </p:childTnLst>
                                </p:cTn>
                              </p:par>
                              <p:par>
                                <p:cTn id="464" presetID="1" presetClass="exit" presetSubtype="0" fill="hold" grpId="2" nodeType="withEffect">
                                  <p:stCondLst>
                                    <p:cond delay="0"/>
                                  </p:stCondLst>
                                  <p:childTnLst>
                                    <p:set>
                                      <p:cBhvr>
                                        <p:cTn id="465" dur="1" fill="hold">
                                          <p:stCondLst>
                                            <p:cond delay="0"/>
                                          </p:stCondLst>
                                        </p:cTn>
                                        <p:tgtEl>
                                          <p:spTgt spid="210"/>
                                        </p:tgtEl>
                                        <p:attrNameLst>
                                          <p:attrName>style.visibility</p:attrName>
                                        </p:attrNameLst>
                                      </p:cBhvr>
                                      <p:to>
                                        <p:strVal val="hidden"/>
                                      </p:to>
                                    </p:set>
                                  </p:childTnLst>
                                </p:cTn>
                              </p:par>
                              <p:par>
                                <p:cTn id="466" presetID="1" presetClass="exit" presetSubtype="0" fill="hold" grpId="2" nodeType="withEffect">
                                  <p:stCondLst>
                                    <p:cond delay="0"/>
                                  </p:stCondLst>
                                  <p:childTnLst>
                                    <p:set>
                                      <p:cBhvr>
                                        <p:cTn id="467" dur="1" fill="hold">
                                          <p:stCondLst>
                                            <p:cond delay="0"/>
                                          </p:stCondLst>
                                        </p:cTn>
                                        <p:tgtEl>
                                          <p:spTgt spid="211"/>
                                        </p:tgtEl>
                                        <p:attrNameLst>
                                          <p:attrName>style.visibility</p:attrName>
                                        </p:attrNameLst>
                                      </p:cBhvr>
                                      <p:to>
                                        <p:strVal val="hidden"/>
                                      </p:to>
                                    </p:set>
                                  </p:childTnLst>
                                </p:cTn>
                              </p:par>
                              <p:par>
                                <p:cTn id="468" presetID="1" presetClass="exit" presetSubtype="0" fill="hold" grpId="2" nodeType="withEffect">
                                  <p:stCondLst>
                                    <p:cond delay="0"/>
                                  </p:stCondLst>
                                  <p:childTnLst>
                                    <p:set>
                                      <p:cBhvr>
                                        <p:cTn id="469" dur="1" fill="hold">
                                          <p:stCondLst>
                                            <p:cond delay="0"/>
                                          </p:stCondLst>
                                        </p:cTn>
                                        <p:tgtEl>
                                          <p:spTgt spid="212"/>
                                        </p:tgtEl>
                                        <p:attrNameLst>
                                          <p:attrName>style.visibility</p:attrName>
                                        </p:attrNameLst>
                                      </p:cBhvr>
                                      <p:to>
                                        <p:strVal val="hidden"/>
                                      </p:to>
                                    </p:set>
                                  </p:childTnLst>
                                </p:cTn>
                              </p:par>
                              <p:par>
                                <p:cTn id="470" presetID="1" presetClass="exit" presetSubtype="0" fill="hold" grpId="2" nodeType="withEffect">
                                  <p:stCondLst>
                                    <p:cond delay="0"/>
                                  </p:stCondLst>
                                  <p:childTnLst>
                                    <p:set>
                                      <p:cBhvr>
                                        <p:cTn id="471" dur="1" fill="hold">
                                          <p:stCondLst>
                                            <p:cond delay="0"/>
                                          </p:stCondLst>
                                        </p:cTn>
                                        <p:tgtEl>
                                          <p:spTgt spid="213"/>
                                        </p:tgtEl>
                                        <p:attrNameLst>
                                          <p:attrName>style.visibility</p:attrName>
                                        </p:attrNameLst>
                                      </p:cBhvr>
                                      <p:to>
                                        <p:strVal val="hidden"/>
                                      </p:to>
                                    </p:set>
                                  </p:childTnLst>
                                </p:cTn>
                              </p:par>
                              <p:par>
                                <p:cTn id="472" presetID="1" presetClass="exit" presetSubtype="0" fill="hold" grpId="2" nodeType="withEffect">
                                  <p:stCondLst>
                                    <p:cond delay="0"/>
                                  </p:stCondLst>
                                  <p:childTnLst>
                                    <p:set>
                                      <p:cBhvr>
                                        <p:cTn id="473" dur="1" fill="hold">
                                          <p:stCondLst>
                                            <p:cond delay="0"/>
                                          </p:stCondLst>
                                        </p:cTn>
                                        <p:tgtEl>
                                          <p:spTgt spid="214"/>
                                        </p:tgtEl>
                                        <p:attrNameLst>
                                          <p:attrName>style.visibility</p:attrName>
                                        </p:attrNameLst>
                                      </p:cBhvr>
                                      <p:to>
                                        <p:strVal val="hidden"/>
                                      </p:to>
                                    </p:set>
                                  </p:childTnLst>
                                </p:cTn>
                              </p:par>
                              <p:par>
                                <p:cTn id="474" presetID="1" presetClass="exit" presetSubtype="0" fill="hold" grpId="2" nodeType="withEffect">
                                  <p:stCondLst>
                                    <p:cond delay="0"/>
                                  </p:stCondLst>
                                  <p:childTnLst>
                                    <p:set>
                                      <p:cBhvr>
                                        <p:cTn id="475" dur="1" fill="hold">
                                          <p:stCondLst>
                                            <p:cond delay="0"/>
                                          </p:stCondLst>
                                        </p:cTn>
                                        <p:tgtEl>
                                          <p:spTgt spid="215"/>
                                        </p:tgtEl>
                                        <p:attrNameLst>
                                          <p:attrName>style.visibility</p:attrName>
                                        </p:attrNameLst>
                                      </p:cBhvr>
                                      <p:to>
                                        <p:strVal val="hidden"/>
                                      </p:to>
                                    </p:set>
                                  </p:childTnLst>
                                </p:cTn>
                              </p:par>
                              <p:par>
                                <p:cTn id="476" presetID="1" presetClass="exit" presetSubtype="0" fill="hold" grpId="2" nodeType="withEffect">
                                  <p:stCondLst>
                                    <p:cond delay="0"/>
                                  </p:stCondLst>
                                  <p:childTnLst>
                                    <p:set>
                                      <p:cBhvr>
                                        <p:cTn id="477" dur="1" fill="hold">
                                          <p:stCondLst>
                                            <p:cond delay="0"/>
                                          </p:stCondLst>
                                        </p:cTn>
                                        <p:tgtEl>
                                          <p:spTgt spid="216"/>
                                        </p:tgtEl>
                                        <p:attrNameLst>
                                          <p:attrName>style.visibility</p:attrName>
                                        </p:attrNameLst>
                                      </p:cBhvr>
                                      <p:to>
                                        <p:strVal val="hidden"/>
                                      </p:to>
                                    </p:set>
                                  </p:childTnLst>
                                </p:cTn>
                              </p:par>
                              <p:par>
                                <p:cTn id="478" presetID="1" presetClass="exit" presetSubtype="0" fill="hold" grpId="2" nodeType="withEffect">
                                  <p:stCondLst>
                                    <p:cond delay="0"/>
                                  </p:stCondLst>
                                  <p:childTnLst>
                                    <p:set>
                                      <p:cBhvr>
                                        <p:cTn id="479" dur="1" fill="hold">
                                          <p:stCondLst>
                                            <p:cond delay="0"/>
                                          </p:stCondLst>
                                        </p:cTn>
                                        <p:tgtEl>
                                          <p:spTgt spid="217"/>
                                        </p:tgtEl>
                                        <p:attrNameLst>
                                          <p:attrName>style.visibility</p:attrName>
                                        </p:attrNameLst>
                                      </p:cBhvr>
                                      <p:to>
                                        <p:strVal val="hidden"/>
                                      </p:to>
                                    </p:set>
                                  </p:childTnLst>
                                </p:cTn>
                              </p:par>
                              <p:par>
                                <p:cTn id="480" presetID="1" presetClass="exit" presetSubtype="0" fill="hold" grpId="2" nodeType="withEffect">
                                  <p:stCondLst>
                                    <p:cond delay="0"/>
                                  </p:stCondLst>
                                  <p:childTnLst>
                                    <p:set>
                                      <p:cBhvr>
                                        <p:cTn id="481" dur="1" fill="hold">
                                          <p:stCondLst>
                                            <p:cond delay="0"/>
                                          </p:stCondLst>
                                        </p:cTn>
                                        <p:tgtEl>
                                          <p:spTgt spid="218"/>
                                        </p:tgtEl>
                                        <p:attrNameLst>
                                          <p:attrName>style.visibility</p:attrName>
                                        </p:attrNameLst>
                                      </p:cBhvr>
                                      <p:to>
                                        <p:strVal val="hidden"/>
                                      </p:to>
                                    </p:set>
                                  </p:childTnLst>
                                </p:cTn>
                              </p:par>
                              <p:par>
                                <p:cTn id="482" presetID="1" presetClass="exit" presetSubtype="0" fill="hold" grpId="2" nodeType="withEffect">
                                  <p:stCondLst>
                                    <p:cond delay="0"/>
                                  </p:stCondLst>
                                  <p:childTnLst>
                                    <p:set>
                                      <p:cBhvr>
                                        <p:cTn id="483" dur="1" fill="hold">
                                          <p:stCondLst>
                                            <p:cond delay="0"/>
                                          </p:stCondLst>
                                        </p:cTn>
                                        <p:tgtEl>
                                          <p:spTgt spid="240"/>
                                        </p:tgtEl>
                                        <p:attrNameLst>
                                          <p:attrName>style.visibility</p:attrName>
                                        </p:attrNameLst>
                                      </p:cBhvr>
                                      <p:to>
                                        <p:strVal val="hidden"/>
                                      </p:to>
                                    </p:set>
                                  </p:childTnLst>
                                </p:cTn>
                              </p:par>
                              <p:par>
                                <p:cTn id="484" presetID="1" presetClass="exit" presetSubtype="0" fill="hold" grpId="2" nodeType="withEffect">
                                  <p:stCondLst>
                                    <p:cond delay="0"/>
                                  </p:stCondLst>
                                  <p:childTnLst>
                                    <p:set>
                                      <p:cBhvr>
                                        <p:cTn id="485" dur="1" fill="hold">
                                          <p:stCondLst>
                                            <p:cond delay="0"/>
                                          </p:stCondLst>
                                        </p:cTn>
                                        <p:tgtEl>
                                          <p:spTgt spid="241"/>
                                        </p:tgtEl>
                                        <p:attrNameLst>
                                          <p:attrName>style.visibility</p:attrName>
                                        </p:attrNameLst>
                                      </p:cBhvr>
                                      <p:to>
                                        <p:strVal val="hidden"/>
                                      </p:to>
                                    </p:set>
                                  </p:childTnLst>
                                </p:cTn>
                              </p:par>
                              <p:par>
                                <p:cTn id="486" presetID="1" presetClass="exit" presetSubtype="0" fill="hold" grpId="2" nodeType="withEffect">
                                  <p:stCondLst>
                                    <p:cond delay="0"/>
                                  </p:stCondLst>
                                  <p:childTnLst>
                                    <p:set>
                                      <p:cBhvr>
                                        <p:cTn id="487" dur="1" fill="hold">
                                          <p:stCondLst>
                                            <p:cond delay="0"/>
                                          </p:stCondLst>
                                        </p:cTn>
                                        <p:tgtEl>
                                          <p:spTgt spid="242"/>
                                        </p:tgtEl>
                                        <p:attrNameLst>
                                          <p:attrName>style.visibility</p:attrName>
                                        </p:attrNameLst>
                                      </p:cBhvr>
                                      <p:to>
                                        <p:strVal val="hidden"/>
                                      </p:to>
                                    </p:set>
                                  </p:childTnLst>
                                </p:cTn>
                              </p:par>
                              <p:par>
                                <p:cTn id="488" presetID="1" presetClass="exit" presetSubtype="0" fill="hold" grpId="2" nodeType="withEffect">
                                  <p:stCondLst>
                                    <p:cond delay="0"/>
                                  </p:stCondLst>
                                  <p:childTnLst>
                                    <p:set>
                                      <p:cBhvr>
                                        <p:cTn id="489" dur="1" fill="hold">
                                          <p:stCondLst>
                                            <p:cond delay="0"/>
                                          </p:stCondLst>
                                        </p:cTn>
                                        <p:tgtEl>
                                          <p:spTgt spid="243"/>
                                        </p:tgtEl>
                                        <p:attrNameLst>
                                          <p:attrName>style.visibility</p:attrName>
                                        </p:attrNameLst>
                                      </p:cBhvr>
                                      <p:to>
                                        <p:strVal val="hidden"/>
                                      </p:to>
                                    </p:set>
                                  </p:childTnLst>
                                </p:cTn>
                              </p:par>
                              <p:par>
                                <p:cTn id="490" presetID="1" presetClass="exit" presetSubtype="0" fill="hold" grpId="2" nodeType="withEffect">
                                  <p:stCondLst>
                                    <p:cond delay="0"/>
                                  </p:stCondLst>
                                  <p:childTnLst>
                                    <p:set>
                                      <p:cBhvr>
                                        <p:cTn id="491" dur="1" fill="hold">
                                          <p:stCondLst>
                                            <p:cond delay="0"/>
                                          </p:stCondLst>
                                        </p:cTn>
                                        <p:tgtEl>
                                          <p:spTgt spid="244"/>
                                        </p:tgtEl>
                                        <p:attrNameLst>
                                          <p:attrName>style.visibility</p:attrName>
                                        </p:attrNameLst>
                                      </p:cBhvr>
                                      <p:to>
                                        <p:strVal val="hidden"/>
                                      </p:to>
                                    </p:set>
                                  </p:childTnLst>
                                </p:cTn>
                              </p:par>
                              <p:par>
                                <p:cTn id="492" presetID="1" presetClass="exit" presetSubtype="0" fill="hold" grpId="2" nodeType="withEffect">
                                  <p:stCondLst>
                                    <p:cond delay="0"/>
                                  </p:stCondLst>
                                  <p:childTnLst>
                                    <p:set>
                                      <p:cBhvr>
                                        <p:cTn id="493" dur="1" fill="hold">
                                          <p:stCondLst>
                                            <p:cond delay="0"/>
                                          </p:stCondLst>
                                        </p:cTn>
                                        <p:tgtEl>
                                          <p:spTgt spid="245"/>
                                        </p:tgtEl>
                                        <p:attrNameLst>
                                          <p:attrName>style.visibility</p:attrName>
                                        </p:attrNameLst>
                                      </p:cBhvr>
                                      <p:to>
                                        <p:strVal val="hidden"/>
                                      </p:to>
                                    </p:set>
                                  </p:childTnLst>
                                </p:cTn>
                              </p:par>
                              <p:par>
                                <p:cTn id="494" presetID="1" presetClass="exit" presetSubtype="0" fill="hold" grpId="2" nodeType="withEffect">
                                  <p:stCondLst>
                                    <p:cond delay="0"/>
                                  </p:stCondLst>
                                  <p:childTnLst>
                                    <p:set>
                                      <p:cBhvr>
                                        <p:cTn id="495" dur="1" fill="hold">
                                          <p:stCondLst>
                                            <p:cond delay="0"/>
                                          </p:stCondLst>
                                        </p:cTn>
                                        <p:tgtEl>
                                          <p:spTgt spid="246"/>
                                        </p:tgtEl>
                                        <p:attrNameLst>
                                          <p:attrName>style.visibility</p:attrName>
                                        </p:attrNameLst>
                                      </p:cBhvr>
                                      <p:to>
                                        <p:strVal val="hidden"/>
                                      </p:to>
                                    </p:set>
                                  </p:childTnLst>
                                </p:cTn>
                              </p:par>
                              <p:par>
                                <p:cTn id="496" presetID="1" presetClass="exit" presetSubtype="0" fill="hold" grpId="2" nodeType="withEffect">
                                  <p:stCondLst>
                                    <p:cond delay="0"/>
                                  </p:stCondLst>
                                  <p:childTnLst>
                                    <p:set>
                                      <p:cBhvr>
                                        <p:cTn id="497" dur="1" fill="hold">
                                          <p:stCondLst>
                                            <p:cond delay="0"/>
                                          </p:stCondLst>
                                        </p:cTn>
                                        <p:tgtEl>
                                          <p:spTgt spid="247"/>
                                        </p:tgtEl>
                                        <p:attrNameLst>
                                          <p:attrName>style.visibility</p:attrName>
                                        </p:attrNameLst>
                                      </p:cBhvr>
                                      <p:to>
                                        <p:strVal val="hidden"/>
                                      </p:to>
                                    </p:set>
                                  </p:childTnLst>
                                </p:cTn>
                              </p:par>
                              <p:par>
                                <p:cTn id="498" presetID="1" presetClass="exit" presetSubtype="0" fill="hold" grpId="1" nodeType="withEffect">
                                  <p:stCondLst>
                                    <p:cond delay="0"/>
                                  </p:stCondLst>
                                  <p:childTnLst>
                                    <p:set>
                                      <p:cBhvr>
                                        <p:cTn id="499" dur="1" fill="hold">
                                          <p:stCondLst>
                                            <p:cond delay="0"/>
                                          </p:stCondLst>
                                        </p:cTn>
                                        <p:tgtEl>
                                          <p:spTgt spid="251"/>
                                        </p:tgtEl>
                                        <p:attrNameLst>
                                          <p:attrName>style.visibility</p:attrName>
                                        </p:attrNameLst>
                                      </p:cBhvr>
                                      <p:to>
                                        <p:strVal val="hidden"/>
                                      </p:to>
                                    </p:set>
                                  </p:childTnLst>
                                </p:cTn>
                              </p:par>
                              <p:par>
                                <p:cTn id="500" presetID="1" presetClass="exit" presetSubtype="0" fill="hold" grpId="1" nodeType="withEffect">
                                  <p:stCondLst>
                                    <p:cond delay="0"/>
                                  </p:stCondLst>
                                  <p:childTnLst>
                                    <p:set>
                                      <p:cBhvr>
                                        <p:cTn id="501" dur="1" fill="hold">
                                          <p:stCondLst>
                                            <p:cond delay="0"/>
                                          </p:stCondLst>
                                        </p:cTn>
                                        <p:tgtEl>
                                          <p:spTgt spid="2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p:bldP spid="143" grpId="0" animBg="1"/>
      <p:bldP spid="239" grpId="0" animBg="1"/>
      <p:bldP spid="239" grpId="1" animBg="1"/>
      <p:bldP spid="239" grpId="2" animBg="1"/>
      <p:bldP spid="142" grpId="0" animBg="1"/>
      <p:bldP spid="142" grpId="1" animBg="1"/>
      <p:bldP spid="142" grpId="2" animBg="1"/>
      <p:bldP spid="144" grpId="0" animBg="1"/>
      <p:bldP spid="144" grpId="1" animBg="1"/>
      <p:bldP spid="144" grpId="2" animBg="1"/>
      <p:bldP spid="145" grpId="0" animBg="1"/>
      <p:bldP spid="145" grpId="1" animBg="1"/>
      <p:bldP spid="145" grpId="2" animBg="1"/>
      <p:bldP spid="146" grpId="0" animBg="1"/>
      <p:bldP spid="146" grpId="1" animBg="1"/>
      <p:bldP spid="146" grpId="2" animBg="1"/>
      <p:bldP spid="162" grpId="0" animBg="1"/>
      <p:bldP spid="162" grpId="1" animBg="1"/>
      <p:bldP spid="162" grpId="2" animBg="1"/>
      <p:bldP spid="163" grpId="0" animBg="1"/>
      <p:bldP spid="163" grpId="1" animBg="1"/>
      <p:bldP spid="163" grpId="2" animBg="1"/>
      <p:bldP spid="164" grpId="0" animBg="1"/>
      <p:bldP spid="164" grpId="1" animBg="1"/>
      <p:bldP spid="164" grpId="2" animBg="1"/>
      <p:bldP spid="165" grpId="0" animBg="1"/>
      <p:bldP spid="165" grpId="1" animBg="1"/>
      <p:bldP spid="165" grpId="2" animBg="1"/>
      <p:bldP spid="166" grpId="0" animBg="1"/>
      <p:bldP spid="166" grpId="1" animBg="1"/>
      <p:bldP spid="166" grpId="2" animBg="1"/>
      <p:bldP spid="167" grpId="0" animBg="1"/>
      <p:bldP spid="167" grpId="1" animBg="1"/>
      <p:bldP spid="167" grpId="2" animBg="1"/>
      <p:bldP spid="168" grpId="0" animBg="1"/>
      <p:bldP spid="168" grpId="1" animBg="1"/>
      <p:bldP spid="168" grpId="2" animBg="1"/>
      <p:bldP spid="169" grpId="0" animBg="1"/>
      <p:bldP spid="169" grpId="1" animBg="1"/>
      <p:bldP spid="169" grpId="2" animBg="1"/>
      <p:bldP spid="170" grpId="0" animBg="1"/>
      <p:bldP spid="170" grpId="1" animBg="1"/>
      <p:bldP spid="170" grpId="2" animBg="1"/>
      <p:bldP spid="171" grpId="0" animBg="1"/>
      <p:bldP spid="171" grpId="1" animBg="1"/>
      <p:bldP spid="171" grpId="2" animBg="1"/>
      <p:bldP spid="172" grpId="0" animBg="1"/>
      <p:bldP spid="172" grpId="1" animBg="1"/>
      <p:bldP spid="172" grpId="2" animBg="1"/>
      <p:bldP spid="173" grpId="0" animBg="1"/>
      <p:bldP spid="173" grpId="1" animBg="1"/>
      <p:bldP spid="173" grpId="2" animBg="1"/>
      <p:bldP spid="174" grpId="0" animBg="1"/>
      <p:bldP spid="174" grpId="1" animBg="1"/>
      <p:bldP spid="174" grpId="2" animBg="1"/>
      <p:bldP spid="175" grpId="0" animBg="1"/>
      <p:bldP spid="175" grpId="1" animBg="1"/>
      <p:bldP spid="175" grpId="2" animBg="1"/>
      <p:bldP spid="176" grpId="0" animBg="1"/>
      <p:bldP spid="176" grpId="1" animBg="1"/>
      <p:bldP spid="176" grpId="2" animBg="1"/>
      <p:bldP spid="187" grpId="0" animBg="1"/>
      <p:bldP spid="187" grpId="1" animBg="1"/>
      <p:bldP spid="187" grpId="2" animBg="1"/>
      <p:bldP spid="188" grpId="0" animBg="1"/>
      <p:bldP spid="188" grpId="1" animBg="1"/>
      <p:bldP spid="188" grpId="2" animBg="1"/>
      <p:bldP spid="189" grpId="0" animBg="1"/>
      <p:bldP spid="189" grpId="1" animBg="1"/>
      <p:bldP spid="189" grpId="2" animBg="1"/>
      <p:bldP spid="190" grpId="0" animBg="1"/>
      <p:bldP spid="190" grpId="1" animBg="1"/>
      <p:bldP spid="190" grpId="2" animBg="1"/>
      <p:bldP spid="191" grpId="0" animBg="1"/>
      <p:bldP spid="191" grpId="1" animBg="1"/>
      <p:bldP spid="191" grpId="2" animBg="1"/>
      <p:bldP spid="192" grpId="0" animBg="1"/>
      <p:bldP spid="192" grpId="1" animBg="1"/>
      <p:bldP spid="192" grpId="2" animBg="1"/>
      <p:bldP spid="193" grpId="0" animBg="1"/>
      <p:bldP spid="193" grpId="1" animBg="1"/>
      <p:bldP spid="193" grpId="2" animBg="1"/>
      <p:bldP spid="194" grpId="0" animBg="1"/>
      <p:bldP spid="194" grpId="1" animBg="1"/>
      <p:bldP spid="194" grpId="2" animBg="1"/>
      <p:bldP spid="195" grpId="0" animBg="1"/>
      <p:bldP spid="195" grpId="1" animBg="1"/>
      <p:bldP spid="195" grpId="2" animBg="1"/>
      <p:bldP spid="196" grpId="0" animBg="1"/>
      <p:bldP spid="196" grpId="1" animBg="1"/>
      <p:bldP spid="196" grpId="2" animBg="1"/>
      <p:bldP spid="197" grpId="0" animBg="1"/>
      <p:bldP spid="197" grpId="1" animBg="1"/>
      <p:bldP spid="197" grpId="2" animBg="1"/>
      <p:bldP spid="198" grpId="0" animBg="1"/>
      <p:bldP spid="198" grpId="1" animBg="1"/>
      <p:bldP spid="198" grpId="2" animBg="1"/>
      <p:bldP spid="199" grpId="0" animBg="1"/>
      <p:bldP spid="199" grpId="1" animBg="1"/>
      <p:bldP spid="199" grpId="2" animBg="1"/>
      <p:bldP spid="200" grpId="0" animBg="1"/>
      <p:bldP spid="200" grpId="1" animBg="1"/>
      <p:bldP spid="200" grpId="2" animBg="1"/>
      <p:bldP spid="201" grpId="0" animBg="1"/>
      <p:bldP spid="201" grpId="1" animBg="1"/>
      <p:bldP spid="201" grpId="2" animBg="1"/>
      <p:bldP spid="202" grpId="0" animBg="1"/>
      <p:bldP spid="202" grpId="1" animBg="1"/>
      <p:bldP spid="202" grpId="2" animBg="1"/>
      <p:bldP spid="203" grpId="0" animBg="1"/>
      <p:bldP spid="203" grpId="1" animBg="1"/>
      <p:bldP spid="203" grpId="2" animBg="1"/>
      <p:bldP spid="204" grpId="0" animBg="1"/>
      <p:bldP spid="204" grpId="1" animBg="1"/>
      <p:bldP spid="204" grpId="2" animBg="1"/>
      <p:bldP spid="205" grpId="0" animBg="1"/>
      <p:bldP spid="205" grpId="1" animBg="1"/>
      <p:bldP spid="205" grpId="2" animBg="1"/>
      <p:bldP spid="206" grpId="0" animBg="1"/>
      <p:bldP spid="206" grpId="1" animBg="1"/>
      <p:bldP spid="206" grpId="2" animBg="1"/>
      <p:bldP spid="207" grpId="0" animBg="1"/>
      <p:bldP spid="207" grpId="1" animBg="1"/>
      <p:bldP spid="207" grpId="2" animBg="1"/>
      <p:bldP spid="208" grpId="0" animBg="1"/>
      <p:bldP spid="208" grpId="1" animBg="1"/>
      <p:bldP spid="208" grpId="2" animBg="1"/>
      <p:bldP spid="209" grpId="0" animBg="1"/>
      <p:bldP spid="209" grpId="1" animBg="1"/>
      <p:bldP spid="209" grpId="2" animBg="1"/>
      <p:bldP spid="210" grpId="0" animBg="1"/>
      <p:bldP spid="210" grpId="1" animBg="1"/>
      <p:bldP spid="210" grpId="2" animBg="1"/>
      <p:bldP spid="211" grpId="0" animBg="1"/>
      <p:bldP spid="211" grpId="1" animBg="1"/>
      <p:bldP spid="211" grpId="2" animBg="1"/>
      <p:bldP spid="212" grpId="0" animBg="1"/>
      <p:bldP spid="212" grpId="1" animBg="1"/>
      <p:bldP spid="212" grpId="2" animBg="1"/>
      <p:bldP spid="213" grpId="0" animBg="1"/>
      <p:bldP spid="213" grpId="1" animBg="1"/>
      <p:bldP spid="213" grpId="2" animBg="1"/>
      <p:bldP spid="214" grpId="0" animBg="1"/>
      <p:bldP spid="214" grpId="1" animBg="1"/>
      <p:bldP spid="214" grpId="2" animBg="1"/>
      <p:bldP spid="215" grpId="0" animBg="1"/>
      <p:bldP spid="215" grpId="1" animBg="1"/>
      <p:bldP spid="215" grpId="2" animBg="1"/>
      <p:bldP spid="216" grpId="0" animBg="1"/>
      <p:bldP spid="216" grpId="1" animBg="1"/>
      <p:bldP spid="216" grpId="2" animBg="1"/>
      <p:bldP spid="217" grpId="0" animBg="1"/>
      <p:bldP spid="217" grpId="1" animBg="1"/>
      <p:bldP spid="217" grpId="2" animBg="1"/>
      <p:bldP spid="218" grpId="0" animBg="1"/>
      <p:bldP spid="218" grpId="1" animBg="1"/>
      <p:bldP spid="218" grpId="2" animBg="1"/>
      <p:bldP spid="240" grpId="0" animBg="1"/>
      <p:bldP spid="240" grpId="1" animBg="1"/>
      <p:bldP spid="240" grpId="2" animBg="1"/>
      <p:bldP spid="241" grpId="0" animBg="1"/>
      <p:bldP spid="241" grpId="1" animBg="1"/>
      <p:bldP spid="241" grpId="2" animBg="1"/>
      <p:bldP spid="242" grpId="0" animBg="1"/>
      <p:bldP spid="242" grpId="1" animBg="1"/>
      <p:bldP spid="242" grpId="2" animBg="1"/>
      <p:bldP spid="243" grpId="0" animBg="1"/>
      <p:bldP spid="243" grpId="1" animBg="1"/>
      <p:bldP spid="243" grpId="2" animBg="1"/>
      <p:bldP spid="244" grpId="0" animBg="1"/>
      <p:bldP spid="244" grpId="1" animBg="1"/>
      <p:bldP spid="244" grpId="2" animBg="1"/>
      <p:bldP spid="245" grpId="0" animBg="1"/>
      <p:bldP spid="245" grpId="1" animBg="1"/>
      <p:bldP spid="245" grpId="2" animBg="1"/>
      <p:bldP spid="246" grpId="0" animBg="1"/>
      <p:bldP spid="246" grpId="1" animBg="1"/>
      <p:bldP spid="246" grpId="2" animBg="1"/>
      <p:bldP spid="247" grpId="0" animBg="1"/>
      <p:bldP spid="247" grpId="1" animBg="1"/>
      <p:bldP spid="247" grpId="2" animBg="1"/>
      <p:bldP spid="250" grpId="0" animBg="1"/>
      <p:bldP spid="249" grpId="0"/>
      <p:bldP spid="251" grpId="0" animBg="1"/>
      <p:bldP spid="251" grpId="1" animBg="1"/>
      <p:bldP spid="252" grpId="0"/>
      <p:bldP spid="25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 name="Group 148">
            <a:extLst>
              <a:ext uri="{FF2B5EF4-FFF2-40B4-BE49-F238E27FC236}">
                <a16:creationId xmlns:a16="http://schemas.microsoft.com/office/drawing/2014/main" id="{E8E9B862-D627-44FE-B313-DD086DB33D82}"/>
              </a:ext>
            </a:extLst>
          </p:cNvPr>
          <p:cNvGrpSpPr/>
          <p:nvPr/>
        </p:nvGrpSpPr>
        <p:grpSpPr>
          <a:xfrm>
            <a:off x="193984" y="0"/>
            <a:ext cx="11804032" cy="6858000"/>
            <a:chOff x="706622" y="426892"/>
            <a:chExt cx="10771869" cy="6138767"/>
          </a:xfrm>
        </p:grpSpPr>
        <p:grpSp>
          <p:nvGrpSpPr>
            <p:cNvPr id="2" name="Group 1">
              <a:extLst>
                <a:ext uri="{FF2B5EF4-FFF2-40B4-BE49-F238E27FC236}">
                  <a16:creationId xmlns:a16="http://schemas.microsoft.com/office/drawing/2014/main" id="{0DCB7A3F-5BDC-4128-8A09-F205F7FE40D0}"/>
                </a:ext>
              </a:extLst>
            </p:cNvPr>
            <p:cNvGrpSpPr/>
            <p:nvPr/>
          </p:nvGrpSpPr>
          <p:grpSpPr>
            <a:xfrm>
              <a:off x="713509" y="426892"/>
              <a:ext cx="10764982" cy="6133235"/>
              <a:chOff x="713509" y="426892"/>
              <a:chExt cx="10764982" cy="6133235"/>
            </a:xfrm>
          </p:grpSpPr>
          <p:sp>
            <p:nvSpPr>
              <p:cNvPr id="3" name="Rectangle: Rounded Corners 2">
                <a:extLst>
                  <a:ext uri="{FF2B5EF4-FFF2-40B4-BE49-F238E27FC236}">
                    <a16:creationId xmlns:a16="http://schemas.microsoft.com/office/drawing/2014/main" id="{9C61B951-352F-4C17-8871-A197032E192C}"/>
                  </a:ext>
                </a:extLst>
              </p:cNvPr>
              <p:cNvSpPr/>
              <p:nvPr/>
            </p:nvSpPr>
            <p:spPr>
              <a:xfrm>
                <a:off x="713509" y="547255"/>
                <a:ext cx="10764982" cy="6012872"/>
              </a:xfrm>
              <a:prstGeom prst="roundRect">
                <a:avLst>
                  <a:gd name="adj" fmla="val 9985"/>
                </a:avLst>
              </a:prstGeom>
              <a:solidFill>
                <a:srgbClr val="FF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2827046F-E619-48F6-9F41-CAA7812A9636}"/>
                  </a:ext>
                </a:extLst>
              </p:cNvPr>
              <p:cNvGrpSpPr/>
              <p:nvPr/>
            </p:nvGrpSpPr>
            <p:grpSpPr>
              <a:xfrm>
                <a:off x="713509" y="426892"/>
                <a:ext cx="10764982" cy="1167248"/>
                <a:chOff x="713509" y="426892"/>
                <a:chExt cx="10764982" cy="1167248"/>
              </a:xfrm>
            </p:grpSpPr>
            <p:sp>
              <p:nvSpPr>
                <p:cNvPr id="5" name="Rectangle: Rounded Corners 4">
                  <a:extLst>
                    <a:ext uri="{FF2B5EF4-FFF2-40B4-BE49-F238E27FC236}">
                      <a16:creationId xmlns:a16="http://schemas.microsoft.com/office/drawing/2014/main" id="{AEE9FE39-616E-4B71-896A-47B0465C1792}"/>
                    </a:ext>
                  </a:extLst>
                </p:cNvPr>
                <p:cNvSpPr/>
                <p:nvPr/>
              </p:nvSpPr>
              <p:spPr>
                <a:xfrm>
                  <a:off x="713509" y="520413"/>
                  <a:ext cx="10764982" cy="1073727"/>
                </a:xfrm>
                <a:prstGeom prst="roundRect">
                  <a:avLst>
                    <a:gd name="adj" fmla="val 5000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6C07C40-CB4E-4F25-9046-C82ED3664A90}"/>
                    </a:ext>
                  </a:extLst>
                </p:cNvPr>
                <p:cNvGrpSpPr/>
                <p:nvPr/>
              </p:nvGrpSpPr>
              <p:grpSpPr>
                <a:xfrm>
                  <a:off x="1302327" y="775855"/>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6" name="Rectangle 45">
                    <a:extLst>
                      <a:ext uri="{FF2B5EF4-FFF2-40B4-BE49-F238E27FC236}">
                        <a16:creationId xmlns:a16="http://schemas.microsoft.com/office/drawing/2014/main" id="{12E0F38F-75C4-4B7A-9F1E-45089B67BB90}"/>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1CDD146-1466-40B2-B121-1F75858E75F1}"/>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C7D1FB3-92EF-4565-BE33-C48ADE91A307}"/>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351515D-2FEF-4AC8-8362-1302617AB42C}"/>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4324801-292B-4114-9ADD-AF89729E09E2}"/>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CD095EB5-0E48-42DF-A9F3-6D27CFDD07B3}"/>
                    </a:ext>
                  </a:extLst>
                </p:cNvPr>
                <p:cNvGrpSpPr/>
                <p:nvPr/>
              </p:nvGrpSpPr>
              <p:grpSpPr>
                <a:xfrm>
                  <a:off x="3860234" y="789709"/>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1" name="Rectangle 40">
                    <a:extLst>
                      <a:ext uri="{FF2B5EF4-FFF2-40B4-BE49-F238E27FC236}">
                        <a16:creationId xmlns:a16="http://schemas.microsoft.com/office/drawing/2014/main" id="{D4F65B09-4950-45BF-8446-FFFB3E5B06F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73C73CA-ACE7-45F0-8DC9-AAAD09A48702}"/>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0565287-FA46-4014-8AF7-70A599C7FD36}"/>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39D389F-04BD-4171-A3E0-5D6E05B373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45FAEA1-7B24-4780-8939-7C8D02B50B74}"/>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D22ED510-15D4-4B40-8395-C17E3ADF66D0}"/>
                    </a:ext>
                  </a:extLst>
                </p:cNvPr>
                <p:cNvGrpSpPr/>
                <p:nvPr/>
              </p:nvGrpSpPr>
              <p:grpSpPr>
                <a:xfrm>
                  <a:off x="6418141" y="803563"/>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36" name="Rectangle 35">
                    <a:extLst>
                      <a:ext uri="{FF2B5EF4-FFF2-40B4-BE49-F238E27FC236}">
                        <a16:creationId xmlns:a16="http://schemas.microsoft.com/office/drawing/2014/main" id="{3DBAC390-87D8-4847-BAF1-BF3C77B04F6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2E897EE-C9C0-4F89-84E3-C48F23B04366}"/>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CB7B0C-7C4D-4BD8-AC96-BD50B620AA09}"/>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B8AEA7-EF72-4345-A080-73BE603E79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501FA5B-B5A1-4B6D-B41D-EFD3F8CFC55B}"/>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99F5D67D-6247-4A14-951B-BEABC969521A}"/>
                    </a:ext>
                  </a:extLst>
                </p:cNvPr>
                <p:cNvGrpSpPr/>
                <p:nvPr/>
              </p:nvGrpSpPr>
              <p:grpSpPr>
                <a:xfrm>
                  <a:off x="8976048" y="817417"/>
                  <a:ext cx="1827075" cy="401781"/>
                  <a:chOff x="1302327" y="775855"/>
                  <a:chExt cx="1827075" cy="401781"/>
                </a:xfrm>
                <a:solidFill>
                  <a:schemeClr val="bg1"/>
                </a:solidFill>
                <a:effectLst>
                  <a:outerShdw blurRad="50800" dist="38100" dir="2700000" algn="tl" rotWithShape="0">
                    <a:prstClr val="black">
                      <a:alpha val="40000"/>
                    </a:prstClr>
                  </a:outerShdw>
                </a:effectLst>
              </p:grpSpPr>
              <p:sp>
                <p:nvSpPr>
                  <p:cNvPr id="32" name="Rectangle 31">
                    <a:extLst>
                      <a:ext uri="{FF2B5EF4-FFF2-40B4-BE49-F238E27FC236}">
                        <a16:creationId xmlns:a16="http://schemas.microsoft.com/office/drawing/2014/main" id="{EA906324-9450-456F-AE61-5A65D254E7B1}"/>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721282E-6747-4AED-84EA-30D5978AC71A}"/>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9E566E0-2B34-4405-B7F1-6623F1BAA41E}"/>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FC8FBC0-29F9-4178-9D0D-FEAACCADBDE7}"/>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DE9966DC-6EE5-4ABC-BC72-E71D10BBC624}"/>
                    </a:ext>
                  </a:extLst>
                </p:cNvPr>
                <p:cNvGrpSpPr/>
                <p:nvPr/>
              </p:nvGrpSpPr>
              <p:grpSpPr>
                <a:xfrm>
                  <a:off x="1447800" y="426892"/>
                  <a:ext cx="3072258" cy="556780"/>
                  <a:chOff x="1447800" y="426892"/>
                  <a:chExt cx="3072258" cy="556780"/>
                </a:xfrm>
              </p:grpSpPr>
              <p:cxnSp>
                <p:nvCxnSpPr>
                  <p:cNvPr id="25" name="Straight Connector 24">
                    <a:extLst>
                      <a:ext uri="{FF2B5EF4-FFF2-40B4-BE49-F238E27FC236}">
                        <a16:creationId xmlns:a16="http://schemas.microsoft.com/office/drawing/2014/main" id="{CD05FF26-96CF-4687-917D-D8BDD392B67E}"/>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25A2558-D6D2-4910-8F5A-C46D162D38CC}"/>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6AED084-ABF6-45D5-AD05-1728AD217ADD}"/>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966D0D7-D466-4608-9B61-DA3DB0B40EC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A70EF5-A006-4020-87A9-D5C8DDADD236}"/>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2D99307-4F18-481C-BC1B-3D8F3F98412C}"/>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CA50CC6-4A8C-4E91-AF86-E1DD1E24851D}"/>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23B9551-4F5F-4167-BE59-7FB3A5F1D2C3}"/>
                    </a:ext>
                  </a:extLst>
                </p:cNvPr>
                <p:cNvGrpSpPr/>
                <p:nvPr/>
              </p:nvGrpSpPr>
              <p:grpSpPr>
                <a:xfrm>
                  <a:off x="5024034" y="440746"/>
                  <a:ext cx="3072258" cy="556780"/>
                  <a:chOff x="1447800" y="426892"/>
                  <a:chExt cx="3072258" cy="556780"/>
                </a:xfrm>
              </p:grpSpPr>
              <p:cxnSp>
                <p:nvCxnSpPr>
                  <p:cNvPr id="18" name="Straight Connector 17">
                    <a:extLst>
                      <a:ext uri="{FF2B5EF4-FFF2-40B4-BE49-F238E27FC236}">
                        <a16:creationId xmlns:a16="http://schemas.microsoft.com/office/drawing/2014/main" id="{A0122D7F-6DC3-4E6E-915F-331D330BFC03}"/>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4DB046-A7AD-44E5-930F-13B8177EF36E}"/>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FE0E16-BDF8-4EE5-9D15-4FED1DBD6ACC}"/>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0D9C5EB-339C-450D-AB75-FDBECF6F610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07795F-CFAA-4E93-AC87-445311EA64F0}"/>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55F26D3-0F07-47CD-9FC7-01CAAAA4F6D3}"/>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C663474-BB45-420E-9F8B-3BD65F78090C}"/>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90D7685B-B7D2-4EEF-A2A0-8DFD496D7EF5}"/>
                    </a:ext>
                  </a:extLst>
                </p:cNvPr>
                <p:cNvGrpSpPr/>
                <p:nvPr/>
              </p:nvGrpSpPr>
              <p:grpSpPr>
                <a:xfrm>
                  <a:off x="8600268" y="443345"/>
                  <a:ext cx="2043567" cy="554181"/>
                  <a:chOff x="1447800" y="429491"/>
                  <a:chExt cx="2043567" cy="554181"/>
                </a:xfrm>
              </p:grpSpPr>
              <p:cxnSp>
                <p:nvCxnSpPr>
                  <p:cNvPr id="13" name="Straight Connector 12">
                    <a:extLst>
                      <a:ext uri="{FF2B5EF4-FFF2-40B4-BE49-F238E27FC236}">
                        <a16:creationId xmlns:a16="http://schemas.microsoft.com/office/drawing/2014/main" id="{B7DCC0E9-6FE0-466D-A512-3E34E106BF97}"/>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119742-FB0E-4D9E-B4D5-F9622EBEC84F}"/>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88E114B-DFE2-4CC4-ADEF-230A913C50B2}"/>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C4C91C-7433-432B-B3FA-0BE349CFE96D}"/>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516C0C7-A73C-4AD1-8283-90162390CD24}"/>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grpSp>
        <p:grpSp>
          <p:nvGrpSpPr>
            <p:cNvPr id="148" name="Group 147">
              <a:extLst>
                <a:ext uri="{FF2B5EF4-FFF2-40B4-BE49-F238E27FC236}">
                  <a16:creationId xmlns:a16="http://schemas.microsoft.com/office/drawing/2014/main" id="{BA088CAC-7A52-470A-9587-C17690DFF568}"/>
                </a:ext>
              </a:extLst>
            </p:cNvPr>
            <p:cNvGrpSpPr/>
            <p:nvPr/>
          </p:nvGrpSpPr>
          <p:grpSpPr>
            <a:xfrm>
              <a:off x="706622" y="1560743"/>
              <a:ext cx="10771869" cy="5004916"/>
              <a:chOff x="706622" y="1560743"/>
              <a:chExt cx="10771869" cy="5004916"/>
            </a:xfrm>
          </p:grpSpPr>
          <p:grpSp>
            <p:nvGrpSpPr>
              <p:cNvPr id="106" name="Group 105">
                <a:extLst>
                  <a:ext uri="{FF2B5EF4-FFF2-40B4-BE49-F238E27FC236}">
                    <a16:creationId xmlns:a16="http://schemas.microsoft.com/office/drawing/2014/main" id="{5F224318-4FC7-497A-BB2A-A6B7D5B21BC2}"/>
                  </a:ext>
                </a:extLst>
              </p:cNvPr>
              <p:cNvGrpSpPr/>
              <p:nvPr/>
            </p:nvGrpSpPr>
            <p:grpSpPr>
              <a:xfrm>
                <a:off x="1066801" y="1560743"/>
                <a:ext cx="3084379" cy="4999384"/>
                <a:chOff x="1066801" y="1560743"/>
                <a:chExt cx="3084379" cy="4999384"/>
              </a:xfrm>
            </p:grpSpPr>
            <p:cxnSp>
              <p:nvCxnSpPr>
                <p:cNvPr id="98" name="Straight Connector 97">
                  <a:extLst>
                    <a:ext uri="{FF2B5EF4-FFF2-40B4-BE49-F238E27FC236}">
                      <a16:creationId xmlns:a16="http://schemas.microsoft.com/office/drawing/2014/main" id="{4B8148D3-B039-4ED8-B1C7-8F113EFB7493}"/>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C5D891B-219B-4BEA-80F5-DB88422EFF1E}"/>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1209A0D-1BE4-411E-B0BA-68C5707BBFBC}"/>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14B7426-5AEB-4BC8-89BF-2BCD000927A1}"/>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250308C-3538-41EF-8B47-205E7FAF6015}"/>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C05E01D-6863-4A10-9687-C9515463187C}"/>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0761E65-2F40-403E-A2B6-EEE3CB65884C}"/>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66A042A-5D88-478C-BA02-E29EE6A81A79}"/>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F96B4538-F915-42E3-95B6-44F573F3E39A}"/>
                  </a:ext>
                </a:extLst>
              </p:cNvPr>
              <p:cNvGrpSpPr/>
              <p:nvPr/>
            </p:nvGrpSpPr>
            <p:grpSpPr>
              <a:xfrm>
                <a:off x="4577238" y="1566275"/>
                <a:ext cx="3084379" cy="4999384"/>
                <a:chOff x="1066801" y="1560743"/>
                <a:chExt cx="3084379" cy="4999384"/>
              </a:xfrm>
            </p:grpSpPr>
            <p:cxnSp>
              <p:nvCxnSpPr>
                <p:cNvPr id="108" name="Straight Connector 107">
                  <a:extLst>
                    <a:ext uri="{FF2B5EF4-FFF2-40B4-BE49-F238E27FC236}">
                      <a16:creationId xmlns:a16="http://schemas.microsoft.com/office/drawing/2014/main" id="{BB7D2F32-986A-4D36-ADED-59E98348BBA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321F40A-E6BD-4921-B6A4-80D2DAAB5B8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E044C47-8782-47A0-98C8-571EEC553EE8}"/>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4F6923E-07FD-4C67-9949-293A857614F7}"/>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FD0C3BF-5B81-47B3-9370-4AA29651A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FDF3A49-928F-4FB0-B52C-7C9B6F0DE6D2}"/>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0629323-2318-4D32-BCE6-2E1A0C1FB429}"/>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8691FE3-4CFC-4662-AFAB-BF260588586C}"/>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B1468A5E-C796-487B-B3B9-87BC4BD8E614}"/>
                  </a:ext>
                </a:extLst>
              </p:cNvPr>
              <p:cNvGrpSpPr/>
              <p:nvPr/>
            </p:nvGrpSpPr>
            <p:grpSpPr>
              <a:xfrm>
                <a:off x="8083318" y="1560743"/>
                <a:ext cx="3015106" cy="4999384"/>
                <a:chOff x="1066801" y="1560743"/>
                <a:chExt cx="3015106" cy="4999384"/>
              </a:xfrm>
            </p:grpSpPr>
            <p:cxnSp>
              <p:nvCxnSpPr>
                <p:cNvPr id="117" name="Straight Connector 116">
                  <a:extLst>
                    <a:ext uri="{FF2B5EF4-FFF2-40B4-BE49-F238E27FC236}">
                      <a16:creationId xmlns:a16="http://schemas.microsoft.com/office/drawing/2014/main" id="{1F92191B-088F-48A6-9739-F324F61ACB4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A5EE45E-2A10-4DC4-962E-71012F50187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40234C5-4C89-4CAB-8CDB-5B12AC5828A0}"/>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0F1DBF2-58D0-4D7D-B67E-EED364E9A133}"/>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0E6F47A-EAC3-41EC-AE89-A3AE29B3E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D8619E2-6F7B-4FA0-A41D-4C52EE414C7E}"/>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52F9019-6A48-4FD5-BF93-FA5AB101C213}"/>
                    </a:ext>
                  </a:extLst>
                </p:cNvPr>
                <p:cNvCxnSpPr>
                  <a:cxnSpLocks/>
                </p:cNvCxnSpPr>
                <p:nvPr/>
              </p:nvCxnSpPr>
              <p:spPr>
                <a:xfrm>
                  <a:off x="4081907" y="1560743"/>
                  <a:ext cx="0" cy="496598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9258626-4094-40F6-8D36-2FDA2B982836}"/>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7AA4E84E-EBE3-4E01-8272-0B1C046CAA1F}"/>
                  </a:ext>
                </a:extLst>
              </p:cNvPr>
              <p:cNvGrpSpPr/>
              <p:nvPr/>
            </p:nvGrpSpPr>
            <p:grpSpPr>
              <a:xfrm>
                <a:off x="706622" y="2025021"/>
                <a:ext cx="10771869" cy="4333078"/>
                <a:chOff x="706622" y="2025021"/>
                <a:chExt cx="10771869" cy="4333078"/>
              </a:xfrm>
            </p:grpSpPr>
            <p:grpSp>
              <p:nvGrpSpPr>
                <p:cNvPr id="135" name="Group 134">
                  <a:extLst>
                    <a:ext uri="{FF2B5EF4-FFF2-40B4-BE49-F238E27FC236}">
                      <a16:creationId xmlns:a16="http://schemas.microsoft.com/office/drawing/2014/main" id="{F48DCBEC-520D-4A31-B9B3-3C5627111A6A}"/>
                    </a:ext>
                  </a:extLst>
                </p:cNvPr>
                <p:cNvGrpSpPr/>
                <p:nvPr/>
              </p:nvGrpSpPr>
              <p:grpSpPr>
                <a:xfrm>
                  <a:off x="706622" y="2025021"/>
                  <a:ext cx="10771869" cy="2627023"/>
                  <a:chOff x="706622" y="2025021"/>
                  <a:chExt cx="10771869" cy="2627023"/>
                </a:xfrm>
              </p:grpSpPr>
              <p:cxnSp>
                <p:nvCxnSpPr>
                  <p:cNvPr id="128" name="Straight Connector 127">
                    <a:extLst>
                      <a:ext uri="{FF2B5EF4-FFF2-40B4-BE49-F238E27FC236}">
                        <a16:creationId xmlns:a16="http://schemas.microsoft.com/office/drawing/2014/main" id="{D897C333-BBFD-4533-9607-FEB6251AF8DB}"/>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0912086-97B6-43DD-B4B4-77B8F84632BB}"/>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134DA09-517D-4CF1-9D99-D83653CB161E}"/>
                      </a:ext>
                    </a:extLst>
                  </p:cNvPr>
                  <p:cNvCxnSpPr/>
                  <p:nvPr/>
                </p:nvCxnSpPr>
                <p:spPr>
                  <a:xfrm>
                    <a:off x="713509" y="330196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DCDD96C-D2D4-4C5A-9B4C-DA3E2549419D}"/>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A1112F1-1767-4B60-BB55-ABC23C5D1C8C}"/>
                      </a:ext>
                    </a:extLst>
                  </p:cNvPr>
                  <p:cNvCxnSpPr/>
                  <p:nvPr/>
                </p:nvCxnSpPr>
                <p:spPr>
                  <a:xfrm>
                    <a:off x="706622" y="465204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4F8A48-728A-4B3F-9FE9-D7A14B7DC16C}"/>
                      </a:ext>
                    </a:extLst>
                  </p:cNvPr>
                  <p:cNvCxnSpPr/>
                  <p:nvPr/>
                </p:nvCxnSpPr>
                <p:spPr>
                  <a:xfrm>
                    <a:off x="706622" y="376746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3DBE5F3-8AB2-413E-8AA3-9664AB0C42D9}"/>
                      </a:ext>
                    </a:extLst>
                  </p:cNvPr>
                  <p:cNvCxnSpPr/>
                  <p:nvPr/>
                </p:nvCxnSpPr>
                <p:spPr>
                  <a:xfrm>
                    <a:off x="713509" y="418293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BF7911C2-1038-41F0-B218-C49D6B85BCC5}"/>
                    </a:ext>
                  </a:extLst>
                </p:cNvPr>
                <p:cNvGrpSpPr/>
                <p:nvPr/>
              </p:nvGrpSpPr>
              <p:grpSpPr>
                <a:xfrm>
                  <a:off x="713509" y="5077910"/>
                  <a:ext cx="10764982" cy="1280189"/>
                  <a:chOff x="713509" y="2025021"/>
                  <a:chExt cx="10764982" cy="1280189"/>
                </a:xfrm>
              </p:grpSpPr>
              <p:cxnSp>
                <p:nvCxnSpPr>
                  <p:cNvPr id="137" name="Straight Connector 136">
                    <a:extLst>
                      <a:ext uri="{FF2B5EF4-FFF2-40B4-BE49-F238E27FC236}">
                        <a16:creationId xmlns:a16="http://schemas.microsoft.com/office/drawing/2014/main" id="{B041E666-8FF8-48D5-9653-B5FF9628A271}"/>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EAA9C1A-0FFB-4BF7-87F1-FD2DDC6CD6E5}"/>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0C230E0-DD19-4D94-A2F3-78BE212ED6CE}"/>
                      </a:ext>
                    </a:extLst>
                  </p:cNvPr>
                  <p:cNvCxnSpPr>
                    <a:cxnSpLocks/>
                  </p:cNvCxnSpPr>
                  <p:nvPr/>
                </p:nvCxnSpPr>
                <p:spPr>
                  <a:xfrm>
                    <a:off x="874059" y="3301964"/>
                    <a:ext cx="10448365" cy="324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9CC47CE-1F52-4A80-AF41-24E8A3A22373}"/>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grpSp>
      </p:grpSp>
      <p:grpSp>
        <p:nvGrpSpPr>
          <p:cNvPr id="150" name="Group 149">
            <a:extLst>
              <a:ext uri="{FF2B5EF4-FFF2-40B4-BE49-F238E27FC236}">
                <a16:creationId xmlns:a16="http://schemas.microsoft.com/office/drawing/2014/main" id="{5EB7A4CA-FBF6-40D3-B1AE-079CE65C3008}"/>
              </a:ext>
            </a:extLst>
          </p:cNvPr>
          <p:cNvGrpSpPr/>
          <p:nvPr/>
        </p:nvGrpSpPr>
        <p:grpSpPr>
          <a:xfrm>
            <a:off x="10512177" y="1823111"/>
            <a:ext cx="735968" cy="573611"/>
            <a:chOff x="8886485" y="82648"/>
            <a:chExt cx="735968" cy="573611"/>
          </a:xfrm>
          <a:solidFill>
            <a:srgbClr val="DDBEA9"/>
          </a:solidFill>
        </p:grpSpPr>
        <p:sp>
          <p:nvSpPr>
            <p:cNvPr id="151" name="Flowchart: Connector 150">
              <a:extLst>
                <a:ext uri="{FF2B5EF4-FFF2-40B4-BE49-F238E27FC236}">
                  <a16:creationId xmlns:a16="http://schemas.microsoft.com/office/drawing/2014/main" id="{DC411934-3C56-4046-B45B-05EB42CE4EDC}"/>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2C5D95B8-4584-4880-A574-7B991D2813E2}"/>
                </a:ext>
              </a:extLst>
            </p:cNvPr>
            <p:cNvGrpSpPr/>
            <p:nvPr/>
          </p:nvGrpSpPr>
          <p:grpSpPr>
            <a:xfrm>
              <a:off x="8886485" y="82648"/>
              <a:ext cx="454342" cy="573611"/>
              <a:chOff x="8888867" y="100911"/>
              <a:chExt cx="454342" cy="573611"/>
            </a:xfrm>
            <a:grpFill/>
          </p:grpSpPr>
          <p:sp>
            <p:nvSpPr>
              <p:cNvPr id="153" name="Flowchart: Connector 152">
                <a:extLst>
                  <a:ext uri="{FF2B5EF4-FFF2-40B4-BE49-F238E27FC236}">
                    <a16:creationId xmlns:a16="http://schemas.microsoft.com/office/drawing/2014/main" id="{BFB4DDC4-5C83-4435-A5EE-EC2A98F50FE5}"/>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Connector 153">
                <a:extLst>
                  <a:ext uri="{FF2B5EF4-FFF2-40B4-BE49-F238E27FC236}">
                    <a16:creationId xmlns:a16="http://schemas.microsoft.com/office/drawing/2014/main" id="{ECFBF6EE-FF89-46C5-AF23-6239C4BC76E3}"/>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5" name="Group 154">
            <a:extLst>
              <a:ext uri="{FF2B5EF4-FFF2-40B4-BE49-F238E27FC236}">
                <a16:creationId xmlns:a16="http://schemas.microsoft.com/office/drawing/2014/main" id="{46670DFF-6121-4CD7-8D58-E6F90E3717A3}"/>
              </a:ext>
            </a:extLst>
          </p:cNvPr>
          <p:cNvGrpSpPr/>
          <p:nvPr/>
        </p:nvGrpSpPr>
        <p:grpSpPr>
          <a:xfrm>
            <a:off x="10286087" y="2240529"/>
            <a:ext cx="984022" cy="532332"/>
            <a:chOff x="8689555" y="487909"/>
            <a:chExt cx="984022" cy="532332"/>
          </a:xfrm>
          <a:solidFill>
            <a:srgbClr val="DDBEA9"/>
          </a:solidFill>
        </p:grpSpPr>
        <p:sp>
          <p:nvSpPr>
            <p:cNvPr id="156" name="Flowchart: Connector 155">
              <a:extLst>
                <a:ext uri="{FF2B5EF4-FFF2-40B4-BE49-F238E27FC236}">
                  <a16:creationId xmlns:a16="http://schemas.microsoft.com/office/drawing/2014/main" id="{DBE4263B-E7BA-4978-B9F4-66BC2BA83B54}"/>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a:extLst>
                <a:ext uri="{FF2B5EF4-FFF2-40B4-BE49-F238E27FC236}">
                  <a16:creationId xmlns:a16="http://schemas.microsoft.com/office/drawing/2014/main" id="{A88C4D98-1048-4380-A905-7FD45DD9DEEC}"/>
                </a:ext>
              </a:extLst>
            </p:cNvPr>
            <p:cNvGrpSpPr/>
            <p:nvPr/>
          </p:nvGrpSpPr>
          <p:grpSpPr>
            <a:xfrm>
              <a:off x="8689555" y="487909"/>
              <a:ext cx="541075" cy="532332"/>
              <a:chOff x="8706068" y="485775"/>
              <a:chExt cx="541075" cy="532332"/>
            </a:xfrm>
            <a:grpFill/>
          </p:grpSpPr>
          <p:sp>
            <p:nvSpPr>
              <p:cNvPr id="158" name="Flowchart: Connector 157">
                <a:extLst>
                  <a:ext uri="{FF2B5EF4-FFF2-40B4-BE49-F238E27FC236}">
                    <a16:creationId xmlns:a16="http://schemas.microsoft.com/office/drawing/2014/main" id="{D5D98CE1-0753-49BD-AD26-E64E304CF040}"/>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Connector 158">
                <a:extLst>
                  <a:ext uri="{FF2B5EF4-FFF2-40B4-BE49-F238E27FC236}">
                    <a16:creationId xmlns:a16="http://schemas.microsoft.com/office/drawing/2014/main" id="{8BB7EBE5-77C0-4C3B-9E29-04384CAE61B7}"/>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9" name="Group 218">
            <a:extLst>
              <a:ext uri="{FF2B5EF4-FFF2-40B4-BE49-F238E27FC236}">
                <a16:creationId xmlns:a16="http://schemas.microsoft.com/office/drawing/2014/main" id="{F60CD61A-EF51-4ED4-A3CB-A5DCC477151C}"/>
              </a:ext>
            </a:extLst>
          </p:cNvPr>
          <p:cNvGrpSpPr/>
          <p:nvPr/>
        </p:nvGrpSpPr>
        <p:grpSpPr>
          <a:xfrm>
            <a:off x="193984" y="1974278"/>
            <a:ext cx="984022" cy="532332"/>
            <a:chOff x="8689555" y="487909"/>
            <a:chExt cx="984022" cy="532332"/>
          </a:xfrm>
          <a:solidFill>
            <a:srgbClr val="DDBEA9"/>
          </a:solidFill>
        </p:grpSpPr>
        <p:sp>
          <p:nvSpPr>
            <p:cNvPr id="220" name="Flowchart: Connector 219">
              <a:extLst>
                <a:ext uri="{FF2B5EF4-FFF2-40B4-BE49-F238E27FC236}">
                  <a16:creationId xmlns:a16="http://schemas.microsoft.com/office/drawing/2014/main" id="{0E85652C-D919-4CE4-A07B-1F14F951EFF1}"/>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220">
              <a:extLst>
                <a:ext uri="{FF2B5EF4-FFF2-40B4-BE49-F238E27FC236}">
                  <a16:creationId xmlns:a16="http://schemas.microsoft.com/office/drawing/2014/main" id="{315CC433-C60D-41C4-8354-C1BD1F28007C}"/>
                </a:ext>
              </a:extLst>
            </p:cNvPr>
            <p:cNvGrpSpPr/>
            <p:nvPr/>
          </p:nvGrpSpPr>
          <p:grpSpPr>
            <a:xfrm>
              <a:off x="8689555" y="487909"/>
              <a:ext cx="541075" cy="532332"/>
              <a:chOff x="8706068" y="485775"/>
              <a:chExt cx="541075" cy="532332"/>
            </a:xfrm>
            <a:grpFill/>
          </p:grpSpPr>
          <p:sp>
            <p:nvSpPr>
              <p:cNvPr id="222" name="Flowchart: Connector 221">
                <a:extLst>
                  <a:ext uri="{FF2B5EF4-FFF2-40B4-BE49-F238E27FC236}">
                    <a16:creationId xmlns:a16="http://schemas.microsoft.com/office/drawing/2014/main" id="{D3F41EE4-ADB5-418E-AC5D-2ED61C89764E}"/>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lowchart: Connector 222">
                <a:extLst>
                  <a:ext uri="{FF2B5EF4-FFF2-40B4-BE49-F238E27FC236}">
                    <a16:creationId xmlns:a16="http://schemas.microsoft.com/office/drawing/2014/main" id="{7C6BED11-A78F-4C81-BDF7-75C5B94C1BAF}"/>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DF9329C9-18C2-43E5-98DA-D5766BA6132E}"/>
              </a:ext>
            </a:extLst>
          </p:cNvPr>
          <p:cNvGrpSpPr/>
          <p:nvPr/>
        </p:nvGrpSpPr>
        <p:grpSpPr>
          <a:xfrm>
            <a:off x="121309" y="2438620"/>
            <a:ext cx="735968" cy="573611"/>
            <a:chOff x="8886485" y="82648"/>
            <a:chExt cx="735968" cy="573611"/>
          </a:xfrm>
          <a:solidFill>
            <a:srgbClr val="DDBEA9"/>
          </a:solidFill>
        </p:grpSpPr>
        <p:sp>
          <p:nvSpPr>
            <p:cNvPr id="225" name="Flowchart: Connector 224">
              <a:extLst>
                <a:ext uri="{FF2B5EF4-FFF2-40B4-BE49-F238E27FC236}">
                  <a16:creationId xmlns:a16="http://schemas.microsoft.com/office/drawing/2014/main" id="{3A5CB82B-FACC-4EEF-8268-47DBB57CD776}"/>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225">
              <a:extLst>
                <a:ext uri="{FF2B5EF4-FFF2-40B4-BE49-F238E27FC236}">
                  <a16:creationId xmlns:a16="http://schemas.microsoft.com/office/drawing/2014/main" id="{4677F353-748D-415D-8D9F-B7E76AC37D7E}"/>
                </a:ext>
              </a:extLst>
            </p:cNvPr>
            <p:cNvGrpSpPr/>
            <p:nvPr/>
          </p:nvGrpSpPr>
          <p:grpSpPr>
            <a:xfrm>
              <a:off x="8886485" y="82648"/>
              <a:ext cx="454342" cy="573611"/>
              <a:chOff x="8888867" y="100911"/>
              <a:chExt cx="454342" cy="573611"/>
            </a:xfrm>
            <a:grpFill/>
          </p:grpSpPr>
          <p:sp>
            <p:nvSpPr>
              <p:cNvPr id="227" name="Flowchart: Connector 226">
                <a:extLst>
                  <a:ext uri="{FF2B5EF4-FFF2-40B4-BE49-F238E27FC236}">
                    <a16:creationId xmlns:a16="http://schemas.microsoft.com/office/drawing/2014/main" id="{52860F5D-1B76-4C76-BE0E-449F403B8E66}"/>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lowchart: Connector 227">
                <a:extLst>
                  <a:ext uri="{FF2B5EF4-FFF2-40B4-BE49-F238E27FC236}">
                    <a16:creationId xmlns:a16="http://schemas.microsoft.com/office/drawing/2014/main" id="{49BE4253-FC67-4AFD-86E5-A7AF2E3C7040}"/>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9" name="Rectangle: Rounded Corners 228">
            <a:extLst>
              <a:ext uri="{FF2B5EF4-FFF2-40B4-BE49-F238E27FC236}">
                <a16:creationId xmlns:a16="http://schemas.microsoft.com/office/drawing/2014/main" id="{BDB3046B-796B-458F-8CF6-BF340EEF0163}"/>
              </a:ext>
            </a:extLst>
          </p:cNvPr>
          <p:cNvSpPr/>
          <p:nvPr/>
        </p:nvSpPr>
        <p:spPr>
          <a:xfrm>
            <a:off x="2389122" y="218159"/>
            <a:ext cx="9596951" cy="2241467"/>
          </a:xfrm>
          <a:prstGeom prst="roundRect">
            <a:avLst/>
          </a:prstGeom>
          <a:noFill/>
          <a:ln w="57150">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Rounded Corners 142">
            <a:extLst>
              <a:ext uri="{FF2B5EF4-FFF2-40B4-BE49-F238E27FC236}">
                <a16:creationId xmlns:a16="http://schemas.microsoft.com/office/drawing/2014/main" id="{54AD5B4B-0BF7-4E05-812B-331ECBE22F97}"/>
              </a:ext>
            </a:extLst>
          </p:cNvPr>
          <p:cNvSpPr/>
          <p:nvPr/>
        </p:nvSpPr>
        <p:spPr>
          <a:xfrm>
            <a:off x="2455766" y="296148"/>
            <a:ext cx="9413295" cy="2140793"/>
          </a:xfrm>
          <a:prstGeom prst="roundRect">
            <a:avLst/>
          </a:prstGeom>
          <a:solidFill>
            <a:srgbClr val="C00000">
              <a:alpha val="80000"/>
            </a:srgb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Picture 18">
            <a:extLst>
              <a:ext uri="{FF2B5EF4-FFF2-40B4-BE49-F238E27FC236}">
                <a16:creationId xmlns:a16="http://schemas.microsoft.com/office/drawing/2014/main" id="{388A850C-C7E6-442D-931C-959D4EBA13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03" y="3055793"/>
            <a:ext cx="1782011" cy="18820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8" name="Picture 237">
            <a:extLst>
              <a:ext uri="{FF2B5EF4-FFF2-40B4-BE49-F238E27FC236}">
                <a16:creationId xmlns:a16="http://schemas.microsoft.com/office/drawing/2014/main" id="{237A9673-F17E-4373-8B94-0132A7EDF3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802" y="4921781"/>
            <a:ext cx="1840977" cy="1550103"/>
          </a:xfrm>
          <a:prstGeom prst="rect">
            <a:avLst/>
          </a:prstGeom>
          <a:ln>
            <a:solidFill>
              <a:schemeClr val="tx1"/>
            </a:solidFill>
          </a:ln>
        </p:spPr>
      </p:pic>
      <p:sp>
        <p:nvSpPr>
          <p:cNvPr id="249" name="TextBox 248">
            <a:extLst>
              <a:ext uri="{FF2B5EF4-FFF2-40B4-BE49-F238E27FC236}">
                <a16:creationId xmlns:a16="http://schemas.microsoft.com/office/drawing/2014/main" id="{D4BE5859-FE57-4B64-8864-F2EFF659C3CD}"/>
              </a:ext>
            </a:extLst>
          </p:cNvPr>
          <p:cNvSpPr txBox="1"/>
          <p:nvPr/>
        </p:nvSpPr>
        <p:spPr>
          <a:xfrm>
            <a:off x="2580734" y="297638"/>
            <a:ext cx="9187685" cy="2062103"/>
          </a:xfrm>
          <a:prstGeom prst="rect">
            <a:avLst/>
          </a:prstGeom>
          <a:noFill/>
        </p:spPr>
        <p:txBody>
          <a:bodyPr wrap="square">
            <a:spAutoFit/>
          </a:bodyPr>
          <a:lstStyle/>
          <a:p>
            <a:r>
              <a:rPr lang="en-US" altLang="vi-VN" sz="3200" b="1">
                <a:solidFill>
                  <a:schemeClr val="bg1"/>
                </a:solidFill>
                <a:latin typeface="Times New Roman" panose="02020603050405020304" pitchFamily="18" charset="0"/>
                <a:cs typeface="Times New Roman" panose="02020603050405020304" pitchFamily="18" charset="0"/>
              </a:rPr>
              <a:t>2. Viết một đoạn văn mở bài cho bài văn miêu tả cái bàn học của em:</a:t>
            </a:r>
          </a:p>
          <a:p>
            <a:r>
              <a:rPr lang="en-US" altLang="vi-VN" sz="3200" b="1">
                <a:solidFill>
                  <a:schemeClr val="bg1"/>
                </a:solidFill>
                <a:latin typeface="Times New Roman" panose="02020603050405020304" pitchFamily="18" charset="0"/>
                <a:cs typeface="Times New Roman" panose="02020603050405020304" pitchFamily="18" charset="0"/>
              </a:rPr>
              <a:t>              </a:t>
            </a:r>
            <a:r>
              <a:rPr lang="en-US" altLang="vi-VN" sz="3200" b="1" i="1">
                <a:solidFill>
                  <a:schemeClr val="bg1"/>
                </a:solidFill>
                <a:latin typeface="Times New Roman" panose="02020603050405020304" pitchFamily="18" charset="0"/>
                <a:cs typeface="Times New Roman" panose="02020603050405020304" pitchFamily="18" charset="0"/>
              </a:rPr>
              <a:t>- Theo cách mở bài trực tiếp.</a:t>
            </a:r>
          </a:p>
          <a:p>
            <a:r>
              <a:rPr lang="en-US" altLang="vi-VN" sz="3200" b="1" i="1">
                <a:solidFill>
                  <a:schemeClr val="bg1"/>
                </a:solidFill>
                <a:latin typeface="Times New Roman" panose="02020603050405020304" pitchFamily="18" charset="0"/>
                <a:cs typeface="Times New Roman" panose="02020603050405020304" pitchFamily="18" charset="0"/>
              </a:rPr>
              <a:t>              - Theo cách mở bài gián tiếp.</a:t>
            </a:r>
          </a:p>
        </p:txBody>
      </p:sp>
      <p:sp>
        <p:nvSpPr>
          <p:cNvPr id="236" name="Freeform: Shape 235">
            <a:extLst>
              <a:ext uri="{FF2B5EF4-FFF2-40B4-BE49-F238E27FC236}">
                <a16:creationId xmlns:a16="http://schemas.microsoft.com/office/drawing/2014/main" id="{DE3FF984-BF30-4450-874A-8BC9FC9773DD}"/>
              </a:ext>
            </a:extLst>
          </p:cNvPr>
          <p:cNvSpPr/>
          <p:nvPr/>
        </p:nvSpPr>
        <p:spPr>
          <a:xfrm>
            <a:off x="1932959" y="3813594"/>
            <a:ext cx="1926270" cy="793927"/>
          </a:xfrm>
          <a:custGeom>
            <a:avLst/>
            <a:gdLst>
              <a:gd name="connsiteX0" fmla="*/ 0 w 2626933"/>
              <a:gd name="connsiteY0" fmla="*/ 0 h 764191"/>
              <a:gd name="connsiteX1" fmla="*/ 2626933 w 2626933"/>
              <a:gd name="connsiteY1" fmla="*/ 0 h 764191"/>
              <a:gd name="connsiteX2" fmla="*/ 2626933 w 2626933"/>
              <a:gd name="connsiteY2" fmla="*/ 764191 h 764191"/>
              <a:gd name="connsiteX3" fmla="*/ 0 w 2626933"/>
              <a:gd name="connsiteY3" fmla="*/ 764191 h 764191"/>
              <a:gd name="connsiteX4" fmla="*/ 0 w 2626933"/>
              <a:gd name="connsiteY4" fmla="*/ 0 h 76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933" h="764191">
                <a:moveTo>
                  <a:pt x="0" y="0"/>
                </a:moveTo>
                <a:lnTo>
                  <a:pt x="2626933" y="0"/>
                </a:lnTo>
                <a:lnTo>
                  <a:pt x="2626933" y="764191"/>
                </a:lnTo>
                <a:lnTo>
                  <a:pt x="0" y="764191"/>
                </a:lnTo>
                <a:lnTo>
                  <a:pt x="0" y="0"/>
                </a:lnTo>
                <a:close/>
              </a:path>
            </a:pathLst>
          </a:cu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860" tIns="22860" rIns="22860" bIns="22860" numCol="1" spcCol="1270" anchor="ctr" anchorCtr="0">
            <a:noAutofit/>
          </a:bodyPr>
          <a:lstStyle/>
          <a:p>
            <a:pPr marL="0" lvl="0" indent="0" algn="ctr" defTabSz="1600200">
              <a:spcBef>
                <a:spcPct val="0"/>
              </a:spcBef>
              <a:spcAft>
                <a:spcPct val="35000"/>
              </a:spcAft>
              <a:buNone/>
            </a:pPr>
            <a:r>
              <a:rPr lang="vi-VN" sz="3600" b="1" kern="1200" dirty="0">
                <a:solidFill>
                  <a:schemeClr val="bg1"/>
                </a:solidFill>
              </a:rPr>
              <a:t>MỞ BÀI</a:t>
            </a:r>
            <a:endParaRPr lang="en-US" sz="3600" b="1" kern="1200" dirty="0">
              <a:solidFill>
                <a:schemeClr val="bg1"/>
              </a:solidFill>
            </a:endParaRPr>
          </a:p>
        </p:txBody>
      </p:sp>
      <p:sp>
        <p:nvSpPr>
          <p:cNvPr id="237" name="Freeform: Shape 236">
            <a:extLst>
              <a:ext uri="{FF2B5EF4-FFF2-40B4-BE49-F238E27FC236}">
                <a16:creationId xmlns:a16="http://schemas.microsoft.com/office/drawing/2014/main" id="{8C59784C-C00C-48FC-B307-5EB5146DEAF9}"/>
              </a:ext>
            </a:extLst>
          </p:cNvPr>
          <p:cNvSpPr/>
          <p:nvPr/>
        </p:nvSpPr>
        <p:spPr>
          <a:xfrm>
            <a:off x="4920354" y="2704000"/>
            <a:ext cx="3032745" cy="548153"/>
          </a:xfrm>
          <a:custGeom>
            <a:avLst/>
            <a:gdLst>
              <a:gd name="connsiteX0" fmla="*/ 0 w 3032745"/>
              <a:gd name="connsiteY0" fmla="*/ 0 h 548153"/>
              <a:gd name="connsiteX1" fmla="*/ 3032745 w 3032745"/>
              <a:gd name="connsiteY1" fmla="*/ 0 h 548153"/>
              <a:gd name="connsiteX2" fmla="*/ 3032745 w 3032745"/>
              <a:gd name="connsiteY2" fmla="*/ 548153 h 548153"/>
              <a:gd name="connsiteX3" fmla="*/ 0 w 3032745"/>
              <a:gd name="connsiteY3" fmla="*/ 548153 h 548153"/>
              <a:gd name="connsiteX4" fmla="*/ 0 w 3032745"/>
              <a:gd name="connsiteY4" fmla="*/ 0 h 548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745" h="548153">
                <a:moveTo>
                  <a:pt x="0" y="0"/>
                </a:moveTo>
                <a:lnTo>
                  <a:pt x="3032745" y="0"/>
                </a:lnTo>
                <a:lnTo>
                  <a:pt x="3032745" y="548153"/>
                </a:lnTo>
                <a:lnTo>
                  <a:pt x="0" y="548153"/>
                </a:lnTo>
                <a:lnTo>
                  <a:pt x="0" y="0"/>
                </a:lnTo>
                <a:close/>
              </a:path>
            </a:pathLst>
          </a:custGeom>
          <a:solidFill>
            <a:srgbClr val="FFC000"/>
          </a:solidFill>
          <a:ln w="38100">
            <a:solidFill>
              <a:schemeClr val="accent6">
                <a:lumMod val="50000"/>
              </a:schemeClr>
            </a:solidFill>
            <a:prstDash val="sys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kern="1200" dirty="0">
                <a:solidFill>
                  <a:schemeClr val="tx1"/>
                </a:solidFill>
              </a:rPr>
              <a:t>Mở bài trực tiếp</a:t>
            </a:r>
            <a:endParaRPr lang="en-US" sz="2800" kern="1200" dirty="0">
              <a:solidFill>
                <a:schemeClr val="tx1"/>
              </a:solidFill>
            </a:endParaRPr>
          </a:p>
        </p:txBody>
      </p:sp>
      <p:sp>
        <p:nvSpPr>
          <p:cNvPr id="248" name="Freeform: Shape 247">
            <a:extLst>
              <a:ext uri="{FF2B5EF4-FFF2-40B4-BE49-F238E27FC236}">
                <a16:creationId xmlns:a16="http://schemas.microsoft.com/office/drawing/2014/main" id="{AD412CE5-7C36-4418-8F28-40F05CE096EF}"/>
              </a:ext>
            </a:extLst>
          </p:cNvPr>
          <p:cNvSpPr/>
          <p:nvPr/>
        </p:nvSpPr>
        <p:spPr>
          <a:xfrm>
            <a:off x="8357740" y="2725917"/>
            <a:ext cx="3032745" cy="797224"/>
          </a:xfrm>
          <a:custGeom>
            <a:avLst/>
            <a:gdLst>
              <a:gd name="connsiteX0" fmla="*/ 0 w 3032745"/>
              <a:gd name="connsiteY0" fmla="*/ 0 h 1516372"/>
              <a:gd name="connsiteX1" fmla="*/ 3032745 w 3032745"/>
              <a:gd name="connsiteY1" fmla="*/ 0 h 1516372"/>
              <a:gd name="connsiteX2" fmla="*/ 3032745 w 3032745"/>
              <a:gd name="connsiteY2" fmla="*/ 1516372 h 1516372"/>
              <a:gd name="connsiteX3" fmla="*/ 0 w 3032745"/>
              <a:gd name="connsiteY3" fmla="*/ 1516372 h 1516372"/>
              <a:gd name="connsiteX4" fmla="*/ 0 w 3032745"/>
              <a:gd name="connsiteY4" fmla="*/ 0 h 1516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745" h="1516372">
                <a:moveTo>
                  <a:pt x="0" y="0"/>
                </a:moveTo>
                <a:lnTo>
                  <a:pt x="3032745" y="0"/>
                </a:lnTo>
                <a:lnTo>
                  <a:pt x="3032745" y="1516372"/>
                </a:lnTo>
                <a:lnTo>
                  <a:pt x="0" y="1516372"/>
                </a:lnTo>
                <a:lnTo>
                  <a:pt x="0" y="0"/>
                </a:lnTo>
                <a:close/>
              </a:path>
            </a:pathLst>
          </a:custGeom>
          <a:solidFill>
            <a:schemeClr val="accent6">
              <a:lumMod val="20000"/>
              <a:lumOff val="80000"/>
            </a:schemeClr>
          </a:solidFill>
          <a:ln w="38100">
            <a:solidFill>
              <a:schemeClr val="accent6">
                <a:lumMod val="50000"/>
              </a:schemeClr>
            </a:solidFill>
            <a:prstDash val="sysDash"/>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vi-VN" sz="2400" kern="1200" dirty="0">
                <a:solidFill>
                  <a:schemeClr val="tx1"/>
                </a:solidFill>
              </a:rPr>
              <a:t>Giới thiệu ngay về đồ vật định tả</a:t>
            </a:r>
            <a:endParaRPr lang="en-US" sz="2400" kern="1200" dirty="0">
              <a:solidFill>
                <a:schemeClr val="tx1"/>
              </a:solidFill>
            </a:endParaRPr>
          </a:p>
        </p:txBody>
      </p:sp>
      <p:sp>
        <p:nvSpPr>
          <p:cNvPr id="253" name="Freeform: Shape 252">
            <a:extLst>
              <a:ext uri="{FF2B5EF4-FFF2-40B4-BE49-F238E27FC236}">
                <a16:creationId xmlns:a16="http://schemas.microsoft.com/office/drawing/2014/main" id="{C1B7DB0F-08A9-4495-B541-79A33CD7B72C}"/>
              </a:ext>
            </a:extLst>
          </p:cNvPr>
          <p:cNvSpPr/>
          <p:nvPr/>
        </p:nvSpPr>
        <p:spPr>
          <a:xfrm>
            <a:off x="4926981" y="4534752"/>
            <a:ext cx="3032745" cy="548153"/>
          </a:xfrm>
          <a:custGeom>
            <a:avLst/>
            <a:gdLst>
              <a:gd name="connsiteX0" fmla="*/ 0 w 3032745"/>
              <a:gd name="connsiteY0" fmla="*/ 0 h 548153"/>
              <a:gd name="connsiteX1" fmla="*/ 3032745 w 3032745"/>
              <a:gd name="connsiteY1" fmla="*/ 0 h 548153"/>
              <a:gd name="connsiteX2" fmla="*/ 3032745 w 3032745"/>
              <a:gd name="connsiteY2" fmla="*/ 548153 h 548153"/>
              <a:gd name="connsiteX3" fmla="*/ 0 w 3032745"/>
              <a:gd name="connsiteY3" fmla="*/ 548153 h 548153"/>
              <a:gd name="connsiteX4" fmla="*/ 0 w 3032745"/>
              <a:gd name="connsiteY4" fmla="*/ 0 h 548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745" h="548153">
                <a:moveTo>
                  <a:pt x="0" y="0"/>
                </a:moveTo>
                <a:lnTo>
                  <a:pt x="3032745" y="0"/>
                </a:lnTo>
                <a:lnTo>
                  <a:pt x="3032745" y="548153"/>
                </a:lnTo>
                <a:lnTo>
                  <a:pt x="0" y="548153"/>
                </a:lnTo>
                <a:lnTo>
                  <a:pt x="0" y="0"/>
                </a:lnTo>
                <a:close/>
              </a:path>
            </a:pathLst>
          </a:custGeom>
          <a:solidFill>
            <a:srgbClr val="FFC000"/>
          </a:solidFill>
          <a:ln w="38100">
            <a:solidFill>
              <a:srgbClr val="002060"/>
            </a:solidFill>
            <a:prstDash val="sysDash"/>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kern="1200" dirty="0">
                <a:solidFill>
                  <a:schemeClr val="tx1"/>
                </a:solidFill>
              </a:rPr>
              <a:t>Mở bài gián tiếp</a:t>
            </a:r>
            <a:endParaRPr lang="en-US" sz="2800" kern="1200" dirty="0">
              <a:solidFill>
                <a:schemeClr val="tx1"/>
              </a:solidFill>
            </a:endParaRPr>
          </a:p>
        </p:txBody>
      </p:sp>
      <p:sp>
        <p:nvSpPr>
          <p:cNvPr id="254" name="Freeform: Shape 253">
            <a:extLst>
              <a:ext uri="{FF2B5EF4-FFF2-40B4-BE49-F238E27FC236}">
                <a16:creationId xmlns:a16="http://schemas.microsoft.com/office/drawing/2014/main" id="{CCF0E8F5-BF19-4415-B05E-AED290AB520C}"/>
              </a:ext>
            </a:extLst>
          </p:cNvPr>
          <p:cNvSpPr/>
          <p:nvPr/>
        </p:nvSpPr>
        <p:spPr>
          <a:xfrm>
            <a:off x="8393076" y="4529509"/>
            <a:ext cx="3475985" cy="1155245"/>
          </a:xfrm>
          <a:custGeom>
            <a:avLst/>
            <a:gdLst>
              <a:gd name="connsiteX0" fmla="*/ 0 w 3032745"/>
              <a:gd name="connsiteY0" fmla="*/ 0 h 1516372"/>
              <a:gd name="connsiteX1" fmla="*/ 3032745 w 3032745"/>
              <a:gd name="connsiteY1" fmla="*/ 0 h 1516372"/>
              <a:gd name="connsiteX2" fmla="*/ 3032745 w 3032745"/>
              <a:gd name="connsiteY2" fmla="*/ 1516372 h 1516372"/>
              <a:gd name="connsiteX3" fmla="*/ 0 w 3032745"/>
              <a:gd name="connsiteY3" fmla="*/ 1516372 h 1516372"/>
              <a:gd name="connsiteX4" fmla="*/ 0 w 3032745"/>
              <a:gd name="connsiteY4" fmla="*/ 0 h 1516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745" h="1516372">
                <a:moveTo>
                  <a:pt x="0" y="0"/>
                </a:moveTo>
                <a:lnTo>
                  <a:pt x="3032745" y="0"/>
                </a:lnTo>
                <a:lnTo>
                  <a:pt x="3032745" y="1516372"/>
                </a:lnTo>
                <a:lnTo>
                  <a:pt x="0" y="1516372"/>
                </a:lnTo>
                <a:lnTo>
                  <a:pt x="0" y="0"/>
                </a:lnTo>
                <a:close/>
              </a:path>
            </a:pathLst>
          </a:custGeom>
          <a:solidFill>
            <a:schemeClr val="accent6">
              <a:lumMod val="20000"/>
              <a:lumOff val="80000"/>
            </a:schemeClr>
          </a:solidFill>
          <a:ln w="38100">
            <a:solidFill>
              <a:srgbClr val="002060"/>
            </a:solidFill>
            <a:prstDash val="sysDash"/>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vi-VN" sz="2400" kern="1200" dirty="0">
                <a:solidFill>
                  <a:schemeClr val="tx1"/>
                </a:solidFill>
              </a:rPr>
              <a:t>Nói chuyện khác có liên quan rồi dẫn vào giới thiệu đồ vật định tả.</a:t>
            </a:r>
            <a:endParaRPr lang="en-US" sz="2400" kern="1200" dirty="0">
              <a:solidFill>
                <a:schemeClr val="tx1"/>
              </a:solidFill>
            </a:endParaRPr>
          </a:p>
        </p:txBody>
      </p:sp>
      <p:cxnSp>
        <p:nvCxnSpPr>
          <p:cNvPr id="51" name="Straight Arrow Connector 50">
            <a:extLst>
              <a:ext uri="{FF2B5EF4-FFF2-40B4-BE49-F238E27FC236}">
                <a16:creationId xmlns:a16="http://schemas.microsoft.com/office/drawing/2014/main" id="{8833DB12-12A3-4CE7-A87C-8BF0F0D03CA4}"/>
              </a:ext>
            </a:extLst>
          </p:cNvPr>
          <p:cNvCxnSpPr>
            <a:cxnSpLocks/>
          </p:cNvCxnSpPr>
          <p:nvPr/>
        </p:nvCxnSpPr>
        <p:spPr>
          <a:xfrm flipV="1">
            <a:off x="3874413" y="2929540"/>
            <a:ext cx="1018326" cy="1280530"/>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cxnSp>
        <p:nvCxnSpPr>
          <p:cNvPr id="256" name="Straight Arrow Connector 255">
            <a:extLst>
              <a:ext uri="{FF2B5EF4-FFF2-40B4-BE49-F238E27FC236}">
                <a16:creationId xmlns:a16="http://schemas.microsoft.com/office/drawing/2014/main" id="{CDF1318D-6756-4F80-87E5-618255E5B99E}"/>
              </a:ext>
            </a:extLst>
          </p:cNvPr>
          <p:cNvCxnSpPr>
            <a:cxnSpLocks/>
          </p:cNvCxnSpPr>
          <p:nvPr/>
        </p:nvCxnSpPr>
        <p:spPr>
          <a:xfrm flipV="1">
            <a:off x="7935940" y="3008926"/>
            <a:ext cx="432652" cy="3305"/>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sp>
        <p:nvSpPr>
          <p:cNvPr id="259" name="Freeform: Shape 258">
            <a:extLst>
              <a:ext uri="{FF2B5EF4-FFF2-40B4-BE49-F238E27FC236}">
                <a16:creationId xmlns:a16="http://schemas.microsoft.com/office/drawing/2014/main" id="{67375CC3-4337-483D-BB03-876FA73CCE24}"/>
              </a:ext>
            </a:extLst>
          </p:cNvPr>
          <p:cNvSpPr/>
          <p:nvPr/>
        </p:nvSpPr>
        <p:spPr>
          <a:xfrm>
            <a:off x="5268259" y="3618540"/>
            <a:ext cx="6142201" cy="797224"/>
          </a:xfrm>
          <a:custGeom>
            <a:avLst/>
            <a:gdLst>
              <a:gd name="connsiteX0" fmla="*/ 0 w 3032745"/>
              <a:gd name="connsiteY0" fmla="*/ 0 h 1516372"/>
              <a:gd name="connsiteX1" fmla="*/ 3032745 w 3032745"/>
              <a:gd name="connsiteY1" fmla="*/ 0 h 1516372"/>
              <a:gd name="connsiteX2" fmla="*/ 3032745 w 3032745"/>
              <a:gd name="connsiteY2" fmla="*/ 1516372 h 1516372"/>
              <a:gd name="connsiteX3" fmla="*/ 0 w 3032745"/>
              <a:gd name="connsiteY3" fmla="*/ 1516372 h 1516372"/>
              <a:gd name="connsiteX4" fmla="*/ 0 w 3032745"/>
              <a:gd name="connsiteY4" fmla="*/ 0 h 1516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745" h="1516372">
                <a:moveTo>
                  <a:pt x="0" y="0"/>
                </a:moveTo>
                <a:lnTo>
                  <a:pt x="3032745" y="0"/>
                </a:lnTo>
                <a:lnTo>
                  <a:pt x="3032745" y="1516372"/>
                </a:lnTo>
                <a:lnTo>
                  <a:pt x="0" y="1516372"/>
                </a:lnTo>
                <a:lnTo>
                  <a:pt x="0" y="0"/>
                </a:lnTo>
                <a:close/>
              </a:path>
            </a:pathLst>
          </a:custGeom>
          <a:solidFill>
            <a:srgbClr val="FFE8D6"/>
          </a:solidFill>
          <a:ln w="38100">
            <a:solidFill>
              <a:schemeClr val="accent6">
                <a:lumMod val="50000"/>
              </a:schemeClr>
            </a:solidFill>
            <a:prstDash val="sysDash"/>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vi-VN" sz="2800" kern="1200" dirty="0">
                <a:solidFill>
                  <a:schemeClr val="tx1"/>
                </a:solidFill>
                <a:latin typeface="Times New Roman (Headings)"/>
              </a:rPr>
              <a:t>Giới thiệu </a:t>
            </a:r>
            <a:r>
              <a:rPr lang="vi-VN" sz="2800" kern="1200">
                <a:solidFill>
                  <a:schemeClr val="tx1"/>
                </a:solidFill>
                <a:latin typeface="Times New Roman (Headings)"/>
              </a:rPr>
              <a:t>ngay </a:t>
            </a:r>
            <a:r>
              <a:rPr lang="en-US" sz="2800">
                <a:solidFill>
                  <a:schemeClr val="tx1"/>
                </a:solidFill>
                <a:latin typeface="Times New Roman (Headings)"/>
              </a:rPr>
              <a:t>cái bàn học định tả.</a:t>
            </a:r>
            <a:endParaRPr lang="en-US" sz="2800" kern="1200" dirty="0">
              <a:solidFill>
                <a:schemeClr val="tx1"/>
              </a:solidFill>
              <a:latin typeface="Times New Roman (Headings)"/>
            </a:endParaRPr>
          </a:p>
        </p:txBody>
      </p:sp>
      <p:cxnSp>
        <p:nvCxnSpPr>
          <p:cNvPr id="260" name="Straight Arrow Connector 259">
            <a:extLst>
              <a:ext uri="{FF2B5EF4-FFF2-40B4-BE49-F238E27FC236}">
                <a16:creationId xmlns:a16="http://schemas.microsoft.com/office/drawing/2014/main" id="{9FC971E1-FF7D-434B-B7ED-287BC6E5A867}"/>
              </a:ext>
            </a:extLst>
          </p:cNvPr>
          <p:cNvCxnSpPr>
            <a:cxnSpLocks/>
          </p:cNvCxnSpPr>
          <p:nvPr/>
        </p:nvCxnSpPr>
        <p:spPr>
          <a:xfrm>
            <a:off x="3850604" y="4252003"/>
            <a:ext cx="1044604" cy="547518"/>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cxnSp>
        <p:nvCxnSpPr>
          <p:cNvPr id="261" name="Straight Arrow Connector 260">
            <a:extLst>
              <a:ext uri="{FF2B5EF4-FFF2-40B4-BE49-F238E27FC236}">
                <a16:creationId xmlns:a16="http://schemas.microsoft.com/office/drawing/2014/main" id="{6E986D1E-34C9-4F8A-B863-DAB17B30067F}"/>
              </a:ext>
            </a:extLst>
          </p:cNvPr>
          <p:cNvCxnSpPr>
            <a:cxnSpLocks/>
          </p:cNvCxnSpPr>
          <p:nvPr/>
        </p:nvCxnSpPr>
        <p:spPr>
          <a:xfrm flipV="1">
            <a:off x="7982458" y="4816601"/>
            <a:ext cx="432652" cy="3305"/>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sp>
        <p:nvSpPr>
          <p:cNvPr id="263" name="Freeform: Shape 262">
            <a:extLst>
              <a:ext uri="{FF2B5EF4-FFF2-40B4-BE49-F238E27FC236}">
                <a16:creationId xmlns:a16="http://schemas.microsoft.com/office/drawing/2014/main" id="{ADF2C733-BD6B-41CB-A23F-CD37070FC064}"/>
              </a:ext>
            </a:extLst>
          </p:cNvPr>
          <p:cNvSpPr/>
          <p:nvPr/>
        </p:nvSpPr>
        <p:spPr>
          <a:xfrm>
            <a:off x="5268260" y="5818130"/>
            <a:ext cx="6420286" cy="935391"/>
          </a:xfrm>
          <a:custGeom>
            <a:avLst/>
            <a:gdLst>
              <a:gd name="connsiteX0" fmla="*/ 0 w 3032745"/>
              <a:gd name="connsiteY0" fmla="*/ 0 h 1516372"/>
              <a:gd name="connsiteX1" fmla="*/ 3032745 w 3032745"/>
              <a:gd name="connsiteY1" fmla="*/ 0 h 1516372"/>
              <a:gd name="connsiteX2" fmla="*/ 3032745 w 3032745"/>
              <a:gd name="connsiteY2" fmla="*/ 1516372 h 1516372"/>
              <a:gd name="connsiteX3" fmla="*/ 0 w 3032745"/>
              <a:gd name="connsiteY3" fmla="*/ 1516372 h 1516372"/>
              <a:gd name="connsiteX4" fmla="*/ 0 w 3032745"/>
              <a:gd name="connsiteY4" fmla="*/ 0 h 1516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745" h="1516372">
                <a:moveTo>
                  <a:pt x="0" y="0"/>
                </a:moveTo>
                <a:lnTo>
                  <a:pt x="3032745" y="0"/>
                </a:lnTo>
                <a:lnTo>
                  <a:pt x="3032745" y="1516372"/>
                </a:lnTo>
                <a:lnTo>
                  <a:pt x="0" y="1516372"/>
                </a:lnTo>
                <a:lnTo>
                  <a:pt x="0" y="0"/>
                </a:lnTo>
                <a:close/>
              </a:path>
            </a:pathLst>
          </a:custGeom>
          <a:solidFill>
            <a:srgbClr val="FFE8D6"/>
          </a:solidFill>
          <a:ln w="38100">
            <a:solidFill>
              <a:srgbClr val="002060"/>
            </a:solidFill>
            <a:prstDash val="sysDash"/>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vi-VN" sz="2800" kern="1200">
                <a:solidFill>
                  <a:schemeClr val="tx1"/>
                </a:solidFill>
                <a:latin typeface="Times New Roman (Headings)"/>
              </a:rPr>
              <a:t>Nói chuyện khác có liên quan rồi dẫn vào giới thiệu cái bàn học định tả.</a:t>
            </a:r>
          </a:p>
        </p:txBody>
      </p:sp>
      <p:sp>
        <p:nvSpPr>
          <p:cNvPr id="258" name="Arrow: Curved Right 257">
            <a:extLst>
              <a:ext uri="{FF2B5EF4-FFF2-40B4-BE49-F238E27FC236}">
                <a16:creationId xmlns:a16="http://schemas.microsoft.com/office/drawing/2014/main" id="{C48B81DF-E09E-4E48-A619-7EAA663AA81D}"/>
              </a:ext>
            </a:extLst>
          </p:cNvPr>
          <p:cNvSpPr/>
          <p:nvPr/>
        </p:nvSpPr>
        <p:spPr>
          <a:xfrm rot="189879" flipH="1">
            <a:off x="11390419" y="3152283"/>
            <a:ext cx="379561" cy="859124"/>
          </a:xfrm>
          <a:prstGeom prst="curvedRightArrow">
            <a:avLst>
              <a:gd name="adj1" fmla="val 30168"/>
              <a:gd name="adj2" fmla="val 77814"/>
              <a:gd name="adj3" fmla="val 3057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2" name="Arrow: Curved Right 261">
            <a:extLst>
              <a:ext uri="{FF2B5EF4-FFF2-40B4-BE49-F238E27FC236}">
                <a16:creationId xmlns:a16="http://schemas.microsoft.com/office/drawing/2014/main" id="{1A43766D-3B7E-4544-8453-06B4B8BEA8F0}"/>
              </a:ext>
            </a:extLst>
          </p:cNvPr>
          <p:cNvSpPr/>
          <p:nvPr/>
        </p:nvSpPr>
        <p:spPr>
          <a:xfrm rot="189879" flipH="1">
            <a:off x="11668504" y="5351874"/>
            <a:ext cx="379561" cy="859124"/>
          </a:xfrm>
          <a:prstGeom prst="curvedRightArrow">
            <a:avLst>
              <a:gd name="adj1" fmla="val 30168"/>
              <a:gd name="adj2" fmla="val 77814"/>
              <a:gd name="adj3" fmla="val 3057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7" name="TextBox 276">
            <a:extLst>
              <a:ext uri="{FF2B5EF4-FFF2-40B4-BE49-F238E27FC236}">
                <a16:creationId xmlns:a16="http://schemas.microsoft.com/office/drawing/2014/main" id="{991764FB-57C1-4BE5-A976-B28845664CAA}"/>
              </a:ext>
            </a:extLst>
          </p:cNvPr>
          <p:cNvSpPr txBox="1"/>
          <p:nvPr/>
        </p:nvSpPr>
        <p:spPr>
          <a:xfrm>
            <a:off x="11230465" y="-4207"/>
            <a:ext cx="933461" cy="369332"/>
          </a:xfrm>
          <a:prstGeom prst="rect">
            <a:avLst/>
          </a:prstGeom>
          <a:noFill/>
        </p:spPr>
        <p:txBody>
          <a:bodyPr wrap="none" rtlCol="0">
            <a:spAutoFit/>
            <a:scene3d>
              <a:camera prst="perspectiveFront"/>
              <a:lightRig rig="threePt" dir="t"/>
            </a:scene3d>
          </a:bodyPr>
          <a:lstStyle/>
          <a:p>
            <a:r>
              <a:rPr lang="en-US" b="1" spc="50">
                <a:ln w="0"/>
                <a:solidFill>
                  <a:schemeClr val="accent4">
                    <a:lumMod val="40000"/>
                    <a:lumOff val="6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28385384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9"/>
                                        </p:tgtEl>
                                        <p:attrNameLst>
                                          <p:attrName>style.visibility</p:attrName>
                                        </p:attrNameLst>
                                      </p:cBhvr>
                                      <p:to>
                                        <p:strVal val="visible"/>
                                      </p:to>
                                    </p:set>
                                    <p:anim calcmode="lin" valueType="num">
                                      <p:cBhvr>
                                        <p:cTn id="7" dur="500" fill="hold"/>
                                        <p:tgtEl>
                                          <p:spTgt spid="249"/>
                                        </p:tgtEl>
                                        <p:attrNameLst>
                                          <p:attrName>ppt_w</p:attrName>
                                        </p:attrNameLst>
                                      </p:cBhvr>
                                      <p:tavLst>
                                        <p:tav tm="0">
                                          <p:val>
                                            <p:fltVal val="0"/>
                                          </p:val>
                                        </p:tav>
                                        <p:tav tm="100000">
                                          <p:val>
                                            <p:strVal val="#ppt_w"/>
                                          </p:val>
                                        </p:tav>
                                      </p:tavLst>
                                    </p:anim>
                                    <p:anim calcmode="lin" valueType="num">
                                      <p:cBhvr>
                                        <p:cTn id="8" dur="500" fill="hold"/>
                                        <p:tgtEl>
                                          <p:spTgt spid="249"/>
                                        </p:tgtEl>
                                        <p:attrNameLst>
                                          <p:attrName>ppt_h</p:attrName>
                                        </p:attrNameLst>
                                      </p:cBhvr>
                                      <p:tavLst>
                                        <p:tav tm="0">
                                          <p:val>
                                            <p:fltVal val="0"/>
                                          </p:val>
                                        </p:tav>
                                        <p:tav tm="100000">
                                          <p:val>
                                            <p:strVal val="#ppt_h"/>
                                          </p:val>
                                        </p:tav>
                                      </p:tavLst>
                                    </p:anim>
                                    <p:animEffect transition="in" filter="fade">
                                      <p:cBhvr>
                                        <p:cTn id="9" dur="500"/>
                                        <p:tgtEl>
                                          <p:spTgt spid="249"/>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36"/>
                                        </p:tgtEl>
                                        <p:attrNameLst>
                                          <p:attrName>style.visibility</p:attrName>
                                        </p:attrNameLst>
                                      </p:cBhvr>
                                      <p:to>
                                        <p:strVal val="visible"/>
                                      </p:to>
                                    </p:set>
                                    <p:anim calcmode="lin" valueType="num">
                                      <p:cBhvr>
                                        <p:cTn id="14" dur="1000" fill="hold"/>
                                        <p:tgtEl>
                                          <p:spTgt spid="236"/>
                                        </p:tgtEl>
                                        <p:attrNameLst>
                                          <p:attrName>ppt_w</p:attrName>
                                        </p:attrNameLst>
                                      </p:cBhvr>
                                      <p:tavLst>
                                        <p:tav tm="0">
                                          <p:val>
                                            <p:fltVal val="0"/>
                                          </p:val>
                                        </p:tav>
                                        <p:tav tm="100000">
                                          <p:val>
                                            <p:strVal val="#ppt_w"/>
                                          </p:val>
                                        </p:tav>
                                      </p:tavLst>
                                    </p:anim>
                                    <p:anim calcmode="lin" valueType="num">
                                      <p:cBhvr>
                                        <p:cTn id="15" dur="1000" fill="hold"/>
                                        <p:tgtEl>
                                          <p:spTgt spid="236"/>
                                        </p:tgtEl>
                                        <p:attrNameLst>
                                          <p:attrName>ppt_h</p:attrName>
                                        </p:attrNameLst>
                                      </p:cBhvr>
                                      <p:tavLst>
                                        <p:tav tm="0">
                                          <p:val>
                                            <p:fltVal val="0"/>
                                          </p:val>
                                        </p:tav>
                                        <p:tav tm="100000">
                                          <p:val>
                                            <p:strVal val="#ppt_h"/>
                                          </p:val>
                                        </p:tav>
                                      </p:tavLst>
                                    </p:anim>
                                    <p:anim calcmode="lin" valueType="num">
                                      <p:cBhvr>
                                        <p:cTn id="16" dur="1000" fill="hold"/>
                                        <p:tgtEl>
                                          <p:spTgt spid="236"/>
                                        </p:tgtEl>
                                        <p:attrNameLst>
                                          <p:attrName>style.rotation</p:attrName>
                                        </p:attrNameLst>
                                      </p:cBhvr>
                                      <p:tavLst>
                                        <p:tav tm="0">
                                          <p:val>
                                            <p:fltVal val="90"/>
                                          </p:val>
                                        </p:tav>
                                        <p:tav tm="100000">
                                          <p:val>
                                            <p:fltVal val="0"/>
                                          </p:val>
                                        </p:tav>
                                      </p:tavLst>
                                    </p:anim>
                                    <p:animEffect transition="in" filter="fade">
                                      <p:cBhvr>
                                        <p:cTn id="17" dur="1000"/>
                                        <p:tgtEl>
                                          <p:spTgt spid="2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ipe(left)">
                                      <p:cBhvr>
                                        <p:cTn id="22" dur="500"/>
                                        <p:tgtEl>
                                          <p:spTgt spid="51"/>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237"/>
                                        </p:tgtEl>
                                        <p:attrNameLst>
                                          <p:attrName>style.visibility</p:attrName>
                                        </p:attrNameLst>
                                      </p:cBhvr>
                                      <p:to>
                                        <p:strVal val="visible"/>
                                      </p:to>
                                    </p:set>
                                    <p:animEffect transition="in" filter="wipe(left)">
                                      <p:cBhvr>
                                        <p:cTn id="26" dur="500"/>
                                        <p:tgtEl>
                                          <p:spTgt spid="237"/>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256"/>
                                        </p:tgtEl>
                                        <p:attrNameLst>
                                          <p:attrName>style.visibility</p:attrName>
                                        </p:attrNameLst>
                                      </p:cBhvr>
                                      <p:to>
                                        <p:strVal val="visible"/>
                                      </p:to>
                                    </p:set>
                                    <p:animEffect transition="in" filter="wipe(left)">
                                      <p:cBhvr>
                                        <p:cTn id="30" dur="500"/>
                                        <p:tgtEl>
                                          <p:spTgt spid="256"/>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248"/>
                                        </p:tgtEl>
                                        <p:attrNameLst>
                                          <p:attrName>style.visibility</p:attrName>
                                        </p:attrNameLst>
                                      </p:cBhvr>
                                      <p:to>
                                        <p:strVal val="visible"/>
                                      </p:to>
                                    </p:set>
                                    <p:animEffect transition="in" filter="wipe(left)">
                                      <p:cBhvr>
                                        <p:cTn id="34" dur="500"/>
                                        <p:tgtEl>
                                          <p:spTgt spid="24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58"/>
                                        </p:tgtEl>
                                        <p:attrNameLst>
                                          <p:attrName>style.visibility</p:attrName>
                                        </p:attrNameLst>
                                      </p:cBhvr>
                                      <p:to>
                                        <p:strVal val="visible"/>
                                      </p:to>
                                    </p:set>
                                    <p:animEffect transition="in" filter="wipe(up)">
                                      <p:cBhvr>
                                        <p:cTn id="39" dur="500"/>
                                        <p:tgtEl>
                                          <p:spTgt spid="258"/>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59"/>
                                        </p:tgtEl>
                                        <p:attrNameLst>
                                          <p:attrName>style.visibility</p:attrName>
                                        </p:attrNameLst>
                                      </p:cBhvr>
                                      <p:to>
                                        <p:strVal val="visible"/>
                                      </p:to>
                                    </p:set>
                                    <p:animEffect transition="in" filter="wipe(left)">
                                      <p:cBhvr>
                                        <p:cTn id="43" dur="500"/>
                                        <p:tgtEl>
                                          <p:spTgt spid="25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60"/>
                                        </p:tgtEl>
                                        <p:attrNameLst>
                                          <p:attrName>style.visibility</p:attrName>
                                        </p:attrNameLst>
                                      </p:cBhvr>
                                      <p:to>
                                        <p:strVal val="visible"/>
                                      </p:to>
                                    </p:set>
                                    <p:animEffect transition="in" filter="wipe(left)">
                                      <p:cBhvr>
                                        <p:cTn id="48" dur="500"/>
                                        <p:tgtEl>
                                          <p:spTgt spid="26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53"/>
                                        </p:tgtEl>
                                        <p:attrNameLst>
                                          <p:attrName>style.visibility</p:attrName>
                                        </p:attrNameLst>
                                      </p:cBhvr>
                                      <p:to>
                                        <p:strVal val="visible"/>
                                      </p:to>
                                    </p:set>
                                    <p:animEffect transition="in" filter="wipe(left)">
                                      <p:cBhvr>
                                        <p:cTn id="52" dur="500"/>
                                        <p:tgtEl>
                                          <p:spTgt spid="253"/>
                                        </p:tgtEl>
                                      </p:cBhvr>
                                    </p:animEffect>
                                  </p:childTnLst>
                                </p:cTn>
                              </p:par>
                            </p:childTnLst>
                          </p:cTn>
                        </p:par>
                        <p:par>
                          <p:cTn id="53" fill="hold">
                            <p:stCondLst>
                              <p:cond delay="1000"/>
                            </p:stCondLst>
                            <p:childTnLst>
                              <p:par>
                                <p:cTn id="54" presetID="22" presetClass="entr" presetSubtype="8" fill="hold" nodeType="afterEffect">
                                  <p:stCondLst>
                                    <p:cond delay="0"/>
                                  </p:stCondLst>
                                  <p:childTnLst>
                                    <p:set>
                                      <p:cBhvr>
                                        <p:cTn id="55" dur="1" fill="hold">
                                          <p:stCondLst>
                                            <p:cond delay="0"/>
                                          </p:stCondLst>
                                        </p:cTn>
                                        <p:tgtEl>
                                          <p:spTgt spid="261"/>
                                        </p:tgtEl>
                                        <p:attrNameLst>
                                          <p:attrName>style.visibility</p:attrName>
                                        </p:attrNameLst>
                                      </p:cBhvr>
                                      <p:to>
                                        <p:strVal val="visible"/>
                                      </p:to>
                                    </p:set>
                                    <p:animEffect transition="in" filter="wipe(left)">
                                      <p:cBhvr>
                                        <p:cTn id="56" dur="500"/>
                                        <p:tgtEl>
                                          <p:spTgt spid="261"/>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254"/>
                                        </p:tgtEl>
                                        <p:attrNameLst>
                                          <p:attrName>style.visibility</p:attrName>
                                        </p:attrNameLst>
                                      </p:cBhvr>
                                      <p:to>
                                        <p:strVal val="visible"/>
                                      </p:to>
                                    </p:set>
                                    <p:animEffect transition="in" filter="wipe(left)">
                                      <p:cBhvr>
                                        <p:cTn id="60" dur="500"/>
                                        <p:tgtEl>
                                          <p:spTgt spid="25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262"/>
                                        </p:tgtEl>
                                        <p:attrNameLst>
                                          <p:attrName>style.visibility</p:attrName>
                                        </p:attrNameLst>
                                      </p:cBhvr>
                                      <p:to>
                                        <p:strVal val="visible"/>
                                      </p:to>
                                    </p:set>
                                    <p:animEffect transition="in" filter="wipe(up)">
                                      <p:cBhvr>
                                        <p:cTn id="65" dur="500"/>
                                        <p:tgtEl>
                                          <p:spTgt spid="262"/>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63"/>
                                        </p:tgtEl>
                                        <p:attrNameLst>
                                          <p:attrName>style.visibility</p:attrName>
                                        </p:attrNameLst>
                                      </p:cBhvr>
                                      <p:to>
                                        <p:strVal val="visible"/>
                                      </p:to>
                                    </p:set>
                                    <p:animEffect transition="in" filter="wipe(left)">
                                      <p:cBhvr>
                                        <p:cTn id="69"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p:bldP spid="236" grpId="0" animBg="1"/>
      <p:bldP spid="237" grpId="0" animBg="1"/>
      <p:bldP spid="248" grpId="0" animBg="1"/>
      <p:bldP spid="253" grpId="0" animBg="1"/>
      <p:bldP spid="254" grpId="0" animBg="1"/>
      <p:bldP spid="259" grpId="0" animBg="1"/>
      <p:bldP spid="263" grpId="0" animBg="1"/>
      <p:bldP spid="258" grpId="0" animBg="1"/>
      <p:bldP spid="26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 name="Group 148">
            <a:extLst>
              <a:ext uri="{FF2B5EF4-FFF2-40B4-BE49-F238E27FC236}">
                <a16:creationId xmlns:a16="http://schemas.microsoft.com/office/drawing/2014/main" id="{E8E9B862-D627-44FE-B313-DD086DB33D82}"/>
              </a:ext>
            </a:extLst>
          </p:cNvPr>
          <p:cNvGrpSpPr/>
          <p:nvPr/>
        </p:nvGrpSpPr>
        <p:grpSpPr>
          <a:xfrm>
            <a:off x="193984" y="0"/>
            <a:ext cx="11804032" cy="6858000"/>
            <a:chOff x="706622" y="426892"/>
            <a:chExt cx="10771869" cy="6138767"/>
          </a:xfrm>
        </p:grpSpPr>
        <p:grpSp>
          <p:nvGrpSpPr>
            <p:cNvPr id="2" name="Group 1">
              <a:extLst>
                <a:ext uri="{FF2B5EF4-FFF2-40B4-BE49-F238E27FC236}">
                  <a16:creationId xmlns:a16="http://schemas.microsoft.com/office/drawing/2014/main" id="{0DCB7A3F-5BDC-4128-8A09-F205F7FE40D0}"/>
                </a:ext>
              </a:extLst>
            </p:cNvPr>
            <p:cNvGrpSpPr/>
            <p:nvPr/>
          </p:nvGrpSpPr>
          <p:grpSpPr>
            <a:xfrm>
              <a:off x="713509" y="426892"/>
              <a:ext cx="10764982" cy="6133235"/>
              <a:chOff x="713509" y="426892"/>
              <a:chExt cx="10764982" cy="6133235"/>
            </a:xfrm>
          </p:grpSpPr>
          <p:sp>
            <p:nvSpPr>
              <p:cNvPr id="3" name="Rectangle: Rounded Corners 2">
                <a:extLst>
                  <a:ext uri="{FF2B5EF4-FFF2-40B4-BE49-F238E27FC236}">
                    <a16:creationId xmlns:a16="http://schemas.microsoft.com/office/drawing/2014/main" id="{9C61B951-352F-4C17-8871-A197032E192C}"/>
                  </a:ext>
                </a:extLst>
              </p:cNvPr>
              <p:cNvSpPr/>
              <p:nvPr/>
            </p:nvSpPr>
            <p:spPr>
              <a:xfrm>
                <a:off x="713509" y="547255"/>
                <a:ext cx="10764982" cy="6012872"/>
              </a:xfrm>
              <a:prstGeom prst="roundRect">
                <a:avLst>
                  <a:gd name="adj" fmla="val 9985"/>
                </a:avLst>
              </a:prstGeom>
              <a:solidFill>
                <a:srgbClr val="FF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2827046F-E619-48F6-9F41-CAA7812A9636}"/>
                  </a:ext>
                </a:extLst>
              </p:cNvPr>
              <p:cNvGrpSpPr/>
              <p:nvPr/>
            </p:nvGrpSpPr>
            <p:grpSpPr>
              <a:xfrm>
                <a:off x="713509" y="426892"/>
                <a:ext cx="10764982" cy="1167248"/>
                <a:chOff x="713509" y="426892"/>
                <a:chExt cx="10764982" cy="1167248"/>
              </a:xfrm>
            </p:grpSpPr>
            <p:sp>
              <p:nvSpPr>
                <p:cNvPr id="5" name="Rectangle: Rounded Corners 4">
                  <a:extLst>
                    <a:ext uri="{FF2B5EF4-FFF2-40B4-BE49-F238E27FC236}">
                      <a16:creationId xmlns:a16="http://schemas.microsoft.com/office/drawing/2014/main" id="{AEE9FE39-616E-4B71-896A-47B0465C1792}"/>
                    </a:ext>
                  </a:extLst>
                </p:cNvPr>
                <p:cNvSpPr/>
                <p:nvPr/>
              </p:nvSpPr>
              <p:spPr>
                <a:xfrm>
                  <a:off x="713509" y="520413"/>
                  <a:ext cx="10764982" cy="1073727"/>
                </a:xfrm>
                <a:prstGeom prst="roundRect">
                  <a:avLst>
                    <a:gd name="adj" fmla="val 5000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6C07C40-CB4E-4F25-9046-C82ED3664A90}"/>
                    </a:ext>
                  </a:extLst>
                </p:cNvPr>
                <p:cNvGrpSpPr/>
                <p:nvPr/>
              </p:nvGrpSpPr>
              <p:grpSpPr>
                <a:xfrm>
                  <a:off x="1302327" y="775855"/>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6" name="Rectangle 45">
                    <a:extLst>
                      <a:ext uri="{FF2B5EF4-FFF2-40B4-BE49-F238E27FC236}">
                        <a16:creationId xmlns:a16="http://schemas.microsoft.com/office/drawing/2014/main" id="{12E0F38F-75C4-4B7A-9F1E-45089B67BB90}"/>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1CDD146-1466-40B2-B121-1F75858E75F1}"/>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C7D1FB3-92EF-4565-BE33-C48ADE91A307}"/>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351515D-2FEF-4AC8-8362-1302617AB42C}"/>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4324801-292B-4114-9ADD-AF89729E09E2}"/>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CD095EB5-0E48-42DF-A9F3-6D27CFDD07B3}"/>
                    </a:ext>
                  </a:extLst>
                </p:cNvPr>
                <p:cNvGrpSpPr/>
                <p:nvPr/>
              </p:nvGrpSpPr>
              <p:grpSpPr>
                <a:xfrm>
                  <a:off x="3860234" y="789709"/>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1" name="Rectangle 40">
                    <a:extLst>
                      <a:ext uri="{FF2B5EF4-FFF2-40B4-BE49-F238E27FC236}">
                        <a16:creationId xmlns:a16="http://schemas.microsoft.com/office/drawing/2014/main" id="{D4F65B09-4950-45BF-8446-FFFB3E5B06F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73C73CA-ACE7-45F0-8DC9-AAAD09A48702}"/>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0565287-FA46-4014-8AF7-70A599C7FD36}"/>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39D389F-04BD-4171-A3E0-5D6E05B373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45FAEA1-7B24-4780-8939-7C8D02B50B74}"/>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D22ED510-15D4-4B40-8395-C17E3ADF66D0}"/>
                    </a:ext>
                  </a:extLst>
                </p:cNvPr>
                <p:cNvGrpSpPr/>
                <p:nvPr/>
              </p:nvGrpSpPr>
              <p:grpSpPr>
                <a:xfrm>
                  <a:off x="6418141" y="803563"/>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36" name="Rectangle 35">
                    <a:extLst>
                      <a:ext uri="{FF2B5EF4-FFF2-40B4-BE49-F238E27FC236}">
                        <a16:creationId xmlns:a16="http://schemas.microsoft.com/office/drawing/2014/main" id="{3DBAC390-87D8-4847-BAF1-BF3C77B04F6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2E897EE-C9C0-4F89-84E3-C48F23B04366}"/>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CB7B0C-7C4D-4BD8-AC96-BD50B620AA09}"/>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B8AEA7-EF72-4345-A080-73BE603E79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501FA5B-B5A1-4B6D-B41D-EFD3F8CFC55B}"/>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99F5D67D-6247-4A14-951B-BEABC969521A}"/>
                    </a:ext>
                  </a:extLst>
                </p:cNvPr>
                <p:cNvGrpSpPr/>
                <p:nvPr/>
              </p:nvGrpSpPr>
              <p:grpSpPr>
                <a:xfrm>
                  <a:off x="8976048" y="817417"/>
                  <a:ext cx="1827075" cy="401781"/>
                  <a:chOff x="1302327" y="775855"/>
                  <a:chExt cx="1827075" cy="401781"/>
                </a:xfrm>
                <a:solidFill>
                  <a:schemeClr val="bg1"/>
                </a:solidFill>
                <a:effectLst>
                  <a:outerShdw blurRad="50800" dist="38100" dir="2700000" algn="tl" rotWithShape="0">
                    <a:prstClr val="black">
                      <a:alpha val="40000"/>
                    </a:prstClr>
                  </a:outerShdw>
                </a:effectLst>
              </p:grpSpPr>
              <p:sp>
                <p:nvSpPr>
                  <p:cNvPr id="32" name="Rectangle 31">
                    <a:extLst>
                      <a:ext uri="{FF2B5EF4-FFF2-40B4-BE49-F238E27FC236}">
                        <a16:creationId xmlns:a16="http://schemas.microsoft.com/office/drawing/2014/main" id="{EA906324-9450-456F-AE61-5A65D254E7B1}"/>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721282E-6747-4AED-84EA-30D5978AC71A}"/>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9E566E0-2B34-4405-B7F1-6623F1BAA41E}"/>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FC8FBC0-29F9-4178-9D0D-FEAACCADBDE7}"/>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DE9966DC-6EE5-4ABC-BC72-E71D10BBC624}"/>
                    </a:ext>
                  </a:extLst>
                </p:cNvPr>
                <p:cNvGrpSpPr/>
                <p:nvPr/>
              </p:nvGrpSpPr>
              <p:grpSpPr>
                <a:xfrm>
                  <a:off x="1447800" y="426892"/>
                  <a:ext cx="3072258" cy="556780"/>
                  <a:chOff x="1447800" y="426892"/>
                  <a:chExt cx="3072258" cy="556780"/>
                </a:xfrm>
              </p:grpSpPr>
              <p:cxnSp>
                <p:nvCxnSpPr>
                  <p:cNvPr id="25" name="Straight Connector 24">
                    <a:extLst>
                      <a:ext uri="{FF2B5EF4-FFF2-40B4-BE49-F238E27FC236}">
                        <a16:creationId xmlns:a16="http://schemas.microsoft.com/office/drawing/2014/main" id="{CD05FF26-96CF-4687-917D-D8BDD392B67E}"/>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25A2558-D6D2-4910-8F5A-C46D162D38CC}"/>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6AED084-ABF6-45D5-AD05-1728AD217ADD}"/>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966D0D7-D466-4608-9B61-DA3DB0B40EC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A70EF5-A006-4020-87A9-D5C8DDADD236}"/>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2D99307-4F18-481C-BC1B-3D8F3F98412C}"/>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CA50CC6-4A8C-4E91-AF86-E1DD1E24851D}"/>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23B9551-4F5F-4167-BE59-7FB3A5F1D2C3}"/>
                    </a:ext>
                  </a:extLst>
                </p:cNvPr>
                <p:cNvGrpSpPr/>
                <p:nvPr/>
              </p:nvGrpSpPr>
              <p:grpSpPr>
                <a:xfrm>
                  <a:off x="5024034" y="440746"/>
                  <a:ext cx="3072258" cy="556780"/>
                  <a:chOff x="1447800" y="426892"/>
                  <a:chExt cx="3072258" cy="556780"/>
                </a:xfrm>
              </p:grpSpPr>
              <p:cxnSp>
                <p:nvCxnSpPr>
                  <p:cNvPr id="18" name="Straight Connector 17">
                    <a:extLst>
                      <a:ext uri="{FF2B5EF4-FFF2-40B4-BE49-F238E27FC236}">
                        <a16:creationId xmlns:a16="http://schemas.microsoft.com/office/drawing/2014/main" id="{A0122D7F-6DC3-4E6E-915F-331D330BFC03}"/>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4DB046-A7AD-44E5-930F-13B8177EF36E}"/>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FE0E16-BDF8-4EE5-9D15-4FED1DBD6ACC}"/>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0D9C5EB-339C-450D-AB75-FDBECF6F610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07795F-CFAA-4E93-AC87-445311EA64F0}"/>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55F26D3-0F07-47CD-9FC7-01CAAAA4F6D3}"/>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C663474-BB45-420E-9F8B-3BD65F78090C}"/>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90D7685B-B7D2-4EEF-A2A0-8DFD496D7EF5}"/>
                    </a:ext>
                  </a:extLst>
                </p:cNvPr>
                <p:cNvGrpSpPr/>
                <p:nvPr/>
              </p:nvGrpSpPr>
              <p:grpSpPr>
                <a:xfrm>
                  <a:off x="8600268" y="443345"/>
                  <a:ext cx="2043567" cy="554181"/>
                  <a:chOff x="1447800" y="429491"/>
                  <a:chExt cx="2043567" cy="554181"/>
                </a:xfrm>
              </p:grpSpPr>
              <p:cxnSp>
                <p:nvCxnSpPr>
                  <p:cNvPr id="13" name="Straight Connector 12">
                    <a:extLst>
                      <a:ext uri="{FF2B5EF4-FFF2-40B4-BE49-F238E27FC236}">
                        <a16:creationId xmlns:a16="http://schemas.microsoft.com/office/drawing/2014/main" id="{B7DCC0E9-6FE0-466D-A512-3E34E106BF97}"/>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119742-FB0E-4D9E-B4D5-F9622EBEC84F}"/>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88E114B-DFE2-4CC4-ADEF-230A913C50B2}"/>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C4C91C-7433-432B-B3FA-0BE349CFE96D}"/>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516C0C7-A73C-4AD1-8283-90162390CD24}"/>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grpSp>
        <p:grpSp>
          <p:nvGrpSpPr>
            <p:cNvPr id="148" name="Group 147">
              <a:extLst>
                <a:ext uri="{FF2B5EF4-FFF2-40B4-BE49-F238E27FC236}">
                  <a16:creationId xmlns:a16="http://schemas.microsoft.com/office/drawing/2014/main" id="{BA088CAC-7A52-470A-9587-C17690DFF568}"/>
                </a:ext>
              </a:extLst>
            </p:cNvPr>
            <p:cNvGrpSpPr/>
            <p:nvPr/>
          </p:nvGrpSpPr>
          <p:grpSpPr>
            <a:xfrm>
              <a:off x="706622" y="1560743"/>
              <a:ext cx="10771869" cy="5004916"/>
              <a:chOff x="706622" y="1560743"/>
              <a:chExt cx="10771869" cy="5004916"/>
            </a:xfrm>
          </p:grpSpPr>
          <p:grpSp>
            <p:nvGrpSpPr>
              <p:cNvPr id="106" name="Group 105">
                <a:extLst>
                  <a:ext uri="{FF2B5EF4-FFF2-40B4-BE49-F238E27FC236}">
                    <a16:creationId xmlns:a16="http://schemas.microsoft.com/office/drawing/2014/main" id="{5F224318-4FC7-497A-BB2A-A6B7D5B21BC2}"/>
                  </a:ext>
                </a:extLst>
              </p:cNvPr>
              <p:cNvGrpSpPr/>
              <p:nvPr/>
            </p:nvGrpSpPr>
            <p:grpSpPr>
              <a:xfrm>
                <a:off x="1066801" y="1560743"/>
                <a:ext cx="3084379" cy="4999384"/>
                <a:chOff x="1066801" y="1560743"/>
                <a:chExt cx="3084379" cy="4999384"/>
              </a:xfrm>
            </p:grpSpPr>
            <p:cxnSp>
              <p:nvCxnSpPr>
                <p:cNvPr id="98" name="Straight Connector 97">
                  <a:extLst>
                    <a:ext uri="{FF2B5EF4-FFF2-40B4-BE49-F238E27FC236}">
                      <a16:creationId xmlns:a16="http://schemas.microsoft.com/office/drawing/2014/main" id="{4B8148D3-B039-4ED8-B1C7-8F113EFB7493}"/>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C5D891B-219B-4BEA-80F5-DB88422EFF1E}"/>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1209A0D-1BE4-411E-B0BA-68C5707BBFBC}"/>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14B7426-5AEB-4BC8-89BF-2BCD000927A1}"/>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250308C-3538-41EF-8B47-205E7FAF6015}"/>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C05E01D-6863-4A10-9687-C9515463187C}"/>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0761E65-2F40-403E-A2B6-EEE3CB65884C}"/>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66A042A-5D88-478C-BA02-E29EE6A81A79}"/>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F96B4538-F915-42E3-95B6-44F573F3E39A}"/>
                  </a:ext>
                </a:extLst>
              </p:cNvPr>
              <p:cNvGrpSpPr/>
              <p:nvPr/>
            </p:nvGrpSpPr>
            <p:grpSpPr>
              <a:xfrm>
                <a:off x="4577238" y="1566275"/>
                <a:ext cx="3084379" cy="4999384"/>
                <a:chOff x="1066801" y="1560743"/>
                <a:chExt cx="3084379" cy="4999384"/>
              </a:xfrm>
            </p:grpSpPr>
            <p:cxnSp>
              <p:nvCxnSpPr>
                <p:cNvPr id="108" name="Straight Connector 107">
                  <a:extLst>
                    <a:ext uri="{FF2B5EF4-FFF2-40B4-BE49-F238E27FC236}">
                      <a16:creationId xmlns:a16="http://schemas.microsoft.com/office/drawing/2014/main" id="{BB7D2F32-986A-4D36-ADED-59E98348BBA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321F40A-E6BD-4921-B6A4-80D2DAAB5B8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E044C47-8782-47A0-98C8-571EEC553EE8}"/>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4F6923E-07FD-4C67-9949-293A857614F7}"/>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FD0C3BF-5B81-47B3-9370-4AA29651A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FDF3A49-928F-4FB0-B52C-7C9B6F0DE6D2}"/>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0629323-2318-4D32-BCE6-2E1A0C1FB429}"/>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8691FE3-4CFC-4662-AFAB-BF260588586C}"/>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B1468A5E-C796-487B-B3B9-87BC4BD8E614}"/>
                  </a:ext>
                </a:extLst>
              </p:cNvPr>
              <p:cNvGrpSpPr/>
              <p:nvPr/>
            </p:nvGrpSpPr>
            <p:grpSpPr>
              <a:xfrm>
                <a:off x="8083318" y="1560743"/>
                <a:ext cx="3015106" cy="4999384"/>
                <a:chOff x="1066801" y="1560743"/>
                <a:chExt cx="3015106" cy="4999384"/>
              </a:xfrm>
            </p:grpSpPr>
            <p:cxnSp>
              <p:nvCxnSpPr>
                <p:cNvPr id="117" name="Straight Connector 116">
                  <a:extLst>
                    <a:ext uri="{FF2B5EF4-FFF2-40B4-BE49-F238E27FC236}">
                      <a16:creationId xmlns:a16="http://schemas.microsoft.com/office/drawing/2014/main" id="{1F92191B-088F-48A6-9739-F324F61ACB4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A5EE45E-2A10-4DC4-962E-71012F50187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40234C5-4C89-4CAB-8CDB-5B12AC5828A0}"/>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0F1DBF2-58D0-4D7D-B67E-EED364E9A133}"/>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0E6F47A-EAC3-41EC-AE89-A3AE29B3E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D8619E2-6F7B-4FA0-A41D-4C52EE414C7E}"/>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52F9019-6A48-4FD5-BF93-FA5AB101C213}"/>
                    </a:ext>
                  </a:extLst>
                </p:cNvPr>
                <p:cNvCxnSpPr>
                  <a:cxnSpLocks/>
                </p:cNvCxnSpPr>
                <p:nvPr/>
              </p:nvCxnSpPr>
              <p:spPr>
                <a:xfrm>
                  <a:off x="4081907" y="1560743"/>
                  <a:ext cx="0" cy="496598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9258626-4094-40F6-8D36-2FDA2B982836}"/>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7AA4E84E-EBE3-4E01-8272-0B1C046CAA1F}"/>
                  </a:ext>
                </a:extLst>
              </p:cNvPr>
              <p:cNvGrpSpPr/>
              <p:nvPr/>
            </p:nvGrpSpPr>
            <p:grpSpPr>
              <a:xfrm>
                <a:off x="706622" y="2025021"/>
                <a:ext cx="10771869" cy="4333078"/>
                <a:chOff x="706622" y="2025021"/>
                <a:chExt cx="10771869" cy="4333078"/>
              </a:xfrm>
            </p:grpSpPr>
            <p:grpSp>
              <p:nvGrpSpPr>
                <p:cNvPr id="135" name="Group 134">
                  <a:extLst>
                    <a:ext uri="{FF2B5EF4-FFF2-40B4-BE49-F238E27FC236}">
                      <a16:creationId xmlns:a16="http://schemas.microsoft.com/office/drawing/2014/main" id="{F48DCBEC-520D-4A31-B9B3-3C5627111A6A}"/>
                    </a:ext>
                  </a:extLst>
                </p:cNvPr>
                <p:cNvGrpSpPr/>
                <p:nvPr/>
              </p:nvGrpSpPr>
              <p:grpSpPr>
                <a:xfrm>
                  <a:off x="706622" y="2025021"/>
                  <a:ext cx="10771869" cy="2627023"/>
                  <a:chOff x="706622" y="2025021"/>
                  <a:chExt cx="10771869" cy="2627023"/>
                </a:xfrm>
              </p:grpSpPr>
              <p:cxnSp>
                <p:nvCxnSpPr>
                  <p:cNvPr id="128" name="Straight Connector 127">
                    <a:extLst>
                      <a:ext uri="{FF2B5EF4-FFF2-40B4-BE49-F238E27FC236}">
                        <a16:creationId xmlns:a16="http://schemas.microsoft.com/office/drawing/2014/main" id="{D897C333-BBFD-4533-9607-FEB6251AF8DB}"/>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0912086-97B6-43DD-B4B4-77B8F84632BB}"/>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134DA09-517D-4CF1-9D99-D83653CB161E}"/>
                      </a:ext>
                    </a:extLst>
                  </p:cNvPr>
                  <p:cNvCxnSpPr/>
                  <p:nvPr/>
                </p:nvCxnSpPr>
                <p:spPr>
                  <a:xfrm>
                    <a:off x="713509" y="330196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DCDD96C-D2D4-4C5A-9B4C-DA3E2549419D}"/>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A1112F1-1767-4B60-BB55-ABC23C5D1C8C}"/>
                      </a:ext>
                    </a:extLst>
                  </p:cNvPr>
                  <p:cNvCxnSpPr/>
                  <p:nvPr/>
                </p:nvCxnSpPr>
                <p:spPr>
                  <a:xfrm>
                    <a:off x="706622" y="465204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4F8A48-728A-4B3F-9FE9-D7A14B7DC16C}"/>
                      </a:ext>
                    </a:extLst>
                  </p:cNvPr>
                  <p:cNvCxnSpPr/>
                  <p:nvPr/>
                </p:nvCxnSpPr>
                <p:spPr>
                  <a:xfrm>
                    <a:off x="706622" y="376746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3DBE5F3-8AB2-413E-8AA3-9664AB0C42D9}"/>
                      </a:ext>
                    </a:extLst>
                  </p:cNvPr>
                  <p:cNvCxnSpPr/>
                  <p:nvPr/>
                </p:nvCxnSpPr>
                <p:spPr>
                  <a:xfrm>
                    <a:off x="713509" y="418293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BF7911C2-1038-41F0-B218-C49D6B85BCC5}"/>
                    </a:ext>
                  </a:extLst>
                </p:cNvPr>
                <p:cNvGrpSpPr/>
                <p:nvPr/>
              </p:nvGrpSpPr>
              <p:grpSpPr>
                <a:xfrm>
                  <a:off x="713509" y="5077910"/>
                  <a:ext cx="10764982" cy="1280189"/>
                  <a:chOff x="713509" y="2025021"/>
                  <a:chExt cx="10764982" cy="1280189"/>
                </a:xfrm>
              </p:grpSpPr>
              <p:cxnSp>
                <p:nvCxnSpPr>
                  <p:cNvPr id="137" name="Straight Connector 136">
                    <a:extLst>
                      <a:ext uri="{FF2B5EF4-FFF2-40B4-BE49-F238E27FC236}">
                        <a16:creationId xmlns:a16="http://schemas.microsoft.com/office/drawing/2014/main" id="{B041E666-8FF8-48D5-9653-B5FF9628A271}"/>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EAA9C1A-0FFB-4BF7-87F1-FD2DDC6CD6E5}"/>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0C230E0-DD19-4D94-A2F3-78BE212ED6CE}"/>
                      </a:ext>
                    </a:extLst>
                  </p:cNvPr>
                  <p:cNvCxnSpPr>
                    <a:cxnSpLocks/>
                  </p:cNvCxnSpPr>
                  <p:nvPr/>
                </p:nvCxnSpPr>
                <p:spPr>
                  <a:xfrm>
                    <a:off x="874059" y="3301964"/>
                    <a:ext cx="10448365" cy="324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9CC47CE-1F52-4A80-AF41-24E8A3A22373}"/>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grpSp>
      </p:grpSp>
      <p:grpSp>
        <p:nvGrpSpPr>
          <p:cNvPr id="219" name="Group 218">
            <a:extLst>
              <a:ext uri="{FF2B5EF4-FFF2-40B4-BE49-F238E27FC236}">
                <a16:creationId xmlns:a16="http://schemas.microsoft.com/office/drawing/2014/main" id="{F60CD61A-EF51-4ED4-A3CB-A5DCC477151C}"/>
              </a:ext>
            </a:extLst>
          </p:cNvPr>
          <p:cNvGrpSpPr/>
          <p:nvPr/>
        </p:nvGrpSpPr>
        <p:grpSpPr>
          <a:xfrm>
            <a:off x="26025" y="1976666"/>
            <a:ext cx="984022" cy="532332"/>
            <a:chOff x="8689555" y="487909"/>
            <a:chExt cx="984022" cy="532332"/>
          </a:xfrm>
          <a:solidFill>
            <a:srgbClr val="DDBEA9"/>
          </a:solidFill>
        </p:grpSpPr>
        <p:sp>
          <p:nvSpPr>
            <p:cNvPr id="220" name="Flowchart: Connector 219">
              <a:extLst>
                <a:ext uri="{FF2B5EF4-FFF2-40B4-BE49-F238E27FC236}">
                  <a16:creationId xmlns:a16="http://schemas.microsoft.com/office/drawing/2014/main" id="{0E85652C-D919-4CE4-A07B-1F14F951EFF1}"/>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220">
              <a:extLst>
                <a:ext uri="{FF2B5EF4-FFF2-40B4-BE49-F238E27FC236}">
                  <a16:creationId xmlns:a16="http://schemas.microsoft.com/office/drawing/2014/main" id="{315CC433-C60D-41C4-8354-C1BD1F28007C}"/>
                </a:ext>
              </a:extLst>
            </p:cNvPr>
            <p:cNvGrpSpPr/>
            <p:nvPr/>
          </p:nvGrpSpPr>
          <p:grpSpPr>
            <a:xfrm>
              <a:off x="8689555" y="487909"/>
              <a:ext cx="541075" cy="532332"/>
              <a:chOff x="8706068" y="485775"/>
              <a:chExt cx="541075" cy="532332"/>
            </a:xfrm>
            <a:grpFill/>
          </p:grpSpPr>
          <p:sp>
            <p:nvSpPr>
              <p:cNvPr id="222" name="Flowchart: Connector 221">
                <a:extLst>
                  <a:ext uri="{FF2B5EF4-FFF2-40B4-BE49-F238E27FC236}">
                    <a16:creationId xmlns:a16="http://schemas.microsoft.com/office/drawing/2014/main" id="{D3F41EE4-ADB5-418E-AC5D-2ED61C89764E}"/>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lowchart: Connector 222">
                <a:extLst>
                  <a:ext uri="{FF2B5EF4-FFF2-40B4-BE49-F238E27FC236}">
                    <a16:creationId xmlns:a16="http://schemas.microsoft.com/office/drawing/2014/main" id="{7C6BED11-A78F-4C81-BDF7-75C5B94C1BAF}"/>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DF9329C9-18C2-43E5-98DA-D5766BA6132E}"/>
              </a:ext>
            </a:extLst>
          </p:cNvPr>
          <p:cNvGrpSpPr/>
          <p:nvPr/>
        </p:nvGrpSpPr>
        <p:grpSpPr>
          <a:xfrm>
            <a:off x="-46650" y="2441008"/>
            <a:ext cx="735968" cy="573611"/>
            <a:chOff x="8886485" y="82648"/>
            <a:chExt cx="735968" cy="573611"/>
          </a:xfrm>
          <a:solidFill>
            <a:srgbClr val="DDBEA9"/>
          </a:solidFill>
        </p:grpSpPr>
        <p:sp>
          <p:nvSpPr>
            <p:cNvPr id="225" name="Flowchart: Connector 224">
              <a:extLst>
                <a:ext uri="{FF2B5EF4-FFF2-40B4-BE49-F238E27FC236}">
                  <a16:creationId xmlns:a16="http://schemas.microsoft.com/office/drawing/2014/main" id="{3A5CB82B-FACC-4EEF-8268-47DBB57CD776}"/>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225">
              <a:extLst>
                <a:ext uri="{FF2B5EF4-FFF2-40B4-BE49-F238E27FC236}">
                  <a16:creationId xmlns:a16="http://schemas.microsoft.com/office/drawing/2014/main" id="{4677F353-748D-415D-8D9F-B7E76AC37D7E}"/>
                </a:ext>
              </a:extLst>
            </p:cNvPr>
            <p:cNvGrpSpPr/>
            <p:nvPr/>
          </p:nvGrpSpPr>
          <p:grpSpPr>
            <a:xfrm>
              <a:off x="8886485" y="82648"/>
              <a:ext cx="454342" cy="573611"/>
              <a:chOff x="8888867" y="100911"/>
              <a:chExt cx="454342" cy="573611"/>
            </a:xfrm>
            <a:grpFill/>
          </p:grpSpPr>
          <p:sp>
            <p:nvSpPr>
              <p:cNvPr id="227" name="Flowchart: Connector 226">
                <a:extLst>
                  <a:ext uri="{FF2B5EF4-FFF2-40B4-BE49-F238E27FC236}">
                    <a16:creationId xmlns:a16="http://schemas.microsoft.com/office/drawing/2014/main" id="{52860F5D-1B76-4C76-BE0E-449F403B8E66}"/>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lowchart: Connector 227">
                <a:extLst>
                  <a:ext uri="{FF2B5EF4-FFF2-40B4-BE49-F238E27FC236}">
                    <a16:creationId xmlns:a16="http://schemas.microsoft.com/office/drawing/2014/main" id="{49BE4253-FC67-4AFD-86E5-A7AF2E3C7040}"/>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9" name="Rectangle: Rounded Corners 228">
            <a:extLst>
              <a:ext uri="{FF2B5EF4-FFF2-40B4-BE49-F238E27FC236}">
                <a16:creationId xmlns:a16="http://schemas.microsoft.com/office/drawing/2014/main" id="{BDB3046B-796B-458F-8CF6-BF340EEF0163}"/>
              </a:ext>
            </a:extLst>
          </p:cNvPr>
          <p:cNvSpPr/>
          <p:nvPr/>
        </p:nvSpPr>
        <p:spPr>
          <a:xfrm>
            <a:off x="2389122" y="218160"/>
            <a:ext cx="9596951" cy="1423514"/>
          </a:xfrm>
          <a:prstGeom prst="roundRect">
            <a:avLst/>
          </a:prstGeom>
          <a:noFill/>
          <a:ln w="57150">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Rounded Corners 142">
            <a:extLst>
              <a:ext uri="{FF2B5EF4-FFF2-40B4-BE49-F238E27FC236}">
                <a16:creationId xmlns:a16="http://schemas.microsoft.com/office/drawing/2014/main" id="{54AD5B4B-0BF7-4E05-812B-331ECBE22F97}"/>
              </a:ext>
            </a:extLst>
          </p:cNvPr>
          <p:cNvSpPr/>
          <p:nvPr/>
        </p:nvSpPr>
        <p:spPr>
          <a:xfrm>
            <a:off x="2455766" y="296149"/>
            <a:ext cx="9413295" cy="1232476"/>
          </a:xfrm>
          <a:prstGeom prst="roundRect">
            <a:avLst/>
          </a:prstGeom>
          <a:solidFill>
            <a:srgbClr val="C00000">
              <a:alpha val="80000"/>
            </a:srgb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Picture 18">
            <a:extLst>
              <a:ext uri="{FF2B5EF4-FFF2-40B4-BE49-F238E27FC236}">
                <a16:creationId xmlns:a16="http://schemas.microsoft.com/office/drawing/2014/main" id="{388A850C-C7E6-442D-931C-959D4EBA13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1" y="4092682"/>
            <a:ext cx="1463752" cy="15458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8" name="Picture 237">
            <a:extLst>
              <a:ext uri="{FF2B5EF4-FFF2-40B4-BE49-F238E27FC236}">
                <a16:creationId xmlns:a16="http://schemas.microsoft.com/office/drawing/2014/main" id="{237A9673-F17E-4373-8B94-0132A7EDF3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8180" y="5410259"/>
            <a:ext cx="1527501" cy="1286156"/>
          </a:xfrm>
          <a:prstGeom prst="rect">
            <a:avLst/>
          </a:prstGeom>
          <a:ln>
            <a:solidFill>
              <a:schemeClr val="tx1"/>
            </a:solidFill>
          </a:ln>
        </p:spPr>
      </p:pic>
      <p:sp>
        <p:nvSpPr>
          <p:cNvPr id="249" name="TextBox 248">
            <a:extLst>
              <a:ext uri="{FF2B5EF4-FFF2-40B4-BE49-F238E27FC236}">
                <a16:creationId xmlns:a16="http://schemas.microsoft.com/office/drawing/2014/main" id="{D4BE5859-FE57-4B64-8864-F2EFF659C3CD}"/>
              </a:ext>
            </a:extLst>
          </p:cNvPr>
          <p:cNvSpPr txBox="1"/>
          <p:nvPr/>
        </p:nvSpPr>
        <p:spPr>
          <a:xfrm>
            <a:off x="2580734" y="297638"/>
            <a:ext cx="9187685" cy="1077218"/>
          </a:xfrm>
          <a:prstGeom prst="rect">
            <a:avLst/>
          </a:prstGeom>
          <a:noFill/>
        </p:spPr>
        <p:txBody>
          <a:bodyPr wrap="square">
            <a:spAutoFit/>
          </a:bodyPr>
          <a:lstStyle/>
          <a:p>
            <a:r>
              <a:rPr lang="en-US" altLang="vi-VN" sz="3200" b="1">
                <a:solidFill>
                  <a:schemeClr val="bg1"/>
                </a:solidFill>
                <a:latin typeface="Times New Roman" panose="02020603050405020304" pitchFamily="18" charset="0"/>
                <a:cs typeface="Times New Roman" panose="02020603050405020304" pitchFamily="18" charset="0"/>
              </a:rPr>
              <a:t>2. Viết một đoạn văn mở bài cho bài văn miêu tả cái bàn học của em:</a:t>
            </a:r>
          </a:p>
        </p:txBody>
      </p:sp>
      <p:sp>
        <p:nvSpPr>
          <p:cNvPr id="236" name="Freeform: Shape 235">
            <a:extLst>
              <a:ext uri="{FF2B5EF4-FFF2-40B4-BE49-F238E27FC236}">
                <a16:creationId xmlns:a16="http://schemas.microsoft.com/office/drawing/2014/main" id="{DE3FF984-BF30-4450-874A-8BC9FC9773DD}"/>
              </a:ext>
            </a:extLst>
          </p:cNvPr>
          <p:cNvSpPr/>
          <p:nvPr/>
        </p:nvSpPr>
        <p:spPr>
          <a:xfrm>
            <a:off x="267063" y="3302793"/>
            <a:ext cx="1598524" cy="597235"/>
          </a:xfrm>
          <a:custGeom>
            <a:avLst/>
            <a:gdLst>
              <a:gd name="connsiteX0" fmla="*/ 0 w 2626933"/>
              <a:gd name="connsiteY0" fmla="*/ 0 h 764191"/>
              <a:gd name="connsiteX1" fmla="*/ 2626933 w 2626933"/>
              <a:gd name="connsiteY1" fmla="*/ 0 h 764191"/>
              <a:gd name="connsiteX2" fmla="*/ 2626933 w 2626933"/>
              <a:gd name="connsiteY2" fmla="*/ 764191 h 764191"/>
              <a:gd name="connsiteX3" fmla="*/ 0 w 2626933"/>
              <a:gd name="connsiteY3" fmla="*/ 764191 h 764191"/>
              <a:gd name="connsiteX4" fmla="*/ 0 w 2626933"/>
              <a:gd name="connsiteY4" fmla="*/ 0 h 76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933" h="764191">
                <a:moveTo>
                  <a:pt x="0" y="0"/>
                </a:moveTo>
                <a:lnTo>
                  <a:pt x="2626933" y="0"/>
                </a:lnTo>
                <a:lnTo>
                  <a:pt x="2626933" y="764191"/>
                </a:lnTo>
                <a:lnTo>
                  <a:pt x="0" y="764191"/>
                </a:lnTo>
                <a:lnTo>
                  <a:pt x="0" y="0"/>
                </a:lnTo>
                <a:close/>
              </a:path>
            </a:pathLst>
          </a:cu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860" tIns="22860" rIns="22860" bIns="22860" numCol="1" spcCol="1270" anchor="ctr" anchorCtr="0">
            <a:noAutofit/>
          </a:bodyPr>
          <a:lstStyle/>
          <a:p>
            <a:pPr marL="0" lvl="0" indent="0" algn="ctr" defTabSz="1600200">
              <a:spcBef>
                <a:spcPct val="0"/>
              </a:spcBef>
              <a:spcAft>
                <a:spcPct val="35000"/>
              </a:spcAft>
              <a:buNone/>
            </a:pPr>
            <a:r>
              <a:rPr lang="vi-VN" sz="3200" b="1" kern="1200" dirty="0">
                <a:solidFill>
                  <a:schemeClr val="bg1"/>
                </a:solidFill>
              </a:rPr>
              <a:t>MỞ BÀI</a:t>
            </a:r>
            <a:endParaRPr lang="en-US" sz="3200" b="1" kern="1200" dirty="0">
              <a:solidFill>
                <a:schemeClr val="bg1"/>
              </a:solidFill>
            </a:endParaRPr>
          </a:p>
        </p:txBody>
      </p:sp>
      <p:sp>
        <p:nvSpPr>
          <p:cNvPr id="237" name="Freeform: Shape 236">
            <a:extLst>
              <a:ext uri="{FF2B5EF4-FFF2-40B4-BE49-F238E27FC236}">
                <a16:creationId xmlns:a16="http://schemas.microsoft.com/office/drawing/2014/main" id="{8C59784C-C00C-48FC-B307-5EB5146DEAF9}"/>
              </a:ext>
            </a:extLst>
          </p:cNvPr>
          <p:cNvSpPr/>
          <p:nvPr/>
        </p:nvSpPr>
        <p:spPr>
          <a:xfrm>
            <a:off x="2926712" y="2136049"/>
            <a:ext cx="3032745" cy="548153"/>
          </a:xfrm>
          <a:custGeom>
            <a:avLst/>
            <a:gdLst>
              <a:gd name="connsiteX0" fmla="*/ 0 w 3032745"/>
              <a:gd name="connsiteY0" fmla="*/ 0 h 548153"/>
              <a:gd name="connsiteX1" fmla="*/ 3032745 w 3032745"/>
              <a:gd name="connsiteY1" fmla="*/ 0 h 548153"/>
              <a:gd name="connsiteX2" fmla="*/ 3032745 w 3032745"/>
              <a:gd name="connsiteY2" fmla="*/ 548153 h 548153"/>
              <a:gd name="connsiteX3" fmla="*/ 0 w 3032745"/>
              <a:gd name="connsiteY3" fmla="*/ 548153 h 548153"/>
              <a:gd name="connsiteX4" fmla="*/ 0 w 3032745"/>
              <a:gd name="connsiteY4" fmla="*/ 0 h 548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745" h="548153">
                <a:moveTo>
                  <a:pt x="0" y="0"/>
                </a:moveTo>
                <a:lnTo>
                  <a:pt x="3032745" y="0"/>
                </a:lnTo>
                <a:lnTo>
                  <a:pt x="3032745" y="548153"/>
                </a:lnTo>
                <a:lnTo>
                  <a:pt x="0" y="548153"/>
                </a:lnTo>
                <a:lnTo>
                  <a:pt x="0" y="0"/>
                </a:lnTo>
                <a:close/>
              </a:path>
            </a:pathLst>
          </a:custGeom>
          <a:solidFill>
            <a:srgbClr val="FFC000"/>
          </a:solidFill>
          <a:ln w="38100">
            <a:solidFill>
              <a:schemeClr val="accent6">
                <a:lumMod val="50000"/>
              </a:schemeClr>
            </a:solidFill>
            <a:prstDash val="sys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kern="1200" dirty="0">
                <a:solidFill>
                  <a:schemeClr val="tx1"/>
                </a:solidFill>
              </a:rPr>
              <a:t>Mở bài trực tiếp</a:t>
            </a:r>
            <a:endParaRPr lang="en-US" sz="2800" kern="1200" dirty="0">
              <a:solidFill>
                <a:schemeClr val="tx1"/>
              </a:solidFill>
            </a:endParaRPr>
          </a:p>
        </p:txBody>
      </p:sp>
      <p:sp>
        <p:nvSpPr>
          <p:cNvPr id="248" name="Freeform: Shape 247">
            <a:extLst>
              <a:ext uri="{FF2B5EF4-FFF2-40B4-BE49-F238E27FC236}">
                <a16:creationId xmlns:a16="http://schemas.microsoft.com/office/drawing/2014/main" id="{AD412CE5-7C36-4418-8F28-40F05CE096EF}"/>
              </a:ext>
            </a:extLst>
          </p:cNvPr>
          <p:cNvSpPr/>
          <p:nvPr/>
        </p:nvSpPr>
        <p:spPr>
          <a:xfrm>
            <a:off x="6364098" y="2157966"/>
            <a:ext cx="3032745" cy="797224"/>
          </a:xfrm>
          <a:custGeom>
            <a:avLst/>
            <a:gdLst>
              <a:gd name="connsiteX0" fmla="*/ 0 w 3032745"/>
              <a:gd name="connsiteY0" fmla="*/ 0 h 1516372"/>
              <a:gd name="connsiteX1" fmla="*/ 3032745 w 3032745"/>
              <a:gd name="connsiteY1" fmla="*/ 0 h 1516372"/>
              <a:gd name="connsiteX2" fmla="*/ 3032745 w 3032745"/>
              <a:gd name="connsiteY2" fmla="*/ 1516372 h 1516372"/>
              <a:gd name="connsiteX3" fmla="*/ 0 w 3032745"/>
              <a:gd name="connsiteY3" fmla="*/ 1516372 h 1516372"/>
              <a:gd name="connsiteX4" fmla="*/ 0 w 3032745"/>
              <a:gd name="connsiteY4" fmla="*/ 0 h 1516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745" h="1516372">
                <a:moveTo>
                  <a:pt x="0" y="0"/>
                </a:moveTo>
                <a:lnTo>
                  <a:pt x="3032745" y="0"/>
                </a:lnTo>
                <a:lnTo>
                  <a:pt x="3032745" y="1516372"/>
                </a:lnTo>
                <a:lnTo>
                  <a:pt x="0" y="1516372"/>
                </a:lnTo>
                <a:lnTo>
                  <a:pt x="0" y="0"/>
                </a:lnTo>
                <a:close/>
              </a:path>
            </a:pathLst>
          </a:custGeom>
          <a:solidFill>
            <a:schemeClr val="accent6">
              <a:lumMod val="20000"/>
              <a:lumOff val="80000"/>
            </a:schemeClr>
          </a:solidFill>
          <a:ln w="38100">
            <a:solidFill>
              <a:schemeClr val="accent6">
                <a:lumMod val="50000"/>
              </a:schemeClr>
            </a:solidFill>
            <a:prstDash val="sysDash"/>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vi-VN" sz="2400" kern="1200" dirty="0">
                <a:solidFill>
                  <a:schemeClr val="tx1"/>
                </a:solidFill>
              </a:rPr>
              <a:t>Giới thiệu ngay về đồ vật định tả</a:t>
            </a:r>
            <a:endParaRPr lang="en-US" sz="2400" kern="1200" dirty="0">
              <a:solidFill>
                <a:schemeClr val="tx1"/>
              </a:solidFill>
            </a:endParaRPr>
          </a:p>
        </p:txBody>
      </p:sp>
      <p:sp>
        <p:nvSpPr>
          <p:cNvPr id="253" name="Freeform: Shape 252">
            <a:extLst>
              <a:ext uri="{FF2B5EF4-FFF2-40B4-BE49-F238E27FC236}">
                <a16:creationId xmlns:a16="http://schemas.microsoft.com/office/drawing/2014/main" id="{C1B7DB0F-08A9-4495-B541-79A33CD7B72C}"/>
              </a:ext>
            </a:extLst>
          </p:cNvPr>
          <p:cNvSpPr/>
          <p:nvPr/>
        </p:nvSpPr>
        <p:spPr>
          <a:xfrm>
            <a:off x="2933339" y="3966801"/>
            <a:ext cx="3032745" cy="548153"/>
          </a:xfrm>
          <a:custGeom>
            <a:avLst/>
            <a:gdLst>
              <a:gd name="connsiteX0" fmla="*/ 0 w 3032745"/>
              <a:gd name="connsiteY0" fmla="*/ 0 h 548153"/>
              <a:gd name="connsiteX1" fmla="*/ 3032745 w 3032745"/>
              <a:gd name="connsiteY1" fmla="*/ 0 h 548153"/>
              <a:gd name="connsiteX2" fmla="*/ 3032745 w 3032745"/>
              <a:gd name="connsiteY2" fmla="*/ 548153 h 548153"/>
              <a:gd name="connsiteX3" fmla="*/ 0 w 3032745"/>
              <a:gd name="connsiteY3" fmla="*/ 548153 h 548153"/>
              <a:gd name="connsiteX4" fmla="*/ 0 w 3032745"/>
              <a:gd name="connsiteY4" fmla="*/ 0 h 548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745" h="548153">
                <a:moveTo>
                  <a:pt x="0" y="0"/>
                </a:moveTo>
                <a:lnTo>
                  <a:pt x="3032745" y="0"/>
                </a:lnTo>
                <a:lnTo>
                  <a:pt x="3032745" y="548153"/>
                </a:lnTo>
                <a:lnTo>
                  <a:pt x="0" y="548153"/>
                </a:lnTo>
                <a:lnTo>
                  <a:pt x="0" y="0"/>
                </a:lnTo>
                <a:close/>
              </a:path>
            </a:pathLst>
          </a:custGeom>
          <a:solidFill>
            <a:srgbClr val="FFC000"/>
          </a:solidFill>
          <a:ln w="38100">
            <a:solidFill>
              <a:srgbClr val="002060"/>
            </a:solidFill>
            <a:prstDash val="sysDash"/>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kern="1200" dirty="0">
                <a:solidFill>
                  <a:schemeClr val="tx1"/>
                </a:solidFill>
              </a:rPr>
              <a:t>Mở bài gián tiếp</a:t>
            </a:r>
            <a:endParaRPr lang="en-US" sz="2800" kern="1200" dirty="0">
              <a:solidFill>
                <a:schemeClr val="tx1"/>
              </a:solidFill>
            </a:endParaRPr>
          </a:p>
        </p:txBody>
      </p:sp>
      <p:sp>
        <p:nvSpPr>
          <p:cNvPr id="254" name="Freeform: Shape 253">
            <a:extLst>
              <a:ext uri="{FF2B5EF4-FFF2-40B4-BE49-F238E27FC236}">
                <a16:creationId xmlns:a16="http://schemas.microsoft.com/office/drawing/2014/main" id="{CCF0E8F5-BF19-4415-B05E-AED290AB520C}"/>
              </a:ext>
            </a:extLst>
          </p:cNvPr>
          <p:cNvSpPr/>
          <p:nvPr/>
        </p:nvSpPr>
        <p:spPr>
          <a:xfrm>
            <a:off x="6399434" y="3961558"/>
            <a:ext cx="3475985" cy="1155245"/>
          </a:xfrm>
          <a:custGeom>
            <a:avLst/>
            <a:gdLst>
              <a:gd name="connsiteX0" fmla="*/ 0 w 3032745"/>
              <a:gd name="connsiteY0" fmla="*/ 0 h 1516372"/>
              <a:gd name="connsiteX1" fmla="*/ 3032745 w 3032745"/>
              <a:gd name="connsiteY1" fmla="*/ 0 h 1516372"/>
              <a:gd name="connsiteX2" fmla="*/ 3032745 w 3032745"/>
              <a:gd name="connsiteY2" fmla="*/ 1516372 h 1516372"/>
              <a:gd name="connsiteX3" fmla="*/ 0 w 3032745"/>
              <a:gd name="connsiteY3" fmla="*/ 1516372 h 1516372"/>
              <a:gd name="connsiteX4" fmla="*/ 0 w 3032745"/>
              <a:gd name="connsiteY4" fmla="*/ 0 h 1516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745" h="1516372">
                <a:moveTo>
                  <a:pt x="0" y="0"/>
                </a:moveTo>
                <a:lnTo>
                  <a:pt x="3032745" y="0"/>
                </a:lnTo>
                <a:lnTo>
                  <a:pt x="3032745" y="1516372"/>
                </a:lnTo>
                <a:lnTo>
                  <a:pt x="0" y="1516372"/>
                </a:lnTo>
                <a:lnTo>
                  <a:pt x="0" y="0"/>
                </a:lnTo>
                <a:close/>
              </a:path>
            </a:pathLst>
          </a:custGeom>
          <a:solidFill>
            <a:schemeClr val="accent6">
              <a:lumMod val="20000"/>
              <a:lumOff val="80000"/>
            </a:schemeClr>
          </a:solidFill>
          <a:ln w="38100">
            <a:solidFill>
              <a:srgbClr val="002060"/>
            </a:solidFill>
            <a:prstDash val="sysDash"/>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vi-VN" sz="2400" kern="1200" dirty="0">
                <a:solidFill>
                  <a:schemeClr val="tx1"/>
                </a:solidFill>
              </a:rPr>
              <a:t>Nói chuyện khác có liên quan rồi dẫn vào giới thiệu đồ vật định tả.</a:t>
            </a:r>
            <a:endParaRPr lang="en-US" sz="2400" kern="1200" dirty="0">
              <a:solidFill>
                <a:schemeClr val="tx1"/>
              </a:solidFill>
            </a:endParaRPr>
          </a:p>
        </p:txBody>
      </p:sp>
      <p:cxnSp>
        <p:nvCxnSpPr>
          <p:cNvPr id="51" name="Straight Arrow Connector 50">
            <a:extLst>
              <a:ext uri="{FF2B5EF4-FFF2-40B4-BE49-F238E27FC236}">
                <a16:creationId xmlns:a16="http://schemas.microsoft.com/office/drawing/2014/main" id="{8833DB12-12A3-4CE7-A87C-8BF0F0D03CA4}"/>
              </a:ext>
            </a:extLst>
          </p:cNvPr>
          <p:cNvCxnSpPr>
            <a:cxnSpLocks/>
          </p:cNvCxnSpPr>
          <p:nvPr/>
        </p:nvCxnSpPr>
        <p:spPr>
          <a:xfrm flipV="1">
            <a:off x="1880771" y="2361589"/>
            <a:ext cx="1018326" cy="1280530"/>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cxnSp>
        <p:nvCxnSpPr>
          <p:cNvPr id="256" name="Straight Arrow Connector 255">
            <a:extLst>
              <a:ext uri="{FF2B5EF4-FFF2-40B4-BE49-F238E27FC236}">
                <a16:creationId xmlns:a16="http://schemas.microsoft.com/office/drawing/2014/main" id="{CDF1318D-6756-4F80-87E5-618255E5B99E}"/>
              </a:ext>
            </a:extLst>
          </p:cNvPr>
          <p:cNvCxnSpPr>
            <a:cxnSpLocks/>
          </p:cNvCxnSpPr>
          <p:nvPr/>
        </p:nvCxnSpPr>
        <p:spPr>
          <a:xfrm flipV="1">
            <a:off x="5942298" y="2440975"/>
            <a:ext cx="432652" cy="3305"/>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sp>
        <p:nvSpPr>
          <p:cNvPr id="259" name="Freeform: Shape 258">
            <a:extLst>
              <a:ext uri="{FF2B5EF4-FFF2-40B4-BE49-F238E27FC236}">
                <a16:creationId xmlns:a16="http://schemas.microsoft.com/office/drawing/2014/main" id="{67375CC3-4337-483D-BB03-876FA73CCE24}"/>
              </a:ext>
            </a:extLst>
          </p:cNvPr>
          <p:cNvSpPr/>
          <p:nvPr/>
        </p:nvSpPr>
        <p:spPr>
          <a:xfrm>
            <a:off x="3274617" y="3050589"/>
            <a:ext cx="6142201" cy="797224"/>
          </a:xfrm>
          <a:custGeom>
            <a:avLst/>
            <a:gdLst>
              <a:gd name="connsiteX0" fmla="*/ 0 w 3032745"/>
              <a:gd name="connsiteY0" fmla="*/ 0 h 1516372"/>
              <a:gd name="connsiteX1" fmla="*/ 3032745 w 3032745"/>
              <a:gd name="connsiteY1" fmla="*/ 0 h 1516372"/>
              <a:gd name="connsiteX2" fmla="*/ 3032745 w 3032745"/>
              <a:gd name="connsiteY2" fmla="*/ 1516372 h 1516372"/>
              <a:gd name="connsiteX3" fmla="*/ 0 w 3032745"/>
              <a:gd name="connsiteY3" fmla="*/ 1516372 h 1516372"/>
              <a:gd name="connsiteX4" fmla="*/ 0 w 3032745"/>
              <a:gd name="connsiteY4" fmla="*/ 0 h 1516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745" h="1516372">
                <a:moveTo>
                  <a:pt x="0" y="0"/>
                </a:moveTo>
                <a:lnTo>
                  <a:pt x="3032745" y="0"/>
                </a:lnTo>
                <a:lnTo>
                  <a:pt x="3032745" y="1516372"/>
                </a:lnTo>
                <a:lnTo>
                  <a:pt x="0" y="1516372"/>
                </a:lnTo>
                <a:lnTo>
                  <a:pt x="0" y="0"/>
                </a:lnTo>
                <a:close/>
              </a:path>
            </a:pathLst>
          </a:custGeom>
          <a:solidFill>
            <a:srgbClr val="FFE8D6"/>
          </a:solidFill>
          <a:ln w="38100">
            <a:solidFill>
              <a:schemeClr val="accent6">
                <a:lumMod val="50000"/>
              </a:schemeClr>
            </a:solidFill>
            <a:prstDash val="sysDash"/>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vi-VN" sz="2800" kern="1200" dirty="0">
                <a:solidFill>
                  <a:schemeClr val="tx1"/>
                </a:solidFill>
                <a:latin typeface="Times New Roman (Headings)"/>
              </a:rPr>
              <a:t>Giới thiệu </a:t>
            </a:r>
            <a:r>
              <a:rPr lang="vi-VN" sz="2800" kern="1200">
                <a:solidFill>
                  <a:schemeClr val="tx1"/>
                </a:solidFill>
                <a:latin typeface="Times New Roman (Headings)"/>
              </a:rPr>
              <a:t>ngay </a:t>
            </a:r>
            <a:r>
              <a:rPr lang="en-US" sz="2800">
                <a:solidFill>
                  <a:schemeClr val="tx1"/>
                </a:solidFill>
                <a:latin typeface="Times New Roman (Headings)"/>
              </a:rPr>
              <a:t>cái bàn học định tả.</a:t>
            </a:r>
            <a:endParaRPr lang="en-US" sz="2800" kern="1200" dirty="0">
              <a:solidFill>
                <a:schemeClr val="tx1"/>
              </a:solidFill>
              <a:latin typeface="Times New Roman (Headings)"/>
            </a:endParaRPr>
          </a:p>
        </p:txBody>
      </p:sp>
      <p:cxnSp>
        <p:nvCxnSpPr>
          <p:cNvPr id="260" name="Straight Arrow Connector 259">
            <a:extLst>
              <a:ext uri="{FF2B5EF4-FFF2-40B4-BE49-F238E27FC236}">
                <a16:creationId xmlns:a16="http://schemas.microsoft.com/office/drawing/2014/main" id="{9FC971E1-FF7D-434B-B7ED-287BC6E5A867}"/>
              </a:ext>
            </a:extLst>
          </p:cNvPr>
          <p:cNvCxnSpPr>
            <a:cxnSpLocks/>
          </p:cNvCxnSpPr>
          <p:nvPr/>
        </p:nvCxnSpPr>
        <p:spPr>
          <a:xfrm>
            <a:off x="1856962" y="3684052"/>
            <a:ext cx="1044604" cy="547518"/>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cxnSp>
        <p:nvCxnSpPr>
          <p:cNvPr id="261" name="Straight Arrow Connector 260">
            <a:extLst>
              <a:ext uri="{FF2B5EF4-FFF2-40B4-BE49-F238E27FC236}">
                <a16:creationId xmlns:a16="http://schemas.microsoft.com/office/drawing/2014/main" id="{6E986D1E-34C9-4F8A-B863-DAB17B30067F}"/>
              </a:ext>
            </a:extLst>
          </p:cNvPr>
          <p:cNvCxnSpPr>
            <a:cxnSpLocks/>
          </p:cNvCxnSpPr>
          <p:nvPr/>
        </p:nvCxnSpPr>
        <p:spPr>
          <a:xfrm flipV="1">
            <a:off x="5988816" y="4248650"/>
            <a:ext cx="432652" cy="3305"/>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sp>
        <p:nvSpPr>
          <p:cNvPr id="263" name="Freeform: Shape 262">
            <a:extLst>
              <a:ext uri="{FF2B5EF4-FFF2-40B4-BE49-F238E27FC236}">
                <a16:creationId xmlns:a16="http://schemas.microsoft.com/office/drawing/2014/main" id="{ADF2C733-BD6B-41CB-A23F-CD37070FC064}"/>
              </a:ext>
            </a:extLst>
          </p:cNvPr>
          <p:cNvSpPr/>
          <p:nvPr/>
        </p:nvSpPr>
        <p:spPr>
          <a:xfrm>
            <a:off x="3274618" y="5250179"/>
            <a:ext cx="6420286" cy="935391"/>
          </a:xfrm>
          <a:custGeom>
            <a:avLst/>
            <a:gdLst>
              <a:gd name="connsiteX0" fmla="*/ 0 w 3032745"/>
              <a:gd name="connsiteY0" fmla="*/ 0 h 1516372"/>
              <a:gd name="connsiteX1" fmla="*/ 3032745 w 3032745"/>
              <a:gd name="connsiteY1" fmla="*/ 0 h 1516372"/>
              <a:gd name="connsiteX2" fmla="*/ 3032745 w 3032745"/>
              <a:gd name="connsiteY2" fmla="*/ 1516372 h 1516372"/>
              <a:gd name="connsiteX3" fmla="*/ 0 w 3032745"/>
              <a:gd name="connsiteY3" fmla="*/ 1516372 h 1516372"/>
              <a:gd name="connsiteX4" fmla="*/ 0 w 3032745"/>
              <a:gd name="connsiteY4" fmla="*/ 0 h 1516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745" h="1516372">
                <a:moveTo>
                  <a:pt x="0" y="0"/>
                </a:moveTo>
                <a:lnTo>
                  <a:pt x="3032745" y="0"/>
                </a:lnTo>
                <a:lnTo>
                  <a:pt x="3032745" y="1516372"/>
                </a:lnTo>
                <a:lnTo>
                  <a:pt x="0" y="1516372"/>
                </a:lnTo>
                <a:lnTo>
                  <a:pt x="0" y="0"/>
                </a:lnTo>
                <a:close/>
              </a:path>
            </a:pathLst>
          </a:custGeom>
          <a:solidFill>
            <a:srgbClr val="FFE8D6"/>
          </a:solidFill>
          <a:ln w="38100">
            <a:solidFill>
              <a:srgbClr val="002060"/>
            </a:solidFill>
            <a:prstDash val="sysDash"/>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vi-VN" sz="2800" kern="1200">
                <a:solidFill>
                  <a:schemeClr val="tx1"/>
                </a:solidFill>
                <a:latin typeface="Times New Roman (Headings)"/>
              </a:rPr>
              <a:t>Nói chuyện khác có liên quan rồi dẫn vào giới thiệu cái bàn học định tả.</a:t>
            </a:r>
          </a:p>
        </p:txBody>
      </p:sp>
      <p:sp>
        <p:nvSpPr>
          <p:cNvPr id="258" name="Arrow: Curved Right 257">
            <a:extLst>
              <a:ext uri="{FF2B5EF4-FFF2-40B4-BE49-F238E27FC236}">
                <a16:creationId xmlns:a16="http://schemas.microsoft.com/office/drawing/2014/main" id="{C48B81DF-E09E-4E48-A619-7EAA663AA81D}"/>
              </a:ext>
            </a:extLst>
          </p:cNvPr>
          <p:cNvSpPr/>
          <p:nvPr/>
        </p:nvSpPr>
        <p:spPr>
          <a:xfrm rot="189879" flipH="1">
            <a:off x="9396777" y="2584332"/>
            <a:ext cx="379561" cy="859124"/>
          </a:xfrm>
          <a:prstGeom prst="curvedRightArrow">
            <a:avLst>
              <a:gd name="adj1" fmla="val 30168"/>
              <a:gd name="adj2" fmla="val 77814"/>
              <a:gd name="adj3" fmla="val 3057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2" name="Arrow: Curved Right 261">
            <a:extLst>
              <a:ext uri="{FF2B5EF4-FFF2-40B4-BE49-F238E27FC236}">
                <a16:creationId xmlns:a16="http://schemas.microsoft.com/office/drawing/2014/main" id="{1A43766D-3B7E-4544-8453-06B4B8BEA8F0}"/>
              </a:ext>
            </a:extLst>
          </p:cNvPr>
          <p:cNvSpPr/>
          <p:nvPr/>
        </p:nvSpPr>
        <p:spPr>
          <a:xfrm rot="189879" flipH="1">
            <a:off x="9674862" y="4783923"/>
            <a:ext cx="379561" cy="859124"/>
          </a:xfrm>
          <a:prstGeom prst="curvedRightArrow">
            <a:avLst>
              <a:gd name="adj1" fmla="val 30168"/>
              <a:gd name="adj2" fmla="val 77814"/>
              <a:gd name="adj3" fmla="val 3057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7" name="TextBox 276">
            <a:extLst>
              <a:ext uri="{FF2B5EF4-FFF2-40B4-BE49-F238E27FC236}">
                <a16:creationId xmlns:a16="http://schemas.microsoft.com/office/drawing/2014/main" id="{991764FB-57C1-4BE5-A976-B28845664CAA}"/>
              </a:ext>
            </a:extLst>
          </p:cNvPr>
          <p:cNvSpPr txBox="1"/>
          <p:nvPr/>
        </p:nvSpPr>
        <p:spPr>
          <a:xfrm>
            <a:off x="11230465" y="-4207"/>
            <a:ext cx="933461" cy="369332"/>
          </a:xfrm>
          <a:prstGeom prst="rect">
            <a:avLst/>
          </a:prstGeom>
          <a:noFill/>
        </p:spPr>
        <p:txBody>
          <a:bodyPr wrap="none" rtlCol="0">
            <a:spAutoFit/>
            <a:scene3d>
              <a:camera prst="perspectiveFront"/>
              <a:lightRig rig="threePt" dir="t"/>
            </a:scene3d>
          </a:bodyPr>
          <a:lstStyle/>
          <a:p>
            <a:r>
              <a:rPr lang="en-US" b="1" spc="50">
                <a:ln w="0"/>
                <a:solidFill>
                  <a:schemeClr val="accent4">
                    <a:lumMod val="40000"/>
                    <a:lumOff val="60000"/>
                  </a:schemeClr>
                </a:solidFill>
                <a:effectLst>
                  <a:innerShdw blurRad="63500" dist="50800" dir="13500000">
                    <a:srgbClr val="000000">
                      <a:alpha val="50000"/>
                    </a:srgbClr>
                  </a:innerShdw>
                </a:effectLst>
                <a:latin typeface="UVN Bach Dang Nang" panose="02070803090706020303" pitchFamily="18" charset="0"/>
              </a:rPr>
              <a:t>KTUTS</a:t>
            </a:r>
          </a:p>
        </p:txBody>
      </p:sp>
      <p:sp>
        <p:nvSpPr>
          <p:cNvPr id="144" name="Freeform: Shape 143">
            <a:extLst>
              <a:ext uri="{FF2B5EF4-FFF2-40B4-BE49-F238E27FC236}">
                <a16:creationId xmlns:a16="http://schemas.microsoft.com/office/drawing/2014/main" id="{3422AF59-BB17-4A9F-A859-9D1684C5FC9B}"/>
              </a:ext>
            </a:extLst>
          </p:cNvPr>
          <p:cNvSpPr/>
          <p:nvPr/>
        </p:nvSpPr>
        <p:spPr>
          <a:xfrm>
            <a:off x="10288565" y="2042858"/>
            <a:ext cx="1637953" cy="4389913"/>
          </a:xfrm>
          <a:custGeom>
            <a:avLst/>
            <a:gdLst>
              <a:gd name="connsiteX0" fmla="*/ 0 w 3032745"/>
              <a:gd name="connsiteY0" fmla="*/ 0 h 1516372"/>
              <a:gd name="connsiteX1" fmla="*/ 3032745 w 3032745"/>
              <a:gd name="connsiteY1" fmla="*/ 0 h 1516372"/>
              <a:gd name="connsiteX2" fmla="*/ 3032745 w 3032745"/>
              <a:gd name="connsiteY2" fmla="*/ 1516372 h 1516372"/>
              <a:gd name="connsiteX3" fmla="*/ 0 w 3032745"/>
              <a:gd name="connsiteY3" fmla="*/ 1516372 h 1516372"/>
              <a:gd name="connsiteX4" fmla="*/ 0 w 3032745"/>
              <a:gd name="connsiteY4" fmla="*/ 0 h 1516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745" h="1516372">
                <a:moveTo>
                  <a:pt x="0" y="0"/>
                </a:moveTo>
                <a:lnTo>
                  <a:pt x="3032745" y="0"/>
                </a:lnTo>
                <a:lnTo>
                  <a:pt x="3032745" y="1516372"/>
                </a:lnTo>
                <a:lnTo>
                  <a:pt x="0" y="1516372"/>
                </a:lnTo>
                <a:lnTo>
                  <a:pt x="0" y="0"/>
                </a:lnTo>
                <a:close/>
              </a:path>
            </a:pathLst>
          </a:custGeom>
          <a:solidFill>
            <a:srgbClr val="FFE8D6"/>
          </a:solidFill>
          <a:ln w="38100">
            <a:solidFill>
              <a:srgbClr val="E6E6E6"/>
            </a:solidFill>
            <a:prstDash val="sysDash"/>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defTabSz="1066800">
              <a:lnSpc>
                <a:spcPct val="90000"/>
              </a:lnSpc>
              <a:spcBef>
                <a:spcPct val="0"/>
              </a:spcBef>
              <a:spcAft>
                <a:spcPct val="35000"/>
              </a:spcAft>
              <a:buNone/>
            </a:pPr>
            <a:r>
              <a:rPr lang="vi-VN" sz="2400" b="1" kern="1200" dirty="0">
                <a:solidFill>
                  <a:schemeClr val="tx1"/>
                </a:solidFill>
                <a:latin typeface="Times New Roman (Headings)"/>
              </a:rPr>
              <a:t>Giới </a:t>
            </a:r>
            <a:r>
              <a:rPr lang="vi-VN" sz="2400" b="1" kern="1200">
                <a:solidFill>
                  <a:schemeClr val="tx1"/>
                </a:solidFill>
                <a:latin typeface="Times New Roman (Headings)"/>
              </a:rPr>
              <a:t>thiệu </a:t>
            </a:r>
            <a:r>
              <a:rPr lang="en-US" sz="2400" b="1" kern="1200">
                <a:solidFill>
                  <a:schemeClr val="tx1"/>
                </a:solidFill>
                <a:latin typeface="Times New Roman (Headings)"/>
              </a:rPr>
              <a:t>cái bàn</a:t>
            </a:r>
            <a:r>
              <a:rPr lang="vi-VN" sz="2400" b="1" kern="1200">
                <a:solidFill>
                  <a:schemeClr val="tx1"/>
                </a:solidFill>
                <a:latin typeface="Times New Roman (Headings)"/>
              </a:rPr>
              <a:t> định tả</a:t>
            </a:r>
            <a:r>
              <a:rPr lang="en-US" sz="2400" b="1" kern="1200">
                <a:solidFill>
                  <a:schemeClr val="tx1"/>
                </a:solidFill>
                <a:latin typeface="Times New Roman (Headings)"/>
              </a:rPr>
              <a:t>:</a:t>
            </a:r>
          </a:p>
          <a:p>
            <a:pPr marL="0" lvl="0" indent="0" defTabSz="1066800">
              <a:lnSpc>
                <a:spcPct val="90000"/>
              </a:lnSpc>
              <a:spcBef>
                <a:spcPct val="0"/>
              </a:spcBef>
              <a:spcAft>
                <a:spcPct val="35000"/>
              </a:spcAft>
              <a:buNone/>
            </a:pPr>
            <a:r>
              <a:rPr lang="en-US" sz="2400" b="1">
                <a:solidFill>
                  <a:schemeClr val="tx1"/>
                </a:solidFill>
                <a:latin typeface="Times New Roman (Headings)"/>
              </a:rPr>
              <a:t>- Vì sao có?</a:t>
            </a:r>
          </a:p>
          <a:p>
            <a:pPr marL="0" lvl="0" indent="0" defTabSz="1066800">
              <a:lnSpc>
                <a:spcPct val="90000"/>
              </a:lnSpc>
              <a:spcBef>
                <a:spcPct val="0"/>
              </a:spcBef>
              <a:spcAft>
                <a:spcPct val="35000"/>
              </a:spcAft>
              <a:buNone/>
            </a:pPr>
            <a:r>
              <a:rPr lang="en-US" sz="2400" b="1" kern="1200">
                <a:solidFill>
                  <a:schemeClr val="tx1"/>
                </a:solidFill>
                <a:latin typeface="Times New Roman (Headings)"/>
              </a:rPr>
              <a:t>- Nhân dịp gì?</a:t>
            </a:r>
          </a:p>
          <a:p>
            <a:pPr marL="0" lvl="0" indent="0" defTabSz="1066800">
              <a:lnSpc>
                <a:spcPct val="90000"/>
              </a:lnSpc>
              <a:spcBef>
                <a:spcPct val="0"/>
              </a:spcBef>
              <a:spcAft>
                <a:spcPct val="35000"/>
              </a:spcAft>
              <a:buNone/>
            </a:pPr>
            <a:r>
              <a:rPr lang="en-US" sz="2400" b="1" kern="1200">
                <a:solidFill>
                  <a:schemeClr val="tx1"/>
                </a:solidFill>
                <a:latin typeface="Times New Roman (Headings)"/>
              </a:rPr>
              <a:t>- Đặt ở đâu?</a:t>
            </a:r>
          </a:p>
          <a:p>
            <a:pPr marL="0" lvl="0" indent="0" defTabSz="1066800">
              <a:lnSpc>
                <a:spcPct val="90000"/>
              </a:lnSpc>
              <a:spcBef>
                <a:spcPct val="0"/>
              </a:spcBef>
              <a:spcAft>
                <a:spcPct val="35000"/>
              </a:spcAft>
              <a:buNone/>
            </a:pPr>
            <a:r>
              <a:rPr lang="en-US" sz="2400" b="1" kern="1200">
                <a:solidFill>
                  <a:schemeClr val="tx1"/>
                </a:solidFill>
                <a:latin typeface="Times New Roman (Headings)"/>
              </a:rPr>
              <a:t>- Vì sao chọn tả cái bàn đó?</a:t>
            </a:r>
            <a:endParaRPr lang="en-US" sz="2400" b="1" kern="1200" dirty="0">
              <a:solidFill>
                <a:schemeClr val="tx1"/>
              </a:solidFill>
              <a:latin typeface="Times New Roman (Headings)"/>
            </a:endParaRPr>
          </a:p>
        </p:txBody>
      </p:sp>
      <p:grpSp>
        <p:nvGrpSpPr>
          <p:cNvPr id="150" name="Group 149">
            <a:extLst>
              <a:ext uri="{FF2B5EF4-FFF2-40B4-BE49-F238E27FC236}">
                <a16:creationId xmlns:a16="http://schemas.microsoft.com/office/drawing/2014/main" id="{5EB7A4CA-FBF6-40D3-B1AE-079CE65C3008}"/>
              </a:ext>
            </a:extLst>
          </p:cNvPr>
          <p:cNvGrpSpPr/>
          <p:nvPr/>
        </p:nvGrpSpPr>
        <p:grpSpPr>
          <a:xfrm>
            <a:off x="11140640" y="986070"/>
            <a:ext cx="735968" cy="573611"/>
            <a:chOff x="8886485" y="82648"/>
            <a:chExt cx="735968" cy="573611"/>
          </a:xfrm>
          <a:solidFill>
            <a:srgbClr val="DDBEA9"/>
          </a:solidFill>
        </p:grpSpPr>
        <p:sp>
          <p:nvSpPr>
            <p:cNvPr id="151" name="Flowchart: Connector 150">
              <a:extLst>
                <a:ext uri="{FF2B5EF4-FFF2-40B4-BE49-F238E27FC236}">
                  <a16:creationId xmlns:a16="http://schemas.microsoft.com/office/drawing/2014/main" id="{DC411934-3C56-4046-B45B-05EB42CE4EDC}"/>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2C5D95B8-4584-4880-A574-7B991D2813E2}"/>
                </a:ext>
              </a:extLst>
            </p:cNvPr>
            <p:cNvGrpSpPr/>
            <p:nvPr/>
          </p:nvGrpSpPr>
          <p:grpSpPr>
            <a:xfrm>
              <a:off x="8886485" y="82648"/>
              <a:ext cx="454342" cy="573611"/>
              <a:chOff x="8888867" y="100911"/>
              <a:chExt cx="454342" cy="573611"/>
            </a:xfrm>
            <a:grpFill/>
          </p:grpSpPr>
          <p:sp>
            <p:nvSpPr>
              <p:cNvPr id="153" name="Flowchart: Connector 152">
                <a:extLst>
                  <a:ext uri="{FF2B5EF4-FFF2-40B4-BE49-F238E27FC236}">
                    <a16:creationId xmlns:a16="http://schemas.microsoft.com/office/drawing/2014/main" id="{BFB4DDC4-5C83-4435-A5EE-EC2A98F50FE5}"/>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Connector 153">
                <a:extLst>
                  <a:ext uri="{FF2B5EF4-FFF2-40B4-BE49-F238E27FC236}">
                    <a16:creationId xmlns:a16="http://schemas.microsoft.com/office/drawing/2014/main" id="{ECFBF6EE-FF89-46C5-AF23-6239C4BC76E3}"/>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5" name="Group 154">
            <a:extLst>
              <a:ext uri="{FF2B5EF4-FFF2-40B4-BE49-F238E27FC236}">
                <a16:creationId xmlns:a16="http://schemas.microsoft.com/office/drawing/2014/main" id="{46670DFF-6121-4CD7-8D58-E6F90E3717A3}"/>
              </a:ext>
            </a:extLst>
          </p:cNvPr>
          <p:cNvGrpSpPr/>
          <p:nvPr/>
        </p:nvGrpSpPr>
        <p:grpSpPr>
          <a:xfrm>
            <a:off x="10914550" y="1403488"/>
            <a:ext cx="984022" cy="532332"/>
            <a:chOff x="8689555" y="487909"/>
            <a:chExt cx="984022" cy="532332"/>
          </a:xfrm>
          <a:solidFill>
            <a:srgbClr val="DDBEA9"/>
          </a:solidFill>
        </p:grpSpPr>
        <p:sp>
          <p:nvSpPr>
            <p:cNvPr id="156" name="Flowchart: Connector 155">
              <a:extLst>
                <a:ext uri="{FF2B5EF4-FFF2-40B4-BE49-F238E27FC236}">
                  <a16:creationId xmlns:a16="http://schemas.microsoft.com/office/drawing/2014/main" id="{DBE4263B-E7BA-4978-B9F4-66BC2BA83B54}"/>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a:extLst>
                <a:ext uri="{FF2B5EF4-FFF2-40B4-BE49-F238E27FC236}">
                  <a16:creationId xmlns:a16="http://schemas.microsoft.com/office/drawing/2014/main" id="{A88C4D98-1048-4380-A905-7FD45DD9DEEC}"/>
                </a:ext>
              </a:extLst>
            </p:cNvPr>
            <p:cNvGrpSpPr/>
            <p:nvPr/>
          </p:nvGrpSpPr>
          <p:grpSpPr>
            <a:xfrm>
              <a:off x="8689555" y="487909"/>
              <a:ext cx="541075" cy="532332"/>
              <a:chOff x="8706068" y="485775"/>
              <a:chExt cx="541075" cy="532332"/>
            </a:xfrm>
            <a:grpFill/>
          </p:grpSpPr>
          <p:sp>
            <p:nvSpPr>
              <p:cNvPr id="158" name="Flowchart: Connector 157">
                <a:extLst>
                  <a:ext uri="{FF2B5EF4-FFF2-40B4-BE49-F238E27FC236}">
                    <a16:creationId xmlns:a16="http://schemas.microsoft.com/office/drawing/2014/main" id="{D5D98CE1-0753-49BD-AD26-E64E304CF040}"/>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Connector 158">
                <a:extLst>
                  <a:ext uri="{FF2B5EF4-FFF2-40B4-BE49-F238E27FC236}">
                    <a16:creationId xmlns:a16="http://schemas.microsoft.com/office/drawing/2014/main" id="{8BB7EBE5-77C0-4C3B-9E29-04384CAE61B7}"/>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2" name="Right Brace 231">
            <a:extLst>
              <a:ext uri="{FF2B5EF4-FFF2-40B4-BE49-F238E27FC236}">
                <a16:creationId xmlns:a16="http://schemas.microsoft.com/office/drawing/2014/main" id="{6CCFE51A-68B9-4DB1-A190-068068E72F11}"/>
              </a:ext>
            </a:extLst>
          </p:cNvPr>
          <p:cNvSpPr/>
          <p:nvPr/>
        </p:nvSpPr>
        <p:spPr>
          <a:xfrm>
            <a:off x="9787671" y="1941204"/>
            <a:ext cx="512173" cy="4615532"/>
          </a:xfrm>
          <a:prstGeom prst="rightBrace">
            <a:avLst>
              <a:gd name="adj1" fmla="val 8333"/>
              <a:gd name="adj2" fmla="val 45873"/>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27838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wipe(left)">
                                      <p:cBhvr>
                                        <p:cTn id="7" dur="500"/>
                                        <p:tgtEl>
                                          <p:spTgt spid="2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Effect transition="in" filter="wipe(up)">
                                      <p:cBhvr>
                                        <p:cTn id="11"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2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 name="Group 148">
            <a:extLst>
              <a:ext uri="{FF2B5EF4-FFF2-40B4-BE49-F238E27FC236}">
                <a16:creationId xmlns:a16="http://schemas.microsoft.com/office/drawing/2014/main" id="{E8E9B862-D627-44FE-B313-DD086DB33D82}"/>
              </a:ext>
            </a:extLst>
          </p:cNvPr>
          <p:cNvGrpSpPr/>
          <p:nvPr/>
        </p:nvGrpSpPr>
        <p:grpSpPr>
          <a:xfrm>
            <a:off x="193984" y="0"/>
            <a:ext cx="11804032" cy="6858000"/>
            <a:chOff x="706622" y="426892"/>
            <a:chExt cx="10771869" cy="6138767"/>
          </a:xfrm>
        </p:grpSpPr>
        <p:grpSp>
          <p:nvGrpSpPr>
            <p:cNvPr id="2" name="Group 1">
              <a:extLst>
                <a:ext uri="{FF2B5EF4-FFF2-40B4-BE49-F238E27FC236}">
                  <a16:creationId xmlns:a16="http://schemas.microsoft.com/office/drawing/2014/main" id="{0DCB7A3F-5BDC-4128-8A09-F205F7FE40D0}"/>
                </a:ext>
              </a:extLst>
            </p:cNvPr>
            <p:cNvGrpSpPr/>
            <p:nvPr/>
          </p:nvGrpSpPr>
          <p:grpSpPr>
            <a:xfrm>
              <a:off x="713509" y="426892"/>
              <a:ext cx="10764982" cy="6133235"/>
              <a:chOff x="713509" y="426892"/>
              <a:chExt cx="10764982" cy="6133235"/>
            </a:xfrm>
          </p:grpSpPr>
          <p:sp>
            <p:nvSpPr>
              <p:cNvPr id="3" name="Rectangle: Rounded Corners 2">
                <a:extLst>
                  <a:ext uri="{FF2B5EF4-FFF2-40B4-BE49-F238E27FC236}">
                    <a16:creationId xmlns:a16="http://schemas.microsoft.com/office/drawing/2014/main" id="{9C61B951-352F-4C17-8871-A197032E192C}"/>
                  </a:ext>
                </a:extLst>
              </p:cNvPr>
              <p:cNvSpPr/>
              <p:nvPr/>
            </p:nvSpPr>
            <p:spPr>
              <a:xfrm>
                <a:off x="713509" y="547255"/>
                <a:ext cx="10764982" cy="6012872"/>
              </a:xfrm>
              <a:prstGeom prst="roundRect">
                <a:avLst>
                  <a:gd name="adj" fmla="val 9985"/>
                </a:avLst>
              </a:prstGeom>
              <a:solidFill>
                <a:srgbClr val="FF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2827046F-E619-48F6-9F41-CAA7812A9636}"/>
                  </a:ext>
                </a:extLst>
              </p:cNvPr>
              <p:cNvGrpSpPr/>
              <p:nvPr/>
            </p:nvGrpSpPr>
            <p:grpSpPr>
              <a:xfrm>
                <a:off x="713509" y="426892"/>
                <a:ext cx="10764982" cy="1167248"/>
                <a:chOff x="713509" y="426892"/>
                <a:chExt cx="10764982" cy="1167248"/>
              </a:xfrm>
            </p:grpSpPr>
            <p:sp>
              <p:nvSpPr>
                <p:cNvPr id="5" name="Rectangle: Rounded Corners 4">
                  <a:extLst>
                    <a:ext uri="{FF2B5EF4-FFF2-40B4-BE49-F238E27FC236}">
                      <a16:creationId xmlns:a16="http://schemas.microsoft.com/office/drawing/2014/main" id="{AEE9FE39-616E-4B71-896A-47B0465C1792}"/>
                    </a:ext>
                  </a:extLst>
                </p:cNvPr>
                <p:cNvSpPr/>
                <p:nvPr/>
              </p:nvSpPr>
              <p:spPr>
                <a:xfrm>
                  <a:off x="713509" y="520413"/>
                  <a:ext cx="10764982" cy="1073727"/>
                </a:xfrm>
                <a:prstGeom prst="roundRect">
                  <a:avLst>
                    <a:gd name="adj" fmla="val 5000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6C07C40-CB4E-4F25-9046-C82ED3664A90}"/>
                    </a:ext>
                  </a:extLst>
                </p:cNvPr>
                <p:cNvGrpSpPr/>
                <p:nvPr/>
              </p:nvGrpSpPr>
              <p:grpSpPr>
                <a:xfrm>
                  <a:off x="1302327" y="775855"/>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6" name="Rectangle 45">
                    <a:extLst>
                      <a:ext uri="{FF2B5EF4-FFF2-40B4-BE49-F238E27FC236}">
                        <a16:creationId xmlns:a16="http://schemas.microsoft.com/office/drawing/2014/main" id="{12E0F38F-75C4-4B7A-9F1E-45089B67BB90}"/>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1CDD146-1466-40B2-B121-1F75858E75F1}"/>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C7D1FB3-92EF-4565-BE33-C48ADE91A307}"/>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351515D-2FEF-4AC8-8362-1302617AB42C}"/>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4324801-292B-4114-9ADD-AF89729E09E2}"/>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CD095EB5-0E48-42DF-A9F3-6D27CFDD07B3}"/>
                    </a:ext>
                  </a:extLst>
                </p:cNvPr>
                <p:cNvGrpSpPr/>
                <p:nvPr/>
              </p:nvGrpSpPr>
              <p:grpSpPr>
                <a:xfrm>
                  <a:off x="3860234" y="789709"/>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1" name="Rectangle 40">
                    <a:extLst>
                      <a:ext uri="{FF2B5EF4-FFF2-40B4-BE49-F238E27FC236}">
                        <a16:creationId xmlns:a16="http://schemas.microsoft.com/office/drawing/2014/main" id="{D4F65B09-4950-45BF-8446-FFFB3E5B06F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73C73CA-ACE7-45F0-8DC9-AAAD09A48702}"/>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0565287-FA46-4014-8AF7-70A599C7FD36}"/>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39D389F-04BD-4171-A3E0-5D6E05B373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45FAEA1-7B24-4780-8939-7C8D02B50B74}"/>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D22ED510-15D4-4B40-8395-C17E3ADF66D0}"/>
                    </a:ext>
                  </a:extLst>
                </p:cNvPr>
                <p:cNvGrpSpPr/>
                <p:nvPr/>
              </p:nvGrpSpPr>
              <p:grpSpPr>
                <a:xfrm>
                  <a:off x="6418141" y="803563"/>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36" name="Rectangle 35">
                    <a:extLst>
                      <a:ext uri="{FF2B5EF4-FFF2-40B4-BE49-F238E27FC236}">
                        <a16:creationId xmlns:a16="http://schemas.microsoft.com/office/drawing/2014/main" id="{3DBAC390-87D8-4847-BAF1-BF3C77B04F6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2E897EE-C9C0-4F89-84E3-C48F23B04366}"/>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CB7B0C-7C4D-4BD8-AC96-BD50B620AA09}"/>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B8AEA7-EF72-4345-A080-73BE603E79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501FA5B-B5A1-4B6D-B41D-EFD3F8CFC55B}"/>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99F5D67D-6247-4A14-951B-BEABC969521A}"/>
                    </a:ext>
                  </a:extLst>
                </p:cNvPr>
                <p:cNvGrpSpPr/>
                <p:nvPr/>
              </p:nvGrpSpPr>
              <p:grpSpPr>
                <a:xfrm>
                  <a:off x="8976048" y="817417"/>
                  <a:ext cx="1827075" cy="401781"/>
                  <a:chOff x="1302327" y="775855"/>
                  <a:chExt cx="1827075" cy="401781"/>
                </a:xfrm>
                <a:solidFill>
                  <a:schemeClr val="bg1"/>
                </a:solidFill>
                <a:effectLst>
                  <a:outerShdw blurRad="50800" dist="38100" dir="2700000" algn="tl" rotWithShape="0">
                    <a:prstClr val="black">
                      <a:alpha val="40000"/>
                    </a:prstClr>
                  </a:outerShdw>
                </a:effectLst>
              </p:grpSpPr>
              <p:sp>
                <p:nvSpPr>
                  <p:cNvPr id="32" name="Rectangle 31">
                    <a:extLst>
                      <a:ext uri="{FF2B5EF4-FFF2-40B4-BE49-F238E27FC236}">
                        <a16:creationId xmlns:a16="http://schemas.microsoft.com/office/drawing/2014/main" id="{EA906324-9450-456F-AE61-5A65D254E7B1}"/>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721282E-6747-4AED-84EA-30D5978AC71A}"/>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9E566E0-2B34-4405-B7F1-6623F1BAA41E}"/>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FC8FBC0-29F9-4178-9D0D-FEAACCADBDE7}"/>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DE9966DC-6EE5-4ABC-BC72-E71D10BBC624}"/>
                    </a:ext>
                  </a:extLst>
                </p:cNvPr>
                <p:cNvGrpSpPr/>
                <p:nvPr/>
              </p:nvGrpSpPr>
              <p:grpSpPr>
                <a:xfrm>
                  <a:off x="1447800" y="426892"/>
                  <a:ext cx="3072258" cy="556780"/>
                  <a:chOff x="1447800" y="426892"/>
                  <a:chExt cx="3072258" cy="556780"/>
                </a:xfrm>
              </p:grpSpPr>
              <p:cxnSp>
                <p:nvCxnSpPr>
                  <p:cNvPr id="25" name="Straight Connector 24">
                    <a:extLst>
                      <a:ext uri="{FF2B5EF4-FFF2-40B4-BE49-F238E27FC236}">
                        <a16:creationId xmlns:a16="http://schemas.microsoft.com/office/drawing/2014/main" id="{CD05FF26-96CF-4687-917D-D8BDD392B67E}"/>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25A2558-D6D2-4910-8F5A-C46D162D38CC}"/>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6AED084-ABF6-45D5-AD05-1728AD217ADD}"/>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966D0D7-D466-4608-9B61-DA3DB0B40EC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A70EF5-A006-4020-87A9-D5C8DDADD236}"/>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2D99307-4F18-481C-BC1B-3D8F3F98412C}"/>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CA50CC6-4A8C-4E91-AF86-E1DD1E24851D}"/>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23B9551-4F5F-4167-BE59-7FB3A5F1D2C3}"/>
                    </a:ext>
                  </a:extLst>
                </p:cNvPr>
                <p:cNvGrpSpPr/>
                <p:nvPr/>
              </p:nvGrpSpPr>
              <p:grpSpPr>
                <a:xfrm>
                  <a:off x="5024034" y="440746"/>
                  <a:ext cx="3072258" cy="556780"/>
                  <a:chOff x="1447800" y="426892"/>
                  <a:chExt cx="3072258" cy="556780"/>
                </a:xfrm>
              </p:grpSpPr>
              <p:cxnSp>
                <p:nvCxnSpPr>
                  <p:cNvPr id="18" name="Straight Connector 17">
                    <a:extLst>
                      <a:ext uri="{FF2B5EF4-FFF2-40B4-BE49-F238E27FC236}">
                        <a16:creationId xmlns:a16="http://schemas.microsoft.com/office/drawing/2014/main" id="{A0122D7F-6DC3-4E6E-915F-331D330BFC03}"/>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4DB046-A7AD-44E5-930F-13B8177EF36E}"/>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FE0E16-BDF8-4EE5-9D15-4FED1DBD6ACC}"/>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0D9C5EB-339C-450D-AB75-FDBECF6F610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07795F-CFAA-4E93-AC87-445311EA64F0}"/>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55F26D3-0F07-47CD-9FC7-01CAAAA4F6D3}"/>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C663474-BB45-420E-9F8B-3BD65F78090C}"/>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90D7685B-B7D2-4EEF-A2A0-8DFD496D7EF5}"/>
                    </a:ext>
                  </a:extLst>
                </p:cNvPr>
                <p:cNvGrpSpPr/>
                <p:nvPr/>
              </p:nvGrpSpPr>
              <p:grpSpPr>
                <a:xfrm>
                  <a:off x="8600268" y="443345"/>
                  <a:ext cx="2043567" cy="554181"/>
                  <a:chOff x="1447800" y="429491"/>
                  <a:chExt cx="2043567" cy="554181"/>
                </a:xfrm>
              </p:grpSpPr>
              <p:cxnSp>
                <p:nvCxnSpPr>
                  <p:cNvPr id="13" name="Straight Connector 12">
                    <a:extLst>
                      <a:ext uri="{FF2B5EF4-FFF2-40B4-BE49-F238E27FC236}">
                        <a16:creationId xmlns:a16="http://schemas.microsoft.com/office/drawing/2014/main" id="{B7DCC0E9-6FE0-466D-A512-3E34E106BF97}"/>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119742-FB0E-4D9E-B4D5-F9622EBEC84F}"/>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88E114B-DFE2-4CC4-ADEF-230A913C50B2}"/>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C4C91C-7433-432B-B3FA-0BE349CFE96D}"/>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516C0C7-A73C-4AD1-8283-90162390CD24}"/>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grpSp>
        <p:grpSp>
          <p:nvGrpSpPr>
            <p:cNvPr id="148" name="Group 147">
              <a:extLst>
                <a:ext uri="{FF2B5EF4-FFF2-40B4-BE49-F238E27FC236}">
                  <a16:creationId xmlns:a16="http://schemas.microsoft.com/office/drawing/2014/main" id="{BA088CAC-7A52-470A-9587-C17690DFF568}"/>
                </a:ext>
              </a:extLst>
            </p:cNvPr>
            <p:cNvGrpSpPr/>
            <p:nvPr/>
          </p:nvGrpSpPr>
          <p:grpSpPr>
            <a:xfrm>
              <a:off x="706622" y="1560743"/>
              <a:ext cx="10771869" cy="5004916"/>
              <a:chOff x="706622" y="1560743"/>
              <a:chExt cx="10771869" cy="5004916"/>
            </a:xfrm>
          </p:grpSpPr>
          <p:grpSp>
            <p:nvGrpSpPr>
              <p:cNvPr id="106" name="Group 105">
                <a:extLst>
                  <a:ext uri="{FF2B5EF4-FFF2-40B4-BE49-F238E27FC236}">
                    <a16:creationId xmlns:a16="http://schemas.microsoft.com/office/drawing/2014/main" id="{5F224318-4FC7-497A-BB2A-A6B7D5B21BC2}"/>
                  </a:ext>
                </a:extLst>
              </p:cNvPr>
              <p:cNvGrpSpPr/>
              <p:nvPr/>
            </p:nvGrpSpPr>
            <p:grpSpPr>
              <a:xfrm>
                <a:off x="1066801" y="1560743"/>
                <a:ext cx="3084379" cy="4999384"/>
                <a:chOff x="1066801" y="1560743"/>
                <a:chExt cx="3084379" cy="4999384"/>
              </a:xfrm>
            </p:grpSpPr>
            <p:cxnSp>
              <p:nvCxnSpPr>
                <p:cNvPr id="98" name="Straight Connector 97">
                  <a:extLst>
                    <a:ext uri="{FF2B5EF4-FFF2-40B4-BE49-F238E27FC236}">
                      <a16:creationId xmlns:a16="http://schemas.microsoft.com/office/drawing/2014/main" id="{4B8148D3-B039-4ED8-B1C7-8F113EFB7493}"/>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C5D891B-219B-4BEA-80F5-DB88422EFF1E}"/>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1209A0D-1BE4-411E-B0BA-68C5707BBFBC}"/>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14B7426-5AEB-4BC8-89BF-2BCD000927A1}"/>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250308C-3538-41EF-8B47-205E7FAF6015}"/>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C05E01D-6863-4A10-9687-C9515463187C}"/>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0761E65-2F40-403E-A2B6-EEE3CB65884C}"/>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66A042A-5D88-478C-BA02-E29EE6A81A79}"/>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F96B4538-F915-42E3-95B6-44F573F3E39A}"/>
                  </a:ext>
                </a:extLst>
              </p:cNvPr>
              <p:cNvGrpSpPr/>
              <p:nvPr/>
            </p:nvGrpSpPr>
            <p:grpSpPr>
              <a:xfrm>
                <a:off x="4577238" y="1566275"/>
                <a:ext cx="3084379" cy="4999384"/>
                <a:chOff x="1066801" y="1560743"/>
                <a:chExt cx="3084379" cy="4999384"/>
              </a:xfrm>
            </p:grpSpPr>
            <p:cxnSp>
              <p:nvCxnSpPr>
                <p:cNvPr id="108" name="Straight Connector 107">
                  <a:extLst>
                    <a:ext uri="{FF2B5EF4-FFF2-40B4-BE49-F238E27FC236}">
                      <a16:creationId xmlns:a16="http://schemas.microsoft.com/office/drawing/2014/main" id="{BB7D2F32-986A-4D36-ADED-59E98348BBA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321F40A-E6BD-4921-B6A4-80D2DAAB5B8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E044C47-8782-47A0-98C8-571EEC553EE8}"/>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4F6923E-07FD-4C67-9949-293A857614F7}"/>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FD0C3BF-5B81-47B3-9370-4AA29651A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FDF3A49-928F-4FB0-B52C-7C9B6F0DE6D2}"/>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0629323-2318-4D32-BCE6-2E1A0C1FB429}"/>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8691FE3-4CFC-4662-AFAB-BF260588586C}"/>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B1468A5E-C796-487B-B3B9-87BC4BD8E614}"/>
                  </a:ext>
                </a:extLst>
              </p:cNvPr>
              <p:cNvGrpSpPr/>
              <p:nvPr/>
            </p:nvGrpSpPr>
            <p:grpSpPr>
              <a:xfrm>
                <a:off x="8083318" y="1560743"/>
                <a:ext cx="3015106" cy="4999384"/>
                <a:chOff x="1066801" y="1560743"/>
                <a:chExt cx="3015106" cy="4999384"/>
              </a:xfrm>
            </p:grpSpPr>
            <p:cxnSp>
              <p:nvCxnSpPr>
                <p:cNvPr id="117" name="Straight Connector 116">
                  <a:extLst>
                    <a:ext uri="{FF2B5EF4-FFF2-40B4-BE49-F238E27FC236}">
                      <a16:creationId xmlns:a16="http://schemas.microsoft.com/office/drawing/2014/main" id="{1F92191B-088F-48A6-9739-F324F61ACB4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A5EE45E-2A10-4DC4-962E-71012F50187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40234C5-4C89-4CAB-8CDB-5B12AC5828A0}"/>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0F1DBF2-58D0-4D7D-B67E-EED364E9A133}"/>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0E6F47A-EAC3-41EC-AE89-A3AE29B3E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D8619E2-6F7B-4FA0-A41D-4C52EE414C7E}"/>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52F9019-6A48-4FD5-BF93-FA5AB101C213}"/>
                    </a:ext>
                  </a:extLst>
                </p:cNvPr>
                <p:cNvCxnSpPr>
                  <a:cxnSpLocks/>
                </p:cNvCxnSpPr>
                <p:nvPr/>
              </p:nvCxnSpPr>
              <p:spPr>
                <a:xfrm>
                  <a:off x="4081907" y="1560743"/>
                  <a:ext cx="0" cy="496598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9258626-4094-40F6-8D36-2FDA2B982836}"/>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7AA4E84E-EBE3-4E01-8272-0B1C046CAA1F}"/>
                  </a:ext>
                </a:extLst>
              </p:cNvPr>
              <p:cNvGrpSpPr/>
              <p:nvPr/>
            </p:nvGrpSpPr>
            <p:grpSpPr>
              <a:xfrm>
                <a:off x="706622" y="2025021"/>
                <a:ext cx="10771869" cy="4333078"/>
                <a:chOff x="706622" y="2025021"/>
                <a:chExt cx="10771869" cy="4333078"/>
              </a:xfrm>
            </p:grpSpPr>
            <p:grpSp>
              <p:nvGrpSpPr>
                <p:cNvPr id="135" name="Group 134">
                  <a:extLst>
                    <a:ext uri="{FF2B5EF4-FFF2-40B4-BE49-F238E27FC236}">
                      <a16:creationId xmlns:a16="http://schemas.microsoft.com/office/drawing/2014/main" id="{F48DCBEC-520D-4A31-B9B3-3C5627111A6A}"/>
                    </a:ext>
                  </a:extLst>
                </p:cNvPr>
                <p:cNvGrpSpPr/>
                <p:nvPr/>
              </p:nvGrpSpPr>
              <p:grpSpPr>
                <a:xfrm>
                  <a:off x="706622" y="2025021"/>
                  <a:ext cx="10771869" cy="2627023"/>
                  <a:chOff x="706622" y="2025021"/>
                  <a:chExt cx="10771869" cy="2627023"/>
                </a:xfrm>
              </p:grpSpPr>
              <p:cxnSp>
                <p:nvCxnSpPr>
                  <p:cNvPr id="128" name="Straight Connector 127">
                    <a:extLst>
                      <a:ext uri="{FF2B5EF4-FFF2-40B4-BE49-F238E27FC236}">
                        <a16:creationId xmlns:a16="http://schemas.microsoft.com/office/drawing/2014/main" id="{D897C333-BBFD-4533-9607-FEB6251AF8DB}"/>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0912086-97B6-43DD-B4B4-77B8F84632BB}"/>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134DA09-517D-4CF1-9D99-D83653CB161E}"/>
                      </a:ext>
                    </a:extLst>
                  </p:cNvPr>
                  <p:cNvCxnSpPr/>
                  <p:nvPr/>
                </p:nvCxnSpPr>
                <p:spPr>
                  <a:xfrm>
                    <a:off x="713509" y="330196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DCDD96C-D2D4-4C5A-9B4C-DA3E2549419D}"/>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A1112F1-1767-4B60-BB55-ABC23C5D1C8C}"/>
                      </a:ext>
                    </a:extLst>
                  </p:cNvPr>
                  <p:cNvCxnSpPr/>
                  <p:nvPr/>
                </p:nvCxnSpPr>
                <p:spPr>
                  <a:xfrm>
                    <a:off x="706622" y="465204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4F8A48-728A-4B3F-9FE9-D7A14B7DC16C}"/>
                      </a:ext>
                    </a:extLst>
                  </p:cNvPr>
                  <p:cNvCxnSpPr/>
                  <p:nvPr/>
                </p:nvCxnSpPr>
                <p:spPr>
                  <a:xfrm>
                    <a:off x="706622" y="376746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3DBE5F3-8AB2-413E-8AA3-9664AB0C42D9}"/>
                      </a:ext>
                    </a:extLst>
                  </p:cNvPr>
                  <p:cNvCxnSpPr/>
                  <p:nvPr/>
                </p:nvCxnSpPr>
                <p:spPr>
                  <a:xfrm>
                    <a:off x="713509" y="418293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BF7911C2-1038-41F0-B218-C49D6B85BCC5}"/>
                    </a:ext>
                  </a:extLst>
                </p:cNvPr>
                <p:cNvGrpSpPr/>
                <p:nvPr/>
              </p:nvGrpSpPr>
              <p:grpSpPr>
                <a:xfrm>
                  <a:off x="713509" y="5077910"/>
                  <a:ext cx="10764982" cy="1280189"/>
                  <a:chOff x="713509" y="2025021"/>
                  <a:chExt cx="10764982" cy="1280189"/>
                </a:xfrm>
              </p:grpSpPr>
              <p:cxnSp>
                <p:nvCxnSpPr>
                  <p:cNvPr id="137" name="Straight Connector 136">
                    <a:extLst>
                      <a:ext uri="{FF2B5EF4-FFF2-40B4-BE49-F238E27FC236}">
                        <a16:creationId xmlns:a16="http://schemas.microsoft.com/office/drawing/2014/main" id="{B041E666-8FF8-48D5-9653-B5FF9628A271}"/>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EAA9C1A-0FFB-4BF7-87F1-FD2DDC6CD6E5}"/>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0C230E0-DD19-4D94-A2F3-78BE212ED6CE}"/>
                      </a:ext>
                    </a:extLst>
                  </p:cNvPr>
                  <p:cNvCxnSpPr>
                    <a:cxnSpLocks/>
                  </p:cNvCxnSpPr>
                  <p:nvPr/>
                </p:nvCxnSpPr>
                <p:spPr>
                  <a:xfrm>
                    <a:off x="874059" y="3301964"/>
                    <a:ext cx="10448365" cy="324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9CC47CE-1F52-4A80-AF41-24E8A3A22373}"/>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grpSp>
      </p:grpSp>
      <p:grpSp>
        <p:nvGrpSpPr>
          <p:cNvPr id="219" name="Group 218">
            <a:extLst>
              <a:ext uri="{FF2B5EF4-FFF2-40B4-BE49-F238E27FC236}">
                <a16:creationId xmlns:a16="http://schemas.microsoft.com/office/drawing/2014/main" id="{F60CD61A-EF51-4ED4-A3CB-A5DCC477151C}"/>
              </a:ext>
            </a:extLst>
          </p:cNvPr>
          <p:cNvGrpSpPr/>
          <p:nvPr/>
        </p:nvGrpSpPr>
        <p:grpSpPr>
          <a:xfrm>
            <a:off x="26025" y="1976666"/>
            <a:ext cx="984022" cy="532332"/>
            <a:chOff x="8689555" y="487909"/>
            <a:chExt cx="984022" cy="532332"/>
          </a:xfrm>
          <a:solidFill>
            <a:srgbClr val="DDBEA9"/>
          </a:solidFill>
        </p:grpSpPr>
        <p:sp>
          <p:nvSpPr>
            <p:cNvPr id="220" name="Flowchart: Connector 219">
              <a:extLst>
                <a:ext uri="{FF2B5EF4-FFF2-40B4-BE49-F238E27FC236}">
                  <a16:creationId xmlns:a16="http://schemas.microsoft.com/office/drawing/2014/main" id="{0E85652C-D919-4CE4-A07B-1F14F951EFF1}"/>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220">
              <a:extLst>
                <a:ext uri="{FF2B5EF4-FFF2-40B4-BE49-F238E27FC236}">
                  <a16:creationId xmlns:a16="http://schemas.microsoft.com/office/drawing/2014/main" id="{315CC433-C60D-41C4-8354-C1BD1F28007C}"/>
                </a:ext>
              </a:extLst>
            </p:cNvPr>
            <p:cNvGrpSpPr/>
            <p:nvPr/>
          </p:nvGrpSpPr>
          <p:grpSpPr>
            <a:xfrm>
              <a:off x="8689555" y="487909"/>
              <a:ext cx="541075" cy="532332"/>
              <a:chOff x="8706068" y="485775"/>
              <a:chExt cx="541075" cy="532332"/>
            </a:xfrm>
            <a:grpFill/>
          </p:grpSpPr>
          <p:sp>
            <p:nvSpPr>
              <p:cNvPr id="222" name="Flowchart: Connector 221">
                <a:extLst>
                  <a:ext uri="{FF2B5EF4-FFF2-40B4-BE49-F238E27FC236}">
                    <a16:creationId xmlns:a16="http://schemas.microsoft.com/office/drawing/2014/main" id="{D3F41EE4-ADB5-418E-AC5D-2ED61C89764E}"/>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lowchart: Connector 222">
                <a:extLst>
                  <a:ext uri="{FF2B5EF4-FFF2-40B4-BE49-F238E27FC236}">
                    <a16:creationId xmlns:a16="http://schemas.microsoft.com/office/drawing/2014/main" id="{7C6BED11-A78F-4C81-BDF7-75C5B94C1BAF}"/>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DF9329C9-18C2-43E5-98DA-D5766BA6132E}"/>
              </a:ext>
            </a:extLst>
          </p:cNvPr>
          <p:cNvGrpSpPr/>
          <p:nvPr/>
        </p:nvGrpSpPr>
        <p:grpSpPr>
          <a:xfrm>
            <a:off x="-46650" y="2441008"/>
            <a:ext cx="735968" cy="573611"/>
            <a:chOff x="8886485" y="82648"/>
            <a:chExt cx="735968" cy="573611"/>
          </a:xfrm>
          <a:solidFill>
            <a:srgbClr val="DDBEA9"/>
          </a:solidFill>
        </p:grpSpPr>
        <p:sp>
          <p:nvSpPr>
            <p:cNvPr id="225" name="Flowchart: Connector 224">
              <a:extLst>
                <a:ext uri="{FF2B5EF4-FFF2-40B4-BE49-F238E27FC236}">
                  <a16:creationId xmlns:a16="http://schemas.microsoft.com/office/drawing/2014/main" id="{3A5CB82B-FACC-4EEF-8268-47DBB57CD776}"/>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225">
              <a:extLst>
                <a:ext uri="{FF2B5EF4-FFF2-40B4-BE49-F238E27FC236}">
                  <a16:creationId xmlns:a16="http://schemas.microsoft.com/office/drawing/2014/main" id="{4677F353-748D-415D-8D9F-B7E76AC37D7E}"/>
                </a:ext>
              </a:extLst>
            </p:cNvPr>
            <p:cNvGrpSpPr/>
            <p:nvPr/>
          </p:nvGrpSpPr>
          <p:grpSpPr>
            <a:xfrm>
              <a:off x="8886485" y="82648"/>
              <a:ext cx="454342" cy="573611"/>
              <a:chOff x="8888867" y="100911"/>
              <a:chExt cx="454342" cy="573611"/>
            </a:xfrm>
            <a:grpFill/>
          </p:grpSpPr>
          <p:sp>
            <p:nvSpPr>
              <p:cNvPr id="227" name="Flowchart: Connector 226">
                <a:extLst>
                  <a:ext uri="{FF2B5EF4-FFF2-40B4-BE49-F238E27FC236}">
                    <a16:creationId xmlns:a16="http://schemas.microsoft.com/office/drawing/2014/main" id="{52860F5D-1B76-4C76-BE0E-449F403B8E66}"/>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lowchart: Connector 227">
                <a:extLst>
                  <a:ext uri="{FF2B5EF4-FFF2-40B4-BE49-F238E27FC236}">
                    <a16:creationId xmlns:a16="http://schemas.microsoft.com/office/drawing/2014/main" id="{49BE4253-FC67-4AFD-86E5-A7AF2E3C7040}"/>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9" name="Rectangle: Rounded Corners 228">
            <a:extLst>
              <a:ext uri="{FF2B5EF4-FFF2-40B4-BE49-F238E27FC236}">
                <a16:creationId xmlns:a16="http://schemas.microsoft.com/office/drawing/2014/main" id="{BDB3046B-796B-458F-8CF6-BF340EEF0163}"/>
              </a:ext>
            </a:extLst>
          </p:cNvPr>
          <p:cNvSpPr/>
          <p:nvPr/>
        </p:nvSpPr>
        <p:spPr>
          <a:xfrm>
            <a:off x="2389122" y="218160"/>
            <a:ext cx="9596951" cy="1423514"/>
          </a:xfrm>
          <a:prstGeom prst="roundRect">
            <a:avLst/>
          </a:prstGeom>
          <a:noFill/>
          <a:ln w="57150">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TextBox 276">
            <a:extLst>
              <a:ext uri="{FF2B5EF4-FFF2-40B4-BE49-F238E27FC236}">
                <a16:creationId xmlns:a16="http://schemas.microsoft.com/office/drawing/2014/main" id="{991764FB-57C1-4BE5-A976-B28845664CAA}"/>
              </a:ext>
            </a:extLst>
          </p:cNvPr>
          <p:cNvSpPr txBox="1"/>
          <p:nvPr/>
        </p:nvSpPr>
        <p:spPr>
          <a:xfrm>
            <a:off x="11230465" y="-4207"/>
            <a:ext cx="933461" cy="369332"/>
          </a:xfrm>
          <a:prstGeom prst="rect">
            <a:avLst/>
          </a:prstGeom>
          <a:noFill/>
        </p:spPr>
        <p:txBody>
          <a:bodyPr wrap="none" rtlCol="0">
            <a:spAutoFit/>
            <a:scene3d>
              <a:camera prst="perspectiveFront"/>
              <a:lightRig rig="threePt" dir="t"/>
            </a:scene3d>
          </a:bodyPr>
          <a:lstStyle/>
          <a:p>
            <a:r>
              <a:rPr lang="en-US" b="1" spc="50">
                <a:ln w="0"/>
                <a:solidFill>
                  <a:schemeClr val="accent4">
                    <a:lumMod val="40000"/>
                    <a:lumOff val="60000"/>
                  </a:schemeClr>
                </a:solidFill>
                <a:effectLst>
                  <a:innerShdw blurRad="63500" dist="50800" dir="13500000">
                    <a:srgbClr val="000000">
                      <a:alpha val="50000"/>
                    </a:srgbClr>
                  </a:innerShdw>
                </a:effectLst>
                <a:latin typeface="UVN Bach Dang Nang" panose="02070803090706020303" pitchFamily="18" charset="0"/>
              </a:rPr>
              <a:t>KTUTS</a:t>
            </a:r>
          </a:p>
        </p:txBody>
      </p:sp>
      <p:sp>
        <p:nvSpPr>
          <p:cNvPr id="144" name="Freeform: Shape 143">
            <a:extLst>
              <a:ext uri="{FF2B5EF4-FFF2-40B4-BE49-F238E27FC236}">
                <a16:creationId xmlns:a16="http://schemas.microsoft.com/office/drawing/2014/main" id="{3422AF59-BB17-4A9F-A859-9D1684C5FC9B}"/>
              </a:ext>
            </a:extLst>
          </p:cNvPr>
          <p:cNvSpPr/>
          <p:nvPr/>
        </p:nvSpPr>
        <p:spPr>
          <a:xfrm>
            <a:off x="2535025" y="2042858"/>
            <a:ext cx="9391494" cy="4389913"/>
          </a:xfrm>
          <a:custGeom>
            <a:avLst/>
            <a:gdLst>
              <a:gd name="connsiteX0" fmla="*/ 0 w 3032745"/>
              <a:gd name="connsiteY0" fmla="*/ 0 h 1516372"/>
              <a:gd name="connsiteX1" fmla="*/ 3032745 w 3032745"/>
              <a:gd name="connsiteY1" fmla="*/ 0 h 1516372"/>
              <a:gd name="connsiteX2" fmla="*/ 3032745 w 3032745"/>
              <a:gd name="connsiteY2" fmla="*/ 1516372 h 1516372"/>
              <a:gd name="connsiteX3" fmla="*/ 0 w 3032745"/>
              <a:gd name="connsiteY3" fmla="*/ 1516372 h 1516372"/>
              <a:gd name="connsiteX4" fmla="*/ 0 w 3032745"/>
              <a:gd name="connsiteY4" fmla="*/ 0 h 1516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745" h="1516372">
                <a:moveTo>
                  <a:pt x="0" y="0"/>
                </a:moveTo>
                <a:lnTo>
                  <a:pt x="3032745" y="0"/>
                </a:lnTo>
                <a:lnTo>
                  <a:pt x="3032745" y="1516372"/>
                </a:lnTo>
                <a:lnTo>
                  <a:pt x="0" y="1516372"/>
                </a:lnTo>
                <a:lnTo>
                  <a:pt x="0" y="0"/>
                </a:lnTo>
                <a:close/>
              </a:path>
            </a:pathLst>
          </a:custGeom>
          <a:solidFill>
            <a:srgbClr val="FFE8D6"/>
          </a:solidFill>
          <a:ln w="38100">
            <a:solidFill>
              <a:srgbClr val="E6E6E6"/>
            </a:solidFill>
            <a:prstDash val="sysDash"/>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3200" b="1">
                <a:solidFill>
                  <a:srgbClr val="FF0000"/>
                </a:solidFill>
                <a:latin typeface="Times New Roman (Headings)"/>
              </a:rPr>
              <a:t>TIÊU CHÍ ĐÁNH GIÁ:</a:t>
            </a:r>
          </a:p>
          <a:p>
            <a:pPr lvl="0" indent="457200" defTabSz="1066800">
              <a:lnSpc>
                <a:spcPct val="90000"/>
              </a:lnSpc>
              <a:spcBef>
                <a:spcPct val="0"/>
              </a:spcBef>
              <a:spcAft>
                <a:spcPct val="35000"/>
              </a:spcAft>
            </a:pPr>
            <a:r>
              <a:rPr lang="vi-VN" sz="3200" b="1">
                <a:solidFill>
                  <a:schemeClr val="tx1"/>
                </a:solidFill>
                <a:latin typeface="Times New Roman (Headings)"/>
              </a:rPr>
              <a:t>1. Đoạn mở bài bạn viết đã đúng với yêu cầu đề bài chưa?</a:t>
            </a:r>
          </a:p>
          <a:p>
            <a:pPr lvl="0" indent="457200" defTabSz="1066800">
              <a:lnSpc>
                <a:spcPct val="90000"/>
              </a:lnSpc>
              <a:spcBef>
                <a:spcPct val="0"/>
              </a:spcBef>
              <a:spcAft>
                <a:spcPct val="35000"/>
              </a:spcAft>
            </a:pPr>
            <a:r>
              <a:rPr lang="vi-VN" sz="3200" b="1">
                <a:solidFill>
                  <a:schemeClr val="tx1"/>
                </a:solidFill>
                <a:latin typeface="Times New Roman (Headings)"/>
              </a:rPr>
              <a:t>2. Cách dùng từ đặt câu trong đoạn mở bài của bạn có phù hợp với yêu cầu của đề bài không?</a:t>
            </a:r>
          </a:p>
          <a:p>
            <a:pPr lvl="0" indent="457200" defTabSz="1066800">
              <a:lnSpc>
                <a:spcPct val="90000"/>
              </a:lnSpc>
              <a:spcBef>
                <a:spcPct val="0"/>
              </a:spcBef>
              <a:spcAft>
                <a:spcPct val="35000"/>
              </a:spcAft>
            </a:pPr>
            <a:r>
              <a:rPr lang="vi-VN" sz="3200" b="1">
                <a:solidFill>
                  <a:schemeClr val="tx1"/>
                </a:solidFill>
                <a:latin typeface="Times New Roman (Headings)"/>
              </a:rPr>
              <a:t>3. Lời văn trong đoạn mở bài bạn viết đã thể hiện cảm xúc chưa?</a:t>
            </a:r>
          </a:p>
        </p:txBody>
      </p:sp>
      <p:grpSp>
        <p:nvGrpSpPr>
          <p:cNvPr id="155" name="Group 154">
            <a:extLst>
              <a:ext uri="{FF2B5EF4-FFF2-40B4-BE49-F238E27FC236}">
                <a16:creationId xmlns:a16="http://schemas.microsoft.com/office/drawing/2014/main" id="{46670DFF-6121-4CD7-8D58-E6F90E3717A3}"/>
              </a:ext>
            </a:extLst>
          </p:cNvPr>
          <p:cNvGrpSpPr/>
          <p:nvPr/>
        </p:nvGrpSpPr>
        <p:grpSpPr>
          <a:xfrm>
            <a:off x="10914550" y="1403488"/>
            <a:ext cx="984022" cy="532332"/>
            <a:chOff x="8689555" y="487909"/>
            <a:chExt cx="984022" cy="532332"/>
          </a:xfrm>
          <a:solidFill>
            <a:srgbClr val="DDBEA9"/>
          </a:solidFill>
        </p:grpSpPr>
        <p:sp>
          <p:nvSpPr>
            <p:cNvPr id="156" name="Flowchart: Connector 155">
              <a:extLst>
                <a:ext uri="{FF2B5EF4-FFF2-40B4-BE49-F238E27FC236}">
                  <a16:creationId xmlns:a16="http://schemas.microsoft.com/office/drawing/2014/main" id="{DBE4263B-E7BA-4978-B9F4-66BC2BA83B54}"/>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a:extLst>
                <a:ext uri="{FF2B5EF4-FFF2-40B4-BE49-F238E27FC236}">
                  <a16:creationId xmlns:a16="http://schemas.microsoft.com/office/drawing/2014/main" id="{A88C4D98-1048-4380-A905-7FD45DD9DEEC}"/>
                </a:ext>
              </a:extLst>
            </p:cNvPr>
            <p:cNvGrpSpPr/>
            <p:nvPr/>
          </p:nvGrpSpPr>
          <p:grpSpPr>
            <a:xfrm>
              <a:off x="8689555" y="487909"/>
              <a:ext cx="541075" cy="532332"/>
              <a:chOff x="8706068" y="485775"/>
              <a:chExt cx="541075" cy="532332"/>
            </a:xfrm>
            <a:grpFill/>
          </p:grpSpPr>
          <p:sp>
            <p:nvSpPr>
              <p:cNvPr id="158" name="Flowchart: Connector 157">
                <a:extLst>
                  <a:ext uri="{FF2B5EF4-FFF2-40B4-BE49-F238E27FC236}">
                    <a16:creationId xmlns:a16="http://schemas.microsoft.com/office/drawing/2014/main" id="{D5D98CE1-0753-49BD-AD26-E64E304CF040}"/>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Connector 158">
                <a:extLst>
                  <a:ext uri="{FF2B5EF4-FFF2-40B4-BE49-F238E27FC236}">
                    <a16:creationId xmlns:a16="http://schemas.microsoft.com/office/drawing/2014/main" id="{8BB7EBE5-77C0-4C3B-9E29-04384CAE61B7}"/>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41" name="Picture 18">
            <a:extLst>
              <a:ext uri="{FF2B5EF4-FFF2-40B4-BE49-F238E27FC236}">
                <a16:creationId xmlns:a16="http://schemas.microsoft.com/office/drawing/2014/main" id="{388A850C-C7E6-442D-931C-959D4EBA13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455" y="3065841"/>
            <a:ext cx="1463752" cy="15458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8" name="Picture 237">
            <a:extLst>
              <a:ext uri="{FF2B5EF4-FFF2-40B4-BE49-F238E27FC236}">
                <a16:creationId xmlns:a16="http://schemas.microsoft.com/office/drawing/2014/main" id="{237A9673-F17E-4373-8B94-0132A7EDF3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8945" y="5703059"/>
            <a:ext cx="1289533" cy="1085787"/>
          </a:xfrm>
          <a:prstGeom prst="rect">
            <a:avLst/>
          </a:prstGeom>
          <a:ln>
            <a:solidFill>
              <a:schemeClr val="tx1"/>
            </a:solidFill>
          </a:ln>
        </p:spPr>
      </p:pic>
      <p:pic>
        <p:nvPicPr>
          <p:cNvPr id="231" name="Picture 230">
            <a:extLst>
              <a:ext uri="{FF2B5EF4-FFF2-40B4-BE49-F238E27FC236}">
                <a16:creationId xmlns:a16="http://schemas.microsoft.com/office/drawing/2014/main" id="{C8424308-54C2-45A3-85DB-872EFFD98798}"/>
              </a:ext>
            </a:extLst>
          </p:cNvPr>
          <p:cNvPicPr>
            <a:picLocks noChangeAspect="1"/>
          </p:cNvPicPr>
          <p:nvPr/>
        </p:nvPicPr>
        <p:blipFill>
          <a:blip r:embed="rId4">
            <a:clrChange>
              <a:clrFrom>
                <a:srgbClr val="FCFBF4"/>
              </a:clrFrom>
              <a:clrTo>
                <a:srgbClr val="FCFBF4">
                  <a:alpha val="0"/>
                </a:srgbClr>
              </a:clrTo>
            </a:clrChange>
            <a:extLst>
              <a:ext uri="{28A0092B-C50C-407E-A947-70E740481C1C}">
                <a14:useLocalDpi xmlns:a14="http://schemas.microsoft.com/office/drawing/2010/main" val="0"/>
              </a:ext>
            </a:extLst>
          </a:blip>
          <a:stretch>
            <a:fillRect/>
          </a:stretch>
        </p:blipFill>
        <p:spPr>
          <a:xfrm>
            <a:off x="139515" y="5131764"/>
            <a:ext cx="2166649" cy="1624987"/>
          </a:xfrm>
          <a:prstGeom prst="rect">
            <a:avLst/>
          </a:prstGeom>
        </p:spPr>
      </p:pic>
      <p:sp>
        <p:nvSpPr>
          <p:cNvPr id="143" name="Rectangle: Rounded Corners 142">
            <a:extLst>
              <a:ext uri="{FF2B5EF4-FFF2-40B4-BE49-F238E27FC236}">
                <a16:creationId xmlns:a16="http://schemas.microsoft.com/office/drawing/2014/main" id="{54AD5B4B-0BF7-4E05-812B-331ECBE22F97}"/>
              </a:ext>
            </a:extLst>
          </p:cNvPr>
          <p:cNvSpPr/>
          <p:nvPr/>
        </p:nvSpPr>
        <p:spPr>
          <a:xfrm>
            <a:off x="2455766" y="296149"/>
            <a:ext cx="9413295" cy="1232476"/>
          </a:xfrm>
          <a:prstGeom prst="roundRect">
            <a:avLst/>
          </a:prstGeom>
          <a:solidFill>
            <a:srgbClr val="C00000">
              <a:alpha val="80000"/>
            </a:srgb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extBox 248">
            <a:extLst>
              <a:ext uri="{FF2B5EF4-FFF2-40B4-BE49-F238E27FC236}">
                <a16:creationId xmlns:a16="http://schemas.microsoft.com/office/drawing/2014/main" id="{D4BE5859-FE57-4B64-8864-F2EFF659C3CD}"/>
              </a:ext>
            </a:extLst>
          </p:cNvPr>
          <p:cNvSpPr txBox="1"/>
          <p:nvPr/>
        </p:nvSpPr>
        <p:spPr>
          <a:xfrm>
            <a:off x="2580734" y="297638"/>
            <a:ext cx="9187685" cy="1077218"/>
          </a:xfrm>
          <a:prstGeom prst="rect">
            <a:avLst/>
          </a:prstGeom>
          <a:noFill/>
        </p:spPr>
        <p:txBody>
          <a:bodyPr wrap="square">
            <a:spAutoFit/>
          </a:bodyPr>
          <a:lstStyle/>
          <a:p>
            <a:r>
              <a:rPr lang="en-US" altLang="vi-VN" sz="3200" b="1">
                <a:solidFill>
                  <a:schemeClr val="bg1"/>
                </a:solidFill>
                <a:latin typeface="Times New Roman" panose="02020603050405020304" pitchFamily="18" charset="0"/>
                <a:cs typeface="Times New Roman" panose="02020603050405020304" pitchFamily="18" charset="0"/>
              </a:rPr>
              <a:t>2. Viết một đoạn văn mở bài cho bài văn miêu tả cái bàn học của em.</a:t>
            </a:r>
          </a:p>
        </p:txBody>
      </p:sp>
      <p:grpSp>
        <p:nvGrpSpPr>
          <p:cNvPr id="150" name="Group 149">
            <a:extLst>
              <a:ext uri="{FF2B5EF4-FFF2-40B4-BE49-F238E27FC236}">
                <a16:creationId xmlns:a16="http://schemas.microsoft.com/office/drawing/2014/main" id="{5EB7A4CA-FBF6-40D3-B1AE-079CE65C3008}"/>
              </a:ext>
            </a:extLst>
          </p:cNvPr>
          <p:cNvGrpSpPr/>
          <p:nvPr/>
        </p:nvGrpSpPr>
        <p:grpSpPr>
          <a:xfrm>
            <a:off x="11140640" y="986070"/>
            <a:ext cx="735968" cy="573611"/>
            <a:chOff x="8886485" y="82648"/>
            <a:chExt cx="735968" cy="573611"/>
          </a:xfrm>
          <a:solidFill>
            <a:srgbClr val="DDBEA9"/>
          </a:solidFill>
        </p:grpSpPr>
        <p:sp>
          <p:nvSpPr>
            <p:cNvPr id="151" name="Flowchart: Connector 150">
              <a:extLst>
                <a:ext uri="{FF2B5EF4-FFF2-40B4-BE49-F238E27FC236}">
                  <a16:creationId xmlns:a16="http://schemas.microsoft.com/office/drawing/2014/main" id="{DC411934-3C56-4046-B45B-05EB42CE4EDC}"/>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2C5D95B8-4584-4880-A574-7B991D2813E2}"/>
                </a:ext>
              </a:extLst>
            </p:cNvPr>
            <p:cNvGrpSpPr/>
            <p:nvPr/>
          </p:nvGrpSpPr>
          <p:grpSpPr>
            <a:xfrm>
              <a:off x="8886485" y="82648"/>
              <a:ext cx="454342" cy="573611"/>
              <a:chOff x="8888867" y="100911"/>
              <a:chExt cx="454342" cy="573611"/>
            </a:xfrm>
            <a:grpFill/>
          </p:grpSpPr>
          <p:sp>
            <p:nvSpPr>
              <p:cNvPr id="153" name="Flowchart: Connector 152">
                <a:extLst>
                  <a:ext uri="{FF2B5EF4-FFF2-40B4-BE49-F238E27FC236}">
                    <a16:creationId xmlns:a16="http://schemas.microsoft.com/office/drawing/2014/main" id="{BFB4DDC4-5C83-4435-A5EE-EC2A98F50FE5}"/>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Connector 153">
                <a:extLst>
                  <a:ext uri="{FF2B5EF4-FFF2-40B4-BE49-F238E27FC236}">
                    <a16:creationId xmlns:a16="http://schemas.microsoft.com/office/drawing/2014/main" id="{ECFBF6EE-FF89-46C5-AF23-6239C4BC76E3}"/>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34" name="Picture 233">
            <a:extLst>
              <a:ext uri="{FF2B5EF4-FFF2-40B4-BE49-F238E27FC236}">
                <a16:creationId xmlns:a16="http://schemas.microsoft.com/office/drawing/2014/main" id="{2F0340D9-8879-42B0-8092-7660C434159A}"/>
              </a:ext>
            </a:extLst>
          </p:cNvPr>
          <p:cNvPicPr>
            <a:picLocks noChangeAspect="1"/>
          </p:cNvPicPr>
          <p:nvPr/>
        </p:nvPicPr>
        <p:blipFill>
          <a:blip r:embed="rId5">
            <a:clrChange>
              <a:clrFrom>
                <a:srgbClr val="F4EFF2"/>
              </a:clrFrom>
              <a:clrTo>
                <a:srgbClr val="F4EFF2">
                  <a:alpha val="0"/>
                </a:srgbClr>
              </a:clrTo>
            </a:clrChange>
            <a:extLst>
              <a:ext uri="{28A0092B-C50C-407E-A947-70E740481C1C}">
                <a14:useLocalDpi xmlns:a14="http://schemas.microsoft.com/office/drawing/2010/main" val="0"/>
              </a:ext>
            </a:extLst>
          </a:blip>
          <a:stretch>
            <a:fillRect/>
          </a:stretch>
        </p:blipFill>
        <p:spPr>
          <a:xfrm>
            <a:off x="9988653" y="1774328"/>
            <a:ext cx="1582851" cy="1187138"/>
          </a:xfrm>
          <a:prstGeom prst="rect">
            <a:avLst/>
          </a:prstGeom>
        </p:spPr>
      </p:pic>
    </p:spTree>
    <p:extLst>
      <p:ext uri="{BB962C8B-B14F-4D97-AF65-F5344CB8AC3E}">
        <p14:creationId xmlns:p14="http://schemas.microsoft.com/office/powerpoint/2010/main" val="821599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wipe(up)">
                                      <p:cBhvr>
                                        <p:cTn id="7"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 name="Group 148">
            <a:extLst>
              <a:ext uri="{FF2B5EF4-FFF2-40B4-BE49-F238E27FC236}">
                <a16:creationId xmlns:a16="http://schemas.microsoft.com/office/drawing/2014/main" id="{E8E9B862-D627-44FE-B313-DD086DB33D82}"/>
              </a:ext>
            </a:extLst>
          </p:cNvPr>
          <p:cNvGrpSpPr/>
          <p:nvPr/>
        </p:nvGrpSpPr>
        <p:grpSpPr>
          <a:xfrm>
            <a:off x="193984" y="0"/>
            <a:ext cx="11804032" cy="6858000"/>
            <a:chOff x="706622" y="426892"/>
            <a:chExt cx="10771869" cy="6138767"/>
          </a:xfrm>
        </p:grpSpPr>
        <p:grpSp>
          <p:nvGrpSpPr>
            <p:cNvPr id="2" name="Group 1">
              <a:extLst>
                <a:ext uri="{FF2B5EF4-FFF2-40B4-BE49-F238E27FC236}">
                  <a16:creationId xmlns:a16="http://schemas.microsoft.com/office/drawing/2014/main" id="{0DCB7A3F-5BDC-4128-8A09-F205F7FE40D0}"/>
                </a:ext>
              </a:extLst>
            </p:cNvPr>
            <p:cNvGrpSpPr/>
            <p:nvPr/>
          </p:nvGrpSpPr>
          <p:grpSpPr>
            <a:xfrm>
              <a:off x="713509" y="426892"/>
              <a:ext cx="10764982" cy="6133235"/>
              <a:chOff x="713509" y="426892"/>
              <a:chExt cx="10764982" cy="6133235"/>
            </a:xfrm>
          </p:grpSpPr>
          <p:sp>
            <p:nvSpPr>
              <p:cNvPr id="3" name="Rectangle: Rounded Corners 2">
                <a:extLst>
                  <a:ext uri="{FF2B5EF4-FFF2-40B4-BE49-F238E27FC236}">
                    <a16:creationId xmlns:a16="http://schemas.microsoft.com/office/drawing/2014/main" id="{9C61B951-352F-4C17-8871-A197032E192C}"/>
                  </a:ext>
                </a:extLst>
              </p:cNvPr>
              <p:cNvSpPr/>
              <p:nvPr/>
            </p:nvSpPr>
            <p:spPr>
              <a:xfrm>
                <a:off x="713509" y="547255"/>
                <a:ext cx="10764982" cy="6012872"/>
              </a:xfrm>
              <a:prstGeom prst="roundRect">
                <a:avLst>
                  <a:gd name="adj" fmla="val 9985"/>
                </a:avLst>
              </a:prstGeom>
              <a:solidFill>
                <a:srgbClr val="FF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2827046F-E619-48F6-9F41-CAA7812A9636}"/>
                  </a:ext>
                </a:extLst>
              </p:cNvPr>
              <p:cNvGrpSpPr/>
              <p:nvPr/>
            </p:nvGrpSpPr>
            <p:grpSpPr>
              <a:xfrm>
                <a:off x="713509" y="426892"/>
                <a:ext cx="10764982" cy="1167248"/>
                <a:chOff x="713509" y="426892"/>
                <a:chExt cx="10764982" cy="1167248"/>
              </a:xfrm>
            </p:grpSpPr>
            <p:sp>
              <p:nvSpPr>
                <p:cNvPr id="5" name="Rectangle: Rounded Corners 4">
                  <a:extLst>
                    <a:ext uri="{FF2B5EF4-FFF2-40B4-BE49-F238E27FC236}">
                      <a16:creationId xmlns:a16="http://schemas.microsoft.com/office/drawing/2014/main" id="{AEE9FE39-616E-4B71-896A-47B0465C1792}"/>
                    </a:ext>
                  </a:extLst>
                </p:cNvPr>
                <p:cNvSpPr/>
                <p:nvPr/>
              </p:nvSpPr>
              <p:spPr>
                <a:xfrm>
                  <a:off x="713509" y="520413"/>
                  <a:ext cx="10764982" cy="1073727"/>
                </a:xfrm>
                <a:prstGeom prst="roundRect">
                  <a:avLst>
                    <a:gd name="adj" fmla="val 5000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6C07C40-CB4E-4F25-9046-C82ED3664A90}"/>
                    </a:ext>
                  </a:extLst>
                </p:cNvPr>
                <p:cNvGrpSpPr/>
                <p:nvPr/>
              </p:nvGrpSpPr>
              <p:grpSpPr>
                <a:xfrm>
                  <a:off x="1302327" y="775855"/>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6" name="Rectangle 45">
                    <a:extLst>
                      <a:ext uri="{FF2B5EF4-FFF2-40B4-BE49-F238E27FC236}">
                        <a16:creationId xmlns:a16="http://schemas.microsoft.com/office/drawing/2014/main" id="{12E0F38F-75C4-4B7A-9F1E-45089B67BB90}"/>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1CDD146-1466-40B2-B121-1F75858E75F1}"/>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C7D1FB3-92EF-4565-BE33-C48ADE91A307}"/>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351515D-2FEF-4AC8-8362-1302617AB42C}"/>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4324801-292B-4114-9ADD-AF89729E09E2}"/>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CD095EB5-0E48-42DF-A9F3-6D27CFDD07B3}"/>
                    </a:ext>
                  </a:extLst>
                </p:cNvPr>
                <p:cNvGrpSpPr/>
                <p:nvPr/>
              </p:nvGrpSpPr>
              <p:grpSpPr>
                <a:xfrm>
                  <a:off x="3860234" y="789709"/>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1" name="Rectangle 40">
                    <a:extLst>
                      <a:ext uri="{FF2B5EF4-FFF2-40B4-BE49-F238E27FC236}">
                        <a16:creationId xmlns:a16="http://schemas.microsoft.com/office/drawing/2014/main" id="{D4F65B09-4950-45BF-8446-FFFB3E5B06F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73C73CA-ACE7-45F0-8DC9-AAAD09A48702}"/>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0565287-FA46-4014-8AF7-70A599C7FD36}"/>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39D389F-04BD-4171-A3E0-5D6E05B373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45FAEA1-7B24-4780-8939-7C8D02B50B74}"/>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D22ED510-15D4-4B40-8395-C17E3ADF66D0}"/>
                    </a:ext>
                  </a:extLst>
                </p:cNvPr>
                <p:cNvGrpSpPr/>
                <p:nvPr/>
              </p:nvGrpSpPr>
              <p:grpSpPr>
                <a:xfrm>
                  <a:off x="6418141" y="803563"/>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36" name="Rectangle 35">
                    <a:extLst>
                      <a:ext uri="{FF2B5EF4-FFF2-40B4-BE49-F238E27FC236}">
                        <a16:creationId xmlns:a16="http://schemas.microsoft.com/office/drawing/2014/main" id="{3DBAC390-87D8-4847-BAF1-BF3C77B04F6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2E897EE-C9C0-4F89-84E3-C48F23B04366}"/>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CB7B0C-7C4D-4BD8-AC96-BD50B620AA09}"/>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B8AEA7-EF72-4345-A080-73BE603E79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501FA5B-B5A1-4B6D-B41D-EFD3F8CFC55B}"/>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99F5D67D-6247-4A14-951B-BEABC969521A}"/>
                    </a:ext>
                  </a:extLst>
                </p:cNvPr>
                <p:cNvGrpSpPr/>
                <p:nvPr/>
              </p:nvGrpSpPr>
              <p:grpSpPr>
                <a:xfrm>
                  <a:off x="8976048" y="817417"/>
                  <a:ext cx="1827075" cy="401781"/>
                  <a:chOff x="1302327" y="775855"/>
                  <a:chExt cx="1827075" cy="401781"/>
                </a:xfrm>
                <a:solidFill>
                  <a:schemeClr val="bg1"/>
                </a:solidFill>
                <a:effectLst>
                  <a:outerShdw blurRad="50800" dist="38100" dir="2700000" algn="tl" rotWithShape="0">
                    <a:prstClr val="black">
                      <a:alpha val="40000"/>
                    </a:prstClr>
                  </a:outerShdw>
                </a:effectLst>
              </p:grpSpPr>
              <p:sp>
                <p:nvSpPr>
                  <p:cNvPr id="32" name="Rectangle 31">
                    <a:extLst>
                      <a:ext uri="{FF2B5EF4-FFF2-40B4-BE49-F238E27FC236}">
                        <a16:creationId xmlns:a16="http://schemas.microsoft.com/office/drawing/2014/main" id="{EA906324-9450-456F-AE61-5A65D254E7B1}"/>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721282E-6747-4AED-84EA-30D5978AC71A}"/>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9E566E0-2B34-4405-B7F1-6623F1BAA41E}"/>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FC8FBC0-29F9-4178-9D0D-FEAACCADBDE7}"/>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DE9966DC-6EE5-4ABC-BC72-E71D10BBC624}"/>
                    </a:ext>
                  </a:extLst>
                </p:cNvPr>
                <p:cNvGrpSpPr/>
                <p:nvPr/>
              </p:nvGrpSpPr>
              <p:grpSpPr>
                <a:xfrm>
                  <a:off x="1447800" y="426892"/>
                  <a:ext cx="3072258" cy="556780"/>
                  <a:chOff x="1447800" y="426892"/>
                  <a:chExt cx="3072258" cy="556780"/>
                </a:xfrm>
              </p:grpSpPr>
              <p:cxnSp>
                <p:nvCxnSpPr>
                  <p:cNvPr id="25" name="Straight Connector 24">
                    <a:extLst>
                      <a:ext uri="{FF2B5EF4-FFF2-40B4-BE49-F238E27FC236}">
                        <a16:creationId xmlns:a16="http://schemas.microsoft.com/office/drawing/2014/main" id="{CD05FF26-96CF-4687-917D-D8BDD392B67E}"/>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25A2558-D6D2-4910-8F5A-C46D162D38CC}"/>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6AED084-ABF6-45D5-AD05-1728AD217ADD}"/>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966D0D7-D466-4608-9B61-DA3DB0B40EC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A70EF5-A006-4020-87A9-D5C8DDADD236}"/>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2D99307-4F18-481C-BC1B-3D8F3F98412C}"/>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CA50CC6-4A8C-4E91-AF86-E1DD1E24851D}"/>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23B9551-4F5F-4167-BE59-7FB3A5F1D2C3}"/>
                    </a:ext>
                  </a:extLst>
                </p:cNvPr>
                <p:cNvGrpSpPr/>
                <p:nvPr/>
              </p:nvGrpSpPr>
              <p:grpSpPr>
                <a:xfrm>
                  <a:off x="5024034" y="440746"/>
                  <a:ext cx="3072258" cy="556780"/>
                  <a:chOff x="1447800" y="426892"/>
                  <a:chExt cx="3072258" cy="556780"/>
                </a:xfrm>
              </p:grpSpPr>
              <p:cxnSp>
                <p:nvCxnSpPr>
                  <p:cNvPr id="18" name="Straight Connector 17">
                    <a:extLst>
                      <a:ext uri="{FF2B5EF4-FFF2-40B4-BE49-F238E27FC236}">
                        <a16:creationId xmlns:a16="http://schemas.microsoft.com/office/drawing/2014/main" id="{A0122D7F-6DC3-4E6E-915F-331D330BFC03}"/>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4DB046-A7AD-44E5-930F-13B8177EF36E}"/>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FE0E16-BDF8-4EE5-9D15-4FED1DBD6ACC}"/>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0D9C5EB-339C-450D-AB75-FDBECF6F610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07795F-CFAA-4E93-AC87-445311EA64F0}"/>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55F26D3-0F07-47CD-9FC7-01CAAAA4F6D3}"/>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C663474-BB45-420E-9F8B-3BD65F78090C}"/>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90D7685B-B7D2-4EEF-A2A0-8DFD496D7EF5}"/>
                    </a:ext>
                  </a:extLst>
                </p:cNvPr>
                <p:cNvGrpSpPr/>
                <p:nvPr/>
              </p:nvGrpSpPr>
              <p:grpSpPr>
                <a:xfrm>
                  <a:off x="8600268" y="443345"/>
                  <a:ext cx="2043567" cy="554181"/>
                  <a:chOff x="1447800" y="429491"/>
                  <a:chExt cx="2043567" cy="554181"/>
                </a:xfrm>
              </p:grpSpPr>
              <p:cxnSp>
                <p:nvCxnSpPr>
                  <p:cNvPr id="13" name="Straight Connector 12">
                    <a:extLst>
                      <a:ext uri="{FF2B5EF4-FFF2-40B4-BE49-F238E27FC236}">
                        <a16:creationId xmlns:a16="http://schemas.microsoft.com/office/drawing/2014/main" id="{B7DCC0E9-6FE0-466D-A512-3E34E106BF97}"/>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119742-FB0E-4D9E-B4D5-F9622EBEC84F}"/>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88E114B-DFE2-4CC4-ADEF-230A913C50B2}"/>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C4C91C-7433-432B-B3FA-0BE349CFE96D}"/>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516C0C7-A73C-4AD1-8283-90162390CD24}"/>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grpSp>
        <p:grpSp>
          <p:nvGrpSpPr>
            <p:cNvPr id="148" name="Group 147">
              <a:extLst>
                <a:ext uri="{FF2B5EF4-FFF2-40B4-BE49-F238E27FC236}">
                  <a16:creationId xmlns:a16="http://schemas.microsoft.com/office/drawing/2014/main" id="{BA088CAC-7A52-470A-9587-C17690DFF568}"/>
                </a:ext>
              </a:extLst>
            </p:cNvPr>
            <p:cNvGrpSpPr/>
            <p:nvPr/>
          </p:nvGrpSpPr>
          <p:grpSpPr>
            <a:xfrm>
              <a:off x="706622" y="1560743"/>
              <a:ext cx="10771869" cy="5004916"/>
              <a:chOff x="706622" y="1560743"/>
              <a:chExt cx="10771869" cy="5004916"/>
            </a:xfrm>
          </p:grpSpPr>
          <p:grpSp>
            <p:nvGrpSpPr>
              <p:cNvPr id="106" name="Group 105">
                <a:extLst>
                  <a:ext uri="{FF2B5EF4-FFF2-40B4-BE49-F238E27FC236}">
                    <a16:creationId xmlns:a16="http://schemas.microsoft.com/office/drawing/2014/main" id="{5F224318-4FC7-497A-BB2A-A6B7D5B21BC2}"/>
                  </a:ext>
                </a:extLst>
              </p:cNvPr>
              <p:cNvGrpSpPr/>
              <p:nvPr/>
            </p:nvGrpSpPr>
            <p:grpSpPr>
              <a:xfrm>
                <a:off x="1066801" y="1560743"/>
                <a:ext cx="3084379" cy="4999384"/>
                <a:chOff x="1066801" y="1560743"/>
                <a:chExt cx="3084379" cy="4999384"/>
              </a:xfrm>
            </p:grpSpPr>
            <p:cxnSp>
              <p:nvCxnSpPr>
                <p:cNvPr id="98" name="Straight Connector 97">
                  <a:extLst>
                    <a:ext uri="{FF2B5EF4-FFF2-40B4-BE49-F238E27FC236}">
                      <a16:creationId xmlns:a16="http://schemas.microsoft.com/office/drawing/2014/main" id="{4B8148D3-B039-4ED8-B1C7-8F113EFB7493}"/>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C5D891B-219B-4BEA-80F5-DB88422EFF1E}"/>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1209A0D-1BE4-411E-B0BA-68C5707BBFBC}"/>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14B7426-5AEB-4BC8-89BF-2BCD000927A1}"/>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250308C-3538-41EF-8B47-205E7FAF6015}"/>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C05E01D-6863-4A10-9687-C9515463187C}"/>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0761E65-2F40-403E-A2B6-EEE3CB65884C}"/>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66A042A-5D88-478C-BA02-E29EE6A81A79}"/>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F96B4538-F915-42E3-95B6-44F573F3E39A}"/>
                  </a:ext>
                </a:extLst>
              </p:cNvPr>
              <p:cNvGrpSpPr/>
              <p:nvPr/>
            </p:nvGrpSpPr>
            <p:grpSpPr>
              <a:xfrm>
                <a:off x="4577238" y="1566275"/>
                <a:ext cx="3084379" cy="4999384"/>
                <a:chOff x="1066801" y="1560743"/>
                <a:chExt cx="3084379" cy="4999384"/>
              </a:xfrm>
            </p:grpSpPr>
            <p:cxnSp>
              <p:nvCxnSpPr>
                <p:cNvPr id="108" name="Straight Connector 107">
                  <a:extLst>
                    <a:ext uri="{FF2B5EF4-FFF2-40B4-BE49-F238E27FC236}">
                      <a16:creationId xmlns:a16="http://schemas.microsoft.com/office/drawing/2014/main" id="{BB7D2F32-986A-4D36-ADED-59E98348BBA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321F40A-E6BD-4921-B6A4-80D2DAAB5B8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E044C47-8782-47A0-98C8-571EEC553EE8}"/>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4F6923E-07FD-4C67-9949-293A857614F7}"/>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FD0C3BF-5B81-47B3-9370-4AA29651A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FDF3A49-928F-4FB0-B52C-7C9B6F0DE6D2}"/>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0629323-2318-4D32-BCE6-2E1A0C1FB429}"/>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8691FE3-4CFC-4662-AFAB-BF260588586C}"/>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B1468A5E-C796-487B-B3B9-87BC4BD8E614}"/>
                  </a:ext>
                </a:extLst>
              </p:cNvPr>
              <p:cNvGrpSpPr/>
              <p:nvPr/>
            </p:nvGrpSpPr>
            <p:grpSpPr>
              <a:xfrm>
                <a:off x="8083318" y="1560743"/>
                <a:ext cx="3015106" cy="4999384"/>
                <a:chOff x="1066801" y="1560743"/>
                <a:chExt cx="3015106" cy="4999384"/>
              </a:xfrm>
            </p:grpSpPr>
            <p:cxnSp>
              <p:nvCxnSpPr>
                <p:cNvPr id="117" name="Straight Connector 116">
                  <a:extLst>
                    <a:ext uri="{FF2B5EF4-FFF2-40B4-BE49-F238E27FC236}">
                      <a16:creationId xmlns:a16="http://schemas.microsoft.com/office/drawing/2014/main" id="{1F92191B-088F-48A6-9739-F324F61ACB4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A5EE45E-2A10-4DC4-962E-71012F50187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40234C5-4C89-4CAB-8CDB-5B12AC5828A0}"/>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0F1DBF2-58D0-4D7D-B67E-EED364E9A133}"/>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0E6F47A-EAC3-41EC-AE89-A3AE29B3E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D8619E2-6F7B-4FA0-A41D-4C52EE414C7E}"/>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52F9019-6A48-4FD5-BF93-FA5AB101C213}"/>
                    </a:ext>
                  </a:extLst>
                </p:cNvPr>
                <p:cNvCxnSpPr>
                  <a:cxnSpLocks/>
                </p:cNvCxnSpPr>
                <p:nvPr/>
              </p:nvCxnSpPr>
              <p:spPr>
                <a:xfrm>
                  <a:off x="4081907" y="1560743"/>
                  <a:ext cx="0" cy="496598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9258626-4094-40F6-8D36-2FDA2B982836}"/>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7AA4E84E-EBE3-4E01-8272-0B1C046CAA1F}"/>
                  </a:ext>
                </a:extLst>
              </p:cNvPr>
              <p:cNvGrpSpPr/>
              <p:nvPr/>
            </p:nvGrpSpPr>
            <p:grpSpPr>
              <a:xfrm>
                <a:off x="706622" y="2025021"/>
                <a:ext cx="10771869" cy="4333078"/>
                <a:chOff x="706622" y="2025021"/>
                <a:chExt cx="10771869" cy="4333078"/>
              </a:xfrm>
            </p:grpSpPr>
            <p:grpSp>
              <p:nvGrpSpPr>
                <p:cNvPr id="135" name="Group 134">
                  <a:extLst>
                    <a:ext uri="{FF2B5EF4-FFF2-40B4-BE49-F238E27FC236}">
                      <a16:creationId xmlns:a16="http://schemas.microsoft.com/office/drawing/2014/main" id="{F48DCBEC-520D-4A31-B9B3-3C5627111A6A}"/>
                    </a:ext>
                  </a:extLst>
                </p:cNvPr>
                <p:cNvGrpSpPr/>
                <p:nvPr/>
              </p:nvGrpSpPr>
              <p:grpSpPr>
                <a:xfrm>
                  <a:off x="706622" y="2025021"/>
                  <a:ext cx="10771869" cy="2627023"/>
                  <a:chOff x="706622" y="2025021"/>
                  <a:chExt cx="10771869" cy="2627023"/>
                </a:xfrm>
              </p:grpSpPr>
              <p:cxnSp>
                <p:nvCxnSpPr>
                  <p:cNvPr id="128" name="Straight Connector 127">
                    <a:extLst>
                      <a:ext uri="{FF2B5EF4-FFF2-40B4-BE49-F238E27FC236}">
                        <a16:creationId xmlns:a16="http://schemas.microsoft.com/office/drawing/2014/main" id="{D897C333-BBFD-4533-9607-FEB6251AF8DB}"/>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0912086-97B6-43DD-B4B4-77B8F84632BB}"/>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134DA09-517D-4CF1-9D99-D83653CB161E}"/>
                      </a:ext>
                    </a:extLst>
                  </p:cNvPr>
                  <p:cNvCxnSpPr/>
                  <p:nvPr/>
                </p:nvCxnSpPr>
                <p:spPr>
                  <a:xfrm>
                    <a:off x="713509" y="330196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DCDD96C-D2D4-4C5A-9B4C-DA3E2549419D}"/>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A1112F1-1767-4B60-BB55-ABC23C5D1C8C}"/>
                      </a:ext>
                    </a:extLst>
                  </p:cNvPr>
                  <p:cNvCxnSpPr/>
                  <p:nvPr/>
                </p:nvCxnSpPr>
                <p:spPr>
                  <a:xfrm>
                    <a:off x="706622" y="465204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4F8A48-728A-4B3F-9FE9-D7A14B7DC16C}"/>
                      </a:ext>
                    </a:extLst>
                  </p:cNvPr>
                  <p:cNvCxnSpPr/>
                  <p:nvPr/>
                </p:nvCxnSpPr>
                <p:spPr>
                  <a:xfrm>
                    <a:off x="706622" y="376746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3DBE5F3-8AB2-413E-8AA3-9664AB0C42D9}"/>
                      </a:ext>
                    </a:extLst>
                  </p:cNvPr>
                  <p:cNvCxnSpPr/>
                  <p:nvPr/>
                </p:nvCxnSpPr>
                <p:spPr>
                  <a:xfrm>
                    <a:off x="713509" y="418293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BF7911C2-1038-41F0-B218-C49D6B85BCC5}"/>
                    </a:ext>
                  </a:extLst>
                </p:cNvPr>
                <p:cNvGrpSpPr/>
                <p:nvPr/>
              </p:nvGrpSpPr>
              <p:grpSpPr>
                <a:xfrm>
                  <a:off x="713509" y="5077910"/>
                  <a:ext cx="10764982" cy="1280189"/>
                  <a:chOff x="713509" y="2025021"/>
                  <a:chExt cx="10764982" cy="1280189"/>
                </a:xfrm>
              </p:grpSpPr>
              <p:cxnSp>
                <p:nvCxnSpPr>
                  <p:cNvPr id="137" name="Straight Connector 136">
                    <a:extLst>
                      <a:ext uri="{FF2B5EF4-FFF2-40B4-BE49-F238E27FC236}">
                        <a16:creationId xmlns:a16="http://schemas.microsoft.com/office/drawing/2014/main" id="{B041E666-8FF8-48D5-9653-B5FF9628A271}"/>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EAA9C1A-0FFB-4BF7-87F1-FD2DDC6CD6E5}"/>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0C230E0-DD19-4D94-A2F3-78BE212ED6CE}"/>
                      </a:ext>
                    </a:extLst>
                  </p:cNvPr>
                  <p:cNvCxnSpPr>
                    <a:cxnSpLocks/>
                  </p:cNvCxnSpPr>
                  <p:nvPr/>
                </p:nvCxnSpPr>
                <p:spPr>
                  <a:xfrm>
                    <a:off x="874059" y="3301964"/>
                    <a:ext cx="10448365" cy="324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9CC47CE-1F52-4A80-AF41-24E8A3A22373}"/>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grpSp>
      </p:grpSp>
      <p:grpSp>
        <p:nvGrpSpPr>
          <p:cNvPr id="219" name="Group 218">
            <a:extLst>
              <a:ext uri="{FF2B5EF4-FFF2-40B4-BE49-F238E27FC236}">
                <a16:creationId xmlns:a16="http://schemas.microsoft.com/office/drawing/2014/main" id="{F60CD61A-EF51-4ED4-A3CB-A5DCC477151C}"/>
              </a:ext>
            </a:extLst>
          </p:cNvPr>
          <p:cNvGrpSpPr/>
          <p:nvPr/>
        </p:nvGrpSpPr>
        <p:grpSpPr>
          <a:xfrm>
            <a:off x="26025" y="1976666"/>
            <a:ext cx="984022" cy="532332"/>
            <a:chOff x="8689555" y="487909"/>
            <a:chExt cx="984022" cy="532332"/>
          </a:xfrm>
          <a:solidFill>
            <a:srgbClr val="DDBEA9"/>
          </a:solidFill>
        </p:grpSpPr>
        <p:sp>
          <p:nvSpPr>
            <p:cNvPr id="220" name="Flowchart: Connector 219">
              <a:extLst>
                <a:ext uri="{FF2B5EF4-FFF2-40B4-BE49-F238E27FC236}">
                  <a16:creationId xmlns:a16="http://schemas.microsoft.com/office/drawing/2014/main" id="{0E85652C-D919-4CE4-A07B-1F14F951EFF1}"/>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220">
              <a:extLst>
                <a:ext uri="{FF2B5EF4-FFF2-40B4-BE49-F238E27FC236}">
                  <a16:creationId xmlns:a16="http://schemas.microsoft.com/office/drawing/2014/main" id="{315CC433-C60D-41C4-8354-C1BD1F28007C}"/>
                </a:ext>
              </a:extLst>
            </p:cNvPr>
            <p:cNvGrpSpPr/>
            <p:nvPr/>
          </p:nvGrpSpPr>
          <p:grpSpPr>
            <a:xfrm>
              <a:off x="8689555" y="487909"/>
              <a:ext cx="541075" cy="532332"/>
              <a:chOff x="8706068" y="485775"/>
              <a:chExt cx="541075" cy="532332"/>
            </a:xfrm>
            <a:grpFill/>
          </p:grpSpPr>
          <p:sp>
            <p:nvSpPr>
              <p:cNvPr id="222" name="Flowchart: Connector 221">
                <a:extLst>
                  <a:ext uri="{FF2B5EF4-FFF2-40B4-BE49-F238E27FC236}">
                    <a16:creationId xmlns:a16="http://schemas.microsoft.com/office/drawing/2014/main" id="{D3F41EE4-ADB5-418E-AC5D-2ED61C89764E}"/>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lowchart: Connector 222">
                <a:extLst>
                  <a:ext uri="{FF2B5EF4-FFF2-40B4-BE49-F238E27FC236}">
                    <a16:creationId xmlns:a16="http://schemas.microsoft.com/office/drawing/2014/main" id="{7C6BED11-A78F-4C81-BDF7-75C5B94C1BAF}"/>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DF9329C9-18C2-43E5-98DA-D5766BA6132E}"/>
              </a:ext>
            </a:extLst>
          </p:cNvPr>
          <p:cNvGrpSpPr/>
          <p:nvPr/>
        </p:nvGrpSpPr>
        <p:grpSpPr>
          <a:xfrm>
            <a:off x="-46650" y="2441008"/>
            <a:ext cx="735968" cy="573611"/>
            <a:chOff x="8886485" y="82648"/>
            <a:chExt cx="735968" cy="573611"/>
          </a:xfrm>
          <a:solidFill>
            <a:srgbClr val="DDBEA9"/>
          </a:solidFill>
        </p:grpSpPr>
        <p:sp>
          <p:nvSpPr>
            <p:cNvPr id="225" name="Flowchart: Connector 224">
              <a:extLst>
                <a:ext uri="{FF2B5EF4-FFF2-40B4-BE49-F238E27FC236}">
                  <a16:creationId xmlns:a16="http://schemas.microsoft.com/office/drawing/2014/main" id="{3A5CB82B-FACC-4EEF-8268-47DBB57CD776}"/>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225">
              <a:extLst>
                <a:ext uri="{FF2B5EF4-FFF2-40B4-BE49-F238E27FC236}">
                  <a16:creationId xmlns:a16="http://schemas.microsoft.com/office/drawing/2014/main" id="{4677F353-748D-415D-8D9F-B7E76AC37D7E}"/>
                </a:ext>
              </a:extLst>
            </p:cNvPr>
            <p:cNvGrpSpPr/>
            <p:nvPr/>
          </p:nvGrpSpPr>
          <p:grpSpPr>
            <a:xfrm>
              <a:off x="8886485" y="82648"/>
              <a:ext cx="454342" cy="573611"/>
              <a:chOff x="8888867" y="100911"/>
              <a:chExt cx="454342" cy="573611"/>
            </a:xfrm>
            <a:grpFill/>
          </p:grpSpPr>
          <p:sp>
            <p:nvSpPr>
              <p:cNvPr id="227" name="Flowchart: Connector 226">
                <a:extLst>
                  <a:ext uri="{FF2B5EF4-FFF2-40B4-BE49-F238E27FC236}">
                    <a16:creationId xmlns:a16="http://schemas.microsoft.com/office/drawing/2014/main" id="{52860F5D-1B76-4C76-BE0E-449F403B8E66}"/>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lowchart: Connector 227">
                <a:extLst>
                  <a:ext uri="{FF2B5EF4-FFF2-40B4-BE49-F238E27FC236}">
                    <a16:creationId xmlns:a16="http://schemas.microsoft.com/office/drawing/2014/main" id="{49BE4253-FC67-4AFD-86E5-A7AF2E3C7040}"/>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9" name="Rectangle: Rounded Corners 228">
            <a:extLst>
              <a:ext uri="{FF2B5EF4-FFF2-40B4-BE49-F238E27FC236}">
                <a16:creationId xmlns:a16="http://schemas.microsoft.com/office/drawing/2014/main" id="{BDB3046B-796B-458F-8CF6-BF340EEF0163}"/>
              </a:ext>
            </a:extLst>
          </p:cNvPr>
          <p:cNvSpPr/>
          <p:nvPr/>
        </p:nvSpPr>
        <p:spPr>
          <a:xfrm>
            <a:off x="2389122" y="218160"/>
            <a:ext cx="9596951" cy="1423514"/>
          </a:xfrm>
          <a:prstGeom prst="roundRect">
            <a:avLst/>
          </a:prstGeom>
          <a:noFill/>
          <a:ln w="57150">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TextBox 276">
            <a:extLst>
              <a:ext uri="{FF2B5EF4-FFF2-40B4-BE49-F238E27FC236}">
                <a16:creationId xmlns:a16="http://schemas.microsoft.com/office/drawing/2014/main" id="{991764FB-57C1-4BE5-A976-B28845664CAA}"/>
              </a:ext>
            </a:extLst>
          </p:cNvPr>
          <p:cNvSpPr txBox="1"/>
          <p:nvPr/>
        </p:nvSpPr>
        <p:spPr>
          <a:xfrm>
            <a:off x="11230465" y="-4207"/>
            <a:ext cx="933461" cy="369332"/>
          </a:xfrm>
          <a:prstGeom prst="rect">
            <a:avLst/>
          </a:prstGeom>
          <a:noFill/>
        </p:spPr>
        <p:txBody>
          <a:bodyPr wrap="none" rtlCol="0">
            <a:spAutoFit/>
            <a:scene3d>
              <a:camera prst="perspectiveFront"/>
              <a:lightRig rig="threePt" dir="t"/>
            </a:scene3d>
          </a:bodyPr>
          <a:lstStyle/>
          <a:p>
            <a:r>
              <a:rPr lang="en-US" b="1" spc="50">
                <a:ln w="0"/>
                <a:solidFill>
                  <a:schemeClr val="accent4">
                    <a:lumMod val="40000"/>
                    <a:lumOff val="60000"/>
                  </a:schemeClr>
                </a:solidFill>
                <a:effectLst>
                  <a:innerShdw blurRad="63500" dist="50800" dir="13500000">
                    <a:srgbClr val="000000">
                      <a:alpha val="50000"/>
                    </a:srgbClr>
                  </a:innerShdw>
                </a:effectLst>
                <a:latin typeface="UVN Bach Dang Nang" panose="02070803090706020303" pitchFamily="18" charset="0"/>
              </a:rPr>
              <a:t>KTUTS</a:t>
            </a:r>
          </a:p>
        </p:txBody>
      </p:sp>
      <p:sp>
        <p:nvSpPr>
          <p:cNvPr id="144" name="Freeform: Shape 143">
            <a:extLst>
              <a:ext uri="{FF2B5EF4-FFF2-40B4-BE49-F238E27FC236}">
                <a16:creationId xmlns:a16="http://schemas.microsoft.com/office/drawing/2014/main" id="{3422AF59-BB17-4A9F-A859-9D1684C5FC9B}"/>
              </a:ext>
            </a:extLst>
          </p:cNvPr>
          <p:cNvSpPr/>
          <p:nvPr/>
        </p:nvSpPr>
        <p:spPr>
          <a:xfrm>
            <a:off x="2495631" y="1792983"/>
            <a:ext cx="9314210" cy="4846851"/>
          </a:xfrm>
          <a:custGeom>
            <a:avLst/>
            <a:gdLst>
              <a:gd name="connsiteX0" fmla="*/ 0 w 3032745"/>
              <a:gd name="connsiteY0" fmla="*/ 0 h 1516372"/>
              <a:gd name="connsiteX1" fmla="*/ 3032745 w 3032745"/>
              <a:gd name="connsiteY1" fmla="*/ 0 h 1516372"/>
              <a:gd name="connsiteX2" fmla="*/ 3032745 w 3032745"/>
              <a:gd name="connsiteY2" fmla="*/ 1516372 h 1516372"/>
              <a:gd name="connsiteX3" fmla="*/ 0 w 3032745"/>
              <a:gd name="connsiteY3" fmla="*/ 1516372 h 1516372"/>
              <a:gd name="connsiteX4" fmla="*/ 0 w 3032745"/>
              <a:gd name="connsiteY4" fmla="*/ 0 h 1516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745" h="1516372">
                <a:moveTo>
                  <a:pt x="0" y="0"/>
                </a:moveTo>
                <a:lnTo>
                  <a:pt x="3032745" y="0"/>
                </a:lnTo>
                <a:lnTo>
                  <a:pt x="3032745" y="1516372"/>
                </a:lnTo>
                <a:lnTo>
                  <a:pt x="0" y="1516372"/>
                </a:lnTo>
                <a:lnTo>
                  <a:pt x="0" y="0"/>
                </a:lnTo>
                <a:close/>
              </a:path>
            </a:pathLst>
          </a:custGeom>
          <a:solidFill>
            <a:srgbClr val="FFE8D6"/>
          </a:solidFill>
          <a:ln w="38100">
            <a:solidFill>
              <a:srgbClr val="E6E6E6"/>
            </a:solidFill>
            <a:prstDash val="sysDash"/>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a:spcBef>
                <a:spcPct val="0"/>
              </a:spcBef>
              <a:spcAft>
                <a:spcPct val="35000"/>
              </a:spcAft>
            </a:pPr>
            <a:endParaRPr lang="en-US" sz="3200" b="1">
              <a:solidFill>
                <a:srgbClr val="FF0000"/>
              </a:solidFill>
              <a:latin typeface="Times New Roman (Headings)"/>
            </a:endParaRPr>
          </a:p>
          <a:p>
            <a:pPr marL="57150" lvl="0" indent="457200" defTabSz="1066800">
              <a:spcBef>
                <a:spcPct val="0"/>
              </a:spcBef>
              <a:spcAft>
                <a:spcPct val="35000"/>
              </a:spcAft>
            </a:pPr>
            <a:r>
              <a:rPr lang="en-US" sz="3200" b="1">
                <a:solidFill>
                  <a:srgbClr val="FF0000"/>
                </a:solidFill>
                <a:latin typeface="Times New Roman (Headings)"/>
              </a:rPr>
              <a:t>Ví dụ:</a:t>
            </a:r>
            <a:endParaRPr lang="vi-VN" sz="3200" b="1">
              <a:solidFill>
                <a:srgbClr val="FF0000"/>
              </a:solidFill>
              <a:latin typeface="Times New Roman (Headings)"/>
            </a:endParaRPr>
          </a:p>
          <a:p>
            <a:pPr marL="57150" lvl="0" indent="457200" defTabSz="1066800">
              <a:spcBef>
                <a:spcPct val="0"/>
              </a:spcBef>
              <a:spcAft>
                <a:spcPct val="35000"/>
              </a:spcAft>
            </a:pPr>
            <a:r>
              <a:rPr lang="vi-VN" sz="2800" i="1">
                <a:solidFill>
                  <a:srgbClr val="C00000"/>
                </a:solidFill>
                <a:latin typeface="Times New Roman (Headings)"/>
              </a:rPr>
              <a:t>Mở bài trực tiếp: </a:t>
            </a:r>
          </a:p>
          <a:p>
            <a:pPr marL="57150" lvl="0" indent="457200" defTabSz="1066800">
              <a:spcBef>
                <a:spcPct val="0"/>
              </a:spcBef>
              <a:spcAft>
                <a:spcPct val="35000"/>
              </a:spcAft>
            </a:pPr>
            <a:r>
              <a:rPr lang="vi-VN" sz="2800" b="1">
                <a:solidFill>
                  <a:schemeClr val="tx1"/>
                </a:solidFill>
                <a:latin typeface="Times New Roman (Headings)"/>
              </a:rPr>
              <a:t>	Chiếc bàn học sinh này là người bạn ở trường thân thiết với tôi gần hai năm nay.</a:t>
            </a:r>
            <a:endParaRPr lang="en-US" sz="2800" b="1">
              <a:solidFill>
                <a:schemeClr val="tx1"/>
              </a:solidFill>
              <a:latin typeface="Times New Roman (Headings)"/>
            </a:endParaRPr>
          </a:p>
          <a:p>
            <a:pPr marL="57150" lvl="0" indent="457200" defTabSz="1066800">
              <a:spcBef>
                <a:spcPct val="0"/>
              </a:spcBef>
              <a:spcAft>
                <a:spcPct val="35000"/>
              </a:spcAft>
            </a:pPr>
            <a:r>
              <a:rPr lang="vi-VN" sz="2800" i="1">
                <a:solidFill>
                  <a:srgbClr val="C00000"/>
                </a:solidFill>
                <a:latin typeface="Times New Roman (Headings)"/>
              </a:rPr>
              <a:t>Mở bài gián tiếp: </a:t>
            </a:r>
          </a:p>
          <a:p>
            <a:pPr marL="57150" lvl="0" indent="457200" defTabSz="1066800">
              <a:spcBef>
                <a:spcPct val="0"/>
              </a:spcBef>
              <a:spcAft>
                <a:spcPct val="35000"/>
              </a:spcAft>
            </a:pPr>
            <a:r>
              <a:rPr lang="vi-VN" sz="2800" b="1">
                <a:solidFill>
                  <a:schemeClr val="tx1"/>
                </a:solidFill>
                <a:latin typeface="Times New Roman (Headings)"/>
              </a:rPr>
              <a:t>	Tôi rất yêu gia đình tôi, ngôi nhà của tôi. Ở đó , tôi có bố mẹ và em trai thân thương, có những đồ vật, đồ chơi thân quen và một góc học tập sáng sủa. Nổi bật trong góc học tập đó là cái bàn học xinh xắn của tôi.</a:t>
            </a:r>
          </a:p>
          <a:p>
            <a:pPr lvl="0" indent="457200" defTabSz="1066800">
              <a:lnSpc>
                <a:spcPct val="90000"/>
              </a:lnSpc>
              <a:spcBef>
                <a:spcPct val="0"/>
              </a:spcBef>
              <a:spcAft>
                <a:spcPct val="35000"/>
              </a:spcAft>
            </a:pPr>
            <a:endParaRPr lang="vi-VN" sz="3200" b="1">
              <a:solidFill>
                <a:schemeClr val="tx1"/>
              </a:solidFill>
              <a:latin typeface="Times New Roman (Headings)"/>
            </a:endParaRPr>
          </a:p>
        </p:txBody>
      </p:sp>
      <p:grpSp>
        <p:nvGrpSpPr>
          <p:cNvPr id="155" name="Group 154">
            <a:extLst>
              <a:ext uri="{FF2B5EF4-FFF2-40B4-BE49-F238E27FC236}">
                <a16:creationId xmlns:a16="http://schemas.microsoft.com/office/drawing/2014/main" id="{46670DFF-6121-4CD7-8D58-E6F90E3717A3}"/>
              </a:ext>
            </a:extLst>
          </p:cNvPr>
          <p:cNvGrpSpPr/>
          <p:nvPr/>
        </p:nvGrpSpPr>
        <p:grpSpPr>
          <a:xfrm>
            <a:off x="10914550" y="1403488"/>
            <a:ext cx="984022" cy="532332"/>
            <a:chOff x="8689555" y="487909"/>
            <a:chExt cx="984022" cy="532332"/>
          </a:xfrm>
          <a:solidFill>
            <a:srgbClr val="DDBEA9"/>
          </a:solidFill>
        </p:grpSpPr>
        <p:sp>
          <p:nvSpPr>
            <p:cNvPr id="156" name="Flowchart: Connector 155">
              <a:extLst>
                <a:ext uri="{FF2B5EF4-FFF2-40B4-BE49-F238E27FC236}">
                  <a16:creationId xmlns:a16="http://schemas.microsoft.com/office/drawing/2014/main" id="{DBE4263B-E7BA-4978-B9F4-66BC2BA83B54}"/>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a:extLst>
                <a:ext uri="{FF2B5EF4-FFF2-40B4-BE49-F238E27FC236}">
                  <a16:creationId xmlns:a16="http://schemas.microsoft.com/office/drawing/2014/main" id="{A88C4D98-1048-4380-A905-7FD45DD9DEEC}"/>
                </a:ext>
              </a:extLst>
            </p:cNvPr>
            <p:cNvGrpSpPr/>
            <p:nvPr/>
          </p:nvGrpSpPr>
          <p:grpSpPr>
            <a:xfrm>
              <a:off x="8689555" y="487909"/>
              <a:ext cx="541075" cy="532332"/>
              <a:chOff x="8706068" y="485775"/>
              <a:chExt cx="541075" cy="532332"/>
            </a:xfrm>
            <a:grpFill/>
          </p:grpSpPr>
          <p:sp>
            <p:nvSpPr>
              <p:cNvPr id="158" name="Flowchart: Connector 157">
                <a:extLst>
                  <a:ext uri="{FF2B5EF4-FFF2-40B4-BE49-F238E27FC236}">
                    <a16:creationId xmlns:a16="http://schemas.microsoft.com/office/drawing/2014/main" id="{D5D98CE1-0753-49BD-AD26-E64E304CF040}"/>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Connector 158">
                <a:extLst>
                  <a:ext uri="{FF2B5EF4-FFF2-40B4-BE49-F238E27FC236}">
                    <a16:creationId xmlns:a16="http://schemas.microsoft.com/office/drawing/2014/main" id="{8BB7EBE5-77C0-4C3B-9E29-04384CAE61B7}"/>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41" name="Picture 18">
            <a:extLst>
              <a:ext uri="{FF2B5EF4-FFF2-40B4-BE49-F238E27FC236}">
                <a16:creationId xmlns:a16="http://schemas.microsoft.com/office/drawing/2014/main" id="{388A850C-C7E6-442D-931C-959D4EBA13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952" y="3069331"/>
            <a:ext cx="1463752" cy="15458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8" name="Picture 237">
            <a:extLst>
              <a:ext uri="{FF2B5EF4-FFF2-40B4-BE49-F238E27FC236}">
                <a16:creationId xmlns:a16="http://schemas.microsoft.com/office/drawing/2014/main" id="{237A9673-F17E-4373-8B94-0132A7EDF3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4696" y="3670754"/>
            <a:ext cx="935145" cy="787392"/>
          </a:xfrm>
          <a:prstGeom prst="rect">
            <a:avLst/>
          </a:prstGeom>
          <a:ln>
            <a:solidFill>
              <a:schemeClr val="tx1"/>
            </a:solidFill>
          </a:ln>
        </p:spPr>
      </p:pic>
      <p:pic>
        <p:nvPicPr>
          <p:cNvPr id="231" name="Picture 230">
            <a:extLst>
              <a:ext uri="{FF2B5EF4-FFF2-40B4-BE49-F238E27FC236}">
                <a16:creationId xmlns:a16="http://schemas.microsoft.com/office/drawing/2014/main" id="{C8424308-54C2-45A3-85DB-872EFFD98798}"/>
              </a:ext>
            </a:extLst>
          </p:cNvPr>
          <p:cNvPicPr>
            <a:picLocks noChangeAspect="1"/>
          </p:cNvPicPr>
          <p:nvPr/>
        </p:nvPicPr>
        <p:blipFill>
          <a:blip r:embed="rId4">
            <a:clrChange>
              <a:clrFrom>
                <a:srgbClr val="FCFBF4"/>
              </a:clrFrom>
              <a:clrTo>
                <a:srgbClr val="FCFBF4">
                  <a:alpha val="0"/>
                </a:srgbClr>
              </a:clrTo>
            </a:clrChange>
            <a:extLst>
              <a:ext uri="{28A0092B-C50C-407E-A947-70E740481C1C}">
                <a14:useLocalDpi xmlns:a14="http://schemas.microsoft.com/office/drawing/2010/main" val="0"/>
              </a:ext>
            </a:extLst>
          </a:blip>
          <a:stretch>
            <a:fillRect/>
          </a:stretch>
        </p:blipFill>
        <p:spPr>
          <a:xfrm>
            <a:off x="139515" y="5131764"/>
            <a:ext cx="2166649" cy="1624987"/>
          </a:xfrm>
          <a:prstGeom prst="rect">
            <a:avLst/>
          </a:prstGeom>
        </p:spPr>
      </p:pic>
      <p:sp>
        <p:nvSpPr>
          <p:cNvPr id="143" name="Rectangle: Rounded Corners 142">
            <a:extLst>
              <a:ext uri="{FF2B5EF4-FFF2-40B4-BE49-F238E27FC236}">
                <a16:creationId xmlns:a16="http://schemas.microsoft.com/office/drawing/2014/main" id="{54AD5B4B-0BF7-4E05-812B-331ECBE22F97}"/>
              </a:ext>
            </a:extLst>
          </p:cNvPr>
          <p:cNvSpPr/>
          <p:nvPr/>
        </p:nvSpPr>
        <p:spPr>
          <a:xfrm>
            <a:off x="2455766" y="296149"/>
            <a:ext cx="9413295" cy="1232476"/>
          </a:xfrm>
          <a:prstGeom prst="roundRect">
            <a:avLst/>
          </a:prstGeom>
          <a:solidFill>
            <a:srgbClr val="C00000">
              <a:alpha val="80000"/>
            </a:srgb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extBox 248">
            <a:extLst>
              <a:ext uri="{FF2B5EF4-FFF2-40B4-BE49-F238E27FC236}">
                <a16:creationId xmlns:a16="http://schemas.microsoft.com/office/drawing/2014/main" id="{D4BE5859-FE57-4B64-8864-F2EFF659C3CD}"/>
              </a:ext>
            </a:extLst>
          </p:cNvPr>
          <p:cNvSpPr txBox="1"/>
          <p:nvPr/>
        </p:nvSpPr>
        <p:spPr>
          <a:xfrm>
            <a:off x="2580734" y="297638"/>
            <a:ext cx="9187685" cy="1077218"/>
          </a:xfrm>
          <a:prstGeom prst="rect">
            <a:avLst/>
          </a:prstGeom>
          <a:noFill/>
        </p:spPr>
        <p:txBody>
          <a:bodyPr wrap="square">
            <a:spAutoFit/>
          </a:bodyPr>
          <a:lstStyle/>
          <a:p>
            <a:r>
              <a:rPr lang="en-US" altLang="vi-VN" sz="3200" b="1">
                <a:solidFill>
                  <a:schemeClr val="bg1"/>
                </a:solidFill>
                <a:latin typeface="Times New Roman" panose="02020603050405020304" pitchFamily="18" charset="0"/>
                <a:cs typeface="Times New Roman" panose="02020603050405020304" pitchFamily="18" charset="0"/>
              </a:rPr>
              <a:t>2. Viết một đoạn văn mở bài cho bài văn miêu tả cái bàn học của em.</a:t>
            </a:r>
          </a:p>
        </p:txBody>
      </p:sp>
      <p:grpSp>
        <p:nvGrpSpPr>
          <p:cNvPr id="150" name="Group 149">
            <a:extLst>
              <a:ext uri="{FF2B5EF4-FFF2-40B4-BE49-F238E27FC236}">
                <a16:creationId xmlns:a16="http://schemas.microsoft.com/office/drawing/2014/main" id="{5EB7A4CA-FBF6-40D3-B1AE-079CE65C3008}"/>
              </a:ext>
            </a:extLst>
          </p:cNvPr>
          <p:cNvGrpSpPr/>
          <p:nvPr/>
        </p:nvGrpSpPr>
        <p:grpSpPr>
          <a:xfrm>
            <a:off x="11140640" y="986070"/>
            <a:ext cx="735968" cy="573611"/>
            <a:chOff x="8886485" y="82648"/>
            <a:chExt cx="735968" cy="573611"/>
          </a:xfrm>
          <a:solidFill>
            <a:srgbClr val="DDBEA9"/>
          </a:solidFill>
        </p:grpSpPr>
        <p:sp>
          <p:nvSpPr>
            <p:cNvPr id="151" name="Flowchart: Connector 150">
              <a:extLst>
                <a:ext uri="{FF2B5EF4-FFF2-40B4-BE49-F238E27FC236}">
                  <a16:creationId xmlns:a16="http://schemas.microsoft.com/office/drawing/2014/main" id="{DC411934-3C56-4046-B45B-05EB42CE4EDC}"/>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2C5D95B8-4584-4880-A574-7B991D2813E2}"/>
                </a:ext>
              </a:extLst>
            </p:cNvPr>
            <p:cNvGrpSpPr/>
            <p:nvPr/>
          </p:nvGrpSpPr>
          <p:grpSpPr>
            <a:xfrm>
              <a:off x="8886485" y="82648"/>
              <a:ext cx="454342" cy="573611"/>
              <a:chOff x="8888867" y="100911"/>
              <a:chExt cx="454342" cy="573611"/>
            </a:xfrm>
            <a:grpFill/>
          </p:grpSpPr>
          <p:sp>
            <p:nvSpPr>
              <p:cNvPr id="153" name="Flowchart: Connector 152">
                <a:extLst>
                  <a:ext uri="{FF2B5EF4-FFF2-40B4-BE49-F238E27FC236}">
                    <a16:creationId xmlns:a16="http://schemas.microsoft.com/office/drawing/2014/main" id="{BFB4DDC4-5C83-4435-A5EE-EC2A98F50FE5}"/>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Connector 153">
                <a:extLst>
                  <a:ext uri="{FF2B5EF4-FFF2-40B4-BE49-F238E27FC236}">
                    <a16:creationId xmlns:a16="http://schemas.microsoft.com/office/drawing/2014/main" id="{ECFBF6EE-FF89-46C5-AF23-6239C4BC76E3}"/>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34" name="Picture 233">
            <a:extLst>
              <a:ext uri="{FF2B5EF4-FFF2-40B4-BE49-F238E27FC236}">
                <a16:creationId xmlns:a16="http://schemas.microsoft.com/office/drawing/2014/main" id="{2F0340D9-8879-42B0-8092-7660C434159A}"/>
              </a:ext>
            </a:extLst>
          </p:cNvPr>
          <p:cNvPicPr>
            <a:picLocks noChangeAspect="1"/>
          </p:cNvPicPr>
          <p:nvPr/>
        </p:nvPicPr>
        <p:blipFill>
          <a:blip r:embed="rId5">
            <a:clrChange>
              <a:clrFrom>
                <a:srgbClr val="F4EFF2"/>
              </a:clrFrom>
              <a:clrTo>
                <a:srgbClr val="F4EFF2">
                  <a:alpha val="0"/>
                </a:srgbClr>
              </a:clrTo>
            </a:clrChange>
            <a:extLst>
              <a:ext uri="{28A0092B-C50C-407E-A947-70E740481C1C}">
                <a14:useLocalDpi xmlns:a14="http://schemas.microsoft.com/office/drawing/2010/main" val="0"/>
              </a:ext>
            </a:extLst>
          </a:blip>
          <a:stretch>
            <a:fillRect/>
          </a:stretch>
        </p:blipFill>
        <p:spPr>
          <a:xfrm>
            <a:off x="9988653" y="1774328"/>
            <a:ext cx="1582851" cy="1187138"/>
          </a:xfrm>
          <a:prstGeom prst="rect">
            <a:avLst/>
          </a:prstGeom>
        </p:spPr>
      </p:pic>
    </p:spTree>
    <p:extLst>
      <p:ext uri="{BB962C8B-B14F-4D97-AF65-F5344CB8AC3E}">
        <p14:creationId xmlns:p14="http://schemas.microsoft.com/office/powerpoint/2010/main" val="16728807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4">
                                            <p:txEl>
                                              <p:pRg st="2" end="2"/>
                                            </p:txEl>
                                          </p:spTgt>
                                        </p:tgtEl>
                                        <p:attrNameLst>
                                          <p:attrName>style.visibility</p:attrName>
                                        </p:attrNameLst>
                                      </p:cBhvr>
                                      <p:to>
                                        <p:strVal val="visible"/>
                                      </p:to>
                                    </p:set>
                                    <p:animEffect transition="in" filter="wipe(up)">
                                      <p:cBhvr>
                                        <p:cTn id="7" dur="500"/>
                                        <p:tgtEl>
                                          <p:spTgt spid="144">
                                            <p:txEl>
                                              <p:pRg st="2" end="2"/>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44">
                                            <p:txEl>
                                              <p:pRg st="3" end="3"/>
                                            </p:txEl>
                                          </p:spTgt>
                                        </p:tgtEl>
                                        <p:attrNameLst>
                                          <p:attrName>style.visibility</p:attrName>
                                        </p:attrNameLst>
                                      </p:cBhvr>
                                      <p:to>
                                        <p:strVal val="visible"/>
                                      </p:to>
                                    </p:set>
                                    <p:animEffect transition="in" filter="wipe(up)">
                                      <p:cBhvr>
                                        <p:cTn id="10" dur="500"/>
                                        <p:tgtEl>
                                          <p:spTgt spid="144">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44">
                                            <p:txEl>
                                              <p:pRg st="4" end="4"/>
                                            </p:txEl>
                                          </p:spTgt>
                                        </p:tgtEl>
                                        <p:attrNameLst>
                                          <p:attrName>style.visibility</p:attrName>
                                        </p:attrNameLst>
                                      </p:cBhvr>
                                      <p:to>
                                        <p:strVal val="visible"/>
                                      </p:to>
                                    </p:set>
                                    <p:animEffect transition="in" filter="wipe(up)">
                                      <p:cBhvr>
                                        <p:cTn id="15" dur="500"/>
                                        <p:tgtEl>
                                          <p:spTgt spid="144">
                                            <p:txEl>
                                              <p:pRg st="4" end="4"/>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144">
                                            <p:txEl>
                                              <p:pRg st="5" end="5"/>
                                            </p:txEl>
                                          </p:spTgt>
                                        </p:tgtEl>
                                        <p:attrNameLst>
                                          <p:attrName>style.visibility</p:attrName>
                                        </p:attrNameLst>
                                      </p:cBhvr>
                                      <p:to>
                                        <p:strVal val="visible"/>
                                      </p:to>
                                    </p:set>
                                    <p:animEffect transition="in" filter="wipe(up)">
                                      <p:cBhvr>
                                        <p:cTn id="18" dur="500"/>
                                        <p:tgtEl>
                                          <p:spTgt spid="14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 name="Group 148">
            <a:extLst>
              <a:ext uri="{FF2B5EF4-FFF2-40B4-BE49-F238E27FC236}">
                <a16:creationId xmlns:a16="http://schemas.microsoft.com/office/drawing/2014/main" id="{E8E9B862-D627-44FE-B313-DD086DB33D82}"/>
              </a:ext>
            </a:extLst>
          </p:cNvPr>
          <p:cNvGrpSpPr/>
          <p:nvPr/>
        </p:nvGrpSpPr>
        <p:grpSpPr>
          <a:xfrm>
            <a:off x="706622" y="426892"/>
            <a:ext cx="10771869" cy="6138767"/>
            <a:chOff x="706622" y="426892"/>
            <a:chExt cx="10771869" cy="6138767"/>
          </a:xfrm>
        </p:grpSpPr>
        <p:grpSp>
          <p:nvGrpSpPr>
            <p:cNvPr id="2" name="Group 1">
              <a:extLst>
                <a:ext uri="{FF2B5EF4-FFF2-40B4-BE49-F238E27FC236}">
                  <a16:creationId xmlns:a16="http://schemas.microsoft.com/office/drawing/2014/main" id="{0DCB7A3F-5BDC-4128-8A09-F205F7FE40D0}"/>
                </a:ext>
              </a:extLst>
            </p:cNvPr>
            <p:cNvGrpSpPr/>
            <p:nvPr/>
          </p:nvGrpSpPr>
          <p:grpSpPr>
            <a:xfrm>
              <a:off x="713509" y="426892"/>
              <a:ext cx="10764982" cy="6133235"/>
              <a:chOff x="713509" y="426892"/>
              <a:chExt cx="10764982" cy="6133235"/>
            </a:xfrm>
          </p:grpSpPr>
          <p:sp>
            <p:nvSpPr>
              <p:cNvPr id="3" name="Rectangle: Rounded Corners 2">
                <a:extLst>
                  <a:ext uri="{FF2B5EF4-FFF2-40B4-BE49-F238E27FC236}">
                    <a16:creationId xmlns:a16="http://schemas.microsoft.com/office/drawing/2014/main" id="{9C61B951-352F-4C17-8871-A197032E192C}"/>
                  </a:ext>
                </a:extLst>
              </p:cNvPr>
              <p:cNvSpPr/>
              <p:nvPr/>
            </p:nvSpPr>
            <p:spPr>
              <a:xfrm>
                <a:off x="713509" y="547255"/>
                <a:ext cx="10764982" cy="6012872"/>
              </a:xfrm>
              <a:prstGeom prst="roundRect">
                <a:avLst>
                  <a:gd name="adj" fmla="val 9985"/>
                </a:avLst>
              </a:prstGeom>
              <a:solidFill>
                <a:srgbClr val="FF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2827046F-E619-48F6-9F41-CAA7812A9636}"/>
                  </a:ext>
                </a:extLst>
              </p:cNvPr>
              <p:cNvGrpSpPr/>
              <p:nvPr/>
            </p:nvGrpSpPr>
            <p:grpSpPr>
              <a:xfrm>
                <a:off x="713509" y="426892"/>
                <a:ext cx="10764982" cy="1167248"/>
                <a:chOff x="713509" y="426892"/>
                <a:chExt cx="10764982" cy="1167248"/>
              </a:xfrm>
            </p:grpSpPr>
            <p:sp>
              <p:nvSpPr>
                <p:cNvPr id="5" name="Rectangle: Rounded Corners 4">
                  <a:extLst>
                    <a:ext uri="{FF2B5EF4-FFF2-40B4-BE49-F238E27FC236}">
                      <a16:creationId xmlns:a16="http://schemas.microsoft.com/office/drawing/2014/main" id="{AEE9FE39-616E-4B71-896A-47B0465C1792}"/>
                    </a:ext>
                  </a:extLst>
                </p:cNvPr>
                <p:cNvSpPr/>
                <p:nvPr/>
              </p:nvSpPr>
              <p:spPr>
                <a:xfrm>
                  <a:off x="713509" y="520413"/>
                  <a:ext cx="10764982" cy="1073727"/>
                </a:xfrm>
                <a:prstGeom prst="roundRect">
                  <a:avLst>
                    <a:gd name="adj" fmla="val 5000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6C07C40-CB4E-4F25-9046-C82ED3664A90}"/>
                    </a:ext>
                  </a:extLst>
                </p:cNvPr>
                <p:cNvGrpSpPr/>
                <p:nvPr/>
              </p:nvGrpSpPr>
              <p:grpSpPr>
                <a:xfrm>
                  <a:off x="1302327" y="775855"/>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6" name="Rectangle 45">
                    <a:extLst>
                      <a:ext uri="{FF2B5EF4-FFF2-40B4-BE49-F238E27FC236}">
                        <a16:creationId xmlns:a16="http://schemas.microsoft.com/office/drawing/2014/main" id="{12E0F38F-75C4-4B7A-9F1E-45089B67BB90}"/>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1CDD146-1466-40B2-B121-1F75858E75F1}"/>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C7D1FB3-92EF-4565-BE33-C48ADE91A307}"/>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351515D-2FEF-4AC8-8362-1302617AB42C}"/>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4324801-292B-4114-9ADD-AF89729E09E2}"/>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CD095EB5-0E48-42DF-A9F3-6D27CFDD07B3}"/>
                    </a:ext>
                  </a:extLst>
                </p:cNvPr>
                <p:cNvGrpSpPr/>
                <p:nvPr/>
              </p:nvGrpSpPr>
              <p:grpSpPr>
                <a:xfrm>
                  <a:off x="3860234" y="789709"/>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1" name="Rectangle 40">
                    <a:extLst>
                      <a:ext uri="{FF2B5EF4-FFF2-40B4-BE49-F238E27FC236}">
                        <a16:creationId xmlns:a16="http://schemas.microsoft.com/office/drawing/2014/main" id="{D4F65B09-4950-45BF-8446-FFFB3E5B06F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73C73CA-ACE7-45F0-8DC9-AAAD09A48702}"/>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0565287-FA46-4014-8AF7-70A599C7FD36}"/>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39D389F-04BD-4171-A3E0-5D6E05B373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45FAEA1-7B24-4780-8939-7C8D02B50B74}"/>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D22ED510-15D4-4B40-8395-C17E3ADF66D0}"/>
                    </a:ext>
                  </a:extLst>
                </p:cNvPr>
                <p:cNvGrpSpPr/>
                <p:nvPr/>
              </p:nvGrpSpPr>
              <p:grpSpPr>
                <a:xfrm>
                  <a:off x="6418141" y="803563"/>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36" name="Rectangle 35">
                    <a:extLst>
                      <a:ext uri="{FF2B5EF4-FFF2-40B4-BE49-F238E27FC236}">
                        <a16:creationId xmlns:a16="http://schemas.microsoft.com/office/drawing/2014/main" id="{3DBAC390-87D8-4847-BAF1-BF3C77B04F6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2E897EE-C9C0-4F89-84E3-C48F23B04366}"/>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CB7B0C-7C4D-4BD8-AC96-BD50B620AA09}"/>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B8AEA7-EF72-4345-A080-73BE603E79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501FA5B-B5A1-4B6D-B41D-EFD3F8CFC55B}"/>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99F5D67D-6247-4A14-951B-BEABC969521A}"/>
                    </a:ext>
                  </a:extLst>
                </p:cNvPr>
                <p:cNvGrpSpPr/>
                <p:nvPr/>
              </p:nvGrpSpPr>
              <p:grpSpPr>
                <a:xfrm>
                  <a:off x="8976048" y="817417"/>
                  <a:ext cx="1827075" cy="401781"/>
                  <a:chOff x="1302327" y="775855"/>
                  <a:chExt cx="1827075" cy="401781"/>
                </a:xfrm>
                <a:solidFill>
                  <a:schemeClr val="bg1"/>
                </a:solidFill>
                <a:effectLst>
                  <a:outerShdw blurRad="50800" dist="38100" dir="2700000" algn="tl" rotWithShape="0">
                    <a:prstClr val="black">
                      <a:alpha val="40000"/>
                    </a:prstClr>
                  </a:outerShdw>
                </a:effectLst>
              </p:grpSpPr>
              <p:sp>
                <p:nvSpPr>
                  <p:cNvPr id="32" name="Rectangle 31">
                    <a:extLst>
                      <a:ext uri="{FF2B5EF4-FFF2-40B4-BE49-F238E27FC236}">
                        <a16:creationId xmlns:a16="http://schemas.microsoft.com/office/drawing/2014/main" id="{EA906324-9450-456F-AE61-5A65D254E7B1}"/>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721282E-6747-4AED-84EA-30D5978AC71A}"/>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9E566E0-2B34-4405-B7F1-6623F1BAA41E}"/>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FC8FBC0-29F9-4178-9D0D-FEAACCADBDE7}"/>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DE9966DC-6EE5-4ABC-BC72-E71D10BBC624}"/>
                    </a:ext>
                  </a:extLst>
                </p:cNvPr>
                <p:cNvGrpSpPr/>
                <p:nvPr/>
              </p:nvGrpSpPr>
              <p:grpSpPr>
                <a:xfrm>
                  <a:off x="1447800" y="426892"/>
                  <a:ext cx="3072258" cy="556780"/>
                  <a:chOff x="1447800" y="426892"/>
                  <a:chExt cx="3072258" cy="556780"/>
                </a:xfrm>
              </p:grpSpPr>
              <p:cxnSp>
                <p:nvCxnSpPr>
                  <p:cNvPr id="25" name="Straight Connector 24">
                    <a:extLst>
                      <a:ext uri="{FF2B5EF4-FFF2-40B4-BE49-F238E27FC236}">
                        <a16:creationId xmlns:a16="http://schemas.microsoft.com/office/drawing/2014/main" id="{CD05FF26-96CF-4687-917D-D8BDD392B67E}"/>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25A2558-D6D2-4910-8F5A-C46D162D38CC}"/>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6AED084-ABF6-45D5-AD05-1728AD217ADD}"/>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966D0D7-D466-4608-9B61-DA3DB0B40EC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A70EF5-A006-4020-87A9-D5C8DDADD236}"/>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2D99307-4F18-481C-BC1B-3D8F3F98412C}"/>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CA50CC6-4A8C-4E91-AF86-E1DD1E24851D}"/>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23B9551-4F5F-4167-BE59-7FB3A5F1D2C3}"/>
                    </a:ext>
                  </a:extLst>
                </p:cNvPr>
                <p:cNvGrpSpPr/>
                <p:nvPr/>
              </p:nvGrpSpPr>
              <p:grpSpPr>
                <a:xfrm>
                  <a:off x="5024034" y="440746"/>
                  <a:ext cx="3072258" cy="556780"/>
                  <a:chOff x="1447800" y="426892"/>
                  <a:chExt cx="3072258" cy="556780"/>
                </a:xfrm>
              </p:grpSpPr>
              <p:cxnSp>
                <p:nvCxnSpPr>
                  <p:cNvPr id="18" name="Straight Connector 17">
                    <a:extLst>
                      <a:ext uri="{FF2B5EF4-FFF2-40B4-BE49-F238E27FC236}">
                        <a16:creationId xmlns:a16="http://schemas.microsoft.com/office/drawing/2014/main" id="{A0122D7F-6DC3-4E6E-915F-331D330BFC03}"/>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4DB046-A7AD-44E5-930F-13B8177EF36E}"/>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FE0E16-BDF8-4EE5-9D15-4FED1DBD6ACC}"/>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0D9C5EB-339C-450D-AB75-FDBECF6F610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07795F-CFAA-4E93-AC87-445311EA64F0}"/>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55F26D3-0F07-47CD-9FC7-01CAAAA4F6D3}"/>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C663474-BB45-420E-9F8B-3BD65F78090C}"/>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90D7685B-B7D2-4EEF-A2A0-8DFD496D7EF5}"/>
                    </a:ext>
                  </a:extLst>
                </p:cNvPr>
                <p:cNvGrpSpPr/>
                <p:nvPr/>
              </p:nvGrpSpPr>
              <p:grpSpPr>
                <a:xfrm>
                  <a:off x="8600268" y="443345"/>
                  <a:ext cx="2043567" cy="554181"/>
                  <a:chOff x="1447800" y="429491"/>
                  <a:chExt cx="2043567" cy="554181"/>
                </a:xfrm>
              </p:grpSpPr>
              <p:cxnSp>
                <p:nvCxnSpPr>
                  <p:cNvPr id="13" name="Straight Connector 12">
                    <a:extLst>
                      <a:ext uri="{FF2B5EF4-FFF2-40B4-BE49-F238E27FC236}">
                        <a16:creationId xmlns:a16="http://schemas.microsoft.com/office/drawing/2014/main" id="{B7DCC0E9-6FE0-466D-A512-3E34E106BF97}"/>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119742-FB0E-4D9E-B4D5-F9622EBEC84F}"/>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88E114B-DFE2-4CC4-ADEF-230A913C50B2}"/>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C4C91C-7433-432B-B3FA-0BE349CFE96D}"/>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516C0C7-A73C-4AD1-8283-90162390CD24}"/>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grpSp>
        <p:grpSp>
          <p:nvGrpSpPr>
            <p:cNvPr id="148" name="Group 147">
              <a:extLst>
                <a:ext uri="{FF2B5EF4-FFF2-40B4-BE49-F238E27FC236}">
                  <a16:creationId xmlns:a16="http://schemas.microsoft.com/office/drawing/2014/main" id="{BA088CAC-7A52-470A-9587-C17690DFF568}"/>
                </a:ext>
              </a:extLst>
            </p:cNvPr>
            <p:cNvGrpSpPr/>
            <p:nvPr/>
          </p:nvGrpSpPr>
          <p:grpSpPr>
            <a:xfrm>
              <a:off x="706622" y="1560743"/>
              <a:ext cx="10771869" cy="5004916"/>
              <a:chOff x="706622" y="1560743"/>
              <a:chExt cx="10771869" cy="5004916"/>
            </a:xfrm>
          </p:grpSpPr>
          <p:grpSp>
            <p:nvGrpSpPr>
              <p:cNvPr id="106" name="Group 105">
                <a:extLst>
                  <a:ext uri="{FF2B5EF4-FFF2-40B4-BE49-F238E27FC236}">
                    <a16:creationId xmlns:a16="http://schemas.microsoft.com/office/drawing/2014/main" id="{5F224318-4FC7-497A-BB2A-A6B7D5B21BC2}"/>
                  </a:ext>
                </a:extLst>
              </p:cNvPr>
              <p:cNvGrpSpPr/>
              <p:nvPr/>
            </p:nvGrpSpPr>
            <p:grpSpPr>
              <a:xfrm>
                <a:off x="1066801" y="1560743"/>
                <a:ext cx="3084379" cy="4999384"/>
                <a:chOff x="1066801" y="1560743"/>
                <a:chExt cx="3084379" cy="4999384"/>
              </a:xfrm>
            </p:grpSpPr>
            <p:cxnSp>
              <p:nvCxnSpPr>
                <p:cNvPr id="98" name="Straight Connector 97">
                  <a:extLst>
                    <a:ext uri="{FF2B5EF4-FFF2-40B4-BE49-F238E27FC236}">
                      <a16:creationId xmlns:a16="http://schemas.microsoft.com/office/drawing/2014/main" id="{4B8148D3-B039-4ED8-B1C7-8F113EFB7493}"/>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C5D891B-219B-4BEA-80F5-DB88422EFF1E}"/>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1209A0D-1BE4-411E-B0BA-68C5707BBFBC}"/>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14B7426-5AEB-4BC8-89BF-2BCD000927A1}"/>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250308C-3538-41EF-8B47-205E7FAF6015}"/>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C05E01D-6863-4A10-9687-C9515463187C}"/>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0761E65-2F40-403E-A2B6-EEE3CB65884C}"/>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66A042A-5D88-478C-BA02-E29EE6A81A79}"/>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F96B4538-F915-42E3-95B6-44F573F3E39A}"/>
                  </a:ext>
                </a:extLst>
              </p:cNvPr>
              <p:cNvGrpSpPr/>
              <p:nvPr/>
            </p:nvGrpSpPr>
            <p:grpSpPr>
              <a:xfrm>
                <a:off x="4577238" y="1566275"/>
                <a:ext cx="3084379" cy="4999384"/>
                <a:chOff x="1066801" y="1560743"/>
                <a:chExt cx="3084379" cy="4999384"/>
              </a:xfrm>
            </p:grpSpPr>
            <p:cxnSp>
              <p:nvCxnSpPr>
                <p:cNvPr id="108" name="Straight Connector 107">
                  <a:extLst>
                    <a:ext uri="{FF2B5EF4-FFF2-40B4-BE49-F238E27FC236}">
                      <a16:creationId xmlns:a16="http://schemas.microsoft.com/office/drawing/2014/main" id="{BB7D2F32-986A-4D36-ADED-59E98348BBA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321F40A-E6BD-4921-B6A4-80D2DAAB5B8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E044C47-8782-47A0-98C8-571EEC553EE8}"/>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4F6923E-07FD-4C67-9949-293A857614F7}"/>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FD0C3BF-5B81-47B3-9370-4AA29651A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FDF3A49-928F-4FB0-B52C-7C9B6F0DE6D2}"/>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0629323-2318-4D32-BCE6-2E1A0C1FB429}"/>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8691FE3-4CFC-4662-AFAB-BF260588586C}"/>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B1468A5E-C796-487B-B3B9-87BC4BD8E614}"/>
                  </a:ext>
                </a:extLst>
              </p:cNvPr>
              <p:cNvGrpSpPr/>
              <p:nvPr/>
            </p:nvGrpSpPr>
            <p:grpSpPr>
              <a:xfrm>
                <a:off x="8083318" y="1560743"/>
                <a:ext cx="3015106" cy="4999384"/>
                <a:chOff x="1066801" y="1560743"/>
                <a:chExt cx="3015106" cy="4999384"/>
              </a:xfrm>
            </p:grpSpPr>
            <p:cxnSp>
              <p:nvCxnSpPr>
                <p:cNvPr id="117" name="Straight Connector 116">
                  <a:extLst>
                    <a:ext uri="{FF2B5EF4-FFF2-40B4-BE49-F238E27FC236}">
                      <a16:creationId xmlns:a16="http://schemas.microsoft.com/office/drawing/2014/main" id="{1F92191B-088F-48A6-9739-F324F61ACB4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A5EE45E-2A10-4DC4-962E-71012F50187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40234C5-4C89-4CAB-8CDB-5B12AC5828A0}"/>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0F1DBF2-58D0-4D7D-B67E-EED364E9A133}"/>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0E6F47A-EAC3-41EC-AE89-A3AE29B3E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D8619E2-6F7B-4FA0-A41D-4C52EE414C7E}"/>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52F9019-6A48-4FD5-BF93-FA5AB101C213}"/>
                    </a:ext>
                  </a:extLst>
                </p:cNvPr>
                <p:cNvCxnSpPr>
                  <a:cxnSpLocks/>
                </p:cNvCxnSpPr>
                <p:nvPr/>
              </p:nvCxnSpPr>
              <p:spPr>
                <a:xfrm>
                  <a:off x="4081907" y="1560743"/>
                  <a:ext cx="0" cy="496598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9258626-4094-40F6-8D36-2FDA2B982836}"/>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7AA4E84E-EBE3-4E01-8272-0B1C046CAA1F}"/>
                  </a:ext>
                </a:extLst>
              </p:cNvPr>
              <p:cNvGrpSpPr/>
              <p:nvPr/>
            </p:nvGrpSpPr>
            <p:grpSpPr>
              <a:xfrm>
                <a:off x="706622" y="2025021"/>
                <a:ext cx="10771869" cy="4333078"/>
                <a:chOff x="706622" y="2025021"/>
                <a:chExt cx="10771869" cy="4333078"/>
              </a:xfrm>
            </p:grpSpPr>
            <p:grpSp>
              <p:nvGrpSpPr>
                <p:cNvPr id="135" name="Group 134">
                  <a:extLst>
                    <a:ext uri="{FF2B5EF4-FFF2-40B4-BE49-F238E27FC236}">
                      <a16:creationId xmlns:a16="http://schemas.microsoft.com/office/drawing/2014/main" id="{F48DCBEC-520D-4A31-B9B3-3C5627111A6A}"/>
                    </a:ext>
                  </a:extLst>
                </p:cNvPr>
                <p:cNvGrpSpPr/>
                <p:nvPr/>
              </p:nvGrpSpPr>
              <p:grpSpPr>
                <a:xfrm>
                  <a:off x="706622" y="2025021"/>
                  <a:ext cx="10771869" cy="2627023"/>
                  <a:chOff x="706622" y="2025021"/>
                  <a:chExt cx="10771869" cy="2627023"/>
                </a:xfrm>
              </p:grpSpPr>
              <p:cxnSp>
                <p:nvCxnSpPr>
                  <p:cNvPr id="128" name="Straight Connector 127">
                    <a:extLst>
                      <a:ext uri="{FF2B5EF4-FFF2-40B4-BE49-F238E27FC236}">
                        <a16:creationId xmlns:a16="http://schemas.microsoft.com/office/drawing/2014/main" id="{D897C333-BBFD-4533-9607-FEB6251AF8DB}"/>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0912086-97B6-43DD-B4B4-77B8F84632BB}"/>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134DA09-517D-4CF1-9D99-D83653CB161E}"/>
                      </a:ext>
                    </a:extLst>
                  </p:cNvPr>
                  <p:cNvCxnSpPr/>
                  <p:nvPr/>
                </p:nvCxnSpPr>
                <p:spPr>
                  <a:xfrm>
                    <a:off x="713509" y="330196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DCDD96C-D2D4-4C5A-9B4C-DA3E2549419D}"/>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A1112F1-1767-4B60-BB55-ABC23C5D1C8C}"/>
                      </a:ext>
                    </a:extLst>
                  </p:cNvPr>
                  <p:cNvCxnSpPr/>
                  <p:nvPr/>
                </p:nvCxnSpPr>
                <p:spPr>
                  <a:xfrm>
                    <a:off x="706622" y="465204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4F8A48-728A-4B3F-9FE9-D7A14B7DC16C}"/>
                      </a:ext>
                    </a:extLst>
                  </p:cNvPr>
                  <p:cNvCxnSpPr/>
                  <p:nvPr/>
                </p:nvCxnSpPr>
                <p:spPr>
                  <a:xfrm>
                    <a:off x="706622" y="376746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3DBE5F3-8AB2-413E-8AA3-9664AB0C42D9}"/>
                      </a:ext>
                    </a:extLst>
                  </p:cNvPr>
                  <p:cNvCxnSpPr/>
                  <p:nvPr/>
                </p:nvCxnSpPr>
                <p:spPr>
                  <a:xfrm>
                    <a:off x="713509" y="418293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BF7911C2-1038-41F0-B218-C49D6B85BCC5}"/>
                    </a:ext>
                  </a:extLst>
                </p:cNvPr>
                <p:cNvGrpSpPr/>
                <p:nvPr/>
              </p:nvGrpSpPr>
              <p:grpSpPr>
                <a:xfrm>
                  <a:off x="713509" y="5077910"/>
                  <a:ext cx="10764982" cy="1280189"/>
                  <a:chOff x="713509" y="2025021"/>
                  <a:chExt cx="10764982" cy="1280189"/>
                </a:xfrm>
              </p:grpSpPr>
              <p:cxnSp>
                <p:nvCxnSpPr>
                  <p:cNvPr id="137" name="Straight Connector 136">
                    <a:extLst>
                      <a:ext uri="{FF2B5EF4-FFF2-40B4-BE49-F238E27FC236}">
                        <a16:creationId xmlns:a16="http://schemas.microsoft.com/office/drawing/2014/main" id="{B041E666-8FF8-48D5-9653-B5FF9628A271}"/>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EAA9C1A-0FFB-4BF7-87F1-FD2DDC6CD6E5}"/>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0C230E0-DD19-4D94-A2F3-78BE212ED6CE}"/>
                      </a:ext>
                    </a:extLst>
                  </p:cNvPr>
                  <p:cNvCxnSpPr>
                    <a:cxnSpLocks/>
                  </p:cNvCxnSpPr>
                  <p:nvPr/>
                </p:nvCxnSpPr>
                <p:spPr>
                  <a:xfrm>
                    <a:off x="874059" y="3301964"/>
                    <a:ext cx="10448365" cy="324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9CC47CE-1F52-4A80-AF41-24E8A3A22373}"/>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grpSp>
      </p:grpSp>
      <p:grpSp>
        <p:nvGrpSpPr>
          <p:cNvPr id="92" name="Group 91">
            <a:extLst>
              <a:ext uri="{FF2B5EF4-FFF2-40B4-BE49-F238E27FC236}">
                <a16:creationId xmlns:a16="http://schemas.microsoft.com/office/drawing/2014/main" id="{11045DB9-7610-461C-A985-8EF649B60D23}"/>
              </a:ext>
            </a:extLst>
          </p:cNvPr>
          <p:cNvGrpSpPr/>
          <p:nvPr/>
        </p:nvGrpSpPr>
        <p:grpSpPr>
          <a:xfrm>
            <a:off x="5020484" y="3134592"/>
            <a:ext cx="2334502" cy="3266210"/>
            <a:chOff x="4928749" y="2649680"/>
            <a:chExt cx="2334502" cy="3266210"/>
          </a:xfrm>
        </p:grpSpPr>
        <p:grpSp>
          <p:nvGrpSpPr>
            <p:cNvPr id="89" name="Group 88">
              <a:extLst>
                <a:ext uri="{FF2B5EF4-FFF2-40B4-BE49-F238E27FC236}">
                  <a16:creationId xmlns:a16="http://schemas.microsoft.com/office/drawing/2014/main" id="{6C8EE3A5-0550-49F1-A48D-4FACEAAC3F98}"/>
                </a:ext>
              </a:extLst>
            </p:cNvPr>
            <p:cNvGrpSpPr/>
            <p:nvPr/>
          </p:nvGrpSpPr>
          <p:grpSpPr>
            <a:xfrm>
              <a:off x="4928749" y="2649680"/>
              <a:ext cx="2334502" cy="3266210"/>
              <a:chOff x="4928749" y="2649680"/>
              <a:chExt cx="2334502" cy="3266210"/>
            </a:xfrm>
          </p:grpSpPr>
          <p:grpSp>
            <p:nvGrpSpPr>
              <p:cNvPr id="68" name="Group 67">
                <a:extLst>
                  <a:ext uri="{FF2B5EF4-FFF2-40B4-BE49-F238E27FC236}">
                    <a16:creationId xmlns:a16="http://schemas.microsoft.com/office/drawing/2014/main" id="{AED8170E-2A03-41A6-9300-BD60240D8C62}"/>
                  </a:ext>
                </a:extLst>
              </p:cNvPr>
              <p:cNvGrpSpPr/>
              <p:nvPr/>
            </p:nvGrpSpPr>
            <p:grpSpPr>
              <a:xfrm>
                <a:off x="4928749" y="3186544"/>
                <a:ext cx="2334502" cy="2729346"/>
                <a:chOff x="4928749" y="3186545"/>
                <a:chExt cx="2334502" cy="2729346"/>
              </a:xfrm>
            </p:grpSpPr>
            <p:sp>
              <p:nvSpPr>
                <p:cNvPr id="53" name="Rectangle: Rounded Corners 52">
                  <a:extLst>
                    <a:ext uri="{FF2B5EF4-FFF2-40B4-BE49-F238E27FC236}">
                      <a16:creationId xmlns:a16="http://schemas.microsoft.com/office/drawing/2014/main" id="{6D4CBB9A-3E52-4B19-8109-61E0448F9610}"/>
                    </a:ext>
                  </a:extLst>
                </p:cNvPr>
                <p:cNvSpPr/>
                <p:nvPr/>
              </p:nvSpPr>
              <p:spPr>
                <a:xfrm>
                  <a:off x="4928749" y="3186545"/>
                  <a:ext cx="2334502" cy="2729346"/>
                </a:xfrm>
                <a:prstGeom prst="roundRect">
                  <a:avLst/>
                </a:prstGeom>
                <a:solidFill>
                  <a:srgbClr val="6B7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97E058B4-C532-44B0-8BA4-F82D17C7FEEF}"/>
                    </a:ext>
                  </a:extLst>
                </p:cNvPr>
                <p:cNvGrpSpPr/>
                <p:nvPr/>
              </p:nvGrpSpPr>
              <p:grpSpPr>
                <a:xfrm>
                  <a:off x="5129683" y="3401078"/>
                  <a:ext cx="1948279" cy="1727922"/>
                  <a:chOff x="5129683" y="3401078"/>
                  <a:chExt cx="1948279" cy="1727922"/>
                </a:xfrm>
              </p:grpSpPr>
              <p:sp>
                <p:nvSpPr>
                  <p:cNvPr id="62" name="Rectangle: Rounded Corners 61">
                    <a:extLst>
                      <a:ext uri="{FF2B5EF4-FFF2-40B4-BE49-F238E27FC236}">
                        <a16:creationId xmlns:a16="http://schemas.microsoft.com/office/drawing/2014/main" id="{43650EAC-EB7F-4D47-8349-78DA3B981C2B}"/>
                      </a:ext>
                    </a:extLst>
                  </p:cNvPr>
                  <p:cNvSpPr/>
                  <p:nvPr/>
                </p:nvSpPr>
                <p:spPr>
                  <a:xfrm>
                    <a:off x="5129683" y="3401078"/>
                    <a:ext cx="1948279" cy="1727922"/>
                  </a:xfrm>
                  <a:prstGeom prst="roundRect">
                    <a:avLst/>
                  </a:prstGeom>
                  <a:solidFill>
                    <a:srgbClr val="B7B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 name="Picture 60">
                    <a:extLst>
                      <a:ext uri="{FF2B5EF4-FFF2-40B4-BE49-F238E27FC236}">
                        <a16:creationId xmlns:a16="http://schemas.microsoft.com/office/drawing/2014/main" id="{F703C97B-82DF-49C7-A124-ED646ACB5CD4}"/>
                      </a:ext>
                    </a:extLst>
                  </p:cNvPr>
                  <p:cNvPicPr>
                    <a:picLocks noChangeAspect="1"/>
                  </p:cNvPicPr>
                  <p:nvPr/>
                </p:nvPicPr>
                <p:blipFill rotWithShape="1">
                  <a:blip r:embed="rId2">
                    <a:extLst>
                      <a:ext uri="{28A0092B-C50C-407E-A947-70E740481C1C}">
                        <a14:useLocalDpi xmlns:a14="http://schemas.microsoft.com/office/drawing/2010/main" val="0"/>
                      </a:ext>
                    </a:extLst>
                  </a:blip>
                  <a:srcRect l="35331" t="32846" r="35265" b="28638"/>
                  <a:stretch/>
                </p:blipFill>
                <p:spPr>
                  <a:xfrm>
                    <a:off x="5278582" y="3492862"/>
                    <a:ext cx="1565563" cy="1636138"/>
                  </a:xfrm>
                  <a:prstGeom prst="rect">
                    <a:avLst/>
                  </a:prstGeom>
                </p:spPr>
              </p:pic>
            </p:grpSp>
          </p:grpSp>
          <p:sp>
            <p:nvSpPr>
              <p:cNvPr id="77" name="Arc 76">
                <a:extLst>
                  <a:ext uri="{FF2B5EF4-FFF2-40B4-BE49-F238E27FC236}">
                    <a16:creationId xmlns:a16="http://schemas.microsoft.com/office/drawing/2014/main" id="{8A5497A3-4FF3-431C-8DBC-931D5A644E41}"/>
                  </a:ext>
                </a:extLst>
              </p:cNvPr>
              <p:cNvSpPr/>
              <p:nvPr/>
            </p:nvSpPr>
            <p:spPr>
              <a:xfrm>
                <a:off x="5472564" y="2649680"/>
                <a:ext cx="1241721" cy="1073727"/>
              </a:xfrm>
              <a:prstGeom prst="arc">
                <a:avLst>
                  <a:gd name="adj1" fmla="val 10787944"/>
                  <a:gd name="adj2" fmla="val 0"/>
                </a:avLst>
              </a:prstGeom>
              <a:noFill/>
              <a:ln w="127000">
                <a:solidFill>
                  <a:srgbClr val="6B705C"/>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2" name="Rectangle 71">
              <a:extLst>
                <a:ext uri="{FF2B5EF4-FFF2-40B4-BE49-F238E27FC236}">
                  <a16:creationId xmlns:a16="http://schemas.microsoft.com/office/drawing/2014/main" id="{DAC47946-CBB8-45F7-90E0-897CF990C129}"/>
                </a:ext>
              </a:extLst>
            </p:cNvPr>
            <p:cNvSpPr/>
            <p:nvPr/>
          </p:nvSpPr>
          <p:spPr>
            <a:xfrm>
              <a:off x="5119322" y="5306291"/>
              <a:ext cx="1948279" cy="387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CB997E"/>
                </a:solidFill>
                <a:latin typeface="Bahnschrift Condensed" panose="020B0502040204020203" pitchFamily="34" charset="0"/>
              </a:endParaRPr>
            </a:p>
          </p:txBody>
        </p:sp>
      </p:grpSp>
      <p:pic>
        <p:nvPicPr>
          <p:cNvPr id="95" name="Picture 94">
            <a:extLst>
              <a:ext uri="{FF2B5EF4-FFF2-40B4-BE49-F238E27FC236}">
                <a16:creationId xmlns:a16="http://schemas.microsoft.com/office/drawing/2014/main" id="{7D3F1ABD-9D56-4FA8-984D-0A6C32D5095F}"/>
              </a:ext>
            </a:extLst>
          </p:cNvPr>
          <p:cNvPicPr>
            <a:picLocks noChangeAspect="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45455" r="48277" b="34452"/>
          <a:stretch/>
        </p:blipFill>
        <p:spPr>
          <a:xfrm>
            <a:off x="936411" y="1380882"/>
            <a:ext cx="10370091" cy="1997295"/>
          </a:xfrm>
          <a:prstGeom prst="rect">
            <a:avLst/>
          </a:prstGeom>
        </p:spPr>
      </p:pic>
      <p:grpSp>
        <p:nvGrpSpPr>
          <p:cNvPr id="150" name="Group 149">
            <a:extLst>
              <a:ext uri="{FF2B5EF4-FFF2-40B4-BE49-F238E27FC236}">
                <a16:creationId xmlns:a16="http://schemas.microsoft.com/office/drawing/2014/main" id="{5EB7A4CA-FBF6-40D3-B1AE-079CE65C3008}"/>
              </a:ext>
            </a:extLst>
          </p:cNvPr>
          <p:cNvGrpSpPr/>
          <p:nvPr/>
        </p:nvGrpSpPr>
        <p:grpSpPr>
          <a:xfrm>
            <a:off x="10512177" y="1810411"/>
            <a:ext cx="735968" cy="573611"/>
            <a:chOff x="8886485" y="82648"/>
            <a:chExt cx="735968" cy="573611"/>
          </a:xfrm>
          <a:solidFill>
            <a:srgbClr val="DDBEA9"/>
          </a:solidFill>
        </p:grpSpPr>
        <p:sp>
          <p:nvSpPr>
            <p:cNvPr id="151" name="Flowchart: Connector 150">
              <a:extLst>
                <a:ext uri="{FF2B5EF4-FFF2-40B4-BE49-F238E27FC236}">
                  <a16:creationId xmlns:a16="http://schemas.microsoft.com/office/drawing/2014/main" id="{DC411934-3C56-4046-B45B-05EB42CE4EDC}"/>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2C5D95B8-4584-4880-A574-7B991D2813E2}"/>
                </a:ext>
              </a:extLst>
            </p:cNvPr>
            <p:cNvGrpSpPr/>
            <p:nvPr/>
          </p:nvGrpSpPr>
          <p:grpSpPr>
            <a:xfrm>
              <a:off x="8886485" y="82648"/>
              <a:ext cx="454342" cy="573611"/>
              <a:chOff x="8888867" y="100911"/>
              <a:chExt cx="454342" cy="573611"/>
            </a:xfrm>
            <a:grpFill/>
          </p:grpSpPr>
          <p:sp>
            <p:nvSpPr>
              <p:cNvPr id="153" name="Flowchart: Connector 152">
                <a:extLst>
                  <a:ext uri="{FF2B5EF4-FFF2-40B4-BE49-F238E27FC236}">
                    <a16:creationId xmlns:a16="http://schemas.microsoft.com/office/drawing/2014/main" id="{BFB4DDC4-5C83-4435-A5EE-EC2A98F50FE5}"/>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Connector 153">
                <a:extLst>
                  <a:ext uri="{FF2B5EF4-FFF2-40B4-BE49-F238E27FC236}">
                    <a16:creationId xmlns:a16="http://schemas.microsoft.com/office/drawing/2014/main" id="{ECFBF6EE-FF89-46C5-AF23-6239C4BC76E3}"/>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5" name="Group 154">
            <a:extLst>
              <a:ext uri="{FF2B5EF4-FFF2-40B4-BE49-F238E27FC236}">
                <a16:creationId xmlns:a16="http://schemas.microsoft.com/office/drawing/2014/main" id="{46670DFF-6121-4CD7-8D58-E6F90E3717A3}"/>
              </a:ext>
            </a:extLst>
          </p:cNvPr>
          <p:cNvGrpSpPr/>
          <p:nvPr/>
        </p:nvGrpSpPr>
        <p:grpSpPr>
          <a:xfrm>
            <a:off x="10298787" y="2227829"/>
            <a:ext cx="984022" cy="532332"/>
            <a:chOff x="8689555" y="487909"/>
            <a:chExt cx="984022" cy="532332"/>
          </a:xfrm>
          <a:solidFill>
            <a:srgbClr val="DDBEA9"/>
          </a:solidFill>
        </p:grpSpPr>
        <p:sp>
          <p:nvSpPr>
            <p:cNvPr id="156" name="Flowchart: Connector 155">
              <a:extLst>
                <a:ext uri="{FF2B5EF4-FFF2-40B4-BE49-F238E27FC236}">
                  <a16:creationId xmlns:a16="http://schemas.microsoft.com/office/drawing/2014/main" id="{DBE4263B-E7BA-4978-B9F4-66BC2BA83B54}"/>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a:extLst>
                <a:ext uri="{FF2B5EF4-FFF2-40B4-BE49-F238E27FC236}">
                  <a16:creationId xmlns:a16="http://schemas.microsoft.com/office/drawing/2014/main" id="{A88C4D98-1048-4380-A905-7FD45DD9DEEC}"/>
                </a:ext>
              </a:extLst>
            </p:cNvPr>
            <p:cNvGrpSpPr/>
            <p:nvPr/>
          </p:nvGrpSpPr>
          <p:grpSpPr>
            <a:xfrm>
              <a:off x="8689555" y="487909"/>
              <a:ext cx="541075" cy="532332"/>
              <a:chOff x="8706068" y="485775"/>
              <a:chExt cx="541075" cy="532332"/>
            </a:xfrm>
            <a:grpFill/>
          </p:grpSpPr>
          <p:sp>
            <p:nvSpPr>
              <p:cNvPr id="158" name="Flowchart: Connector 157">
                <a:extLst>
                  <a:ext uri="{FF2B5EF4-FFF2-40B4-BE49-F238E27FC236}">
                    <a16:creationId xmlns:a16="http://schemas.microsoft.com/office/drawing/2014/main" id="{D5D98CE1-0753-49BD-AD26-E64E304CF040}"/>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Connector 158">
                <a:extLst>
                  <a:ext uri="{FF2B5EF4-FFF2-40B4-BE49-F238E27FC236}">
                    <a16:creationId xmlns:a16="http://schemas.microsoft.com/office/drawing/2014/main" id="{8BB7EBE5-77C0-4C3B-9E29-04384CAE61B7}"/>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9" name="Group 218">
            <a:extLst>
              <a:ext uri="{FF2B5EF4-FFF2-40B4-BE49-F238E27FC236}">
                <a16:creationId xmlns:a16="http://schemas.microsoft.com/office/drawing/2014/main" id="{F60CD61A-EF51-4ED4-A3CB-A5DCC477151C}"/>
              </a:ext>
            </a:extLst>
          </p:cNvPr>
          <p:cNvGrpSpPr/>
          <p:nvPr/>
        </p:nvGrpSpPr>
        <p:grpSpPr>
          <a:xfrm>
            <a:off x="1033059" y="2145321"/>
            <a:ext cx="984022" cy="532332"/>
            <a:chOff x="8689555" y="487909"/>
            <a:chExt cx="984022" cy="532332"/>
          </a:xfrm>
          <a:solidFill>
            <a:srgbClr val="DDBEA9"/>
          </a:solidFill>
        </p:grpSpPr>
        <p:sp>
          <p:nvSpPr>
            <p:cNvPr id="220" name="Flowchart: Connector 219">
              <a:extLst>
                <a:ext uri="{FF2B5EF4-FFF2-40B4-BE49-F238E27FC236}">
                  <a16:creationId xmlns:a16="http://schemas.microsoft.com/office/drawing/2014/main" id="{0E85652C-D919-4CE4-A07B-1F14F951EFF1}"/>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220">
              <a:extLst>
                <a:ext uri="{FF2B5EF4-FFF2-40B4-BE49-F238E27FC236}">
                  <a16:creationId xmlns:a16="http://schemas.microsoft.com/office/drawing/2014/main" id="{315CC433-C60D-41C4-8354-C1BD1F28007C}"/>
                </a:ext>
              </a:extLst>
            </p:cNvPr>
            <p:cNvGrpSpPr/>
            <p:nvPr/>
          </p:nvGrpSpPr>
          <p:grpSpPr>
            <a:xfrm>
              <a:off x="8689555" y="487909"/>
              <a:ext cx="541075" cy="532332"/>
              <a:chOff x="8706068" y="485775"/>
              <a:chExt cx="541075" cy="532332"/>
            </a:xfrm>
            <a:grpFill/>
          </p:grpSpPr>
          <p:sp>
            <p:nvSpPr>
              <p:cNvPr id="222" name="Flowchart: Connector 221">
                <a:extLst>
                  <a:ext uri="{FF2B5EF4-FFF2-40B4-BE49-F238E27FC236}">
                    <a16:creationId xmlns:a16="http://schemas.microsoft.com/office/drawing/2014/main" id="{D3F41EE4-ADB5-418E-AC5D-2ED61C89764E}"/>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lowchart: Connector 222">
                <a:extLst>
                  <a:ext uri="{FF2B5EF4-FFF2-40B4-BE49-F238E27FC236}">
                    <a16:creationId xmlns:a16="http://schemas.microsoft.com/office/drawing/2014/main" id="{7C6BED11-A78F-4C81-BDF7-75C5B94C1BAF}"/>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DF9329C9-18C2-43E5-98DA-D5766BA6132E}"/>
              </a:ext>
            </a:extLst>
          </p:cNvPr>
          <p:cNvGrpSpPr/>
          <p:nvPr/>
        </p:nvGrpSpPr>
        <p:grpSpPr>
          <a:xfrm>
            <a:off x="1223769" y="1734877"/>
            <a:ext cx="735968" cy="573611"/>
            <a:chOff x="8886485" y="82648"/>
            <a:chExt cx="735968" cy="573611"/>
          </a:xfrm>
          <a:solidFill>
            <a:srgbClr val="DDBEA9"/>
          </a:solidFill>
        </p:grpSpPr>
        <p:sp>
          <p:nvSpPr>
            <p:cNvPr id="225" name="Flowchart: Connector 224">
              <a:extLst>
                <a:ext uri="{FF2B5EF4-FFF2-40B4-BE49-F238E27FC236}">
                  <a16:creationId xmlns:a16="http://schemas.microsoft.com/office/drawing/2014/main" id="{3A5CB82B-FACC-4EEF-8268-47DBB57CD776}"/>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225">
              <a:extLst>
                <a:ext uri="{FF2B5EF4-FFF2-40B4-BE49-F238E27FC236}">
                  <a16:creationId xmlns:a16="http://schemas.microsoft.com/office/drawing/2014/main" id="{4677F353-748D-415D-8D9F-B7E76AC37D7E}"/>
                </a:ext>
              </a:extLst>
            </p:cNvPr>
            <p:cNvGrpSpPr/>
            <p:nvPr/>
          </p:nvGrpSpPr>
          <p:grpSpPr>
            <a:xfrm>
              <a:off x="8886485" y="82648"/>
              <a:ext cx="454342" cy="573611"/>
              <a:chOff x="8888867" y="100911"/>
              <a:chExt cx="454342" cy="573611"/>
            </a:xfrm>
            <a:grpFill/>
          </p:grpSpPr>
          <p:sp>
            <p:nvSpPr>
              <p:cNvPr id="227" name="Flowchart: Connector 226">
                <a:extLst>
                  <a:ext uri="{FF2B5EF4-FFF2-40B4-BE49-F238E27FC236}">
                    <a16:creationId xmlns:a16="http://schemas.microsoft.com/office/drawing/2014/main" id="{52860F5D-1B76-4C76-BE0E-449F403B8E66}"/>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lowchart: Connector 227">
                <a:extLst>
                  <a:ext uri="{FF2B5EF4-FFF2-40B4-BE49-F238E27FC236}">
                    <a16:creationId xmlns:a16="http://schemas.microsoft.com/office/drawing/2014/main" id="{49BE4253-FC67-4AFD-86E5-A7AF2E3C7040}"/>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8" name="Group 87">
            <a:extLst>
              <a:ext uri="{FF2B5EF4-FFF2-40B4-BE49-F238E27FC236}">
                <a16:creationId xmlns:a16="http://schemas.microsoft.com/office/drawing/2014/main" id="{C03A0351-EDB0-4382-A8D8-0E386558F90A}"/>
              </a:ext>
            </a:extLst>
          </p:cNvPr>
          <p:cNvGrpSpPr/>
          <p:nvPr/>
        </p:nvGrpSpPr>
        <p:grpSpPr>
          <a:xfrm>
            <a:off x="8453758" y="1874615"/>
            <a:ext cx="2334502" cy="3245427"/>
            <a:chOff x="8323148" y="2670463"/>
            <a:chExt cx="2334502" cy="3245427"/>
          </a:xfrm>
        </p:grpSpPr>
        <p:grpSp>
          <p:nvGrpSpPr>
            <p:cNvPr id="74" name="Group 73">
              <a:extLst>
                <a:ext uri="{FF2B5EF4-FFF2-40B4-BE49-F238E27FC236}">
                  <a16:creationId xmlns:a16="http://schemas.microsoft.com/office/drawing/2014/main" id="{F8D44490-160B-4813-9EB4-064AC8185C32}"/>
                </a:ext>
              </a:extLst>
            </p:cNvPr>
            <p:cNvGrpSpPr/>
            <p:nvPr/>
          </p:nvGrpSpPr>
          <p:grpSpPr>
            <a:xfrm>
              <a:off x="8323148" y="3186544"/>
              <a:ext cx="2334502" cy="2729346"/>
              <a:chOff x="8323148" y="3186544"/>
              <a:chExt cx="2334502" cy="2729346"/>
            </a:xfrm>
          </p:grpSpPr>
          <p:grpSp>
            <p:nvGrpSpPr>
              <p:cNvPr id="66" name="Group 65">
                <a:extLst>
                  <a:ext uri="{FF2B5EF4-FFF2-40B4-BE49-F238E27FC236}">
                    <a16:creationId xmlns:a16="http://schemas.microsoft.com/office/drawing/2014/main" id="{77E25BC9-BBE1-45BD-821E-E37AA79EF338}"/>
                  </a:ext>
                </a:extLst>
              </p:cNvPr>
              <p:cNvGrpSpPr/>
              <p:nvPr/>
            </p:nvGrpSpPr>
            <p:grpSpPr>
              <a:xfrm>
                <a:off x="8323148" y="3186544"/>
                <a:ext cx="2334502" cy="2729346"/>
                <a:chOff x="8465159" y="3186545"/>
                <a:chExt cx="2334502" cy="2729346"/>
              </a:xfrm>
            </p:grpSpPr>
            <p:sp>
              <p:nvSpPr>
                <p:cNvPr id="54" name="Rectangle: Rounded Corners 53">
                  <a:extLst>
                    <a:ext uri="{FF2B5EF4-FFF2-40B4-BE49-F238E27FC236}">
                      <a16:creationId xmlns:a16="http://schemas.microsoft.com/office/drawing/2014/main" id="{68A70129-5B78-4896-9B37-6FDD6F396963}"/>
                    </a:ext>
                  </a:extLst>
                </p:cNvPr>
                <p:cNvSpPr/>
                <p:nvPr/>
              </p:nvSpPr>
              <p:spPr>
                <a:xfrm>
                  <a:off x="8465159" y="3186545"/>
                  <a:ext cx="2334502" cy="2729346"/>
                </a:xfrm>
                <a:prstGeom prst="roundRect">
                  <a:avLst/>
                </a:prstGeom>
                <a:solidFill>
                  <a:srgbClr val="6B7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Rounded Corners 64">
                  <a:extLst>
                    <a:ext uri="{FF2B5EF4-FFF2-40B4-BE49-F238E27FC236}">
                      <a16:creationId xmlns:a16="http://schemas.microsoft.com/office/drawing/2014/main" id="{2C057FFA-F8E7-432F-A020-C4DBBA615296}"/>
                    </a:ext>
                  </a:extLst>
                </p:cNvPr>
                <p:cNvSpPr/>
                <p:nvPr/>
              </p:nvSpPr>
              <p:spPr>
                <a:xfrm>
                  <a:off x="8672981" y="3429000"/>
                  <a:ext cx="1948279" cy="1727922"/>
                </a:xfrm>
                <a:prstGeom prst="roundRect">
                  <a:avLst/>
                </a:prstGeom>
                <a:solidFill>
                  <a:srgbClr val="B7B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4" name="Picture 63">
                  <a:extLst>
                    <a:ext uri="{FF2B5EF4-FFF2-40B4-BE49-F238E27FC236}">
                      <a16:creationId xmlns:a16="http://schemas.microsoft.com/office/drawing/2014/main" id="{F3F45A95-1997-4F2E-B614-17ECABE3FFEE}"/>
                    </a:ext>
                  </a:extLst>
                </p:cNvPr>
                <p:cNvPicPr>
                  <a:picLocks noChangeAspect="1"/>
                </p:cNvPicPr>
                <p:nvPr/>
              </p:nvPicPr>
              <p:blipFill rotWithShape="1">
                <a:blip r:embed="rId2">
                  <a:extLst>
                    <a:ext uri="{28A0092B-C50C-407E-A947-70E740481C1C}">
                      <a14:useLocalDpi xmlns:a14="http://schemas.microsoft.com/office/drawing/2010/main" val="0"/>
                    </a:ext>
                  </a:extLst>
                </a:blip>
                <a:srcRect l="64929" t="22890" r="-878" b="31126"/>
                <a:stretch/>
              </p:blipFill>
              <p:spPr>
                <a:xfrm>
                  <a:off x="8992929" y="3492862"/>
                  <a:ext cx="1605798" cy="1638851"/>
                </a:xfrm>
                <a:prstGeom prst="rect">
                  <a:avLst/>
                </a:prstGeom>
              </p:spPr>
            </p:pic>
          </p:grpSp>
          <p:sp>
            <p:nvSpPr>
              <p:cNvPr id="73" name="Rectangle 72">
                <a:extLst>
                  <a:ext uri="{FF2B5EF4-FFF2-40B4-BE49-F238E27FC236}">
                    <a16:creationId xmlns:a16="http://schemas.microsoft.com/office/drawing/2014/main" id="{33FE9C8B-7348-4DD1-939A-A119F45C41AD}"/>
                  </a:ext>
                </a:extLst>
              </p:cNvPr>
              <p:cNvSpPr/>
              <p:nvPr/>
            </p:nvSpPr>
            <p:spPr>
              <a:xfrm>
                <a:off x="8508437" y="5306291"/>
                <a:ext cx="1948279" cy="387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CB997E"/>
                  </a:solidFill>
                  <a:latin typeface="Bahnschrift Condensed" panose="020B0502040204020203" pitchFamily="34" charset="0"/>
                </a:endParaRPr>
              </a:p>
            </p:txBody>
          </p:sp>
        </p:grpSp>
        <p:sp>
          <p:nvSpPr>
            <p:cNvPr id="86" name="Arc 85">
              <a:extLst>
                <a:ext uri="{FF2B5EF4-FFF2-40B4-BE49-F238E27FC236}">
                  <a16:creationId xmlns:a16="http://schemas.microsoft.com/office/drawing/2014/main" id="{69AF68C4-4DCD-4CF1-8086-C7ED5A58FF4A}"/>
                </a:ext>
              </a:extLst>
            </p:cNvPr>
            <p:cNvSpPr/>
            <p:nvPr/>
          </p:nvSpPr>
          <p:spPr>
            <a:xfrm>
              <a:off x="8850918" y="2670463"/>
              <a:ext cx="1241721" cy="1073727"/>
            </a:xfrm>
            <a:prstGeom prst="arc">
              <a:avLst>
                <a:gd name="adj1" fmla="val 10864395"/>
                <a:gd name="adj2" fmla="val 0"/>
              </a:avLst>
            </a:prstGeom>
            <a:noFill/>
            <a:ln w="127000">
              <a:solidFill>
                <a:srgbClr val="6B705C"/>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A9F57095-3517-463D-BBA4-B043BD58B6C8}"/>
              </a:ext>
            </a:extLst>
          </p:cNvPr>
          <p:cNvGrpSpPr/>
          <p:nvPr/>
        </p:nvGrpSpPr>
        <p:grpSpPr>
          <a:xfrm>
            <a:off x="1672705" y="1484124"/>
            <a:ext cx="2334502" cy="3291101"/>
            <a:chOff x="1593273" y="2624789"/>
            <a:chExt cx="2334502" cy="3291101"/>
          </a:xfrm>
        </p:grpSpPr>
        <p:grpSp>
          <p:nvGrpSpPr>
            <p:cNvPr id="90" name="Group 89">
              <a:extLst>
                <a:ext uri="{FF2B5EF4-FFF2-40B4-BE49-F238E27FC236}">
                  <a16:creationId xmlns:a16="http://schemas.microsoft.com/office/drawing/2014/main" id="{E4725B5D-987C-4A03-BD82-105114A6EC43}"/>
                </a:ext>
              </a:extLst>
            </p:cNvPr>
            <p:cNvGrpSpPr/>
            <p:nvPr/>
          </p:nvGrpSpPr>
          <p:grpSpPr>
            <a:xfrm>
              <a:off x="1593273" y="2624789"/>
              <a:ext cx="2334502" cy="3291101"/>
              <a:chOff x="1593273" y="2624789"/>
              <a:chExt cx="2334502" cy="3291101"/>
            </a:xfrm>
          </p:grpSpPr>
          <p:grpSp>
            <p:nvGrpSpPr>
              <p:cNvPr id="70" name="Group 69">
                <a:extLst>
                  <a:ext uri="{FF2B5EF4-FFF2-40B4-BE49-F238E27FC236}">
                    <a16:creationId xmlns:a16="http://schemas.microsoft.com/office/drawing/2014/main" id="{2139AB6F-2890-493A-AF76-964C6171D663}"/>
                  </a:ext>
                </a:extLst>
              </p:cNvPr>
              <p:cNvGrpSpPr/>
              <p:nvPr/>
            </p:nvGrpSpPr>
            <p:grpSpPr>
              <a:xfrm>
                <a:off x="1593273" y="3186544"/>
                <a:ext cx="2334502" cy="2729346"/>
                <a:chOff x="1593273" y="3186544"/>
                <a:chExt cx="2334502" cy="2729346"/>
              </a:xfrm>
            </p:grpSpPr>
            <p:sp>
              <p:nvSpPr>
                <p:cNvPr id="52" name="Rectangle: Rounded Corners 51">
                  <a:extLst>
                    <a:ext uri="{FF2B5EF4-FFF2-40B4-BE49-F238E27FC236}">
                      <a16:creationId xmlns:a16="http://schemas.microsoft.com/office/drawing/2014/main" id="{1F1C9C26-98F1-4C24-B850-E842995CE93A}"/>
                    </a:ext>
                  </a:extLst>
                </p:cNvPr>
                <p:cNvSpPr/>
                <p:nvPr/>
              </p:nvSpPr>
              <p:spPr>
                <a:xfrm>
                  <a:off x="1593273" y="3186544"/>
                  <a:ext cx="2334502" cy="2729346"/>
                </a:xfrm>
                <a:prstGeom prst="roundRect">
                  <a:avLst/>
                </a:prstGeom>
                <a:solidFill>
                  <a:srgbClr val="6B7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4F3E4EDF-FCBA-4226-952A-4A6DCC56481B}"/>
                    </a:ext>
                  </a:extLst>
                </p:cNvPr>
                <p:cNvGrpSpPr/>
                <p:nvPr/>
              </p:nvGrpSpPr>
              <p:grpSpPr>
                <a:xfrm>
                  <a:off x="1724251" y="3365140"/>
                  <a:ext cx="2014719" cy="1727922"/>
                  <a:chOff x="1724251" y="3365140"/>
                  <a:chExt cx="2014719" cy="1727922"/>
                </a:xfrm>
              </p:grpSpPr>
              <p:sp>
                <p:nvSpPr>
                  <p:cNvPr id="59" name="Rectangle: Rounded Corners 58">
                    <a:extLst>
                      <a:ext uri="{FF2B5EF4-FFF2-40B4-BE49-F238E27FC236}">
                        <a16:creationId xmlns:a16="http://schemas.microsoft.com/office/drawing/2014/main" id="{4AC9A9D0-6DBF-4FAE-87B7-19A6B4A46F4A}"/>
                      </a:ext>
                    </a:extLst>
                  </p:cNvPr>
                  <p:cNvSpPr/>
                  <p:nvPr/>
                </p:nvSpPr>
                <p:spPr>
                  <a:xfrm>
                    <a:off x="1790691" y="3365140"/>
                    <a:ext cx="1948279" cy="1727922"/>
                  </a:xfrm>
                  <a:prstGeom prst="roundRect">
                    <a:avLst/>
                  </a:prstGeom>
                  <a:solidFill>
                    <a:srgbClr val="B7B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Picture 57">
                    <a:extLst>
                      <a:ext uri="{FF2B5EF4-FFF2-40B4-BE49-F238E27FC236}">
                        <a16:creationId xmlns:a16="http://schemas.microsoft.com/office/drawing/2014/main" id="{09705EAB-AC39-4318-BCE7-0D795154101C}"/>
                      </a:ext>
                    </a:extLst>
                  </p:cNvPr>
                  <p:cNvPicPr>
                    <a:picLocks noChangeAspect="1"/>
                  </p:cNvPicPr>
                  <p:nvPr/>
                </p:nvPicPr>
                <p:blipFill rotWithShape="1">
                  <a:blip r:embed="rId2">
                    <a:extLst>
                      <a:ext uri="{28A0092B-C50C-407E-A947-70E740481C1C}">
                        <a14:useLocalDpi xmlns:a14="http://schemas.microsoft.com/office/drawing/2010/main" val="0"/>
                      </a:ext>
                    </a:extLst>
                  </a:blip>
                  <a:srcRect l="435" t="26295" r="63382" b="36037"/>
                  <a:stretch/>
                </p:blipFill>
                <p:spPr>
                  <a:xfrm>
                    <a:off x="1724251" y="3492862"/>
                    <a:ext cx="1916040" cy="1600200"/>
                  </a:xfrm>
                  <a:custGeom>
                    <a:avLst/>
                    <a:gdLst>
                      <a:gd name="connsiteX0" fmla="*/ 280560 w 1916040"/>
                      <a:gd name="connsiteY0" fmla="*/ 0 h 1683327"/>
                      <a:gd name="connsiteX1" fmla="*/ 1766458 w 1916040"/>
                      <a:gd name="connsiteY1" fmla="*/ 0 h 1683327"/>
                      <a:gd name="connsiteX2" fmla="*/ 1875665 w 1916040"/>
                      <a:gd name="connsiteY2" fmla="*/ 22048 h 1683327"/>
                      <a:gd name="connsiteX3" fmla="*/ 1916040 w 1916040"/>
                      <a:gd name="connsiteY3" fmla="*/ 49270 h 1683327"/>
                      <a:gd name="connsiteX4" fmla="*/ 1916040 w 1916040"/>
                      <a:gd name="connsiteY4" fmla="*/ 1634058 h 1683327"/>
                      <a:gd name="connsiteX5" fmla="*/ 1875665 w 1916040"/>
                      <a:gd name="connsiteY5" fmla="*/ 1661279 h 1683327"/>
                      <a:gd name="connsiteX6" fmla="*/ 1766458 w 1916040"/>
                      <a:gd name="connsiteY6" fmla="*/ 1683327 h 1683327"/>
                      <a:gd name="connsiteX7" fmla="*/ 280560 w 1916040"/>
                      <a:gd name="connsiteY7" fmla="*/ 1683327 h 1683327"/>
                      <a:gd name="connsiteX8" fmla="*/ 0 w 1916040"/>
                      <a:gd name="connsiteY8" fmla="*/ 1402767 h 1683327"/>
                      <a:gd name="connsiteX9" fmla="*/ 0 w 1916040"/>
                      <a:gd name="connsiteY9" fmla="*/ 280560 h 1683327"/>
                      <a:gd name="connsiteX10" fmla="*/ 280560 w 1916040"/>
                      <a:gd name="connsiteY10" fmla="*/ 0 h 168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6040" h="1683327">
                        <a:moveTo>
                          <a:pt x="280560" y="0"/>
                        </a:moveTo>
                        <a:lnTo>
                          <a:pt x="1766458" y="0"/>
                        </a:lnTo>
                        <a:cubicBezTo>
                          <a:pt x="1805195" y="0"/>
                          <a:pt x="1842099" y="7851"/>
                          <a:pt x="1875665" y="22048"/>
                        </a:cubicBezTo>
                        <a:lnTo>
                          <a:pt x="1916040" y="49270"/>
                        </a:lnTo>
                        <a:lnTo>
                          <a:pt x="1916040" y="1634058"/>
                        </a:lnTo>
                        <a:lnTo>
                          <a:pt x="1875665" y="1661279"/>
                        </a:lnTo>
                        <a:cubicBezTo>
                          <a:pt x="1842099" y="1675477"/>
                          <a:pt x="1805195" y="1683327"/>
                          <a:pt x="1766458" y="1683327"/>
                        </a:cubicBezTo>
                        <a:lnTo>
                          <a:pt x="280560" y="1683327"/>
                        </a:lnTo>
                        <a:cubicBezTo>
                          <a:pt x="125611" y="1683327"/>
                          <a:pt x="0" y="1557716"/>
                          <a:pt x="0" y="1402767"/>
                        </a:cubicBezTo>
                        <a:lnTo>
                          <a:pt x="0" y="280560"/>
                        </a:lnTo>
                        <a:cubicBezTo>
                          <a:pt x="0" y="125611"/>
                          <a:pt x="125611" y="0"/>
                          <a:pt x="280560" y="0"/>
                        </a:cubicBezTo>
                        <a:close/>
                      </a:path>
                    </a:pathLst>
                  </a:custGeom>
                </p:spPr>
              </p:pic>
            </p:grpSp>
          </p:grpSp>
          <p:sp>
            <p:nvSpPr>
              <p:cNvPr id="85" name="Arc 84">
                <a:extLst>
                  <a:ext uri="{FF2B5EF4-FFF2-40B4-BE49-F238E27FC236}">
                    <a16:creationId xmlns:a16="http://schemas.microsoft.com/office/drawing/2014/main" id="{AD237E8C-975F-4FA8-8B8A-63615DEC9BD5}"/>
                  </a:ext>
                </a:extLst>
              </p:cNvPr>
              <p:cNvSpPr/>
              <p:nvPr/>
            </p:nvSpPr>
            <p:spPr>
              <a:xfrm>
                <a:off x="2136731" y="2624789"/>
                <a:ext cx="1241721" cy="1073727"/>
              </a:xfrm>
              <a:prstGeom prst="arc">
                <a:avLst>
                  <a:gd name="adj1" fmla="val 10628263"/>
                  <a:gd name="adj2" fmla="val 215423"/>
                </a:avLst>
              </a:prstGeom>
              <a:noFill/>
              <a:ln w="127000">
                <a:solidFill>
                  <a:srgbClr val="6B705C"/>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1" name="Rectangle 70">
              <a:extLst>
                <a:ext uri="{FF2B5EF4-FFF2-40B4-BE49-F238E27FC236}">
                  <a16:creationId xmlns:a16="http://schemas.microsoft.com/office/drawing/2014/main" id="{BF196913-3805-4054-8551-79DA6A4C9D80}"/>
                </a:ext>
              </a:extLst>
            </p:cNvPr>
            <p:cNvSpPr/>
            <p:nvPr/>
          </p:nvSpPr>
          <p:spPr>
            <a:xfrm>
              <a:off x="1790691" y="5278582"/>
              <a:ext cx="1948279" cy="387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CB997E"/>
                </a:solidFill>
                <a:latin typeface="Bahnschrift Condensed" panose="020B0502040204020203" pitchFamily="34" charset="0"/>
              </a:endParaRPr>
            </a:p>
          </p:txBody>
        </p:sp>
      </p:grpSp>
      <p:grpSp>
        <p:nvGrpSpPr>
          <p:cNvPr id="51" name="Group 50">
            <a:extLst>
              <a:ext uri="{FF2B5EF4-FFF2-40B4-BE49-F238E27FC236}">
                <a16:creationId xmlns:a16="http://schemas.microsoft.com/office/drawing/2014/main" id="{4BD2CFC4-5D64-465C-8A26-C0139534F876}"/>
              </a:ext>
            </a:extLst>
          </p:cNvPr>
          <p:cNvGrpSpPr/>
          <p:nvPr/>
        </p:nvGrpSpPr>
        <p:grpSpPr>
          <a:xfrm>
            <a:off x="4400375" y="1088396"/>
            <a:ext cx="3848275" cy="1695628"/>
            <a:chOff x="4400375" y="1088396"/>
            <a:chExt cx="3848275" cy="1695628"/>
          </a:xfrm>
        </p:grpSpPr>
        <p:sp>
          <p:nvSpPr>
            <p:cNvPr id="96" name="TextBox 95">
              <a:extLst>
                <a:ext uri="{FF2B5EF4-FFF2-40B4-BE49-F238E27FC236}">
                  <a16:creationId xmlns:a16="http://schemas.microsoft.com/office/drawing/2014/main" id="{8CF5B032-4280-418D-A5B6-F0ADE8AD37F6}"/>
                </a:ext>
              </a:extLst>
            </p:cNvPr>
            <p:cNvSpPr txBox="1"/>
            <p:nvPr/>
          </p:nvSpPr>
          <p:spPr>
            <a:xfrm>
              <a:off x="4400375" y="1507495"/>
              <a:ext cx="3848275" cy="1200329"/>
            </a:xfrm>
            <a:prstGeom prst="rect">
              <a:avLst/>
            </a:prstGeom>
            <a:noFill/>
            <a:ln>
              <a:noFill/>
            </a:ln>
          </p:spPr>
          <p:txBody>
            <a:bodyPr wrap="square" rtlCol="0">
              <a:spAutoFit/>
            </a:bodyPr>
            <a:lstStyle/>
            <a:p>
              <a:r>
                <a:rPr lang="en-US" sz="7200" b="1" dirty="0">
                  <a:ln w="22225">
                    <a:solidFill>
                      <a:srgbClr val="6B705C">
                        <a:alpha val="80000"/>
                      </a:srgbClr>
                    </a:solidFill>
                  </a:ln>
                  <a:solidFill>
                    <a:schemeClr val="bg1"/>
                  </a:solidFill>
                  <a:latin typeface="Choco Matcha" panose="02000500000000000000" pitchFamily="2" charset="0"/>
                </a:rPr>
                <a:t>Dan </a:t>
              </a:r>
              <a:r>
                <a:rPr lang="en-US" sz="7200" b="1" dirty="0" err="1">
                  <a:ln w="22225">
                    <a:solidFill>
                      <a:srgbClr val="6B705C">
                        <a:alpha val="80000"/>
                      </a:srgbClr>
                    </a:solidFill>
                  </a:ln>
                  <a:solidFill>
                    <a:schemeClr val="bg1"/>
                  </a:solidFill>
                  <a:latin typeface="Choco Matcha" panose="02000500000000000000" pitchFamily="2" charset="0"/>
                </a:rPr>
                <a:t>dò</a:t>
              </a:r>
              <a:endParaRPr lang="en-US" sz="7200" b="1" dirty="0">
                <a:ln w="22225">
                  <a:solidFill>
                    <a:srgbClr val="6B705C">
                      <a:alpha val="80000"/>
                    </a:srgbClr>
                  </a:solidFill>
                </a:ln>
                <a:solidFill>
                  <a:schemeClr val="bg1"/>
                </a:solidFill>
                <a:latin typeface="Choco Matcha" panose="02000500000000000000" pitchFamily="2" charset="0"/>
              </a:endParaRPr>
            </a:p>
          </p:txBody>
        </p:sp>
        <p:sp>
          <p:nvSpPr>
            <p:cNvPr id="143" name="TextBox 142">
              <a:extLst>
                <a:ext uri="{FF2B5EF4-FFF2-40B4-BE49-F238E27FC236}">
                  <a16:creationId xmlns:a16="http://schemas.microsoft.com/office/drawing/2014/main" id="{477F3966-4E0B-476D-AABC-E541F6A6B4F6}"/>
                </a:ext>
              </a:extLst>
            </p:cNvPr>
            <p:cNvSpPr txBox="1"/>
            <p:nvPr/>
          </p:nvSpPr>
          <p:spPr>
            <a:xfrm>
              <a:off x="5181425" y="1583695"/>
              <a:ext cx="552625" cy="1200329"/>
            </a:xfrm>
            <a:prstGeom prst="rect">
              <a:avLst/>
            </a:prstGeom>
            <a:noFill/>
            <a:ln>
              <a:noFill/>
            </a:ln>
          </p:spPr>
          <p:txBody>
            <a:bodyPr wrap="square" rtlCol="0">
              <a:spAutoFit/>
            </a:bodyPr>
            <a:lstStyle/>
            <a:p>
              <a:r>
                <a:rPr lang="en-US" sz="7200" b="1" dirty="0">
                  <a:ln w="22225">
                    <a:solidFill>
                      <a:srgbClr val="6B705C">
                        <a:alpha val="80000"/>
                      </a:srgbClr>
                    </a:solidFill>
                  </a:ln>
                  <a:solidFill>
                    <a:schemeClr val="bg1"/>
                  </a:solidFill>
                  <a:latin typeface="Choco Matcha" panose="02000500000000000000" pitchFamily="2" charset="0"/>
                </a:rPr>
                <a:t>.</a:t>
              </a:r>
            </a:p>
          </p:txBody>
        </p:sp>
        <p:sp>
          <p:nvSpPr>
            <p:cNvPr id="144" name="TextBox 143">
              <a:extLst>
                <a:ext uri="{FF2B5EF4-FFF2-40B4-BE49-F238E27FC236}">
                  <a16:creationId xmlns:a16="http://schemas.microsoft.com/office/drawing/2014/main" id="{12700388-23F4-4448-87CB-52AABCD7522B}"/>
                </a:ext>
              </a:extLst>
            </p:cNvPr>
            <p:cNvSpPr txBox="1"/>
            <p:nvPr/>
          </p:nvSpPr>
          <p:spPr>
            <a:xfrm rot="16200000">
              <a:off x="5182444" y="1133974"/>
              <a:ext cx="645153" cy="553998"/>
            </a:xfrm>
            <a:prstGeom prst="rect">
              <a:avLst/>
            </a:prstGeom>
            <a:noFill/>
            <a:ln>
              <a:noFill/>
            </a:ln>
          </p:spPr>
          <p:txBody>
            <a:bodyPr wrap="square" rtlCol="0">
              <a:spAutoFit/>
            </a:bodyPr>
            <a:lstStyle/>
            <a:p>
              <a:r>
                <a:rPr lang="en-US" sz="3000" b="1" dirty="0">
                  <a:ln w="22225">
                    <a:solidFill>
                      <a:srgbClr val="6B705C">
                        <a:alpha val="80000"/>
                      </a:srgbClr>
                    </a:solidFill>
                  </a:ln>
                  <a:solidFill>
                    <a:schemeClr val="bg1"/>
                  </a:solidFill>
                  <a:latin typeface="Choco Matcha" panose="02000500000000000000" pitchFamily="2" charset="0"/>
                </a:rPr>
                <a:t>(</a:t>
              </a:r>
            </a:p>
          </p:txBody>
        </p:sp>
      </p:grpSp>
    </p:spTree>
    <p:extLst>
      <p:ext uri="{BB962C8B-B14F-4D97-AF65-F5344CB8AC3E}">
        <p14:creationId xmlns:p14="http://schemas.microsoft.com/office/powerpoint/2010/main" val="2707776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anim calcmode="lin" valueType="num">
                                      <p:cBhvr>
                                        <p:cTn id="8" dur="1000" fill="hold"/>
                                        <p:tgtEl>
                                          <p:spTgt spid="149"/>
                                        </p:tgtEl>
                                        <p:attrNameLst>
                                          <p:attrName>ppt_x</p:attrName>
                                        </p:attrNameLst>
                                      </p:cBhvr>
                                      <p:tavLst>
                                        <p:tav tm="0">
                                          <p:val>
                                            <p:strVal val="#ppt_x"/>
                                          </p:val>
                                        </p:tav>
                                        <p:tav tm="100000">
                                          <p:val>
                                            <p:strVal val="#ppt_x"/>
                                          </p:val>
                                        </p:tav>
                                      </p:tavLst>
                                    </p:anim>
                                    <p:anim calcmode="lin" valueType="num">
                                      <p:cBhvr>
                                        <p:cTn id="9" dur="1000" fill="hold"/>
                                        <p:tgtEl>
                                          <p:spTgt spid="149"/>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1000"/>
                                  </p:stCondLst>
                                  <p:childTnLst>
                                    <p:set>
                                      <p:cBhvr>
                                        <p:cTn id="11" dur="1" fill="hold">
                                          <p:stCondLst>
                                            <p:cond delay="0"/>
                                          </p:stCondLst>
                                        </p:cTn>
                                        <p:tgtEl>
                                          <p:spTgt spid="219"/>
                                        </p:tgtEl>
                                        <p:attrNameLst>
                                          <p:attrName>style.visibility</p:attrName>
                                        </p:attrNameLst>
                                      </p:cBhvr>
                                      <p:to>
                                        <p:strVal val="visible"/>
                                      </p:to>
                                    </p:set>
                                    <p:animEffect transition="in" filter="fade">
                                      <p:cBhvr>
                                        <p:cTn id="12" dur="500"/>
                                        <p:tgtEl>
                                          <p:spTgt spid="219"/>
                                        </p:tgtEl>
                                      </p:cBhvr>
                                    </p:animEffect>
                                  </p:childTnLst>
                                </p:cTn>
                              </p:par>
                              <p:par>
                                <p:cTn id="13" presetID="10" presetClass="entr" presetSubtype="0" fill="hold" nodeType="withEffect">
                                  <p:stCondLst>
                                    <p:cond delay="1000"/>
                                  </p:stCondLst>
                                  <p:childTnLst>
                                    <p:set>
                                      <p:cBhvr>
                                        <p:cTn id="14" dur="1" fill="hold">
                                          <p:stCondLst>
                                            <p:cond delay="0"/>
                                          </p:stCondLst>
                                        </p:cTn>
                                        <p:tgtEl>
                                          <p:spTgt spid="224"/>
                                        </p:tgtEl>
                                        <p:attrNameLst>
                                          <p:attrName>style.visibility</p:attrName>
                                        </p:attrNameLst>
                                      </p:cBhvr>
                                      <p:to>
                                        <p:strVal val="visible"/>
                                      </p:to>
                                    </p:set>
                                    <p:animEffect transition="in" filter="fade">
                                      <p:cBhvr>
                                        <p:cTn id="15" dur="500"/>
                                        <p:tgtEl>
                                          <p:spTgt spid="224"/>
                                        </p:tgtEl>
                                      </p:cBhvr>
                                    </p:animEffect>
                                  </p:childTnLst>
                                </p:cTn>
                              </p:par>
                              <p:par>
                                <p:cTn id="16" presetID="35" presetClass="emph" presetSubtype="0" repeatCount="indefinite" fill="hold" nodeType="withEffect">
                                  <p:stCondLst>
                                    <p:cond delay="1100"/>
                                  </p:stCondLst>
                                  <p:endCondLst>
                                    <p:cond evt="onNext" delay="0">
                                      <p:tgtEl>
                                        <p:sldTgt/>
                                      </p:tgtEl>
                                    </p:cond>
                                  </p:endCondLst>
                                  <p:childTnLst>
                                    <p:anim calcmode="discrete" valueType="str">
                                      <p:cBhvr>
                                        <p:cTn id="17" dur="1000" fill="hold"/>
                                        <p:tgtEl>
                                          <p:spTgt spid="219"/>
                                        </p:tgtEl>
                                        <p:attrNameLst>
                                          <p:attrName>style.visibility</p:attrName>
                                        </p:attrNameLst>
                                      </p:cBhvr>
                                      <p:tavLst>
                                        <p:tav tm="0">
                                          <p:val>
                                            <p:strVal val="hidden"/>
                                          </p:val>
                                        </p:tav>
                                        <p:tav tm="50000">
                                          <p:val>
                                            <p:strVal val="visible"/>
                                          </p:val>
                                        </p:tav>
                                      </p:tavLst>
                                    </p:anim>
                                  </p:childTnLst>
                                </p:cTn>
                              </p:par>
                              <p:par>
                                <p:cTn id="18" presetID="35" presetClass="emph" presetSubtype="0" repeatCount="indefinite" fill="hold" nodeType="withEffect">
                                  <p:stCondLst>
                                    <p:cond delay="1100"/>
                                  </p:stCondLst>
                                  <p:endCondLst>
                                    <p:cond evt="onNext" delay="0">
                                      <p:tgtEl>
                                        <p:sldTgt/>
                                      </p:tgtEl>
                                    </p:cond>
                                  </p:endCondLst>
                                  <p:childTnLst>
                                    <p:anim calcmode="discrete" valueType="str">
                                      <p:cBhvr>
                                        <p:cTn id="19" dur="2000" fill="hold"/>
                                        <p:tgtEl>
                                          <p:spTgt spid="224"/>
                                        </p:tgtEl>
                                        <p:attrNameLst>
                                          <p:attrName>style.visibility</p:attrName>
                                        </p:attrNameLst>
                                      </p:cBhvr>
                                      <p:tavLst>
                                        <p:tav tm="0">
                                          <p:val>
                                            <p:strVal val="hidden"/>
                                          </p:val>
                                        </p:tav>
                                        <p:tav tm="50000">
                                          <p:val>
                                            <p:strVal val="visible"/>
                                          </p:val>
                                        </p:tav>
                                      </p:tavLst>
                                    </p:anim>
                                  </p:childTnLst>
                                </p:cTn>
                              </p:par>
                              <p:par>
                                <p:cTn id="20" presetID="10" presetClass="entr" presetSubtype="0" fill="hold" nodeType="withEffect">
                                  <p:stCondLst>
                                    <p:cond delay="1100"/>
                                  </p:stCondLst>
                                  <p:childTnLst>
                                    <p:set>
                                      <p:cBhvr>
                                        <p:cTn id="21" dur="1" fill="hold">
                                          <p:stCondLst>
                                            <p:cond delay="0"/>
                                          </p:stCondLst>
                                        </p:cTn>
                                        <p:tgtEl>
                                          <p:spTgt spid="150"/>
                                        </p:tgtEl>
                                        <p:attrNameLst>
                                          <p:attrName>style.visibility</p:attrName>
                                        </p:attrNameLst>
                                      </p:cBhvr>
                                      <p:to>
                                        <p:strVal val="visible"/>
                                      </p:to>
                                    </p:set>
                                    <p:animEffect transition="in" filter="fade">
                                      <p:cBhvr>
                                        <p:cTn id="22" dur="500"/>
                                        <p:tgtEl>
                                          <p:spTgt spid="150"/>
                                        </p:tgtEl>
                                      </p:cBhvr>
                                    </p:animEffect>
                                  </p:childTnLst>
                                </p:cTn>
                              </p:par>
                              <p:par>
                                <p:cTn id="23" presetID="10" presetClass="entr" presetSubtype="0" fill="hold" nodeType="withEffect">
                                  <p:stCondLst>
                                    <p:cond delay="1100"/>
                                  </p:stCondLst>
                                  <p:childTnLst>
                                    <p:set>
                                      <p:cBhvr>
                                        <p:cTn id="24" dur="1" fill="hold">
                                          <p:stCondLst>
                                            <p:cond delay="0"/>
                                          </p:stCondLst>
                                        </p:cTn>
                                        <p:tgtEl>
                                          <p:spTgt spid="155"/>
                                        </p:tgtEl>
                                        <p:attrNameLst>
                                          <p:attrName>style.visibility</p:attrName>
                                        </p:attrNameLst>
                                      </p:cBhvr>
                                      <p:to>
                                        <p:strVal val="visible"/>
                                      </p:to>
                                    </p:set>
                                    <p:animEffect transition="in" filter="fade">
                                      <p:cBhvr>
                                        <p:cTn id="25" dur="500"/>
                                        <p:tgtEl>
                                          <p:spTgt spid="155"/>
                                        </p:tgtEl>
                                      </p:cBhvr>
                                    </p:animEffect>
                                  </p:childTnLst>
                                </p:cTn>
                              </p:par>
                              <p:par>
                                <p:cTn id="26" presetID="35" presetClass="emph" presetSubtype="0" repeatCount="indefinite" fill="hold" nodeType="withEffect">
                                  <p:stCondLst>
                                    <p:cond delay="1100"/>
                                  </p:stCondLst>
                                  <p:endCondLst>
                                    <p:cond evt="onNext" delay="0">
                                      <p:tgtEl>
                                        <p:sldTgt/>
                                      </p:tgtEl>
                                    </p:cond>
                                  </p:endCondLst>
                                  <p:childTnLst>
                                    <p:anim calcmode="discrete" valueType="str">
                                      <p:cBhvr>
                                        <p:cTn id="27" dur="2000" fill="hold"/>
                                        <p:tgtEl>
                                          <p:spTgt spid="150"/>
                                        </p:tgtEl>
                                        <p:attrNameLst>
                                          <p:attrName>style.visibility</p:attrName>
                                        </p:attrNameLst>
                                      </p:cBhvr>
                                      <p:tavLst>
                                        <p:tav tm="0">
                                          <p:val>
                                            <p:strVal val="hidden"/>
                                          </p:val>
                                        </p:tav>
                                        <p:tav tm="50000">
                                          <p:val>
                                            <p:strVal val="visible"/>
                                          </p:val>
                                        </p:tav>
                                      </p:tavLst>
                                    </p:anim>
                                  </p:childTnLst>
                                </p:cTn>
                              </p:par>
                              <p:par>
                                <p:cTn id="28" presetID="35" presetClass="emph" presetSubtype="0" repeatCount="indefinite" fill="hold" nodeType="withEffect">
                                  <p:stCondLst>
                                    <p:cond delay="1100"/>
                                  </p:stCondLst>
                                  <p:endCondLst>
                                    <p:cond evt="onNext" delay="0">
                                      <p:tgtEl>
                                        <p:sldTgt/>
                                      </p:tgtEl>
                                    </p:cond>
                                  </p:endCondLst>
                                  <p:childTnLst>
                                    <p:anim calcmode="discrete" valueType="str">
                                      <p:cBhvr>
                                        <p:cTn id="29" dur="1100" fill="hold"/>
                                        <p:tgtEl>
                                          <p:spTgt spid="155"/>
                                        </p:tgtEl>
                                        <p:attrNameLst>
                                          <p:attrName>style.visibility</p:attrName>
                                        </p:attrNameLst>
                                      </p:cBhvr>
                                      <p:tavLst>
                                        <p:tav tm="0">
                                          <p:val>
                                            <p:strVal val="hidden"/>
                                          </p:val>
                                        </p:tav>
                                        <p:tav tm="50000">
                                          <p:val>
                                            <p:strVal val="visible"/>
                                          </p:val>
                                        </p:tav>
                                      </p:tavLst>
                                    </p:anim>
                                  </p:childTnLst>
                                </p:cTn>
                              </p:par>
                              <p:par>
                                <p:cTn id="30" presetID="22" presetClass="entr" presetSubtype="8" fill="hold" nodeType="withEffect">
                                  <p:stCondLst>
                                    <p:cond delay="600"/>
                                  </p:stCondLst>
                                  <p:childTnLst>
                                    <p:set>
                                      <p:cBhvr>
                                        <p:cTn id="31" dur="1" fill="hold">
                                          <p:stCondLst>
                                            <p:cond delay="0"/>
                                          </p:stCondLst>
                                        </p:cTn>
                                        <p:tgtEl>
                                          <p:spTgt spid="95"/>
                                        </p:tgtEl>
                                        <p:attrNameLst>
                                          <p:attrName>style.visibility</p:attrName>
                                        </p:attrNameLst>
                                      </p:cBhvr>
                                      <p:to>
                                        <p:strVal val="visible"/>
                                      </p:to>
                                    </p:set>
                                    <p:animEffect transition="in" filter="wipe(left)">
                                      <p:cBhvr>
                                        <p:cTn id="32" dur="500"/>
                                        <p:tgtEl>
                                          <p:spTgt spid="95"/>
                                        </p:tgtEl>
                                      </p:cBhvr>
                                    </p:animEffect>
                                  </p:childTnLst>
                                </p:cTn>
                              </p:par>
                            </p:childTnLst>
                          </p:cTn>
                        </p:par>
                        <p:par>
                          <p:cTn id="33" fill="hold">
                            <p:stCondLst>
                              <p:cond delay="310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4100"/>
                            </p:stCondLst>
                            <p:childTnLst>
                              <p:par>
                                <p:cTn id="40" presetID="47" presetClass="entr" presetSubtype="0" fill="hold" nodeType="afterEffect">
                                  <p:stCondLst>
                                    <p:cond delay="0"/>
                                  </p:stCondLst>
                                  <p:childTnLst>
                                    <p:set>
                                      <p:cBhvr>
                                        <p:cTn id="41" dur="1" fill="hold">
                                          <p:stCondLst>
                                            <p:cond delay="0"/>
                                          </p:stCondLst>
                                        </p:cTn>
                                        <p:tgtEl>
                                          <p:spTgt spid="92"/>
                                        </p:tgtEl>
                                        <p:attrNameLst>
                                          <p:attrName>style.visibility</p:attrName>
                                        </p:attrNameLst>
                                      </p:cBhvr>
                                      <p:to>
                                        <p:strVal val="visible"/>
                                      </p:to>
                                    </p:set>
                                    <p:animEffect transition="in" filter="fade">
                                      <p:cBhvr>
                                        <p:cTn id="42" dur="1000"/>
                                        <p:tgtEl>
                                          <p:spTgt spid="92"/>
                                        </p:tgtEl>
                                      </p:cBhvr>
                                    </p:animEffect>
                                    <p:anim calcmode="lin" valueType="num">
                                      <p:cBhvr>
                                        <p:cTn id="43" dur="1000" fill="hold"/>
                                        <p:tgtEl>
                                          <p:spTgt spid="92"/>
                                        </p:tgtEl>
                                        <p:attrNameLst>
                                          <p:attrName>ppt_x</p:attrName>
                                        </p:attrNameLst>
                                      </p:cBhvr>
                                      <p:tavLst>
                                        <p:tav tm="0">
                                          <p:val>
                                            <p:strVal val="#ppt_x"/>
                                          </p:val>
                                        </p:tav>
                                        <p:tav tm="100000">
                                          <p:val>
                                            <p:strVal val="#ppt_x"/>
                                          </p:val>
                                        </p:tav>
                                      </p:tavLst>
                                    </p:anim>
                                    <p:anim calcmode="lin" valueType="num">
                                      <p:cBhvr>
                                        <p:cTn id="44" dur="1000" fill="hold"/>
                                        <p:tgtEl>
                                          <p:spTgt spid="92"/>
                                        </p:tgtEl>
                                        <p:attrNameLst>
                                          <p:attrName>ppt_y</p:attrName>
                                        </p:attrNameLst>
                                      </p:cBhvr>
                                      <p:tavLst>
                                        <p:tav tm="0">
                                          <p:val>
                                            <p:strVal val="#ppt_y-.1"/>
                                          </p:val>
                                        </p:tav>
                                        <p:tav tm="100000">
                                          <p:val>
                                            <p:strVal val="#ppt_y"/>
                                          </p:val>
                                        </p:tav>
                                      </p:tavLst>
                                    </p:anim>
                                  </p:childTnLst>
                                </p:cTn>
                              </p:par>
                            </p:childTnLst>
                          </p:cTn>
                        </p:par>
                        <p:par>
                          <p:cTn id="45" fill="hold">
                            <p:stCondLst>
                              <p:cond delay="5100"/>
                            </p:stCondLst>
                            <p:childTnLst>
                              <p:par>
                                <p:cTn id="46" presetID="47" presetClass="entr" presetSubtype="0" fill="hold" nodeType="after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fade">
                                      <p:cBhvr>
                                        <p:cTn id="48" dur="1000"/>
                                        <p:tgtEl>
                                          <p:spTgt spid="88"/>
                                        </p:tgtEl>
                                      </p:cBhvr>
                                    </p:animEffect>
                                    <p:anim calcmode="lin" valueType="num">
                                      <p:cBhvr>
                                        <p:cTn id="49" dur="1000" fill="hold"/>
                                        <p:tgtEl>
                                          <p:spTgt spid="88"/>
                                        </p:tgtEl>
                                        <p:attrNameLst>
                                          <p:attrName>ppt_x</p:attrName>
                                        </p:attrNameLst>
                                      </p:cBhvr>
                                      <p:tavLst>
                                        <p:tav tm="0">
                                          <p:val>
                                            <p:strVal val="#ppt_x"/>
                                          </p:val>
                                        </p:tav>
                                        <p:tav tm="100000">
                                          <p:val>
                                            <p:strVal val="#ppt_x"/>
                                          </p:val>
                                        </p:tav>
                                      </p:tavLst>
                                    </p:anim>
                                    <p:anim calcmode="lin" valueType="num">
                                      <p:cBhvr>
                                        <p:cTn id="50"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93E2D5CF-7AC0-44F4-8F22-25197B64EB4B}"/>
              </a:ext>
            </a:extLst>
          </p:cNvPr>
          <p:cNvGrpSpPr/>
          <p:nvPr/>
        </p:nvGrpSpPr>
        <p:grpSpPr>
          <a:xfrm>
            <a:off x="713509" y="426892"/>
            <a:ext cx="10764982" cy="6133235"/>
            <a:chOff x="713509" y="426892"/>
            <a:chExt cx="10764982" cy="6133235"/>
          </a:xfrm>
        </p:grpSpPr>
        <p:sp>
          <p:nvSpPr>
            <p:cNvPr id="7" name="Rectangle: Rounded Corners 6">
              <a:extLst>
                <a:ext uri="{FF2B5EF4-FFF2-40B4-BE49-F238E27FC236}">
                  <a16:creationId xmlns:a16="http://schemas.microsoft.com/office/drawing/2014/main" id="{624C80FF-9492-4E99-8EA7-8E83FF1D6253}"/>
                </a:ext>
              </a:extLst>
            </p:cNvPr>
            <p:cNvSpPr/>
            <p:nvPr/>
          </p:nvSpPr>
          <p:spPr>
            <a:xfrm>
              <a:off x="713509" y="547255"/>
              <a:ext cx="10764982" cy="6012872"/>
            </a:xfrm>
            <a:prstGeom prst="roundRect">
              <a:avLst>
                <a:gd name="adj" fmla="val 9985"/>
              </a:avLst>
            </a:prstGeom>
            <a:solidFill>
              <a:srgbClr val="FF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2A9074D5-5DC9-43B9-AEA5-F04E50F2DF19}"/>
                </a:ext>
              </a:extLst>
            </p:cNvPr>
            <p:cNvGrpSpPr/>
            <p:nvPr/>
          </p:nvGrpSpPr>
          <p:grpSpPr>
            <a:xfrm>
              <a:off x="713509" y="426892"/>
              <a:ext cx="10764982" cy="1167248"/>
              <a:chOff x="713509" y="426892"/>
              <a:chExt cx="10764982" cy="1167248"/>
            </a:xfrm>
          </p:grpSpPr>
          <p:sp>
            <p:nvSpPr>
              <p:cNvPr id="62" name="Rectangle: Rounded Corners 61">
                <a:extLst>
                  <a:ext uri="{FF2B5EF4-FFF2-40B4-BE49-F238E27FC236}">
                    <a16:creationId xmlns:a16="http://schemas.microsoft.com/office/drawing/2014/main" id="{6B3E515A-320B-4CF9-BD57-E8AE53F00EA0}"/>
                  </a:ext>
                </a:extLst>
              </p:cNvPr>
              <p:cNvSpPr/>
              <p:nvPr/>
            </p:nvSpPr>
            <p:spPr>
              <a:xfrm>
                <a:off x="713509" y="520413"/>
                <a:ext cx="10764982" cy="1073727"/>
              </a:xfrm>
              <a:prstGeom prst="roundRect">
                <a:avLst>
                  <a:gd name="adj" fmla="val 5000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31E8DD1B-3811-444E-812C-24DCCF819171}"/>
                  </a:ext>
                </a:extLst>
              </p:cNvPr>
              <p:cNvGrpSpPr/>
              <p:nvPr/>
            </p:nvGrpSpPr>
            <p:grpSpPr>
              <a:xfrm>
                <a:off x="1302327" y="775855"/>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9" name="Rectangle 8">
                  <a:extLst>
                    <a:ext uri="{FF2B5EF4-FFF2-40B4-BE49-F238E27FC236}">
                      <a16:creationId xmlns:a16="http://schemas.microsoft.com/office/drawing/2014/main" id="{31B0BC1D-3B70-44C1-918E-CAC648802CA5}"/>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A82BF3A-4F0D-4281-B981-1746F5B4BF7A}"/>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EB2885-786A-47A7-9C3D-784EFD603645}"/>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1943131-58DB-40FE-B825-574BA61F045C}"/>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F06820-4428-4120-9690-56C2E631C5FC}"/>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54D24F70-EFDC-4A7B-A558-C2966FCD59DA}"/>
                  </a:ext>
                </a:extLst>
              </p:cNvPr>
              <p:cNvGrpSpPr/>
              <p:nvPr/>
            </p:nvGrpSpPr>
            <p:grpSpPr>
              <a:xfrm>
                <a:off x="3860234" y="789709"/>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16" name="Rectangle 15">
                  <a:extLst>
                    <a:ext uri="{FF2B5EF4-FFF2-40B4-BE49-F238E27FC236}">
                      <a16:creationId xmlns:a16="http://schemas.microsoft.com/office/drawing/2014/main" id="{4CA8E5CB-1751-4977-915A-CBFD6BC4A7A8}"/>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58E1D15-7629-46EB-8BC4-F1FB4D7590BE}"/>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2B43EA5-ED92-477F-A432-538DD794F97A}"/>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AFCD908-E1DC-4DCB-A4F7-66E7A801F389}"/>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9AB2C58-1CA8-449D-9BDB-2B2C64B8D570}"/>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6625A9D8-0034-44FC-B946-540C50EFE718}"/>
                  </a:ext>
                </a:extLst>
              </p:cNvPr>
              <p:cNvGrpSpPr/>
              <p:nvPr/>
            </p:nvGrpSpPr>
            <p:grpSpPr>
              <a:xfrm>
                <a:off x="6418141" y="803563"/>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22" name="Rectangle 21">
                  <a:extLst>
                    <a:ext uri="{FF2B5EF4-FFF2-40B4-BE49-F238E27FC236}">
                      <a16:creationId xmlns:a16="http://schemas.microsoft.com/office/drawing/2014/main" id="{8B4C772F-BAB7-4598-9C51-284982EB5E71}"/>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564EB19-A81E-406F-A382-7F18BD861F13}"/>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C5A7D8F-1ABD-42BF-97F9-CD48DF966497}"/>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E24ADE0-650D-4366-A835-178462CA8F01}"/>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E323B8F-3613-4E27-836A-B219435331C5}"/>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47AD6CB9-8958-4CD5-AC3D-770768AFA989}"/>
                  </a:ext>
                </a:extLst>
              </p:cNvPr>
              <p:cNvGrpSpPr/>
              <p:nvPr/>
            </p:nvGrpSpPr>
            <p:grpSpPr>
              <a:xfrm>
                <a:off x="8976048" y="817417"/>
                <a:ext cx="1827075" cy="401781"/>
                <a:chOff x="1302327" y="775855"/>
                <a:chExt cx="1827075" cy="401781"/>
              </a:xfrm>
              <a:solidFill>
                <a:schemeClr val="bg1"/>
              </a:solidFill>
              <a:effectLst>
                <a:outerShdw blurRad="50800" dist="38100" dir="2700000" algn="tl" rotWithShape="0">
                  <a:prstClr val="black">
                    <a:alpha val="40000"/>
                  </a:prstClr>
                </a:outerShdw>
              </a:effectLst>
            </p:grpSpPr>
            <p:sp>
              <p:nvSpPr>
                <p:cNvPr id="28" name="Rectangle 27">
                  <a:extLst>
                    <a:ext uri="{FF2B5EF4-FFF2-40B4-BE49-F238E27FC236}">
                      <a16:creationId xmlns:a16="http://schemas.microsoft.com/office/drawing/2014/main" id="{5FE0243F-1944-479C-8E96-851A1D99DC28}"/>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4492E97-A222-49CD-A7EA-1ABEFACD6707}"/>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60357D7-0073-4EA6-B2E8-E0ABBEE19EEB}"/>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3358217-9D43-4889-856A-B3212772B053}"/>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E665A19-69C1-4DD6-997B-5C0727CB539C}"/>
                  </a:ext>
                </a:extLst>
              </p:cNvPr>
              <p:cNvGrpSpPr/>
              <p:nvPr/>
            </p:nvGrpSpPr>
            <p:grpSpPr>
              <a:xfrm>
                <a:off x="1447800" y="426892"/>
                <a:ext cx="3072258" cy="556780"/>
                <a:chOff x="1447800" y="426892"/>
                <a:chExt cx="3072258" cy="556780"/>
              </a:xfrm>
            </p:grpSpPr>
            <p:cxnSp>
              <p:nvCxnSpPr>
                <p:cNvPr id="34" name="Straight Connector 33">
                  <a:extLst>
                    <a:ext uri="{FF2B5EF4-FFF2-40B4-BE49-F238E27FC236}">
                      <a16:creationId xmlns:a16="http://schemas.microsoft.com/office/drawing/2014/main" id="{E365D557-532F-430F-8B92-BE041AFFB012}"/>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9B8C042-2A43-4289-BD36-D0CFAE39A7C1}"/>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DCB9F4C-C7B8-4A4A-8248-273D7765F3DF}"/>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98E92BD-EFD6-4184-95F9-ADACC48F12A6}"/>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A5B5E8D-2568-4AFA-B52E-12657EA81943}"/>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C17D776-FFCC-425F-8C7D-AD01682A94B5}"/>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385531D-39F2-4E0A-844F-B3640F74BD64}"/>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F0629A82-4393-418B-8F47-F5FEFD5BB430}"/>
                  </a:ext>
                </a:extLst>
              </p:cNvPr>
              <p:cNvGrpSpPr/>
              <p:nvPr/>
            </p:nvGrpSpPr>
            <p:grpSpPr>
              <a:xfrm>
                <a:off x="5024034" y="440746"/>
                <a:ext cx="3072258" cy="556780"/>
                <a:chOff x="1447800" y="426892"/>
                <a:chExt cx="3072258" cy="556780"/>
              </a:xfrm>
            </p:grpSpPr>
            <p:cxnSp>
              <p:nvCxnSpPr>
                <p:cNvPr id="46" name="Straight Connector 45">
                  <a:extLst>
                    <a:ext uri="{FF2B5EF4-FFF2-40B4-BE49-F238E27FC236}">
                      <a16:creationId xmlns:a16="http://schemas.microsoft.com/office/drawing/2014/main" id="{8E6B6F18-0F2B-4391-BBF2-A146AEE34CC9}"/>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CC162C7-30E8-49F3-AB28-BBBFB779AAC3}"/>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2286C5-1772-436B-9E1C-FF05FA293B4F}"/>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FA606F5-318A-494C-9E15-36590EB40A08}"/>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11781D2-CCCC-4623-8D91-E06D18190D5A}"/>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73DD652-8AA5-4A0A-8219-537894B5B734}"/>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B9D3F07-60B0-43FB-9F13-3D67DD240512}"/>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21466B30-7369-4621-93A7-91871FC9C958}"/>
                  </a:ext>
                </a:extLst>
              </p:cNvPr>
              <p:cNvGrpSpPr/>
              <p:nvPr/>
            </p:nvGrpSpPr>
            <p:grpSpPr>
              <a:xfrm>
                <a:off x="8600268" y="443345"/>
                <a:ext cx="2043567" cy="554181"/>
                <a:chOff x="1447800" y="429491"/>
                <a:chExt cx="2043567" cy="554181"/>
              </a:xfrm>
            </p:grpSpPr>
            <p:cxnSp>
              <p:nvCxnSpPr>
                <p:cNvPr id="54" name="Straight Connector 53">
                  <a:extLst>
                    <a:ext uri="{FF2B5EF4-FFF2-40B4-BE49-F238E27FC236}">
                      <a16:creationId xmlns:a16="http://schemas.microsoft.com/office/drawing/2014/main" id="{A2C1B774-1FBA-4201-AAB9-057902D051F8}"/>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C710C99-7393-4069-AAED-B95C0E8CFFD8}"/>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0594D7A-9BF4-4DCD-9BB7-7DFFF76D6023}"/>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E01CF31-ADEE-4236-899F-A9787E2010F8}"/>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30802A3-BF4A-4A49-858F-9DE6596F1812}"/>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grpSp>
      <p:grpSp>
        <p:nvGrpSpPr>
          <p:cNvPr id="67" name="Group 66">
            <a:extLst>
              <a:ext uri="{FF2B5EF4-FFF2-40B4-BE49-F238E27FC236}">
                <a16:creationId xmlns:a16="http://schemas.microsoft.com/office/drawing/2014/main" id="{0BE46ADE-EF79-45FF-AFFC-B57B26C04492}"/>
              </a:ext>
            </a:extLst>
          </p:cNvPr>
          <p:cNvGrpSpPr/>
          <p:nvPr/>
        </p:nvGrpSpPr>
        <p:grpSpPr>
          <a:xfrm>
            <a:off x="978129" y="5815979"/>
            <a:ext cx="984022" cy="532332"/>
            <a:chOff x="8689555" y="487909"/>
            <a:chExt cx="984022" cy="532332"/>
          </a:xfrm>
          <a:solidFill>
            <a:srgbClr val="DDBEA9"/>
          </a:solidFill>
        </p:grpSpPr>
        <p:sp>
          <p:nvSpPr>
            <p:cNvPr id="68" name="Flowchart: Connector 67">
              <a:extLst>
                <a:ext uri="{FF2B5EF4-FFF2-40B4-BE49-F238E27FC236}">
                  <a16:creationId xmlns:a16="http://schemas.microsoft.com/office/drawing/2014/main" id="{EE920769-C70A-4984-A50D-B1F8F433B949}"/>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C1FFEA2C-0676-4F70-9DD3-AF2FEBF5E665}"/>
                </a:ext>
              </a:extLst>
            </p:cNvPr>
            <p:cNvGrpSpPr/>
            <p:nvPr/>
          </p:nvGrpSpPr>
          <p:grpSpPr>
            <a:xfrm>
              <a:off x="8689555" y="487909"/>
              <a:ext cx="541075" cy="532332"/>
              <a:chOff x="8706068" y="485775"/>
              <a:chExt cx="541075" cy="532332"/>
            </a:xfrm>
            <a:grpFill/>
          </p:grpSpPr>
          <p:sp>
            <p:nvSpPr>
              <p:cNvPr id="70" name="Flowchart: Connector 69">
                <a:extLst>
                  <a:ext uri="{FF2B5EF4-FFF2-40B4-BE49-F238E27FC236}">
                    <a16:creationId xmlns:a16="http://schemas.microsoft.com/office/drawing/2014/main" id="{2C3AE47B-3BEA-434A-9D74-8A15A5016E0D}"/>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Connector 70">
                <a:extLst>
                  <a:ext uri="{FF2B5EF4-FFF2-40B4-BE49-F238E27FC236}">
                    <a16:creationId xmlns:a16="http://schemas.microsoft.com/office/drawing/2014/main" id="{839EBD3F-A6E0-46BC-87F6-DA1D766B1600}"/>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2" name="Group 71">
            <a:extLst>
              <a:ext uri="{FF2B5EF4-FFF2-40B4-BE49-F238E27FC236}">
                <a16:creationId xmlns:a16="http://schemas.microsoft.com/office/drawing/2014/main" id="{3CB6C14C-D6A3-46AE-A8F5-F2E75B2D98FD}"/>
              </a:ext>
            </a:extLst>
          </p:cNvPr>
          <p:cNvGrpSpPr/>
          <p:nvPr/>
        </p:nvGrpSpPr>
        <p:grpSpPr>
          <a:xfrm>
            <a:off x="1168839" y="5405535"/>
            <a:ext cx="735968" cy="573611"/>
            <a:chOff x="8886485" y="82648"/>
            <a:chExt cx="735968" cy="573611"/>
          </a:xfrm>
          <a:solidFill>
            <a:srgbClr val="DDBEA9"/>
          </a:solidFill>
        </p:grpSpPr>
        <p:sp>
          <p:nvSpPr>
            <p:cNvPr id="73" name="Flowchart: Connector 72">
              <a:extLst>
                <a:ext uri="{FF2B5EF4-FFF2-40B4-BE49-F238E27FC236}">
                  <a16:creationId xmlns:a16="http://schemas.microsoft.com/office/drawing/2014/main" id="{B7E85F66-61F7-48B8-8431-972032252146}"/>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B7A44134-C3BC-473E-80B3-1AF635B3DFDA}"/>
                </a:ext>
              </a:extLst>
            </p:cNvPr>
            <p:cNvGrpSpPr/>
            <p:nvPr/>
          </p:nvGrpSpPr>
          <p:grpSpPr>
            <a:xfrm>
              <a:off x="8886485" y="82648"/>
              <a:ext cx="454342" cy="573611"/>
              <a:chOff x="8888867" y="100911"/>
              <a:chExt cx="454342" cy="573611"/>
            </a:xfrm>
            <a:grpFill/>
          </p:grpSpPr>
          <p:sp>
            <p:nvSpPr>
              <p:cNvPr id="75" name="Flowchart: Connector 74">
                <a:extLst>
                  <a:ext uri="{FF2B5EF4-FFF2-40B4-BE49-F238E27FC236}">
                    <a16:creationId xmlns:a16="http://schemas.microsoft.com/office/drawing/2014/main" id="{417645E6-71A7-4854-9613-8A9A3E18BFC0}"/>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Connector 75">
                <a:extLst>
                  <a:ext uri="{FF2B5EF4-FFF2-40B4-BE49-F238E27FC236}">
                    <a16:creationId xmlns:a16="http://schemas.microsoft.com/office/drawing/2014/main" id="{6E9A3FBA-3AE7-48DD-B65A-C6EB498B787E}"/>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8" name="Group 77">
            <a:extLst>
              <a:ext uri="{FF2B5EF4-FFF2-40B4-BE49-F238E27FC236}">
                <a16:creationId xmlns:a16="http://schemas.microsoft.com/office/drawing/2014/main" id="{9692006D-7B26-4A7E-AE7F-01CA79EE88DF}"/>
              </a:ext>
            </a:extLst>
          </p:cNvPr>
          <p:cNvGrpSpPr/>
          <p:nvPr/>
        </p:nvGrpSpPr>
        <p:grpSpPr>
          <a:xfrm>
            <a:off x="10569641" y="2796618"/>
            <a:ext cx="735968" cy="573611"/>
            <a:chOff x="8886485" y="82648"/>
            <a:chExt cx="735968" cy="573611"/>
          </a:xfrm>
          <a:solidFill>
            <a:srgbClr val="DDBEA9"/>
          </a:solidFill>
        </p:grpSpPr>
        <p:sp>
          <p:nvSpPr>
            <p:cNvPr id="79" name="Flowchart: Connector 78">
              <a:extLst>
                <a:ext uri="{FF2B5EF4-FFF2-40B4-BE49-F238E27FC236}">
                  <a16:creationId xmlns:a16="http://schemas.microsoft.com/office/drawing/2014/main" id="{8A352FFA-9387-4DAF-BF97-A9D45E5980C1}"/>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090BD11E-22ED-4F36-A982-6994B1829D45}"/>
                </a:ext>
              </a:extLst>
            </p:cNvPr>
            <p:cNvGrpSpPr/>
            <p:nvPr/>
          </p:nvGrpSpPr>
          <p:grpSpPr>
            <a:xfrm>
              <a:off x="8886485" y="82648"/>
              <a:ext cx="454342" cy="573611"/>
              <a:chOff x="8888867" y="100911"/>
              <a:chExt cx="454342" cy="573611"/>
            </a:xfrm>
            <a:grpFill/>
          </p:grpSpPr>
          <p:sp>
            <p:nvSpPr>
              <p:cNvPr id="81" name="Flowchart: Connector 80">
                <a:extLst>
                  <a:ext uri="{FF2B5EF4-FFF2-40B4-BE49-F238E27FC236}">
                    <a16:creationId xmlns:a16="http://schemas.microsoft.com/office/drawing/2014/main" id="{A3BF0162-35F1-4ABA-BAB9-216FC89E11F1}"/>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Connector 81">
                <a:extLst>
                  <a:ext uri="{FF2B5EF4-FFF2-40B4-BE49-F238E27FC236}">
                    <a16:creationId xmlns:a16="http://schemas.microsoft.com/office/drawing/2014/main" id="{0D6FE99E-9B7A-40B7-9334-5FB2B1B0CBC5}"/>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a:extLst>
              <a:ext uri="{FF2B5EF4-FFF2-40B4-BE49-F238E27FC236}">
                <a16:creationId xmlns:a16="http://schemas.microsoft.com/office/drawing/2014/main" id="{95939382-19FC-4B58-8454-8C36B581A97B}"/>
              </a:ext>
            </a:extLst>
          </p:cNvPr>
          <p:cNvGrpSpPr/>
          <p:nvPr/>
        </p:nvGrpSpPr>
        <p:grpSpPr>
          <a:xfrm>
            <a:off x="10356251" y="3214036"/>
            <a:ext cx="984022" cy="532332"/>
            <a:chOff x="8689555" y="487909"/>
            <a:chExt cx="984022" cy="532332"/>
          </a:xfrm>
          <a:solidFill>
            <a:srgbClr val="DDBEA9"/>
          </a:solidFill>
        </p:grpSpPr>
        <p:sp>
          <p:nvSpPr>
            <p:cNvPr id="84" name="Flowchart: Connector 83">
              <a:extLst>
                <a:ext uri="{FF2B5EF4-FFF2-40B4-BE49-F238E27FC236}">
                  <a16:creationId xmlns:a16="http://schemas.microsoft.com/office/drawing/2014/main" id="{4992DD05-EA58-4362-A7BA-7F768B6F4A02}"/>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0ABE3CD2-7D14-48DF-B636-8145FB107D67}"/>
                </a:ext>
              </a:extLst>
            </p:cNvPr>
            <p:cNvGrpSpPr/>
            <p:nvPr/>
          </p:nvGrpSpPr>
          <p:grpSpPr>
            <a:xfrm>
              <a:off x="8689555" y="487909"/>
              <a:ext cx="541075" cy="532332"/>
              <a:chOff x="8706068" y="485775"/>
              <a:chExt cx="541075" cy="532332"/>
            </a:xfrm>
            <a:grpFill/>
          </p:grpSpPr>
          <p:sp>
            <p:nvSpPr>
              <p:cNvPr id="86" name="Flowchart: Connector 85">
                <a:extLst>
                  <a:ext uri="{FF2B5EF4-FFF2-40B4-BE49-F238E27FC236}">
                    <a16:creationId xmlns:a16="http://schemas.microsoft.com/office/drawing/2014/main" id="{9049FAF6-98BA-4982-8C78-F4FCAC321FB7}"/>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Connector 86">
                <a:extLst>
                  <a:ext uri="{FF2B5EF4-FFF2-40B4-BE49-F238E27FC236}">
                    <a16:creationId xmlns:a16="http://schemas.microsoft.com/office/drawing/2014/main" id="{EB7ECC9C-3333-4612-8B79-EDB83C6694C6}"/>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92" name="Picture 91">
            <a:extLst>
              <a:ext uri="{FF2B5EF4-FFF2-40B4-BE49-F238E27FC236}">
                <a16:creationId xmlns:a16="http://schemas.microsoft.com/office/drawing/2014/main" id="{60F8E5A7-48F2-418C-A44C-4D955902E798}"/>
              </a:ext>
            </a:extLst>
          </p:cNvPr>
          <p:cNvPicPr>
            <a:picLocks noChangeAspect="1"/>
          </p:cNvPicPr>
          <p:nvPr/>
        </p:nvPicPr>
        <p:blipFill rotWithShape="1">
          <a:blip r:embed="rId2">
            <a:extLst>
              <a:ext uri="{28A0092B-C50C-407E-A947-70E740481C1C}">
                <a14:useLocalDpi xmlns:a14="http://schemas.microsoft.com/office/drawing/2010/main" val="0"/>
              </a:ext>
            </a:extLst>
          </a:blip>
          <a:srcRect l="25617" t="35629" r="25953" b="6777"/>
          <a:stretch/>
        </p:blipFill>
        <p:spPr>
          <a:xfrm>
            <a:off x="4755098" y="4140311"/>
            <a:ext cx="2578651" cy="2446658"/>
          </a:xfrm>
          <a:custGeom>
            <a:avLst/>
            <a:gdLst>
              <a:gd name="connsiteX0" fmla="*/ 1289326 w 2578651"/>
              <a:gd name="connsiteY0" fmla="*/ 0 h 2446658"/>
              <a:gd name="connsiteX1" fmla="*/ 2535186 w 2578651"/>
              <a:gd name="connsiteY1" fmla="*/ 1259903 h 2446658"/>
              <a:gd name="connsiteX2" fmla="*/ 2308964 w 2578651"/>
              <a:gd name="connsiteY2" fmla="*/ 2429551 h 2446658"/>
              <a:gd name="connsiteX3" fmla="*/ 2264800 w 2578651"/>
              <a:gd name="connsiteY3" fmla="*/ 2446658 h 2446658"/>
              <a:gd name="connsiteX4" fmla="*/ 724036 w 2578651"/>
              <a:gd name="connsiteY4" fmla="*/ 2446658 h 2446658"/>
              <a:gd name="connsiteX5" fmla="*/ 657307 w 2578651"/>
              <a:gd name="connsiteY5" fmla="*/ 2433593 h 2446658"/>
              <a:gd name="connsiteX6" fmla="*/ 43466 w 2578651"/>
              <a:gd name="connsiteY6" fmla="*/ 1259903 h 2446658"/>
              <a:gd name="connsiteX7" fmla="*/ 1289326 w 2578651"/>
              <a:gd name="connsiteY7" fmla="*/ 0 h 2446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8651" h="2446658">
                <a:moveTo>
                  <a:pt x="1289326" y="0"/>
                </a:moveTo>
                <a:cubicBezTo>
                  <a:pt x="1977395" y="0"/>
                  <a:pt x="2535186" y="564078"/>
                  <a:pt x="2535186" y="1259903"/>
                </a:cubicBezTo>
                <a:cubicBezTo>
                  <a:pt x="2535186" y="1738283"/>
                  <a:pt x="2725716" y="2220321"/>
                  <a:pt x="2308964" y="2429551"/>
                </a:cubicBezTo>
                <a:lnTo>
                  <a:pt x="2264800" y="2446658"/>
                </a:lnTo>
                <a:lnTo>
                  <a:pt x="724036" y="2446658"/>
                </a:lnTo>
                <a:lnTo>
                  <a:pt x="657307" y="2433593"/>
                </a:lnTo>
                <a:cubicBezTo>
                  <a:pt x="-243509" y="2241013"/>
                  <a:pt x="43466" y="1847006"/>
                  <a:pt x="43466" y="1259903"/>
                </a:cubicBezTo>
                <a:cubicBezTo>
                  <a:pt x="43466" y="564078"/>
                  <a:pt x="601257" y="0"/>
                  <a:pt x="1289326" y="0"/>
                </a:cubicBezTo>
                <a:close/>
              </a:path>
            </a:pathLst>
          </a:custGeom>
        </p:spPr>
      </p:pic>
      <p:pic>
        <p:nvPicPr>
          <p:cNvPr id="96" name="Picture 95">
            <a:extLst>
              <a:ext uri="{FF2B5EF4-FFF2-40B4-BE49-F238E27FC236}">
                <a16:creationId xmlns:a16="http://schemas.microsoft.com/office/drawing/2014/main" id="{4EA29D98-464B-4737-BE42-4AA8E8DC511D}"/>
              </a:ext>
            </a:extLst>
          </p:cNvPr>
          <p:cNvPicPr>
            <a:picLocks noChangeAspect="1"/>
          </p:cNvPicPr>
          <p:nvPr/>
        </p:nvPicPr>
        <p:blipFill>
          <a:blip r:embed="rId2">
            <a:extLst>
              <a:ext uri="{28A0092B-C50C-407E-A947-70E740481C1C}">
                <a14:useLocalDpi xmlns:a14="http://schemas.microsoft.com/office/drawing/2010/main" val="0"/>
              </a:ext>
            </a:extLst>
          </a:blip>
          <a:srcRect b="-3212"/>
          <a:stretch>
            <a:fillRect/>
          </a:stretch>
        </p:blipFill>
        <p:spPr>
          <a:xfrm>
            <a:off x="3382185" y="2588287"/>
            <a:ext cx="5324475" cy="4384596"/>
          </a:xfrm>
          <a:custGeom>
            <a:avLst/>
            <a:gdLst>
              <a:gd name="connsiteX0" fmla="*/ 1869250 w 5324475"/>
              <a:gd name="connsiteY0" fmla="*/ 4248150 h 4384596"/>
              <a:gd name="connsiteX1" fmla="*/ 3212579 w 5324475"/>
              <a:gd name="connsiteY1" fmla="*/ 4248150 h 4384596"/>
              <a:gd name="connsiteX2" fmla="*/ 3177444 w 5324475"/>
              <a:gd name="connsiteY2" fmla="*/ 4259156 h 4384596"/>
              <a:gd name="connsiteX3" fmla="*/ 2767287 w 5324475"/>
              <a:gd name="connsiteY3" fmla="*/ 4350268 h 4384596"/>
              <a:gd name="connsiteX4" fmla="*/ 1910563 w 5324475"/>
              <a:gd name="connsiteY4" fmla="*/ 4275228 h 4384596"/>
              <a:gd name="connsiteX5" fmla="*/ 0 w 5324475"/>
              <a:gd name="connsiteY5" fmla="*/ 0 h 4384596"/>
              <a:gd name="connsiteX6" fmla="*/ 5324475 w 5324475"/>
              <a:gd name="connsiteY6" fmla="*/ 0 h 4384596"/>
              <a:gd name="connsiteX7" fmla="*/ 5324475 w 5324475"/>
              <a:gd name="connsiteY7" fmla="*/ 4248150 h 4384596"/>
              <a:gd name="connsiteX8" fmla="*/ 3212579 w 5324475"/>
              <a:gd name="connsiteY8" fmla="*/ 4248150 h 4384596"/>
              <a:gd name="connsiteX9" fmla="*/ 3347357 w 5324475"/>
              <a:gd name="connsiteY9" fmla="*/ 4205931 h 4384596"/>
              <a:gd name="connsiteX10" fmla="*/ 4118001 w 5324475"/>
              <a:gd name="connsiteY10" fmla="*/ 2931924 h 4384596"/>
              <a:gd name="connsiteX11" fmla="*/ 2767287 w 5324475"/>
              <a:gd name="connsiteY11" fmla="*/ 1513580 h 4384596"/>
              <a:gd name="connsiteX12" fmla="*/ 1416573 w 5324475"/>
              <a:gd name="connsiteY12" fmla="*/ 2931924 h 4384596"/>
              <a:gd name="connsiteX13" fmla="*/ 1800956 w 5324475"/>
              <a:gd name="connsiteY13" fmla="*/ 4203389 h 4384596"/>
              <a:gd name="connsiteX14" fmla="*/ 1869250 w 5324475"/>
              <a:gd name="connsiteY14" fmla="*/ 4248150 h 4384596"/>
              <a:gd name="connsiteX15" fmla="*/ 0 w 5324475"/>
              <a:gd name="connsiteY15" fmla="*/ 4248150 h 438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24475" h="4384596">
                <a:moveTo>
                  <a:pt x="1869250" y="4248150"/>
                </a:moveTo>
                <a:lnTo>
                  <a:pt x="3212579" y="4248150"/>
                </a:lnTo>
                <a:lnTo>
                  <a:pt x="3177444" y="4259156"/>
                </a:lnTo>
                <a:cubicBezTo>
                  <a:pt x="3056673" y="4292882"/>
                  <a:pt x="2920591" y="4323146"/>
                  <a:pt x="2767287" y="4350268"/>
                </a:cubicBezTo>
                <a:cubicBezTo>
                  <a:pt x="2384029" y="4418074"/>
                  <a:pt x="2108401" y="4381487"/>
                  <a:pt x="1910563" y="4275228"/>
                </a:cubicBezTo>
                <a:close/>
                <a:moveTo>
                  <a:pt x="0" y="0"/>
                </a:moveTo>
                <a:lnTo>
                  <a:pt x="5324475" y="0"/>
                </a:lnTo>
                <a:lnTo>
                  <a:pt x="5324475" y="4248150"/>
                </a:lnTo>
                <a:lnTo>
                  <a:pt x="3212579" y="4248150"/>
                </a:lnTo>
                <a:lnTo>
                  <a:pt x="3347357" y="4205931"/>
                </a:lnTo>
                <a:cubicBezTo>
                  <a:pt x="4035952" y="3963685"/>
                  <a:pt x="4118001" y="3568380"/>
                  <a:pt x="4118001" y="2931924"/>
                </a:cubicBezTo>
                <a:cubicBezTo>
                  <a:pt x="4118001" y="2148594"/>
                  <a:pt x="3513266" y="1513580"/>
                  <a:pt x="2767287" y="1513580"/>
                </a:cubicBezTo>
                <a:cubicBezTo>
                  <a:pt x="2021308" y="1513580"/>
                  <a:pt x="1416573" y="2148594"/>
                  <a:pt x="1416573" y="2931924"/>
                </a:cubicBezTo>
                <a:cubicBezTo>
                  <a:pt x="1416573" y="3421505"/>
                  <a:pt x="1465123" y="3937907"/>
                  <a:pt x="1800956" y="4203389"/>
                </a:cubicBezTo>
                <a:lnTo>
                  <a:pt x="1869250" y="4248150"/>
                </a:lnTo>
                <a:lnTo>
                  <a:pt x="0" y="4248150"/>
                </a:lnTo>
                <a:close/>
              </a:path>
            </a:pathLst>
          </a:custGeom>
        </p:spPr>
      </p:pic>
      <p:grpSp>
        <p:nvGrpSpPr>
          <p:cNvPr id="3" name="Group 2">
            <a:extLst>
              <a:ext uri="{FF2B5EF4-FFF2-40B4-BE49-F238E27FC236}">
                <a16:creationId xmlns:a16="http://schemas.microsoft.com/office/drawing/2014/main" id="{7808840D-DA65-4267-8A00-5DCBCDDAC20B}"/>
              </a:ext>
            </a:extLst>
          </p:cNvPr>
          <p:cNvGrpSpPr/>
          <p:nvPr/>
        </p:nvGrpSpPr>
        <p:grpSpPr>
          <a:xfrm>
            <a:off x="2107624" y="1536635"/>
            <a:ext cx="8371580" cy="1609530"/>
            <a:chOff x="2107624" y="1536635"/>
            <a:chExt cx="8371580" cy="1609530"/>
          </a:xfrm>
        </p:grpSpPr>
        <p:sp>
          <p:nvSpPr>
            <p:cNvPr id="65" name="TextBox 64">
              <a:extLst>
                <a:ext uri="{FF2B5EF4-FFF2-40B4-BE49-F238E27FC236}">
                  <a16:creationId xmlns:a16="http://schemas.microsoft.com/office/drawing/2014/main" id="{EAD02C4D-7274-496B-9345-882BFA13AF44}"/>
                </a:ext>
              </a:extLst>
            </p:cNvPr>
            <p:cNvSpPr txBox="1"/>
            <p:nvPr/>
          </p:nvSpPr>
          <p:spPr>
            <a:xfrm>
              <a:off x="2107624" y="1671209"/>
              <a:ext cx="8371580" cy="1474956"/>
            </a:xfrm>
            <a:prstGeom prst="rect">
              <a:avLst/>
            </a:prstGeom>
            <a:noFill/>
          </p:spPr>
          <p:txBody>
            <a:bodyPr wrap="none" rtlCol="0">
              <a:prstTxWarp prst="textDeflateBottom">
                <a:avLst/>
              </a:prstTxWarp>
              <a:spAutoFit/>
            </a:bodyPr>
            <a:lstStyle/>
            <a:p>
              <a:r>
                <a:rPr lang="en-US" sz="6000" dirty="0">
                  <a:ln w="19050">
                    <a:solidFill>
                      <a:srgbClr val="68402A"/>
                    </a:solidFill>
                  </a:ln>
                  <a:solidFill>
                    <a:srgbClr val="CB997E"/>
                  </a:solidFill>
                  <a:latin typeface="Choco Matcha" panose="02000500000000000000" pitchFamily="2" charset="0"/>
                </a:rPr>
                <a:t>CHÚC CÁC EM H	OC TÔT</a:t>
              </a:r>
            </a:p>
          </p:txBody>
        </p:sp>
        <p:sp>
          <p:nvSpPr>
            <p:cNvPr id="2" name="TextBox 1">
              <a:extLst>
                <a:ext uri="{FF2B5EF4-FFF2-40B4-BE49-F238E27FC236}">
                  <a16:creationId xmlns:a16="http://schemas.microsoft.com/office/drawing/2014/main" id="{1FC65BFD-1487-4648-B9B5-754AC35E93DF}"/>
                </a:ext>
              </a:extLst>
            </p:cNvPr>
            <p:cNvSpPr txBox="1"/>
            <p:nvPr/>
          </p:nvSpPr>
          <p:spPr>
            <a:xfrm>
              <a:off x="8093122" y="1815153"/>
              <a:ext cx="614149" cy="1107996"/>
            </a:xfrm>
            <a:prstGeom prst="rect">
              <a:avLst/>
            </a:prstGeom>
            <a:noFill/>
          </p:spPr>
          <p:txBody>
            <a:bodyPr wrap="square" rtlCol="0">
              <a:spAutoFit/>
            </a:bodyPr>
            <a:lstStyle/>
            <a:p>
              <a:r>
                <a:rPr lang="en-US" sz="6600" dirty="0">
                  <a:ln>
                    <a:solidFill>
                      <a:srgbClr val="68402A"/>
                    </a:solidFill>
                  </a:ln>
                  <a:solidFill>
                    <a:srgbClr val="CB997E"/>
                  </a:solidFill>
                  <a:latin typeface="Choco Matcha" panose="02000500000000000000" pitchFamily="2" charset="0"/>
                </a:rPr>
                <a:t>.</a:t>
              </a:r>
            </a:p>
          </p:txBody>
        </p:sp>
        <p:sp>
          <p:nvSpPr>
            <p:cNvPr id="91" name="TextBox 90">
              <a:extLst>
                <a:ext uri="{FF2B5EF4-FFF2-40B4-BE49-F238E27FC236}">
                  <a16:creationId xmlns:a16="http://schemas.microsoft.com/office/drawing/2014/main" id="{A651B189-1A19-416C-BAD5-8512C87F9461}"/>
                </a:ext>
              </a:extLst>
            </p:cNvPr>
            <p:cNvSpPr txBox="1"/>
            <p:nvPr/>
          </p:nvSpPr>
          <p:spPr>
            <a:xfrm rot="5400000" flipH="1">
              <a:off x="9266829" y="1187354"/>
              <a:ext cx="409433" cy="1107996"/>
            </a:xfrm>
            <a:prstGeom prst="rect">
              <a:avLst/>
            </a:prstGeom>
            <a:noFill/>
          </p:spPr>
          <p:txBody>
            <a:bodyPr wrap="square" rtlCol="0">
              <a:spAutoFit/>
            </a:bodyPr>
            <a:lstStyle/>
            <a:p>
              <a:r>
                <a:rPr lang="en-US" sz="6600" dirty="0">
                  <a:ln>
                    <a:solidFill>
                      <a:srgbClr val="68402A"/>
                    </a:solidFill>
                  </a:ln>
                  <a:solidFill>
                    <a:srgbClr val="CB997E"/>
                  </a:solidFill>
                  <a:latin typeface="Choco Matcha" panose="02000500000000000000" pitchFamily="2" charset="0"/>
                </a:rPr>
                <a:t>`</a:t>
              </a:r>
            </a:p>
          </p:txBody>
        </p:sp>
      </p:grpSp>
    </p:spTree>
    <p:extLst>
      <p:ext uri="{BB962C8B-B14F-4D97-AF65-F5344CB8AC3E}">
        <p14:creationId xmlns:p14="http://schemas.microsoft.com/office/powerpoint/2010/main" val="1334279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500" fill="hold"/>
                                        <p:tgtEl>
                                          <p:spTgt spid="89"/>
                                        </p:tgtEl>
                                        <p:attrNameLst>
                                          <p:attrName>ppt_x</p:attrName>
                                        </p:attrNameLst>
                                      </p:cBhvr>
                                      <p:tavLst>
                                        <p:tav tm="0">
                                          <p:val>
                                            <p:strVal val="#ppt_x"/>
                                          </p:val>
                                        </p:tav>
                                        <p:tav tm="100000">
                                          <p:val>
                                            <p:strVal val="#ppt_x"/>
                                          </p:val>
                                        </p:tav>
                                      </p:tavLst>
                                    </p:anim>
                                    <p:anim calcmode="lin" valueType="num">
                                      <p:cBhvr>
                                        <p:cTn id="8" dur="500" fill="hold"/>
                                        <p:tgtEl>
                                          <p:spTgt spid="89"/>
                                        </p:tgtEl>
                                        <p:attrNameLst>
                                          <p:attrName>ppt_y</p:attrName>
                                        </p:attrNameLst>
                                      </p:cBhvr>
                                      <p:tavLst>
                                        <p:tav tm="0">
                                          <p:val>
                                            <p:strVal val="#ppt_y-#ppt_h/2"/>
                                          </p:val>
                                        </p:tav>
                                        <p:tav tm="100000">
                                          <p:val>
                                            <p:strVal val="#ppt_y"/>
                                          </p:val>
                                        </p:tav>
                                      </p:tavLst>
                                    </p:anim>
                                    <p:anim calcmode="lin" valueType="num">
                                      <p:cBhvr>
                                        <p:cTn id="9" dur="500" fill="hold"/>
                                        <p:tgtEl>
                                          <p:spTgt spid="89"/>
                                        </p:tgtEl>
                                        <p:attrNameLst>
                                          <p:attrName>ppt_w</p:attrName>
                                        </p:attrNameLst>
                                      </p:cBhvr>
                                      <p:tavLst>
                                        <p:tav tm="0">
                                          <p:val>
                                            <p:strVal val="#ppt_w"/>
                                          </p:val>
                                        </p:tav>
                                        <p:tav tm="100000">
                                          <p:val>
                                            <p:strVal val="#ppt_w"/>
                                          </p:val>
                                        </p:tav>
                                      </p:tavLst>
                                    </p:anim>
                                    <p:anim calcmode="lin" valueType="num">
                                      <p:cBhvr>
                                        <p:cTn id="10" dur="500" fill="hold"/>
                                        <p:tgtEl>
                                          <p:spTgt spid="89"/>
                                        </p:tgtEl>
                                        <p:attrNameLst>
                                          <p:attrName>ppt_h</p:attrName>
                                        </p:attrNameLst>
                                      </p:cBhvr>
                                      <p:tavLst>
                                        <p:tav tm="0">
                                          <p:val>
                                            <p:fltVal val="0"/>
                                          </p:val>
                                        </p:tav>
                                        <p:tav tm="100000">
                                          <p:val>
                                            <p:strVal val="#ppt_h"/>
                                          </p:val>
                                        </p:tav>
                                      </p:tavLst>
                                    </p:anim>
                                  </p:childTnLst>
                                </p:cTn>
                              </p:par>
                              <p:par>
                                <p:cTn id="11" presetID="10" presetClass="entr" presetSubtype="0" fill="hold" nodeType="withEffect">
                                  <p:stCondLst>
                                    <p:cond delay="600"/>
                                  </p:stCondLst>
                                  <p:childTnLst>
                                    <p:set>
                                      <p:cBhvr>
                                        <p:cTn id="12" dur="1" fill="hold">
                                          <p:stCondLst>
                                            <p:cond delay="0"/>
                                          </p:stCondLst>
                                        </p:cTn>
                                        <p:tgtEl>
                                          <p:spTgt spid="78"/>
                                        </p:tgtEl>
                                        <p:attrNameLst>
                                          <p:attrName>style.visibility</p:attrName>
                                        </p:attrNameLst>
                                      </p:cBhvr>
                                      <p:to>
                                        <p:strVal val="visible"/>
                                      </p:to>
                                    </p:set>
                                    <p:animEffect transition="in" filter="fade">
                                      <p:cBhvr>
                                        <p:cTn id="13" dur="500"/>
                                        <p:tgtEl>
                                          <p:spTgt spid="78"/>
                                        </p:tgtEl>
                                      </p:cBhvr>
                                    </p:animEffect>
                                  </p:childTnLst>
                                </p:cTn>
                              </p:par>
                              <p:par>
                                <p:cTn id="14" presetID="10" presetClass="entr" presetSubtype="0" fill="hold" nodeType="withEffect">
                                  <p:stCondLst>
                                    <p:cond delay="600"/>
                                  </p:stCondLst>
                                  <p:childTnLst>
                                    <p:set>
                                      <p:cBhvr>
                                        <p:cTn id="15" dur="1" fill="hold">
                                          <p:stCondLst>
                                            <p:cond delay="0"/>
                                          </p:stCondLst>
                                        </p:cTn>
                                        <p:tgtEl>
                                          <p:spTgt spid="83"/>
                                        </p:tgtEl>
                                        <p:attrNameLst>
                                          <p:attrName>style.visibility</p:attrName>
                                        </p:attrNameLst>
                                      </p:cBhvr>
                                      <p:to>
                                        <p:strVal val="visible"/>
                                      </p:to>
                                    </p:set>
                                    <p:animEffect transition="in" filter="fade">
                                      <p:cBhvr>
                                        <p:cTn id="16" dur="500"/>
                                        <p:tgtEl>
                                          <p:spTgt spid="83"/>
                                        </p:tgtEl>
                                      </p:cBhvr>
                                    </p:animEffect>
                                  </p:childTnLst>
                                </p:cTn>
                              </p:par>
                              <p:par>
                                <p:cTn id="17" presetID="35" presetClass="emph" presetSubtype="0" repeatCount="indefinite" fill="hold" nodeType="withEffect">
                                  <p:stCondLst>
                                    <p:cond delay="1100"/>
                                  </p:stCondLst>
                                  <p:endCondLst>
                                    <p:cond evt="onNext" delay="0">
                                      <p:tgtEl>
                                        <p:sldTgt/>
                                      </p:tgtEl>
                                    </p:cond>
                                  </p:endCondLst>
                                  <p:childTnLst>
                                    <p:anim calcmode="discrete" valueType="str">
                                      <p:cBhvr>
                                        <p:cTn id="18" dur="2000" fill="hold"/>
                                        <p:tgtEl>
                                          <p:spTgt spid="78"/>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nodeType="withEffect">
                                  <p:stCondLst>
                                    <p:cond delay="1100"/>
                                  </p:stCondLst>
                                  <p:endCondLst>
                                    <p:cond evt="onNext" delay="0">
                                      <p:tgtEl>
                                        <p:sldTgt/>
                                      </p:tgtEl>
                                    </p:cond>
                                  </p:endCondLst>
                                  <p:childTnLst>
                                    <p:anim calcmode="discrete" valueType="str">
                                      <p:cBhvr>
                                        <p:cTn id="20" dur="1100" fill="hold"/>
                                        <p:tgtEl>
                                          <p:spTgt spid="83"/>
                                        </p:tgtEl>
                                        <p:attrNameLst>
                                          <p:attrName>style.visibility</p:attrName>
                                        </p:attrNameLst>
                                      </p:cBhvr>
                                      <p:tavLst>
                                        <p:tav tm="0">
                                          <p:val>
                                            <p:strVal val="hidden"/>
                                          </p:val>
                                        </p:tav>
                                        <p:tav tm="50000">
                                          <p:val>
                                            <p:strVal val="visible"/>
                                          </p:val>
                                        </p:tav>
                                      </p:tavLst>
                                    </p:anim>
                                  </p:childTnLst>
                                </p:cTn>
                              </p:par>
                              <p:par>
                                <p:cTn id="21" presetID="10" presetClass="entr" presetSubtype="0" fill="hold" nodeType="withEffect">
                                  <p:stCondLst>
                                    <p:cond delay="110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par>
                                <p:cTn id="24" presetID="10" presetClass="entr" presetSubtype="0" fill="hold" nodeType="withEffect">
                                  <p:stCondLst>
                                    <p:cond delay="110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par>
                                <p:cTn id="27" presetID="35" presetClass="emph" presetSubtype="0" repeatCount="indefinite" fill="hold" nodeType="withEffect">
                                  <p:stCondLst>
                                    <p:cond delay="1800"/>
                                  </p:stCondLst>
                                  <p:endCondLst>
                                    <p:cond evt="onNext" delay="0">
                                      <p:tgtEl>
                                        <p:sldTgt/>
                                      </p:tgtEl>
                                    </p:cond>
                                  </p:endCondLst>
                                  <p:childTnLst>
                                    <p:anim calcmode="discrete" valueType="str">
                                      <p:cBhvr>
                                        <p:cTn id="28" dur="1000" fill="hold"/>
                                        <p:tgtEl>
                                          <p:spTgt spid="67"/>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nodeType="withEffect">
                                  <p:stCondLst>
                                    <p:cond delay="1800"/>
                                  </p:stCondLst>
                                  <p:endCondLst>
                                    <p:cond evt="onNext" delay="0">
                                      <p:tgtEl>
                                        <p:sldTgt/>
                                      </p:tgtEl>
                                    </p:cond>
                                  </p:endCondLst>
                                  <p:childTnLst>
                                    <p:anim calcmode="discrete" valueType="str">
                                      <p:cBhvr>
                                        <p:cTn id="30" dur="2000" fill="hold"/>
                                        <p:tgtEl>
                                          <p:spTgt spid="72"/>
                                        </p:tgtEl>
                                        <p:attrNameLst>
                                          <p:attrName>style.visibility</p:attrName>
                                        </p:attrNameLst>
                                      </p:cBhvr>
                                      <p:tavLst>
                                        <p:tav tm="0">
                                          <p:val>
                                            <p:strVal val="hidden"/>
                                          </p:val>
                                        </p:tav>
                                        <p:tav tm="50000">
                                          <p:val>
                                            <p:strVal val="visible"/>
                                          </p:val>
                                        </p:tav>
                                      </p:tavLst>
                                    </p:anim>
                                  </p:childTnLst>
                                </p:cTn>
                              </p:par>
                              <p:par>
                                <p:cTn id="31" presetID="42" presetClass="entr" presetSubtype="0" fill="hold" nodeType="withEffect">
                                  <p:stCondLst>
                                    <p:cond delay="1800"/>
                                  </p:stCondLst>
                                  <p:childTnLst>
                                    <p:set>
                                      <p:cBhvr>
                                        <p:cTn id="32" dur="1" fill="hold">
                                          <p:stCondLst>
                                            <p:cond delay="0"/>
                                          </p:stCondLst>
                                        </p:cTn>
                                        <p:tgtEl>
                                          <p:spTgt spid="92"/>
                                        </p:tgtEl>
                                        <p:attrNameLst>
                                          <p:attrName>style.visibility</p:attrName>
                                        </p:attrNameLst>
                                      </p:cBhvr>
                                      <p:to>
                                        <p:strVal val="visible"/>
                                      </p:to>
                                    </p:set>
                                    <p:animEffect transition="in" filter="fade">
                                      <p:cBhvr>
                                        <p:cTn id="33" dur="1000"/>
                                        <p:tgtEl>
                                          <p:spTgt spid="92"/>
                                        </p:tgtEl>
                                      </p:cBhvr>
                                    </p:animEffect>
                                    <p:anim calcmode="lin" valueType="num">
                                      <p:cBhvr>
                                        <p:cTn id="34" dur="1000" fill="hold"/>
                                        <p:tgtEl>
                                          <p:spTgt spid="92"/>
                                        </p:tgtEl>
                                        <p:attrNameLst>
                                          <p:attrName>ppt_x</p:attrName>
                                        </p:attrNameLst>
                                      </p:cBhvr>
                                      <p:tavLst>
                                        <p:tav tm="0">
                                          <p:val>
                                            <p:strVal val="#ppt_x"/>
                                          </p:val>
                                        </p:tav>
                                        <p:tav tm="100000">
                                          <p:val>
                                            <p:strVal val="#ppt_x"/>
                                          </p:val>
                                        </p:tav>
                                      </p:tavLst>
                                    </p:anim>
                                    <p:anim calcmode="lin" valueType="num">
                                      <p:cBhvr>
                                        <p:cTn id="35" dur="1000" fill="hold"/>
                                        <p:tgtEl>
                                          <p:spTgt spid="92"/>
                                        </p:tgtEl>
                                        <p:attrNameLst>
                                          <p:attrName>ppt_y</p:attrName>
                                        </p:attrNameLst>
                                      </p:cBhvr>
                                      <p:tavLst>
                                        <p:tav tm="0">
                                          <p:val>
                                            <p:strVal val="#ppt_y+.1"/>
                                          </p:val>
                                        </p:tav>
                                        <p:tav tm="100000">
                                          <p:val>
                                            <p:strVal val="#ppt_y"/>
                                          </p:val>
                                        </p:tav>
                                      </p:tavLst>
                                    </p:anim>
                                  </p:childTnLst>
                                </p:cTn>
                              </p:par>
                              <p:par>
                                <p:cTn id="36" presetID="23" presetClass="entr" presetSubtype="16" fill="hold" nodeType="withEffect">
                                  <p:stCondLst>
                                    <p:cond delay="2800"/>
                                  </p:stCondLst>
                                  <p:childTnLst>
                                    <p:set>
                                      <p:cBhvr>
                                        <p:cTn id="37" dur="1" fill="hold">
                                          <p:stCondLst>
                                            <p:cond delay="0"/>
                                          </p:stCondLst>
                                        </p:cTn>
                                        <p:tgtEl>
                                          <p:spTgt spid="96"/>
                                        </p:tgtEl>
                                        <p:attrNameLst>
                                          <p:attrName>style.visibility</p:attrName>
                                        </p:attrNameLst>
                                      </p:cBhvr>
                                      <p:to>
                                        <p:strVal val="visible"/>
                                      </p:to>
                                    </p:set>
                                    <p:anim calcmode="lin" valueType="num">
                                      <p:cBhvr>
                                        <p:cTn id="38" dur="1000" fill="hold"/>
                                        <p:tgtEl>
                                          <p:spTgt spid="96"/>
                                        </p:tgtEl>
                                        <p:attrNameLst>
                                          <p:attrName>ppt_w</p:attrName>
                                        </p:attrNameLst>
                                      </p:cBhvr>
                                      <p:tavLst>
                                        <p:tav tm="0">
                                          <p:val>
                                            <p:fltVal val="0"/>
                                          </p:val>
                                        </p:tav>
                                        <p:tav tm="100000">
                                          <p:val>
                                            <p:strVal val="#ppt_w"/>
                                          </p:val>
                                        </p:tav>
                                      </p:tavLst>
                                    </p:anim>
                                    <p:anim calcmode="lin" valueType="num">
                                      <p:cBhvr>
                                        <p:cTn id="39" dur="1000" fill="hold"/>
                                        <p:tgtEl>
                                          <p:spTgt spid="96"/>
                                        </p:tgtEl>
                                        <p:attrNameLst>
                                          <p:attrName>ppt_h</p:attrName>
                                        </p:attrNameLst>
                                      </p:cBhvr>
                                      <p:tavLst>
                                        <p:tav tm="0">
                                          <p:val>
                                            <p:fltVal val="0"/>
                                          </p:val>
                                        </p:tav>
                                        <p:tav tm="100000">
                                          <p:val>
                                            <p:strVal val="#ppt_h"/>
                                          </p:val>
                                        </p:tav>
                                      </p:tavLst>
                                    </p:anim>
                                  </p:childTnLst>
                                </p:cTn>
                              </p:par>
                              <p:par>
                                <p:cTn id="40" presetID="35" presetClass="emph" presetSubtype="0" repeatCount="indefinite" fill="hold" nodeType="withEffect">
                                  <p:stCondLst>
                                    <p:cond delay="3800"/>
                                  </p:stCondLst>
                                  <p:endCondLst>
                                    <p:cond evt="onNext" delay="0">
                                      <p:tgtEl>
                                        <p:sldTgt/>
                                      </p:tgtEl>
                                    </p:cond>
                                  </p:endCondLst>
                                  <p:childTnLst>
                                    <p:anim calcmode="discrete" valueType="str">
                                      <p:cBhvr>
                                        <p:cTn id="41" dur="1000" fill="hold"/>
                                        <p:tgtEl>
                                          <p:spTgt spid="96"/>
                                        </p:tgtEl>
                                        <p:attrNameLst>
                                          <p:attrName>style.visibility</p:attrName>
                                        </p:attrNameLst>
                                      </p:cBhvr>
                                      <p:tavLst>
                                        <p:tav tm="0">
                                          <p:val>
                                            <p:strVal val="hidden"/>
                                          </p:val>
                                        </p:tav>
                                        <p:tav tm="50000">
                                          <p:val>
                                            <p:strVal val="visible"/>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down)">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DCB7A3F-5BDC-4128-8A09-F205F7FE40D0}"/>
              </a:ext>
            </a:extLst>
          </p:cNvPr>
          <p:cNvGrpSpPr/>
          <p:nvPr/>
        </p:nvGrpSpPr>
        <p:grpSpPr>
          <a:xfrm>
            <a:off x="224437" y="0"/>
            <a:ext cx="11662763" cy="6851820"/>
            <a:chOff x="713509" y="426892"/>
            <a:chExt cx="10764982" cy="6133235"/>
          </a:xfrm>
        </p:grpSpPr>
        <p:sp>
          <p:nvSpPr>
            <p:cNvPr id="3" name="Rectangle: Rounded Corners 2">
              <a:extLst>
                <a:ext uri="{FF2B5EF4-FFF2-40B4-BE49-F238E27FC236}">
                  <a16:creationId xmlns:a16="http://schemas.microsoft.com/office/drawing/2014/main" id="{9C61B951-352F-4C17-8871-A197032E192C}"/>
                </a:ext>
              </a:extLst>
            </p:cNvPr>
            <p:cNvSpPr/>
            <p:nvPr/>
          </p:nvSpPr>
          <p:spPr>
            <a:xfrm>
              <a:off x="713509" y="547255"/>
              <a:ext cx="10764982" cy="6012872"/>
            </a:xfrm>
            <a:prstGeom prst="roundRect">
              <a:avLst>
                <a:gd name="adj" fmla="val 9985"/>
              </a:avLst>
            </a:prstGeom>
            <a:solidFill>
              <a:srgbClr val="FF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2827046F-E619-48F6-9F41-CAA7812A9636}"/>
                </a:ext>
              </a:extLst>
            </p:cNvPr>
            <p:cNvGrpSpPr/>
            <p:nvPr/>
          </p:nvGrpSpPr>
          <p:grpSpPr>
            <a:xfrm>
              <a:off x="713509" y="426892"/>
              <a:ext cx="10764982" cy="1167248"/>
              <a:chOff x="713509" y="426892"/>
              <a:chExt cx="10764982" cy="1167248"/>
            </a:xfrm>
          </p:grpSpPr>
          <p:sp>
            <p:nvSpPr>
              <p:cNvPr id="5" name="Rectangle: Rounded Corners 4">
                <a:extLst>
                  <a:ext uri="{FF2B5EF4-FFF2-40B4-BE49-F238E27FC236}">
                    <a16:creationId xmlns:a16="http://schemas.microsoft.com/office/drawing/2014/main" id="{AEE9FE39-616E-4B71-896A-47B0465C1792}"/>
                  </a:ext>
                </a:extLst>
              </p:cNvPr>
              <p:cNvSpPr/>
              <p:nvPr/>
            </p:nvSpPr>
            <p:spPr>
              <a:xfrm>
                <a:off x="713509" y="520413"/>
                <a:ext cx="10764982" cy="1073727"/>
              </a:xfrm>
              <a:prstGeom prst="roundRect">
                <a:avLst>
                  <a:gd name="adj" fmla="val 5000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6C07C40-CB4E-4F25-9046-C82ED3664A90}"/>
                  </a:ext>
                </a:extLst>
              </p:cNvPr>
              <p:cNvGrpSpPr/>
              <p:nvPr/>
            </p:nvGrpSpPr>
            <p:grpSpPr>
              <a:xfrm>
                <a:off x="1302327" y="775855"/>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6" name="Rectangle 45">
                  <a:extLst>
                    <a:ext uri="{FF2B5EF4-FFF2-40B4-BE49-F238E27FC236}">
                      <a16:creationId xmlns:a16="http://schemas.microsoft.com/office/drawing/2014/main" id="{12E0F38F-75C4-4B7A-9F1E-45089B67BB90}"/>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1CDD146-1466-40B2-B121-1F75858E75F1}"/>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C7D1FB3-92EF-4565-BE33-C48ADE91A307}"/>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351515D-2FEF-4AC8-8362-1302617AB42C}"/>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4324801-292B-4114-9ADD-AF89729E09E2}"/>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CD095EB5-0E48-42DF-A9F3-6D27CFDD07B3}"/>
                  </a:ext>
                </a:extLst>
              </p:cNvPr>
              <p:cNvGrpSpPr/>
              <p:nvPr/>
            </p:nvGrpSpPr>
            <p:grpSpPr>
              <a:xfrm>
                <a:off x="3860234" y="789709"/>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1" name="Rectangle 40">
                  <a:extLst>
                    <a:ext uri="{FF2B5EF4-FFF2-40B4-BE49-F238E27FC236}">
                      <a16:creationId xmlns:a16="http://schemas.microsoft.com/office/drawing/2014/main" id="{D4F65B09-4950-45BF-8446-FFFB3E5B06F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73C73CA-ACE7-45F0-8DC9-AAAD09A48702}"/>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0565287-FA46-4014-8AF7-70A599C7FD36}"/>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39D389F-04BD-4171-A3E0-5D6E05B373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45FAEA1-7B24-4780-8939-7C8D02B50B74}"/>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D22ED510-15D4-4B40-8395-C17E3ADF66D0}"/>
                  </a:ext>
                </a:extLst>
              </p:cNvPr>
              <p:cNvGrpSpPr/>
              <p:nvPr/>
            </p:nvGrpSpPr>
            <p:grpSpPr>
              <a:xfrm>
                <a:off x="6418141" y="803563"/>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36" name="Rectangle 35">
                  <a:extLst>
                    <a:ext uri="{FF2B5EF4-FFF2-40B4-BE49-F238E27FC236}">
                      <a16:creationId xmlns:a16="http://schemas.microsoft.com/office/drawing/2014/main" id="{3DBAC390-87D8-4847-BAF1-BF3C77B04F6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2E897EE-C9C0-4F89-84E3-C48F23B04366}"/>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CB7B0C-7C4D-4BD8-AC96-BD50B620AA09}"/>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B8AEA7-EF72-4345-A080-73BE603E79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501FA5B-B5A1-4B6D-B41D-EFD3F8CFC55B}"/>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99F5D67D-6247-4A14-951B-BEABC969521A}"/>
                  </a:ext>
                </a:extLst>
              </p:cNvPr>
              <p:cNvGrpSpPr/>
              <p:nvPr/>
            </p:nvGrpSpPr>
            <p:grpSpPr>
              <a:xfrm>
                <a:off x="8976048" y="817417"/>
                <a:ext cx="1827075" cy="401781"/>
                <a:chOff x="1302327" y="775855"/>
                <a:chExt cx="1827075" cy="401781"/>
              </a:xfrm>
              <a:solidFill>
                <a:schemeClr val="bg1"/>
              </a:solidFill>
              <a:effectLst>
                <a:outerShdw blurRad="50800" dist="38100" dir="2700000" algn="tl" rotWithShape="0">
                  <a:prstClr val="black">
                    <a:alpha val="40000"/>
                  </a:prstClr>
                </a:outerShdw>
              </a:effectLst>
            </p:grpSpPr>
            <p:sp>
              <p:nvSpPr>
                <p:cNvPr id="32" name="Rectangle 31">
                  <a:extLst>
                    <a:ext uri="{FF2B5EF4-FFF2-40B4-BE49-F238E27FC236}">
                      <a16:creationId xmlns:a16="http://schemas.microsoft.com/office/drawing/2014/main" id="{EA906324-9450-456F-AE61-5A65D254E7B1}"/>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721282E-6747-4AED-84EA-30D5978AC71A}"/>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9E566E0-2B34-4405-B7F1-6623F1BAA41E}"/>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FC8FBC0-29F9-4178-9D0D-FEAACCADBDE7}"/>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DE9966DC-6EE5-4ABC-BC72-E71D10BBC624}"/>
                  </a:ext>
                </a:extLst>
              </p:cNvPr>
              <p:cNvGrpSpPr/>
              <p:nvPr/>
            </p:nvGrpSpPr>
            <p:grpSpPr>
              <a:xfrm>
                <a:off x="1447800" y="426892"/>
                <a:ext cx="3072258" cy="556780"/>
                <a:chOff x="1447800" y="426892"/>
                <a:chExt cx="3072258" cy="556780"/>
              </a:xfrm>
            </p:grpSpPr>
            <p:cxnSp>
              <p:nvCxnSpPr>
                <p:cNvPr id="25" name="Straight Connector 24">
                  <a:extLst>
                    <a:ext uri="{FF2B5EF4-FFF2-40B4-BE49-F238E27FC236}">
                      <a16:creationId xmlns:a16="http://schemas.microsoft.com/office/drawing/2014/main" id="{CD05FF26-96CF-4687-917D-D8BDD392B67E}"/>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25A2558-D6D2-4910-8F5A-C46D162D38CC}"/>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6AED084-ABF6-45D5-AD05-1728AD217ADD}"/>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966D0D7-D466-4608-9B61-DA3DB0B40EC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A70EF5-A006-4020-87A9-D5C8DDADD236}"/>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2D99307-4F18-481C-BC1B-3D8F3F98412C}"/>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CA50CC6-4A8C-4E91-AF86-E1DD1E24851D}"/>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23B9551-4F5F-4167-BE59-7FB3A5F1D2C3}"/>
                  </a:ext>
                </a:extLst>
              </p:cNvPr>
              <p:cNvGrpSpPr/>
              <p:nvPr/>
            </p:nvGrpSpPr>
            <p:grpSpPr>
              <a:xfrm>
                <a:off x="5024034" y="440746"/>
                <a:ext cx="3072258" cy="556780"/>
                <a:chOff x="1447800" y="426892"/>
                <a:chExt cx="3072258" cy="556780"/>
              </a:xfrm>
            </p:grpSpPr>
            <p:cxnSp>
              <p:nvCxnSpPr>
                <p:cNvPr id="18" name="Straight Connector 17">
                  <a:extLst>
                    <a:ext uri="{FF2B5EF4-FFF2-40B4-BE49-F238E27FC236}">
                      <a16:creationId xmlns:a16="http://schemas.microsoft.com/office/drawing/2014/main" id="{A0122D7F-6DC3-4E6E-915F-331D330BFC03}"/>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4DB046-A7AD-44E5-930F-13B8177EF36E}"/>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FE0E16-BDF8-4EE5-9D15-4FED1DBD6ACC}"/>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0D9C5EB-339C-450D-AB75-FDBECF6F610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07795F-CFAA-4E93-AC87-445311EA64F0}"/>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55F26D3-0F07-47CD-9FC7-01CAAAA4F6D3}"/>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C663474-BB45-420E-9F8B-3BD65F78090C}"/>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90D7685B-B7D2-4EEF-A2A0-8DFD496D7EF5}"/>
                  </a:ext>
                </a:extLst>
              </p:cNvPr>
              <p:cNvGrpSpPr/>
              <p:nvPr/>
            </p:nvGrpSpPr>
            <p:grpSpPr>
              <a:xfrm>
                <a:off x="8600268" y="443345"/>
                <a:ext cx="2043567" cy="554181"/>
                <a:chOff x="1447800" y="429491"/>
                <a:chExt cx="2043567" cy="554181"/>
              </a:xfrm>
            </p:grpSpPr>
            <p:cxnSp>
              <p:nvCxnSpPr>
                <p:cNvPr id="13" name="Straight Connector 12">
                  <a:extLst>
                    <a:ext uri="{FF2B5EF4-FFF2-40B4-BE49-F238E27FC236}">
                      <a16:creationId xmlns:a16="http://schemas.microsoft.com/office/drawing/2014/main" id="{B7DCC0E9-6FE0-466D-A512-3E34E106BF97}"/>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119742-FB0E-4D9E-B4D5-F9622EBEC84F}"/>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88E114B-DFE2-4CC4-ADEF-230A913C50B2}"/>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C4C91C-7433-432B-B3FA-0BE349CFE96D}"/>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516C0C7-A73C-4AD1-8283-90162390CD24}"/>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grpSp>
      <p:pic>
        <p:nvPicPr>
          <p:cNvPr id="95" name="Picture 94">
            <a:extLst>
              <a:ext uri="{FF2B5EF4-FFF2-40B4-BE49-F238E27FC236}">
                <a16:creationId xmlns:a16="http://schemas.microsoft.com/office/drawing/2014/main" id="{7D3F1ABD-9D56-4FA8-984D-0A6C32D5095F}"/>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t="45455" r="48277" b="34452"/>
          <a:stretch/>
        </p:blipFill>
        <p:spPr>
          <a:xfrm>
            <a:off x="3056551" y="818282"/>
            <a:ext cx="7078668" cy="1363362"/>
          </a:xfrm>
          <a:prstGeom prst="rect">
            <a:avLst/>
          </a:prstGeom>
        </p:spPr>
      </p:pic>
      <p:grpSp>
        <p:nvGrpSpPr>
          <p:cNvPr id="150" name="Group 149">
            <a:extLst>
              <a:ext uri="{FF2B5EF4-FFF2-40B4-BE49-F238E27FC236}">
                <a16:creationId xmlns:a16="http://schemas.microsoft.com/office/drawing/2014/main" id="{5EB7A4CA-FBF6-40D3-B1AE-079CE65C3008}"/>
              </a:ext>
            </a:extLst>
          </p:cNvPr>
          <p:cNvGrpSpPr/>
          <p:nvPr/>
        </p:nvGrpSpPr>
        <p:grpSpPr>
          <a:xfrm>
            <a:off x="10990149" y="1312931"/>
            <a:ext cx="735968" cy="573611"/>
            <a:chOff x="8886485" y="82648"/>
            <a:chExt cx="735968" cy="573611"/>
          </a:xfrm>
          <a:solidFill>
            <a:srgbClr val="DDBEA9"/>
          </a:solidFill>
        </p:grpSpPr>
        <p:sp>
          <p:nvSpPr>
            <p:cNvPr id="151" name="Flowchart: Connector 150">
              <a:extLst>
                <a:ext uri="{FF2B5EF4-FFF2-40B4-BE49-F238E27FC236}">
                  <a16:creationId xmlns:a16="http://schemas.microsoft.com/office/drawing/2014/main" id="{DC411934-3C56-4046-B45B-05EB42CE4EDC}"/>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2C5D95B8-4584-4880-A574-7B991D2813E2}"/>
                </a:ext>
              </a:extLst>
            </p:cNvPr>
            <p:cNvGrpSpPr/>
            <p:nvPr/>
          </p:nvGrpSpPr>
          <p:grpSpPr>
            <a:xfrm>
              <a:off x="8886485" y="82648"/>
              <a:ext cx="454342" cy="573611"/>
              <a:chOff x="8888867" y="100911"/>
              <a:chExt cx="454342" cy="573611"/>
            </a:xfrm>
            <a:grpFill/>
          </p:grpSpPr>
          <p:sp>
            <p:nvSpPr>
              <p:cNvPr id="153" name="Flowchart: Connector 152">
                <a:extLst>
                  <a:ext uri="{FF2B5EF4-FFF2-40B4-BE49-F238E27FC236}">
                    <a16:creationId xmlns:a16="http://schemas.microsoft.com/office/drawing/2014/main" id="{BFB4DDC4-5C83-4435-A5EE-EC2A98F50FE5}"/>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Connector 153">
                <a:extLst>
                  <a:ext uri="{FF2B5EF4-FFF2-40B4-BE49-F238E27FC236}">
                    <a16:creationId xmlns:a16="http://schemas.microsoft.com/office/drawing/2014/main" id="{ECFBF6EE-FF89-46C5-AF23-6239C4BC76E3}"/>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5" name="Group 154">
            <a:extLst>
              <a:ext uri="{FF2B5EF4-FFF2-40B4-BE49-F238E27FC236}">
                <a16:creationId xmlns:a16="http://schemas.microsoft.com/office/drawing/2014/main" id="{46670DFF-6121-4CD7-8D58-E6F90E3717A3}"/>
              </a:ext>
            </a:extLst>
          </p:cNvPr>
          <p:cNvGrpSpPr/>
          <p:nvPr/>
        </p:nvGrpSpPr>
        <p:grpSpPr>
          <a:xfrm>
            <a:off x="10776759" y="1730349"/>
            <a:ext cx="984022" cy="532332"/>
            <a:chOff x="8689555" y="487909"/>
            <a:chExt cx="984022" cy="532332"/>
          </a:xfrm>
          <a:solidFill>
            <a:srgbClr val="DDBEA9"/>
          </a:solidFill>
        </p:grpSpPr>
        <p:sp>
          <p:nvSpPr>
            <p:cNvPr id="156" name="Flowchart: Connector 155">
              <a:extLst>
                <a:ext uri="{FF2B5EF4-FFF2-40B4-BE49-F238E27FC236}">
                  <a16:creationId xmlns:a16="http://schemas.microsoft.com/office/drawing/2014/main" id="{DBE4263B-E7BA-4978-B9F4-66BC2BA83B54}"/>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a:extLst>
                <a:ext uri="{FF2B5EF4-FFF2-40B4-BE49-F238E27FC236}">
                  <a16:creationId xmlns:a16="http://schemas.microsoft.com/office/drawing/2014/main" id="{A88C4D98-1048-4380-A905-7FD45DD9DEEC}"/>
                </a:ext>
              </a:extLst>
            </p:cNvPr>
            <p:cNvGrpSpPr/>
            <p:nvPr/>
          </p:nvGrpSpPr>
          <p:grpSpPr>
            <a:xfrm>
              <a:off x="8689555" y="487909"/>
              <a:ext cx="541075" cy="532332"/>
              <a:chOff x="8706068" y="485775"/>
              <a:chExt cx="541075" cy="532332"/>
            </a:xfrm>
            <a:grpFill/>
          </p:grpSpPr>
          <p:sp>
            <p:nvSpPr>
              <p:cNvPr id="158" name="Flowchart: Connector 157">
                <a:extLst>
                  <a:ext uri="{FF2B5EF4-FFF2-40B4-BE49-F238E27FC236}">
                    <a16:creationId xmlns:a16="http://schemas.microsoft.com/office/drawing/2014/main" id="{D5D98CE1-0753-49BD-AD26-E64E304CF040}"/>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Connector 158">
                <a:extLst>
                  <a:ext uri="{FF2B5EF4-FFF2-40B4-BE49-F238E27FC236}">
                    <a16:creationId xmlns:a16="http://schemas.microsoft.com/office/drawing/2014/main" id="{8BB7EBE5-77C0-4C3B-9E29-04384CAE61B7}"/>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9" name="Group 218">
            <a:extLst>
              <a:ext uri="{FF2B5EF4-FFF2-40B4-BE49-F238E27FC236}">
                <a16:creationId xmlns:a16="http://schemas.microsoft.com/office/drawing/2014/main" id="{F60CD61A-EF51-4ED4-A3CB-A5DCC477151C}"/>
              </a:ext>
            </a:extLst>
          </p:cNvPr>
          <p:cNvGrpSpPr/>
          <p:nvPr/>
        </p:nvGrpSpPr>
        <p:grpSpPr>
          <a:xfrm>
            <a:off x="5179" y="1840298"/>
            <a:ext cx="984022" cy="532332"/>
            <a:chOff x="8689555" y="487909"/>
            <a:chExt cx="984022" cy="532332"/>
          </a:xfrm>
          <a:solidFill>
            <a:srgbClr val="DDBEA9"/>
          </a:solidFill>
        </p:grpSpPr>
        <p:sp>
          <p:nvSpPr>
            <p:cNvPr id="220" name="Flowchart: Connector 219">
              <a:extLst>
                <a:ext uri="{FF2B5EF4-FFF2-40B4-BE49-F238E27FC236}">
                  <a16:creationId xmlns:a16="http://schemas.microsoft.com/office/drawing/2014/main" id="{0E85652C-D919-4CE4-A07B-1F14F951EFF1}"/>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220">
              <a:extLst>
                <a:ext uri="{FF2B5EF4-FFF2-40B4-BE49-F238E27FC236}">
                  <a16:creationId xmlns:a16="http://schemas.microsoft.com/office/drawing/2014/main" id="{315CC433-C60D-41C4-8354-C1BD1F28007C}"/>
                </a:ext>
              </a:extLst>
            </p:cNvPr>
            <p:cNvGrpSpPr/>
            <p:nvPr/>
          </p:nvGrpSpPr>
          <p:grpSpPr>
            <a:xfrm>
              <a:off x="8689555" y="487909"/>
              <a:ext cx="541075" cy="532332"/>
              <a:chOff x="8706068" y="485775"/>
              <a:chExt cx="541075" cy="532332"/>
            </a:xfrm>
            <a:grpFill/>
          </p:grpSpPr>
          <p:sp>
            <p:nvSpPr>
              <p:cNvPr id="222" name="Flowchart: Connector 221">
                <a:extLst>
                  <a:ext uri="{FF2B5EF4-FFF2-40B4-BE49-F238E27FC236}">
                    <a16:creationId xmlns:a16="http://schemas.microsoft.com/office/drawing/2014/main" id="{D3F41EE4-ADB5-418E-AC5D-2ED61C89764E}"/>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lowchart: Connector 222">
                <a:extLst>
                  <a:ext uri="{FF2B5EF4-FFF2-40B4-BE49-F238E27FC236}">
                    <a16:creationId xmlns:a16="http://schemas.microsoft.com/office/drawing/2014/main" id="{7C6BED11-A78F-4C81-BDF7-75C5B94C1BAF}"/>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DF9329C9-18C2-43E5-98DA-D5766BA6132E}"/>
              </a:ext>
            </a:extLst>
          </p:cNvPr>
          <p:cNvGrpSpPr/>
          <p:nvPr/>
        </p:nvGrpSpPr>
        <p:grpSpPr>
          <a:xfrm>
            <a:off x="195889" y="1429854"/>
            <a:ext cx="735968" cy="573611"/>
            <a:chOff x="8886485" y="82648"/>
            <a:chExt cx="735968" cy="573611"/>
          </a:xfrm>
          <a:solidFill>
            <a:srgbClr val="DDBEA9"/>
          </a:solidFill>
        </p:grpSpPr>
        <p:sp>
          <p:nvSpPr>
            <p:cNvPr id="225" name="Flowchart: Connector 224">
              <a:extLst>
                <a:ext uri="{FF2B5EF4-FFF2-40B4-BE49-F238E27FC236}">
                  <a16:creationId xmlns:a16="http://schemas.microsoft.com/office/drawing/2014/main" id="{3A5CB82B-FACC-4EEF-8268-47DBB57CD776}"/>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225">
              <a:extLst>
                <a:ext uri="{FF2B5EF4-FFF2-40B4-BE49-F238E27FC236}">
                  <a16:creationId xmlns:a16="http://schemas.microsoft.com/office/drawing/2014/main" id="{4677F353-748D-415D-8D9F-B7E76AC37D7E}"/>
                </a:ext>
              </a:extLst>
            </p:cNvPr>
            <p:cNvGrpSpPr/>
            <p:nvPr/>
          </p:nvGrpSpPr>
          <p:grpSpPr>
            <a:xfrm>
              <a:off x="8886485" y="82648"/>
              <a:ext cx="454342" cy="573611"/>
              <a:chOff x="8888867" y="100911"/>
              <a:chExt cx="454342" cy="573611"/>
            </a:xfrm>
            <a:grpFill/>
          </p:grpSpPr>
          <p:sp>
            <p:nvSpPr>
              <p:cNvPr id="227" name="Flowchart: Connector 226">
                <a:extLst>
                  <a:ext uri="{FF2B5EF4-FFF2-40B4-BE49-F238E27FC236}">
                    <a16:creationId xmlns:a16="http://schemas.microsoft.com/office/drawing/2014/main" id="{52860F5D-1B76-4C76-BE0E-449F403B8E66}"/>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lowchart: Connector 227">
                <a:extLst>
                  <a:ext uri="{FF2B5EF4-FFF2-40B4-BE49-F238E27FC236}">
                    <a16:creationId xmlns:a16="http://schemas.microsoft.com/office/drawing/2014/main" id="{49BE4253-FC67-4AFD-86E5-A7AF2E3C7040}"/>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2" name="Rounded Rectangle 4">
            <a:extLst>
              <a:ext uri="{FF2B5EF4-FFF2-40B4-BE49-F238E27FC236}">
                <a16:creationId xmlns:a16="http://schemas.microsoft.com/office/drawing/2014/main" id="{DE53AC88-8808-42FA-8172-7AFB0008B126}"/>
              </a:ext>
            </a:extLst>
          </p:cNvPr>
          <p:cNvSpPr/>
          <p:nvPr/>
        </p:nvSpPr>
        <p:spPr>
          <a:xfrm>
            <a:off x="2402346" y="1833856"/>
            <a:ext cx="9822130" cy="514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3200" b="1">
                <a:solidFill>
                  <a:schemeClr val="tx1"/>
                </a:solidFill>
                <a:latin typeface="Times New Roman" panose="02020603050405020304" pitchFamily="18" charset="0"/>
                <a:cs typeface="Times New Roman" panose="02020603050405020304" pitchFamily="18" charset="0"/>
              </a:rPr>
              <a:t>Nêu </a:t>
            </a:r>
            <a:r>
              <a:rPr lang="vi-VN" sz="3200" b="1" dirty="0">
                <a:solidFill>
                  <a:schemeClr val="tx1"/>
                </a:solidFill>
                <a:latin typeface="Times New Roman" panose="02020603050405020304" pitchFamily="18" charset="0"/>
                <a:cs typeface="Times New Roman" panose="02020603050405020304" pitchFamily="18" charset="0"/>
              </a:rPr>
              <a:t>cấu tạo của bài văn miêu tả đồ vật?</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43" name="Rounded Rectangle 5">
            <a:extLst>
              <a:ext uri="{FF2B5EF4-FFF2-40B4-BE49-F238E27FC236}">
                <a16:creationId xmlns:a16="http://schemas.microsoft.com/office/drawing/2014/main" id="{5D9C6A25-D07A-4298-A7AE-98C789AB46A5}"/>
              </a:ext>
            </a:extLst>
          </p:cNvPr>
          <p:cNvSpPr/>
          <p:nvPr/>
        </p:nvSpPr>
        <p:spPr>
          <a:xfrm>
            <a:off x="2746302" y="2599417"/>
            <a:ext cx="8839200"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buFontTx/>
              <a:buAutoNum type="arabicPeriod"/>
              <a:defRPr/>
            </a:pPr>
            <a:r>
              <a:rPr lang="vi-VN" sz="2800" b="1" dirty="0">
                <a:solidFill>
                  <a:srgbClr val="C00000"/>
                </a:solidFill>
                <a:latin typeface="Times New Roman" panose="02020603050405020304" pitchFamily="18" charset="0"/>
                <a:cs typeface="Times New Roman" panose="02020603050405020304" pitchFamily="18" charset="0"/>
              </a:rPr>
              <a:t>Mở bài: </a:t>
            </a:r>
            <a:r>
              <a:rPr lang="vi-VN" sz="2800" dirty="0">
                <a:solidFill>
                  <a:schemeClr val="tx1"/>
                </a:solidFill>
                <a:latin typeface="Times New Roman" panose="02020603050405020304" pitchFamily="18" charset="0"/>
                <a:cs typeface="Times New Roman" panose="02020603050405020304" pitchFamily="18" charset="0"/>
              </a:rPr>
              <a:t>Giới thiệu về đồ vật em tả.</a:t>
            </a:r>
          </a:p>
          <a:p>
            <a:pPr>
              <a:defRPr/>
            </a:pPr>
            <a:r>
              <a:rPr lang="vi-VN" sz="2800" dirty="0">
                <a:solidFill>
                  <a:schemeClr val="tx1"/>
                </a:solidFill>
                <a:latin typeface="Times New Roman" panose="02020603050405020304" pitchFamily="18" charset="0"/>
                <a:cs typeface="Times New Roman" panose="02020603050405020304" pitchFamily="18" charset="0"/>
              </a:rPr>
              <a:t>( Đồ vật em định tả là gì? Tại sao em có nó? Có nó vào dịp, thời gian nào?) </a:t>
            </a:r>
          </a:p>
        </p:txBody>
      </p:sp>
      <p:sp>
        <p:nvSpPr>
          <p:cNvPr id="144" name="Rounded Rectangle 6">
            <a:extLst>
              <a:ext uri="{FF2B5EF4-FFF2-40B4-BE49-F238E27FC236}">
                <a16:creationId xmlns:a16="http://schemas.microsoft.com/office/drawing/2014/main" id="{05DF83D6-C180-4200-A936-1177C468EF53}"/>
              </a:ext>
            </a:extLst>
          </p:cNvPr>
          <p:cNvSpPr/>
          <p:nvPr/>
        </p:nvSpPr>
        <p:spPr>
          <a:xfrm>
            <a:off x="2746302" y="3944039"/>
            <a:ext cx="8839200" cy="2057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2800" b="1" dirty="0">
                <a:solidFill>
                  <a:srgbClr val="C00000"/>
                </a:solidFill>
                <a:latin typeface="Times New Roman" panose="02020603050405020304" pitchFamily="18" charset="0"/>
                <a:cs typeface="Times New Roman" panose="02020603050405020304" pitchFamily="18" charset="0"/>
              </a:rPr>
              <a:t>2. Thân bài:</a:t>
            </a:r>
          </a:p>
          <a:p>
            <a:pPr marL="342900" indent="-342900">
              <a:buFont typeface="Arial" pitchFamily="34" charset="0"/>
              <a:buChar char="•"/>
              <a:defRPr/>
            </a:pPr>
            <a:r>
              <a:rPr lang="vi-VN" sz="2800" dirty="0">
                <a:solidFill>
                  <a:schemeClr val="tx1"/>
                </a:solidFill>
                <a:latin typeface="Times New Roman" panose="02020603050405020304" pitchFamily="18" charset="0"/>
                <a:cs typeface="Times New Roman" panose="02020603050405020304" pitchFamily="18" charset="0"/>
              </a:rPr>
              <a:t>Tả bao quát: Hình dáng, kích thước, màu sắc.</a:t>
            </a:r>
          </a:p>
          <a:p>
            <a:pPr marL="342900" indent="-342900">
              <a:buFont typeface="Arial" pitchFamily="34" charset="0"/>
              <a:buChar char="•"/>
              <a:defRPr/>
            </a:pPr>
            <a:r>
              <a:rPr lang="vi-VN" sz="2800" dirty="0">
                <a:solidFill>
                  <a:schemeClr val="tx1"/>
                </a:solidFill>
                <a:latin typeface="Times New Roman" panose="02020603050405020304" pitchFamily="18" charset="0"/>
                <a:cs typeface="Times New Roman" panose="02020603050405020304" pitchFamily="18" charset="0"/>
              </a:rPr>
              <a:t>Tả chi tiết:</a:t>
            </a:r>
          </a:p>
          <a:p>
            <a:pPr>
              <a:defRPr/>
            </a:pPr>
            <a:r>
              <a:rPr lang="vi-VN" sz="2800" dirty="0">
                <a:solidFill>
                  <a:schemeClr val="tx1"/>
                </a:solidFill>
                <a:latin typeface="Times New Roman" panose="02020603050405020304" pitchFamily="18" charset="0"/>
                <a:cs typeface="Times New Roman" panose="02020603050405020304" pitchFamily="18" charset="0"/>
              </a:rPr>
              <a:t>	- Tả các bộ phận của đồ vật</a:t>
            </a:r>
          </a:p>
          <a:p>
            <a:pPr>
              <a:defRPr/>
            </a:pPr>
            <a:r>
              <a:rPr lang="vi-VN" sz="2800" dirty="0">
                <a:solidFill>
                  <a:schemeClr val="tx1"/>
                </a:solidFill>
                <a:latin typeface="Times New Roman" panose="02020603050405020304" pitchFamily="18" charset="0"/>
                <a:cs typeface="Times New Roman" panose="02020603050405020304" pitchFamily="18" charset="0"/>
              </a:rPr>
              <a:t>	- Tả công dụng / cách dùng của đồ vật.</a:t>
            </a:r>
          </a:p>
          <a:p>
            <a:pPr>
              <a:defRPr/>
            </a:pPr>
            <a:r>
              <a:rPr lang="vi-VN" sz="2800" dirty="0">
                <a:solidFill>
                  <a:schemeClr val="tx1"/>
                </a:solidFill>
                <a:latin typeface="Times New Roman" panose="02020603050405020304" pitchFamily="18" charset="0"/>
                <a:cs typeface="Times New Roman" panose="02020603050405020304" pitchFamily="18" charset="0"/>
              </a:rPr>
              <a:t>	- Hoạt động hoặc kỉ niệm của em đối với đồ vật đó.</a:t>
            </a:r>
          </a:p>
        </p:txBody>
      </p:sp>
      <p:sp>
        <p:nvSpPr>
          <p:cNvPr id="145" name="Rounded Rectangle 9">
            <a:extLst>
              <a:ext uri="{FF2B5EF4-FFF2-40B4-BE49-F238E27FC236}">
                <a16:creationId xmlns:a16="http://schemas.microsoft.com/office/drawing/2014/main" id="{A7DD5AD7-1880-4D3F-803C-588A60A8097B}"/>
              </a:ext>
            </a:extLst>
          </p:cNvPr>
          <p:cNvSpPr/>
          <p:nvPr/>
        </p:nvSpPr>
        <p:spPr>
          <a:xfrm>
            <a:off x="2746302" y="6146819"/>
            <a:ext cx="8839200" cy="6048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2800" b="1" dirty="0">
                <a:solidFill>
                  <a:srgbClr val="C00000"/>
                </a:solidFill>
                <a:latin typeface="Times New Roman" panose="02020603050405020304" pitchFamily="18" charset="0"/>
                <a:cs typeface="Times New Roman" panose="02020603050405020304" pitchFamily="18" charset="0"/>
              </a:rPr>
              <a:t>3. Kết bài: </a:t>
            </a:r>
            <a:r>
              <a:rPr lang="vi-VN" sz="2800" dirty="0">
                <a:solidFill>
                  <a:schemeClr val="tx1"/>
                </a:solidFill>
                <a:latin typeface="Times New Roman" panose="02020603050405020304" pitchFamily="18" charset="0"/>
                <a:cs typeface="Times New Roman" panose="02020603050405020304" pitchFamily="18" charset="0"/>
              </a:rPr>
              <a:t>Nêu cảm </a:t>
            </a:r>
            <a:r>
              <a:rPr lang="vi-VN" sz="2800">
                <a:solidFill>
                  <a:schemeClr val="tx1"/>
                </a:solidFill>
                <a:latin typeface="Times New Roman" panose="02020603050405020304" pitchFamily="18" charset="0"/>
                <a:cs typeface="Times New Roman" panose="02020603050405020304" pitchFamily="18" charset="0"/>
              </a:rPr>
              <a:t>nghĩ (tình </a:t>
            </a:r>
            <a:r>
              <a:rPr lang="vi-VN" sz="2800" dirty="0">
                <a:solidFill>
                  <a:schemeClr val="tx1"/>
                </a:solidFill>
                <a:latin typeface="Times New Roman" panose="02020603050405020304" pitchFamily="18" charset="0"/>
                <a:cs typeface="Times New Roman" panose="02020603050405020304" pitchFamily="18" charset="0"/>
              </a:rPr>
              <a:t>cảm) của em với đồ vật.</a:t>
            </a:r>
          </a:p>
        </p:txBody>
      </p:sp>
      <p:grpSp>
        <p:nvGrpSpPr>
          <p:cNvPr id="53" name="Group 52">
            <a:extLst>
              <a:ext uri="{FF2B5EF4-FFF2-40B4-BE49-F238E27FC236}">
                <a16:creationId xmlns:a16="http://schemas.microsoft.com/office/drawing/2014/main" id="{4CA10D8D-0FAB-4109-81AB-C9CBFFF114A4}"/>
              </a:ext>
            </a:extLst>
          </p:cNvPr>
          <p:cNvGrpSpPr/>
          <p:nvPr/>
        </p:nvGrpSpPr>
        <p:grpSpPr>
          <a:xfrm>
            <a:off x="5107807" y="805139"/>
            <a:ext cx="3744936" cy="1129963"/>
            <a:chOff x="5107807" y="805139"/>
            <a:chExt cx="3744936" cy="1129963"/>
          </a:xfrm>
        </p:grpSpPr>
        <p:sp>
          <p:nvSpPr>
            <p:cNvPr id="87" name="TextBox 86">
              <a:extLst>
                <a:ext uri="{FF2B5EF4-FFF2-40B4-BE49-F238E27FC236}">
                  <a16:creationId xmlns:a16="http://schemas.microsoft.com/office/drawing/2014/main" id="{15809D0D-98B6-4A47-A28C-2DD82577EEE7}"/>
                </a:ext>
              </a:extLst>
            </p:cNvPr>
            <p:cNvSpPr txBox="1"/>
            <p:nvPr/>
          </p:nvSpPr>
          <p:spPr>
            <a:xfrm>
              <a:off x="7391400" y="919439"/>
              <a:ext cx="322524" cy="1015663"/>
            </a:xfrm>
            <a:prstGeom prst="rect">
              <a:avLst/>
            </a:prstGeom>
            <a:noFill/>
            <a:ln>
              <a:noFill/>
            </a:ln>
          </p:spPr>
          <p:txBody>
            <a:bodyPr wrap="none" rtlCol="0">
              <a:spAutoFit/>
            </a:bodyPr>
            <a:lstStyle/>
            <a:p>
              <a:r>
                <a:rPr lang="en-US" sz="6000" b="1" dirty="0">
                  <a:ln w="22225">
                    <a:solidFill>
                      <a:srgbClr val="6B705C">
                        <a:alpha val="80000"/>
                      </a:srgbClr>
                    </a:solidFill>
                  </a:ln>
                  <a:solidFill>
                    <a:schemeClr val="bg1"/>
                  </a:solidFill>
                  <a:latin typeface="Choco Matcha" panose="02000500000000000000" pitchFamily="2" charset="0"/>
                </a:rPr>
                <a:t>.</a:t>
              </a:r>
            </a:p>
          </p:txBody>
        </p:sp>
        <p:sp>
          <p:nvSpPr>
            <p:cNvPr id="88" name="TextBox 87">
              <a:extLst>
                <a:ext uri="{FF2B5EF4-FFF2-40B4-BE49-F238E27FC236}">
                  <a16:creationId xmlns:a16="http://schemas.microsoft.com/office/drawing/2014/main" id="{D7AA76FB-1CEA-43E4-AEFE-69E64CDB1D49}"/>
                </a:ext>
              </a:extLst>
            </p:cNvPr>
            <p:cNvSpPr txBox="1"/>
            <p:nvPr/>
          </p:nvSpPr>
          <p:spPr>
            <a:xfrm rot="709198">
              <a:off x="6115050" y="938489"/>
              <a:ext cx="320922" cy="400110"/>
            </a:xfrm>
            <a:prstGeom prst="rect">
              <a:avLst/>
            </a:prstGeom>
            <a:noFill/>
            <a:ln>
              <a:noFill/>
            </a:ln>
          </p:spPr>
          <p:txBody>
            <a:bodyPr wrap="none" rtlCol="0">
              <a:spAutoFit/>
            </a:bodyPr>
            <a:lstStyle/>
            <a:p>
              <a:r>
                <a:rPr lang="en-US" sz="2000" b="1" dirty="0">
                  <a:ln w="22225">
                    <a:solidFill>
                      <a:srgbClr val="6B705C">
                        <a:alpha val="80000"/>
                      </a:srgbClr>
                    </a:solidFill>
                  </a:ln>
                  <a:solidFill>
                    <a:schemeClr val="bg1"/>
                  </a:solidFill>
                  <a:latin typeface="Choco Matcha" panose="02000500000000000000" pitchFamily="2" charset="0"/>
                </a:rPr>
                <a:t>?</a:t>
              </a:r>
            </a:p>
          </p:txBody>
        </p:sp>
        <p:sp>
          <p:nvSpPr>
            <p:cNvPr id="89" name="TextBox 88">
              <a:extLst>
                <a:ext uri="{FF2B5EF4-FFF2-40B4-BE49-F238E27FC236}">
                  <a16:creationId xmlns:a16="http://schemas.microsoft.com/office/drawing/2014/main" id="{1423B7E9-216A-4FF4-B473-4A7CD6F3C328}"/>
                </a:ext>
              </a:extLst>
            </p:cNvPr>
            <p:cNvSpPr txBox="1"/>
            <p:nvPr/>
          </p:nvSpPr>
          <p:spPr>
            <a:xfrm>
              <a:off x="6038850" y="862289"/>
              <a:ext cx="320922" cy="400110"/>
            </a:xfrm>
            <a:prstGeom prst="rect">
              <a:avLst/>
            </a:prstGeom>
            <a:noFill/>
            <a:ln>
              <a:noFill/>
            </a:ln>
          </p:spPr>
          <p:txBody>
            <a:bodyPr wrap="none" rtlCol="0">
              <a:spAutoFit/>
            </a:bodyPr>
            <a:lstStyle/>
            <a:p>
              <a:r>
                <a:rPr lang="en-US" sz="2000" b="1" dirty="0">
                  <a:ln w="22225">
                    <a:solidFill>
                      <a:srgbClr val="6B705C">
                        <a:alpha val="80000"/>
                      </a:srgbClr>
                    </a:solidFill>
                  </a:ln>
                  <a:solidFill>
                    <a:schemeClr val="bg1"/>
                  </a:solidFill>
                  <a:latin typeface="Choco Matcha" panose="02000500000000000000" pitchFamily="2" charset="0"/>
                </a:rPr>
                <a:t>?</a:t>
              </a:r>
            </a:p>
          </p:txBody>
        </p:sp>
        <p:sp>
          <p:nvSpPr>
            <p:cNvPr id="96" name="TextBox 95">
              <a:extLst>
                <a:ext uri="{FF2B5EF4-FFF2-40B4-BE49-F238E27FC236}">
                  <a16:creationId xmlns:a16="http://schemas.microsoft.com/office/drawing/2014/main" id="{8CF5B032-4280-418D-A5B6-F0ADE8AD37F6}"/>
                </a:ext>
              </a:extLst>
            </p:cNvPr>
            <p:cNvSpPr txBox="1"/>
            <p:nvPr/>
          </p:nvSpPr>
          <p:spPr>
            <a:xfrm>
              <a:off x="5107807" y="805139"/>
              <a:ext cx="3744936" cy="1015663"/>
            </a:xfrm>
            <a:prstGeom prst="rect">
              <a:avLst/>
            </a:prstGeom>
            <a:noFill/>
            <a:ln>
              <a:noFill/>
            </a:ln>
          </p:spPr>
          <p:txBody>
            <a:bodyPr wrap="none" rtlCol="0">
              <a:spAutoFit/>
            </a:bodyPr>
            <a:lstStyle/>
            <a:p>
              <a:r>
                <a:rPr lang="en-US" sz="6000" b="1" dirty="0">
                  <a:ln w="22225">
                    <a:solidFill>
                      <a:srgbClr val="6B705C">
                        <a:alpha val="80000"/>
                      </a:srgbClr>
                    </a:solidFill>
                  </a:ln>
                  <a:solidFill>
                    <a:schemeClr val="bg1"/>
                  </a:solidFill>
                  <a:latin typeface="Choco Matcha" panose="02000500000000000000" pitchFamily="2" charset="0"/>
                </a:rPr>
                <a:t>Khoi </a:t>
              </a:r>
              <a:r>
                <a:rPr lang="en-US" sz="6000" b="1" dirty="0" err="1">
                  <a:ln w="22225">
                    <a:solidFill>
                      <a:srgbClr val="6B705C">
                        <a:alpha val="80000"/>
                      </a:srgbClr>
                    </a:solidFill>
                  </a:ln>
                  <a:solidFill>
                    <a:schemeClr val="bg1"/>
                  </a:solidFill>
                  <a:latin typeface="Choco Matcha" panose="02000500000000000000" pitchFamily="2" charset="0"/>
                </a:rPr>
                <a:t>đông</a:t>
              </a:r>
              <a:endParaRPr lang="en-US" sz="6000" b="1" dirty="0">
                <a:ln w="22225">
                  <a:solidFill>
                    <a:srgbClr val="6B705C">
                      <a:alpha val="80000"/>
                    </a:srgbClr>
                  </a:solidFill>
                </a:ln>
                <a:solidFill>
                  <a:schemeClr val="bg1"/>
                </a:solidFill>
                <a:latin typeface="Choco Matcha" panose="02000500000000000000" pitchFamily="2" charset="0"/>
              </a:endParaRPr>
            </a:p>
          </p:txBody>
        </p:sp>
      </p:grpSp>
    </p:spTree>
    <p:extLst>
      <p:ext uri="{BB962C8B-B14F-4D97-AF65-F5344CB8AC3E}">
        <p14:creationId xmlns:p14="http://schemas.microsoft.com/office/powerpoint/2010/main" val="3899984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500"/>
                                        <p:tgtEl>
                                          <p:spTgt spid="219"/>
                                        </p:tgtEl>
                                      </p:cBhvr>
                                    </p:animEffect>
                                  </p:childTnLst>
                                </p:cTn>
                              </p:par>
                              <p:par>
                                <p:cTn id="8" presetID="10" presetClass="entr" presetSubtype="0" fill="hold" nodeType="withEffect">
                                  <p:stCondLst>
                                    <p:cond delay="1000"/>
                                  </p:stCondLst>
                                  <p:childTnLst>
                                    <p:set>
                                      <p:cBhvr>
                                        <p:cTn id="9" dur="1" fill="hold">
                                          <p:stCondLst>
                                            <p:cond delay="0"/>
                                          </p:stCondLst>
                                        </p:cTn>
                                        <p:tgtEl>
                                          <p:spTgt spid="224"/>
                                        </p:tgtEl>
                                        <p:attrNameLst>
                                          <p:attrName>style.visibility</p:attrName>
                                        </p:attrNameLst>
                                      </p:cBhvr>
                                      <p:to>
                                        <p:strVal val="visible"/>
                                      </p:to>
                                    </p:set>
                                    <p:animEffect transition="in" filter="fade">
                                      <p:cBhvr>
                                        <p:cTn id="10" dur="500"/>
                                        <p:tgtEl>
                                          <p:spTgt spid="224"/>
                                        </p:tgtEl>
                                      </p:cBhvr>
                                    </p:animEffect>
                                  </p:childTnLst>
                                </p:cTn>
                              </p:par>
                              <p:par>
                                <p:cTn id="11" presetID="35" presetClass="emph" presetSubtype="0" repeatCount="indefinite" fill="hold" nodeType="withEffect">
                                  <p:stCondLst>
                                    <p:cond delay="1100"/>
                                  </p:stCondLst>
                                  <p:endCondLst>
                                    <p:cond evt="onNext" delay="0">
                                      <p:tgtEl>
                                        <p:sldTgt/>
                                      </p:tgtEl>
                                    </p:cond>
                                  </p:endCondLst>
                                  <p:childTnLst>
                                    <p:anim calcmode="discrete" valueType="str">
                                      <p:cBhvr>
                                        <p:cTn id="12" dur="1000" fill="hold"/>
                                        <p:tgtEl>
                                          <p:spTgt spid="219"/>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nodeType="withEffect">
                                  <p:stCondLst>
                                    <p:cond delay="1100"/>
                                  </p:stCondLst>
                                  <p:endCondLst>
                                    <p:cond evt="onNext" delay="0">
                                      <p:tgtEl>
                                        <p:sldTgt/>
                                      </p:tgtEl>
                                    </p:cond>
                                  </p:endCondLst>
                                  <p:childTnLst>
                                    <p:anim calcmode="discrete" valueType="str">
                                      <p:cBhvr>
                                        <p:cTn id="14" dur="2000" fill="hold"/>
                                        <p:tgtEl>
                                          <p:spTgt spid="224"/>
                                        </p:tgtEl>
                                        <p:attrNameLst>
                                          <p:attrName>style.visibility</p:attrName>
                                        </p:attrNameLst>
                                      </p:cBhvr>
                                      <p:tavLst>
                                        <p:tav tm="0">
                                          <p:val>
                                            <p:strVal val="hidden"/>
                                          </p:val>
                                        </p:tav>
                                        <p:tav tm="50000">
                                          <p:val>
                                            <p:strVal val="visible"/>
                                          </p:val>
                                        </p:tav>
                                      </p:tavLst>
                                    </p:anim>
                                  </p:childTnLst>
                                </p:cTn>
                              </p:par>
                              <p:par>
                                <p:cTn id="15" presetID="10" presetClass="entr" presetSubtype="0" fill="hold" nodeType="withEffect">
                                  <p:stCondLst>
                                    <p:cond delay="1100"/>
                                  </p:stCondLst>
                                  <p:childTnLst>
                                    <p:set>
                                      <p:cBhvr>
                                        <p:cTn id="16" dur="1" fill="hold">
                                          <p:stCondLst>
                                            <p:cond delay="0"/>
                                          </p:stCondLst>
                                        </p:cTn>
                                        <p:tgtEl>
                                          <p:spTgt spid="150"/>
                                        </p:tgtEl>
                                        <p:attrNameLst>
                                          <p:attrName>style.visibility</p:attrName>
                                        </p:attrNameLst>
                                      </p:cBhvr>
                                      <p:to>
                                        <p:strVal val="visible"/>
                                      </p:to>
                                    </p:set>
                                    <p:animEffect transition="in" filter="fade">
                                      <p:cBhvr>
                                        <p:cTn id="17" dur="500"/>
                                        <p:tgtEl>
                                          <p:spTgt spid="150"/>
                                        </p:tgtEl>
                                      </p:cBhvr>
                                    </p:animEffect>
                                  </p:childTnLst>
                                </p:cTn>
                              </p:par>
                              <p:par>
                                <p:cTn id="18" presetID="10" presetClass="entr" presetSubtype="0" fill="hold" nodeType="withEffect">
                                  <p:stCondLst>
                                    <p:cond delay="1100"/>
                                  </p:stCondLst>
                                  <p:childTnLst>
                                    <p:set>
                                      <p:cBhvr>
                                        <p:cTn id="19" dur="1" fill="hold">
                                          <p:stCondLst>
                                            <p:cond delay="0"/>
                                          </p:stCondLst>
                                        </p:cTn>
                                        <p:tgtEl>
                                          <p:spTgt spid="155"/>
                                        </p:tgtEl>
                                        <p:attrNameLst>
                                          <p:attrName>style.visibility</p:attrName>
                                        </p:attrNameLst>
                                      </p:cBhvr>
                                      <p:to>
                                        <p:strVal val="visible"/>
                                      </p:to>
                                    </p:set>
                                    <p:animEffect transition="in" filter="fade">
                                      <p:cBhvr>
                                        <p:cTn id="20" dur="500"/>
                                        <p:tgtEl>
                                          <p:spTgt spid="155"/>
                                        </p:tgtEl>
                                      </p:cBhvr>
                                    </p:animEffect>
                                  </p:childTnLst>
                                </p:cTn>
                              </p:par>
                              <p:par>
                                <p:cTn id="21" presetID="35" presetClass="emph" presetSubtype="0" repeatCount="indefinite" fill="hold" nodeType="withEffect">
                                  <p:stCondLst>
                                    <p:cond delay="1100"/>
                                  </p:stCondLst>
                                  <p:endCondLst>
                                    <p:cond evt="onNext" delay="0">
                                      <p:tgtEl>
                                        <p:sldTgt/>
                                      </p:tgtEl>
                                    </p:cond>
                                  </p:endCondLst>
                                  <p:childTnLst>
                                    <p:anim calcmode="discrete" valueType="str">
                                      <p:cBhvr>
                                        <p:cTn id="22" dur="2000" fill="hold"/>
                                        <p:tgtEl>
                                          <p:spTgt spid="150"/>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nodeType="withEffect">
                                  <p:stCondLst>
                                    <p:cond delay="1100"/>
                                  </p:stCondLst>
                                  <p:endCondLst>
                                    <p:cond evt="onNext" delay="0">
                                      <p:tgtEl>
                                        <p:sldTgt/>
                                      </p:tgtEl>
                                    </p:cond>
                                  </p:endCondLst>
                                  <p:childTnLst>
                                    <p:anim calcmode="discrete" valueType="str">
                                      <p:cBhvr>
                                        <p:cTn id="24" dur="1100" fill="hold"/>
                                        <p:tgtEl>
                                          <p:spTgt spid="155"/>
                                        </p:tgtEl>
                                        <p:attrNameLst>
                                          <p:attrName>style.visibility</p:attrName>
                                        </p:attrNameLst>
                                      </p:cBhvr>
                                      <p:tavLst>
                                        <p:tav tm="0">
                                          <p:val>
                                            <p:strVal val="hidden"/>
                                          </p:val>
                                        </p:tav>
                                        <p:tav tm="50000">
                                          <p:val>
                                            <p:strVal val="visible"/>
                                          </p:val>
                                        </p:tav>
                                      </p:tavLst>
                                    </p:anim>
                                  </p:childTnLst>
                                </p:cTn>
                              </p:par>
                              <p:par>
                                <p:cTn id="25" presetID="22" presetClass="entr" presetSubtype="8" fill="hold" nodeType="withEffect">
                                  <p:stCondLst>
                                    <p:cond delay="600"/>
                                  </p:stCondLst>
                                  <p:childTnLst>
                                    <p:set>
                                      <p:cBhvr>
                                        <p:cTn id="26" dur="1" fill="hold">
                                          <p:stCondLst>
                                            <p:cond delay="0"/>
                                          </p:stCondLst>
                                        </p:cTn>
                                        <p:tgtEl>
                                          <p:spTgt spid="95"/>
                                        </p:tgtEl>
                                        <p:attrNameLst>
                                          <p:attrName>style.visibility</p:attrName>
                                        </p:attrNameLst>
                                      </p:cBhvr>
                                      <p:to>
                                        <p:strVal val="visible"/>
                                      </p:to>
                                    </p:set>
                                    <p:animEffect transition="in" filter="wipe(left)">
                                      <p:cBhvr>
                                        <p:cTn id="27" dur="500"/>
                                        <p:tgtEl>
                                          <p:spTgt spid="95"/>
                                        </p:tgtEl>
                                      </p:cBhvr>
                                    </p:animEffect>
                                  </p:childTnLst>
                                </p:cTn>
                              </p:par>
                              <p:par>
                                <p:cTn id="28" presetID="2" presetClass="entr" presetSubtype="4" fill="hold" nodeType="withEffect">
                                  <p:stCondLst>
                                    <p:cond delay="600"/>
                                  </p:stCondLst>
                                  <p:childTnLst>
                                    <p:set>
                                      <p:cBhvr>
                                        <p:cTn id="29" dur="1" fill="hold">
                                          <p:stCondLst>
                                            <p:cond delay="0"/>
                                          </p:stCondLst>
                                        </p:cTn>
                                        <p:tgtEl>
                                          <p:spTgt spid="53"/>
                                        </p:tgtEl>
                                        <p:attrNameLst>
                                          <p:attrName>style.visibility</p:attrName>
                                        </p:attrNameLst>
                                      </p:cBhvr>
                                      <p:to>
                                        <p:strVal val="visible"/>
                                      </p:to>
                                    </p:set>
                                    <p:anim calcmode="lin" valueType="num">
                                      <p:cBhvr additive="base">
                                        <p:cTn id="30" dur="500" fill="hold"/>
                                        <p:tgtEl>
                                          <p:spTgt spid="53"/>
                                        </p:tgtEl>
                                        <p:attrNameLst>
                                          <p:attrName>ppt_x</p:attrName>
                                        </p:attrNameLst>
                                      </p:cBhvr>
                                      <p:tavLst>
                                        <p:tav tm="0">
                                          <p:val>
                                            <p:strVal val="#ppt_x"/>
                                          </p:val>
                                        </p:tav>
                                        <p:tav tm="100000">
                                          <p:val>
                                            <p:strVal val="#ppt_x"/>
                                          </p:val>
                                        </p:tav>
                                      </p:tavLst>
                                    </p:anim>
                                    <p:anim calcmode="lin" valueType="num">
                                      <p:cBhvr additive="base">
                                        <p:cTn id="31" dur="500" fill="hold"/>
                                        <p:tgtEl>
                                          <p:spTgt spid="53"/>
                                        </p:tgtEl>
                                        <p:attrNameLst>
                                          <p:attrName>ppt_y</p:attrName>
                                        </p:attrNameLst>
                                      </p:cBhvr>
                                      <p:tavLst>
                                        <p:tav tm="0">
                                          <p:val>
                                            <p:strVal val="1+#ppt_h/2"/>
                                          </p:val>
                                        </p:tav>
                                        <p:tav tm="100000">
                                          <p:val>
                                            <p:strVal val="#ppt_y"/>
                                          </p:val>
                                        </p:tav>
                                      </p:tavLst>
                                    </p:anim>
                                  </p:childTnLst>
                                </p:cTn>
                              </p:par>
                            </p:childTnLst>
                          </p:cTn>
                        </p:par>
                        <p:par>
                          <p:cTn id="32" fill="hold">
                            <p:stCondLst>
                              <p:cond delay="3100"/>
                            </p:stCondLst>
                            <p:childTnLst>
                              <p:par>
                                <p:cTn id="33" presetID="47" presetClass="entr" presetSubtype="0" fill="hold" grpId="0" nodeType="afterEffect">
                                  <p:stCondLst>
                                    <p:cond delay="0"/>
                                  </p:stCondLst>
                                  <p:childTnLst>
                                    <p:set>
                                      <p:cBhvr>
                                        <p:cTn id="34" dur="1" fill="hold">
                                          <p:stCondLst>
                                            <p:cond delay="0"/>
                                          </p:stCondLst>
                                        </p:cTn>
                                        <p:tgtEl>
                                          <p:spTgt spid="142"/>
                                        </p:tgtEl>
                                        <p:attrNameLst>
                                          <p:attrName>style.visibility</p:attrName>
                                        </p:attrNameLst>
                                      </p:cBhvr>
                                      <p:to>
                                        <p:strVal val="visible"/>
                                      </p:to>
                                    </p:set>
                                    <p:animEffect transition="in" filter="fade">
                                      <p:cBhvr>
                                        <p:cTn id="35" dur="1000"/>
                                        <p:tgtEl>
                                          <p:spTgt spid="142"/>
                                        </p:tgtEl>
                                      </p:cBhvr>
                                    </p:animEffect>
                                    <p:anim calcmode="lin" valueType="num">
                                      <p:cBhvr>
                                        <p:cTn id="36" dur="1000" fill="hold"/>
                                        <p:tgtEl>
                                          <p:spTgt spid="142"/>
                                        </p:tgtEl>
                                        <p:attrNameLst>
                                          <p:attrName>ppt_x</p:attrName>
                                        </p:attrNameLst>
                                      </p:cBhvr>
                                      <p:tavLst>
                                        <p:tav tm="0">
                                          <p:val>
                                            <p:strVal val="#ppt_x"/>
                                          </p:val>
                                        </p:tav>
                                        <p:tav tm="100000">
                                          <p:val>
                                            <p:strVal val="#ppt_x"/>
                                          </p:val>
                                        </p:tav>
                                      </p:tavLst>
                                    </p:anim>
                                    <p:anim calcmode="lin" valueType="num">
                                      <p:cBhvr>
                                        <p:cTn id="37" dur="1000" fill="hold"/>
                                        <p:tgtEl>
                                          <p:spTgt spid="14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43">
                                            <p:txEl>
                                              <p:pRg st="0" end="0"/>
                                            </p:txEl>
                                          </p:spTgt>
                                        </p:tgtEl>
                                        <p:attrNameLst>
                                          <p:attrName>style.visibility</p:attrName>
                                        </p:attrNameLst>
                                      </p:cBhvr>
                                      <p:to>
                                        <p:strVal val="visible"/>
                                      </p:to>
                                    </p:set>
                                    <p:anim calcmode="lin" valueType="num">
                                      <p:cBhvr additive="base">
                                        <p:cTn id="42" dur="500" fill="hold"/>
                                        <p:tgtEl>
                                          <p:spTgt spid="143">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43">
                                            <p:txEl>
                                              <p:pRg st="0" end="0"/>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43">
                                            <p:txEl>
                                              <p:pRg st="1" end="1"/>
                                            </p:txEl>
                                          </p:spTgt>
                                        </p:tgtEl>
                                        <p:attrNameLst>
                                          <p:attrName>style.visibility</p:attrName>
                                        </p:attrNameLst>
                                      </p:cBhvr>
                                      <p:to>
                                        <p:strVal val="visible"/>
                                      </p:to>
                                    </p:set>
                                    <p:anim calcmode="lin" valueType="num">
                                      <p:cBhvr additive="base">
                                        <p:cTn id="46" dur="500" fill="hold"/>
                                        <p:tgtEl>
                                          <p:spTgt spid="143">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44">
                                            <p:txEl>
                                              <p:pRg st="0" end="0"/>
                                            </p:txEl>
                                          </p:spTgt>
                                        </p:tgtEl>
                                        <p:attrNameLst>
                                          <p:attrName>style.visibility</p:attrName>
                                        </p:attrNameLst>
                                      </p:cBhvr>
                                      <p:to>
                                        <p:strVal val="visible"/>
                                      </p:to>
                                    </p:set>
                                    <p:anim calcmode="lin" valueType="num">
                                      <p:cBhvr additive="base">
                                        <p:cTn id="52" dur="500" fill="hold"/>
                                        <p:tgtEl>
                                          <p:spTgt spid="144">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44">
                                            <p:txEl>
                                              <p:pRg st="0" end="0"/>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144">
                                            <p:txEl>
                                              <p:pRg st="1" end="1"/>
                                            </p:txEl>
                                          </p:spTgt>
                                        </p:tgtEl>
                                        <p:attrNameLst>
                                          <p:attrName>style.visibility</p:attrName>
                                        </p:attrNameLst>
                                      </p:cBhvr>
                                      <p:to>
                                        <p:strVal val="visible"/>
                                      </p:to>
                                    </p:set>
                                    <p:anim calcmode="lin" valueType="num">
                                      <p:cBhvr additive="base">
                                        <p:cTn id="56" dur="500" fill="hold"/>
                                        <p:tgtEl>
                                          <p:spTgt spid="144">
                                            <p:txEl>
                                              <p:pRg st="1" end="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44">
                                            <p:txEl>
                                              <p:pRg st="2" end="2"/>
                                            </p:txEl>
                                          </p:spTgt>
                                        </p:tgtEl>
                                        <p:attrNameLst>
                                          <p:attrName>style.visibility</p:attrName>
                                        </p:attrNameLst>
                                      </p:cBhvr>
                                      <p:to>
                                        <p:strVal val="visible"/>
                                      </p:to>
                                    </p:set>
                                    <p:anim calcmode="lin" valueType="num">
                                      <p:cBhvr additive="base">
                                        <p:cTn id="62" dur="500" fill="hold"/>
                                        <p:tgtEl>
                                          <p:spTgt spid="144">
                                            <p:txEl>
                                              <p:pRg st="2" end="2"/>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44">
                                            <p:txEl>
                                              <p:pRg st="2" end="2"/>
                                            </p:txEl>
                                          </p:spTgt>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144">
                                            <p:txEl>
                                              <p:pRg st="3" end="3"/>
                                            </p:txEl>
                                          </p:spTgt>
                                        </p:tgtEl>
                                        <p:attrNameLst>
                                          <p:attrName>style.visibility</p:attrName>
                                        </p:attrNameLst>
                                      </p:cBhvr>
                                      <p:to>
                                        <p:strVal val="visible"/>
                                      </p:to>
                                    </p:set>
                                    <p:anim calcmode="lin" valueType="num">
                                      <p:cBhvr additive="base">
                                        <p:cTn id="66" dur="500" fill="hold"/>
                                        <p:tgtEl>
                                          <p:spTgt spid="144">
                                            <p:txEl>
                                              <p:pRg st="3" end="3"/>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44">
                                            <p:txEl>
                                              <p:pRg st="3" end="3"/>
                                            </p:txEl>
                                          </p:spTgt>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144">
                                            <p:txEl>
                                              <p:pRg st="4" end="4"/>
                                            </p:txEl>
                                          </p:spTgt>
                                        </p:tgtEl>
                                        <p:attrNameLst>
                                          <p:attrName>style.visibility</p:attrName>
                                        </p:attrNameLst>
                                      </p:cBhvr>
                                      <p:to>
                                        <p:strVal val="visible"/>
                                      </p:to>
                                    </p:set>
                                    <p:anim calcmode="lin" valueType="num">
                                      <p:cBhvr additive="base">
                                        <p:cTn id="70" dur="500" fill="hold"/>
                                        <p:tgtEl>
                                          <p:spTgt spid="144">
                                            <p:txEl>
                                              <p:pRg st="4" end="4"/>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44">
                                            <p:txEl>
                                              <p:pRg st="4" end="4"/>
                                            </p:txEl>
                                          </p:spTgt>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144">
                                            <p:txEl>
                                              <p:pRg st="5" end="5"/>
                                            </p:txEl>
                                          </p:spTgt>
                                        </p:tgtEl>
                                        <p:attrNameLst>
                                          <p:attrName>style.visibility</p:attrName>
                                        </p:attrNameLst>
                                      </p:cBhvr>
                                      <p:to>
                                        <p:strVal val="visible"/>
                                      </p:to>
                                    </p:set>
                                    <p:anim calcmode="lin" valueType="num">
                                      <p:cBhvr additive="base">
                                        <p:cTn id="74" dur="500" fill="hold"/>
                                        <p:tgtEl>
                                          <p:spTgt spid="144">
                                            <p:txEl>
                                              <p:pRg st="5" end="5"/>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4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45"/>
                                        </p:tgtEl>
                                        <p:attrNameLst>
                                          <p:attrName>style.visibility</p:attrName>
                                        </p:attrNameLst>
                                      </p:cBhvr>
                                      <p:to>
                                        <p:strVal val="visible"/>
                                      </p:to>
                                    </p:set>
                                    <p:anim calcmode="lin" valueType="num">
                                      <p:cBhvr additive="base">
                                        <p:cTn id="80" dur="500" fill="hold"/>
                                        <p:tgtEl>
                                          <p:spTgt spid="145"/>
                                        </p:tgtEl>
                                        <p:attrNameLst>
                                          <p:attrName>ppt_x</p:attrName>
                                        </p:attrNameLst>
                                      </p:cBhvr>
                                      <p:tavLst>
                                        <p:tav tm="0">
                                          <p:val>
                                            <p:strVal val="#ppt_x"/>
                                          </p:val>
                                        </p:tav>
                                        <p:tav tm="100000">
                                          <p:val>
                                            <p:strVal val="#ppt_x"/>
                                          </p:val>
                                        </p:tav>
                                      </p:tavLst>
                                    </p:anim>
                                    <p:anim calcmode="lin" valueType="num">
                                      <p:cBhvr additive="base">
                                        <p:cTn id="81" dur="500" fill="hold"/>
                                        <p:tgtEl>
                                          <p:spTgt spid="1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DCB7A3F-5BDC-4128-8A09-F205F7FE40D0}"/>
              </a:ext>
            </a:extLst>
          </p:cNvPr>
          <p:cNvGrpSpPr/>
          <p:nvPr/>
        </p:nvGrpSpPr>
        <p:grpSpPr>
          <a:xfrm>
            <a:off x="224437" y="0"/>
            <a:ext cx="11662763" cy="6851820"/>
            <a:chOff x="713509" y="426892"/>
            <a:chExt cx="10764982" cy="6133235"/>
          </a:xfrm>
        </p:grpSpPr>
        <p:sp>
          <p:nvSpPr>
            <p:cNvPr id="3" name="Rectangle: Rounded Corners 2">
              <a:extLst>
                <a:ext uri="{FF2B5EF4-FFF2-40B4-BE49-F238E27FC236}">
                  <a16:creationId xmlns:a16="http://schemas.microsoft.com/office/drawing/2014/main" id="{9C61B951-352F-4C17-8871-A197032E192C}"/>
                </a:ext>
              </a:extLst>
            </p:cNvPr>
            <p:cNvSpPr/>
            <p:nvPr/>
          </p:nvSpPr>
          <p:spPr>
            <a:xfrm>
              <a:off x="713509" y="547255"/>
              <a:ext cx="10764982" cy="6012872"/>
            </a:xfrm>
            <a:prstGeom prst="roundRect">
              <a:avLst>
                <a:gd name="adj" fmla="val 9985"/>
              </a:avLst>
            </a:prstGeom>
            <a:solidFill>
              <a:srgbClr val="FF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2827046F-E619-48F6-9F41-CAA7812A9636}"/>
                </a:ext>
              </a:extLst>
            </p:cNvPr>
            <p:cNvGrpSpPr/>
            <p:nvPr/>
          </p:nvGrpSpPr>
          <p:grpSpPr>
            <a:xfrm>
              <a:off x="713509" y="426892"/>
              <a:ext cx="10764982" cy="1167248"/>
              <a:chOff x="713509" y="426892"/>
              <a:chExt cx="10764982" cy="1167248"/>
            </a:xfrm>
          </p:grpSpPr>
          <p:sp>
            <p:nvSpPr>
              <p:cNvPr id="5" name="Rectangle: Rounded Corners 4">
                <a:extLst>
                  <a:ext uri="{FF2B5EF4-FFF2-40B4-BE49-F238E27FC236}">
                    <a16:creationId xmlns:a16="http://schemas.microsoft.com/office/drawing/2014/main" id="{AEE9FE39-616E-4B71-896A-47B0465C1792}"/>
                  </a:ext>
                </a:extLst>
              </p:cNvPr>
              <p:cNvSpPr/>
              <p:nvPr/>
            </p:nvSpPr>
            <p:spPr>
              <a:xfrm>
                <a:off x="713509" y="520413"/>
                <a:ext cx="10764982" cy="1073727"/>
              </a:xfrm>
              <a:prstGeom prst="roundRect">
                <a:avLst>
                  <a:gd name="adj" fmla="val 5000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6C07C40-CB4E-4F25-9046-C82ED3664A90}"/>
                  </a:ext>
                </a:extLst>
              </p:cNvPr>
              <p:cNvGrpSpPr/>
              <p:nvPr/>
            </p:nvGrpSpPr>
            <p:grpSpPr>
              <a:xfrm>
                <a:off x="1302327" y="775855"/>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6" name="Rectangle 45">
                  <a:extLst>
                    <a:ext uri="{FF2B5EF4-FFF2-40B4-BE49-F238E27FC236}">
                      <a16:creationId xmlns:a16="http://schemas.microsoft.com/office/drawing/2014/main" id="{12E0F38F-75C4-4B7A-9F1E-45089B67BB90}"/>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1CDD146-1466-40B2-B121-1F75858E75F1}"/>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C7D1FB3-92EF-4565-BE33-C48ADE91A307}"/>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351515D-2FEF-4AC8-8362-1302617AB42C}"/>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4324801-292B-4114-9ADD-AF89729E09E2}"/>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CD095EB5-0E48-42DF-A9F3-6D27CFDD07B3}"/>
                  </a:ext>
                </a:extLst>
              </p:cNvPr>
              <p:cNvGrpSpPr/>
              <p:nvPr/>
            </p:nvGrpSpPr>
            <p:grpSpPr>
              <a:xfrm>
                <a:off x="3860234" y="789709"/>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1" name="Rectangle 40">
                  <a:extLst>
                    <a:ext uri="{FF2B5EF4-FFF2-40B4-BE49-F238E27FC236}">
                      <a16:creationId xmlns:a16="http://schemas.microsoft.com/office/drawing/2014/main" id="{D4F65B09-4950-45BF-8446-FFFB3E5B06F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73C73CA-ACE7-45F0-8DC9-AAAD09A48702}"/>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0565287-FA46-4014-8AF7-70A599C7FD36}"/>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39D389F-04BD-4171-A3E0-5D6E05B373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45FAEA1-7B24-4780-8939-7C8D02B50B74}"/>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D22ED510-15D4-4B40-8395-C17E3ADF66D0}"/>
                  </a:ext>
                </a:extLst>
              </p:cNvPr>
              <p:cNvGrpSpPr/>
              <p:nvPr/>
            </p:nvGrpSpPr>
            <p:grpSpPr>
              <a:xfrm>
                <a:off x="6418141" y="803563"/>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36" name="Rectangle 35">
                  <a:extLst>
                    <a:ext uri="{FF2B5EF4-FFF2-40B4-BE49-F238E27FC236}">
                      <a16:creationId xmlns:a16="http://schemas.microsoft.com/office/drawing/2014/main" id="{3DBAC390-87D8-4847-BAF1-BF3C77B04F6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2E897EE-C9C0-4F89-84E3-C48F23B04366}"/>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CB7B0C-7C4D-4BD8-AC96-BD50B620AA09}"/>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B8AEA7-EF72-4345-A080-73BE603E79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501FA5B-B5A1-4B6D-B41D-EFD3F8CFC55B}"/>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99F5D67D-6247-4A14-951B-BEABC969521A}"/>
                  </a:ext>
                </a:extLst>
              </p:cNvPr>
              <p:cNvGrpSpPr/>
              <p:nvPr/>
            </p:nvGrpSpPr>
            <p:grpSpPr>
              <a:xfrm>
                <a:off x="8976048" y="817417"/>
                <a:ext cx="1827075" cy="401781"/>
                <a:chOff x="1302327" y="775855"/>
                <a:chExt cx="1827075" cy="401781"/>
              </a:xfrm>
              <a:solidFill>
                <a:schemeClr val="bg1"/>
              </a:solidFill>
              <a:effectLst>
                <a:outerShdw blurRad="50800" dist="38100" dir="2700000" algn="tl" rotWithShape="0">
                  <a:prstClr val="black">
                    <a:alpha val="40000"/>
                  </a:prstClr>
                </a:outerShdw>
              </a:effectLst>
            </p:grpSpPr>
            <p:sp>
              <p:nvSpPr>
                <p:cNvPr id="32" name="Rectangle 31">
                  <a:extLst>
                    <a:ext uri="{FF2B5EF4-FFF2-40B4-BE49-F238E27FC236}">
                      <a16:creationId xmlns:a16="http://schemas.microsoft.com/office/drawing/2014/main" id="{EA906324-9450-456F-AE61-5A65D254E7B1}"/>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721282E-6747-4AED-84EA-30D5978AC71A}"/>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9E566E0-2B34-4405-B7F1-6623F1BAA41E}"/>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FC8FBC0-29F9-4178-9D0D-FEAACCADBDE7}"/>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DE9966DC-6EE5-4ABC-BC72-E71D10BBC624}"/>
                  </a:ext>
                </a:extLst>
              </p:cNvPr>
              <p:cNvGrpSpPr/>
              <p:nvPr/>
            </p:nvGrpSpPr>
            <p:grpSpPr>
              <a:xfrm>
                <a:off x="1447800" y="426892"/>
                <a:ext cx="3072258" cy="556780"/>
                <a:chOff x="1447800" y="426892"/>
                <a:chExt cx="3072258" cy="556780"/>
              </a:xfrm>
            </p:grpSpPr>
            <p:cxnSp>
              <p:nvCxnSpPr>
                <p:cNvPr id="25" name="Straight Connector 24">
                  <a:extLst>
                    <a:ext uri="{FF2B5EF4-FFF2-40B4-BE49-F238E27FC236}">
                      <a16:creationId xmlns:a16="http://schemas.microsoft.com/office/drawing/2014/main" id="{CD05FF26-96CF-4687-917D-D8BDD392B67E}"/>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25A2558-D6D2-4910-8F5A-C46D162D38CC}"/>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6AED084-ABF6-45D5-AD05-1728AD217ADD}"/>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966D0D7-D466-4608-9B61-DA3DB0B40EC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A70EF5-A006-4020-87A9-D5C8DDADD236}"/>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2D99307-4F18-481C-BC1B-3D8F3F98412C}"/>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CA50CC6-4A8C-4E91-AF86-E1DD1E24851D}"/>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23B9551-4F5F-4167-BE59-7FB3A5F1D2C3}"/>
                  </a:ext>
                </a:extLst>
              </p:cNvPr>
              <p:cNvGrpSpPr/>
              <p:nvPr/>
            </p:nvGrpSpPr>
            <p:grpSpPr>
              <a:xfrm>
                <a:off x="5024034" y="440746"/>
                <a:ext cx="3072258" cy="556780"/>
                <a:chOff x="1447800" y="426892"/>
                <a:chExt cx="3072258" cy="556780"/>
              </a:xfrm>
            </p:grpSpPr>
            <p:cxnSp>
              <p:nvCxnSpPr>
                <p:cNvPr id="18" name="Straight Connector 17">
                  <a:extLst>
                    <a:ext uri="{FF2B5EF4-FFF2-40B4-BE49-F238E27FC236}">
                      <a16:creationId xmlns:a16="http://schemas.microsoft.com/office/drawing/2014/main" id="{A0122D7F-6DC3-4E6E-915F-331D330BFC03}"/>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4DB046-A7AD-44E5-930F-13B8177EF36E}"/>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FE0E16-BDF8-4EE5-9D15-4FED1DBD6ACC}"/>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0D9C5EB-339C-450D-AB75-FDBECF6F610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07795F-CFAA-4E93-AC87-445311EA64F0}"/>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55F26D3-0F07-47CD-9FC7-01CAAAA4F6D3}"/>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C663474-BB45-420E-9F8B-3BD65F78090C}"/>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90D7685B-B7D2-4EEF-A2A0-8DFD496D7EF5}"/>
                  </a:ext>
                </a:extLst>
              </p:cNvPr>
              <p:cNvGrpSpPr/>
              <p:nvPr/>
            </p:nvGrpSpPr>
            <p:grpSpPr>
              <a:xfrm>
                <a:off x="8600268" y="443345"/>
                <a:ext cx="2043567" cy="554181"/>
                <a:chOff x="1447800" y="429491"/>
                <a:chExt cx="2043567" cy="554181"/>
              </a:xfrm>
            </p:grpSpPr>
            <p:cxnSp>
              <p:nvCxnSpPr>
                <p:cNvPr id="13" name="Straight Connector 12">
                  <a:extLst>
                    <a:ext uri="{FF2B5EF4-FFF2-40B4-BE49-F238E27FC236}">
                      <a16:creationId xmlns:a16="http://schemas.microsoft.com/office/drawing/2014/main" id="{B7DCC0E9-6FE0-466D-A512-3E34E106BF97}"/>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119742-FB0E-4D9E-B4D5-F9622EBEC84F}"/>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88E114B-DFE2-4CC4-ADEF-230A913C50B2}"/>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C4C91C-7433-432B-B3FA-0BE349CFE96D}"/>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516C0C7-A73C-4AD1-8283-90162390CD24}"/>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grpSp>
      <p:pic>
        <p:nvPicPr>
          <p:cNvPr id="95" name="Picture 94">
            <a:extLst>
              <a:ext uri="{FF2B5EF4-FFF2-40B4-BE49-F238E27FC236}">
                <a16:creationId xmlns:a16="http://schemas.microsoft.com/office/drawing/2014/main" id="{7D3F1ABD-9D56-4FA8-984D-0A6C32D5095F}"/>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t="45455" r="48277" b="34452"/>
          <a:stretch/>
        </p:blipFill>
        <p:spPr>
          <a:xfrm>
            <a:off x="3056551" y="818282"/>
            <a:ext cx="7078668" cy="1363362"/>
          </a:xfrm>
          <a:prstGeom prst="rect">
            <a:avLst/>
          </a:prstGeom>
        </p:spPr>
      </p:pic>
      <p:grpSp>
        <p:nvGrpSpPr>
          <p:cNvPr id="150" name="Group 149">
            <a:extLst>
              <a:ext uri="{FF2B5EF4-FFF2-40B4-BE49-F238E27FC236}">
                <a16:creationId xmlns:a16="http://schemas.microsoft.com/office/drawing/2014/main" id="{5EB7A4CA-FBF6-40D3-B1AE-079CE65C3008}"/>
              </a:ext>
            </a:extLst>
          </p:cNvPr>
          <p:cNvGrpSpPr/>
          <p:nvPr/>
        </p:nvGrpSpPr>
        <p:grpSpPr>
          <a:xfrm>
            <a:off x="10990149" y="1312931"/>
            <a:ext cx="735968" cy="573611"/>
            <a:chOff x="8886485" y="82648"/>
            <a:chExt cx="735968" cy="573611"/>
          </a:xfrm>
          <a:solidFill>
            <a:srgbClr val="DDBEA9"/>
          </a:solidFill>
        </p:grpSpPr>
        <p:sp>
          <p:nvSpPr>
            <p:cNvPr id="151" name="Flowchart: Connector 150">
              <a:extLst>
                <a:ext uri="{FF2B5EF4-FFF2-40B4-BE49-F238E27FC236}">
                  <a16:creationId xmlns:a16="http://schemas.microsoft.com/office/drawing/2014/main" id="{DC411934-3C56-4046-B45B-05EB42CE4EDC}"/>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2C5D95B8-4584-4880-A574-7B991D2813E2}"/>
                </a:ext>
              </a:extLst>
            </p:cNvPr>
            <p:cNvGrpSpPr/>
            <p:nvPr/>
          </p:nvGrpSpPr>
          <p:grpSpPr>
            <a:xfrm>
              <a:off x="8886485" y="82648"/>
              <a:ext cx="454342" cy="573611"/>
              <a:chOff x="8888867" y="100911"/>
              <a:chExt cx="454342" cy="573611"/>
            </a:xfrm>
            <a:grpFill/>
          </p:grpSpPr>
          <p:sp>
            <p:nvSpPr>
              <p:cNvPr id="153" name="Flowchart: Connector 152">
                <a:extLst>
                  <a:ext uri="{FF2B5EF4-FFF2-40B4-BE49-F238E27FC236}">
                    <a16:creationId xmlns:a16="http://schemas.microsoft.com/office/drawing/2014/main" id="{BFB4DDC4-5C83-4435-A5EE-EC2A98F50FE5}"/>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Connector 153">
                <a:extLst>
                  <a:ext uri="{FF2B5EF4-FFF2-40B4-BE49-F238E27FC236}">
                    <a16:creationId xmlns:a16="http://schemas.microsoft.com/office/drawing/2014/main" id="{ECFBF6EE-FF89-46C5-AF23-6239C4BC76E3}"/>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5" name="Group 154">
            <a:extLst>
              <a:ext uri="{FF2B5EF4-FFF2-40B4-BE49-F238E27FC236}">
                <a16:creationId xmlns:a16="http://schemas.microsoft.com/office/drawing/2014/main" id="{46670DFF-6121-4CD7-8D58-E6F90E3717A3}"/>
              </a:ext>
            </a:extLst>
          </p:cNvPr>
          <p:cNvGrpSpPr/>
          <p:nvPr/>
        </p:nvGrpSpPr>
        <p:grpSpPr>
          <a:xfrm>
            <a:off x="10776759" y="1730349"/>
            <a:ext cx="984022" cy="532332"/>
            <a:chOff x="8689555" y="487909"/>
            <a:chExt cx="984022" cy="532332"/>
          </a:xfrm>
          <a:solidFill>
            <a:srgbClr val="DDBEA9"/>
          </a:solidFill>
        </p:grpSpPr>
        <p:sp>
          <p:nvSpPr>
            <p:cNvPr id="156" name="Flowchart: Connector 155">
              <a:extLst>
                <a:ext uri="{FF2B5EF4-FFF2-40B4-BE49-F238E27FC236}">
                  <a16:creationId xmlns:a16="http://schemas.microsoft.com/office/drawing/2014/main" id="{DBE4263B-E7BA-4978-B9F4-66BC2BA83B54}"/>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a:extLst>
                <a:ext uri="{FF2B5EF4-FFF2-40B4-BE49-F238E27FC236}">
                  <a16:creationId xmlns:a16="http://schemas.microsoft.com/office/drawing/2014/main" id="{A88C4D98-1048-4380-A905-7FD45DD9DEEC}"/>
                </a:ext>
              </a:extLst>
            </p:cNvPr>
            <p:cNvGrpSpPr/>
            <p:nvPr/>
          </p:nvGrpSpPr>
          <p:grpSpPr>
            <a:xfrm>
              <a:off x="8689555" y="487909"/>
              <a:ext cx="541075" cy="532332"/>
              <a:chOff x="8706068" y="485775"/>
              <a:chExt cx="541075" cy="532332"/>
            </a:xfrm>
            <a:grpFill/>
          </p:grpSpPr>
          <p:sp>
            <p:nvSpPr>
              <p:cNvPr id="158" name="Flowchart: Connector 157">
                <a:extLst>
                  <a:ext uri="{FF2B5EF4-FFF2-40B4-BE49-F238E27FC236}">
                    <a16:creationId xmlns:a16="http://schemas.microsoft.com/office/drawing/2014/main" id="{D5D98CE1-0753-49BD-AD26-E64E304CF040}"/>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Connector 158">
                <a:extLst>
                  <a:ext uri="{FF2B5EF4-FFF2-40B4-BE49-F238E27FC236}">
                    <a16:creationId xmlns:a16="http://schemas.microsoft.com/office/drawing/2014/main" id="{8BB7EBE5-77C0-4C3B-9E29-04384CAE61B7}"/>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9" name="Group 218">
            <a:extLst>
              <a:ext uri="{FF2B5EF4-FFF2-40B4-BE49-F238E27FC236}">
                <a16:creationId xmlns:a16="http://schemas.microsoft.com/office/drawing/2014/main" id="{F60CD61A-EF51-4ED4-A3CB-A5DCC477151C}"/>
              </a:ext>
            </a:extLst>
          </p:cNvPr>
          <p:cNvGrpSpPr/>
          <p:nvPr/>
        </p:nvGrpSpPr>
        <p:grpSpPr>
          <a:xfrm>
            <a:off x="5179" y="1840298"/>
            <a:ext cx="984022" cy="532332"/>
            <a:chOff x="8689555" y="487909"/>
            <a:chExt cx="984022" cy="532332"/>
          </a:xfrm>
          <a:solidFill>
            <a:srgbClr val="DDBEA9"/>
          </a:solidFill>
        </p:grpSpPr>
        <p:sp>
          <p:nvSpPr>
            <p:cNvPr id="220" name="Flowchart: Connector 219">
              <a:extLst>
                <a:ext uri="{FF2B5EF4-FFF2-40B4-BE49-F238E27FC236}">
                  <a16:creationId xmlns:a16="http://schemas.microsoft.com/office/drawing/2014/main" id="{0E85652C-D919-4CE4-A07B-1F14F951EFF1}"/>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220">
              <a:extLst>
                <a:ext uri="{FF2B5EF4-FFF2-40B4-BE49-F238E27FC236}">
                  <a16:creationId xmlns:a16="http://schemas.microsoft.com/office/drawing/2014/main" id="{315CC433-C60D-41C4-8354-C1BD1F28007C}"/>
                </a:ext>
              </a:extLst>
            </p:cNvPr>
            <p:cNvGrpSpPr/>
            <p:nvPr/>
          </p:nvGrpSpPr>
          <p:grpSpPr>
            <a:xfrm>
              <a:off x="8689555" y="487909"/>
              <a:ext cx="541075" cy="532332"/>
              <a:chOff x="8706068" y="485775"/>
              <a:chExt cx="541075" cy="532332"/>
            </a:xfrm>
            <a:grpFill/>
          </p:grpSpPr>
          <p:sp>
            <p:nvSpPr>
              <p:cNvPr id="222" name="Flowchart: Connector 221">
                <a:extLst>
                  <a:ext uri="{FF2B5EF4-FFF2-40B4-BE49-F238E27FC236}">
                    <a16:creationId xmlns:a16="http://schemas.microsoft.com/office/drawing/2014/main" id="{D3F41EE4-ADB5-418E-AC5D-2ED61C89764E}"/>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lowchart: Connector 222">
                <a:extLst>
                  <a:ext uri="{FF2B5EF4-FFF2-40B4-BE49-F238E27FC236}">
                    <a16:creationId xmlns:a16="http://schemas.microsoft.com/office/drawing/2014/main" id="{7C6BED11-A78F-4C81-BDF7-75C5B94C1BAF}"/>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DF9329C9-18C2-43E5-98DA-D5766BA6132E}"/>
              </a:ext>
            </a:extLst>
          </p:cNvPr>
          <p:cNvGrpSpPr/>
          <p:nvPr/>
        </p:nvGrpSpPr>
        <p:grpSpPr>
          <a:xfrm>
            <a:off x="195889" y="1429854"/>
            <a:ext cx="735968" cy="573611"/>
            <a:chOff x="8886485" y="82648"/>
            <a:chExt cx="735968" cy="573611"/>
          </a:xfrm>
          <a:solidFill>
            <a:srgbClr val="DDBEA9"/>
          </a:solidFill>
        </p:grpSpPr>
        <p:sp>
          <p:nvSpPr>
            <p:cNvPr id="225" name="Flowchart: Connector 224">
              <a:extLst>
                <a:ext uri="{FF2B5EF4-FFF2-40B4-BE49-F238E27FC236}">
                  <a16:creationId xmlns:a16="http://schemas.microsoft.com/office/drawing/2014/main" id="{3A5CB82B-FACC-4EEF-8268-47DBB57CD776}"/>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225">
              <a:extLst>
                <a:ext uri="{FF2B5EF4-FFF2-40B4-BE49-F238E27FC236}">
                  <a16:creationId xmlns:a16="http://schemas.microsoft.com/office/drawing/2014/main" id="{4677F353-748D-415D-8D9F-B7E76AC37D7E}"/>
                </a:ext>
              </a:extLst>
            </p:cNvPr>
            <p:cNvGrpSpPr/>
            <p:nvPr/>
          </p:nvGrpSpPr>
          <p:grpSpPr>
            <a:xfrm>
              <a:off x="8886485" y="82648"/>
              <a:ext cx="454342" cy="573611"/>
              <a:chOff x="8888867" y="100911"/>
              <a:chExt cx="454342" cy="573611"/>
            </a:xfrm>
            <a:grpFill/>
          </p:grpSpPr>
          <p:sp>
            <p:nvSpPr>
              <p:cNvPr id="227" name="Flowchart: Connector 226">
                <a:extLst>
                  <a:ext uri="{FF2B5EF4-FFF2-40B4-BE49-F238E27FC236}">
                    <a16:creationId xmlns:a16="http://schemas.microsoft.com/office/drawing/2014/main" id="{52860F5D-1B76-4C76-BE0E-449F403B8E66}"/>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lowchart: Connector 227">
                <a:extLst>
                  <a:ext uri="{FF2B5EF4-FFF2-40B4-BE49-F238E27FC236}">
                    <a16:creationId xmlns:a16="http://schemas.microsoft.com/office/drawing/2014/main" id="{49BE4253-FC67-4AFD-86E5-A7AF2E3C7040}"/>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2" name="Rounded Rectangle 4">
            <a:extLst>
              <a:ext uri="{FF2B5EF4-FFF2-40B4-BE49-F238E27FC236}">
                <a16:creationId xmlns:a16="http://schemas.microsoft.com/office/drawing/2014/main" id="{DE53AC88-8808-42FA-8172-7AFB0008B126}"/>
              </a:ext>
            </a:extLst>
          </p:cNvPr>
          <p:cNvSpPr/>
          <p:nvPr/>
        </p:nvSpPr>
        <p:spPr>
          <a:xfrm>
            <a:off x="2402346" y="2041480"/>
            <a:ext cx="9822130" cy="514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3200" b="1">
                <a:solidFill>
                  <a:schemeClr val="tx1"/>
                </a:solidFill>
                <a:latin typeface="Times New Roman" panose="02020603050405020304" pitchFamily="18" charset="0"/>
                <a:cs typeface="Times New Roman" panose="02020603050405020304" pitchFamily="18" charset="0"/>
              </a:rPr>
              <a:t>Có mấy cách mở bài trong bài văn miêu tả đồ vật?</a:t>
            </a:r>
          </a:p>
          <a:p>
            <a:pPr algn="ctr">
              <a:defRPr/>
            </a:pPr>
            <a:r>
              <a:rPr lang="vi-VN" sz="3200" b="1">
                <a:solidFill>
                  <a:schemeClr val="tx1"/>
                </a:solidFill>
                <a:latin typeface="Times New Roman" panose="02020603050405020304" pitchFamily="18" charset="0"/>
                <a:cs typeface="Times New Roman" panose="02020603050405020304" pitchFamily="18" charset="0"/>
              </a:rPr>
              <a:t>Đó là những cách nào?</a:t>
            </a:r>
          </a:p>
        </p:txBody>
      </p:sp>
      <p:sp>
        <p:nvSpPr>
          <p:cNvPr id="230" name="Callout: Bent Line with Border and Accent Bar 229">
            <a:extLst>
              <a:ext uri="{FF2B5EF4-FFF2-40B4-BE49-F238E27FC236}">
                <a16:creationId xmlns:a16="http://schemas.microsoft.com/office/drawing/2014/main" id="{FA31D852-7264-48A3-8288-18994BF1F84C}"/>
              </a:ext>
            </a:extLst>
          </p:cNvPr>
          <p:cNvSpPr/>
          <p:nvPr/>
        </p:nvSpPr>
        <p:spPr>
          <a:xfrm>
            <a:off x="4687987" y="3386850"/>
            <a:ext cx="2589296" cy="854875"/>
          </a:xfrm>
          <a:prstGeom prst="accentBorderCallout2">
            <a:avLst>
              <a:gd name="adj1" fmla="val 18750"/>
              <a:gd name="adj2" fmla="val -8333"/>
              <a:gd name="adj3" fmla="val 18750"/>
              <a:gd name="adj4" fmla="val -16667"/>
              <a:gd name="adj5" fmla="val 125870"/>
              <a:gd name="adj6" fmla="val -53535"/>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8" name="Callout: Bent Line with Border and Accent Bar 87">
            <a:extLst>
              <a:ext uri="{FF2B5EF4-FFF2-40B4-BE49-F238E27FC236}">
                <a16:creationId xmlns:a16="http://schemas.microsoft.com/office/drawing/2014/main" id="{71871D8F-8BBA-4C9B-8AA7-09CD5FAEF261}"/>
              </a:ext>
            </a:extLst>
          </p:cNvPr>
          <p:cNvSpPr/>
          <p:nvPr/>
        </p:nvSpPr>
        <p:spPr>
          <a:xfrm flipV="1">
            <a:off x="4692013" y="4801397"/>
            <a:ext cx="2585270" cy="854875"/>
          </a:xfrm>
          <a:prstGeom prst="accentBorderCallout2">
            <a:avLst>
              <a:gd name="adj1" fmla="val 18750"/>
              <a:gd name="adj2" fmla="val -8333"/>
              <a:gd name="adj3" fmla="val 18750"/>
              <a:gd name="adj4" fmla="val -16667"/>
              <a:gd name="adj5" fmla="val 137012"/>
              <a:gd name="adj6" fmla="val -54680"/>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32" name="Rectangle 231">
            <a:extLst>
              <a:ext uri="{FF2B5EF4-FFF2-40B4-BE49-F238E27FC236}">
                <a16:creationId xmlns:a16="http://schemas.microsoft.com/office/drawing/2014/main" id="{E25F8D7B-F243-480D-84B5-648D77182A49}"/>
              </a:ext>
            </a:extLst>
          </p:cNvPr>
          <p:cNvSpPr/>
          <p:nvPr/>
        </p:nvSpPr>
        <p:spPr>
          <a:xfrm>
            <a:off x="1268285" y="3998138"/>
            <a:ext cx="2025143" cy="9144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33" name="TextBox 232">
            <a:extLst>
              <a:ext uri="{FF2B5EF4-FFF2-40B4-BE49-F238E27FC236}">
                <a16:creationId xmlns:a16="http://schemas.microsoft.com/office/drawing/2014/main" id="{51BFD341-0F60-4EC8-B953-3B815596CA33}"/>
              </a:ext>
            </a:extLst>
          </p:cNvPr>
          <p:cNvSpPr txBox="1"/>
          <p:nvPr/>
        </p:nvSpPr>
        <p:spPr>
          <a:xfrm>
            <a:off x="1419608" y="4069277"/>
            <a:ext cx="1664240" cy="707886"/>
          </a:xfrm>
          <a:prstGeom prst="rect">
            <a:avLst/>
          </a:prstGeom>
          <a:noFill/>
        </p:spPr>
        <p:txBody>
          <a:bodyPr wrap="square" rtlCol="0">
            <a:spAutoFit/>
          </a:bodyPr>
          <a:lstStyle/>
          <a:p>
            <a:r>
              <a:rPr lang="en-US" sz="4000">
                <a:solidFill>
                  <a:schemeClr val="bg1"/>
                </a:solidFill>
                <a:latin typeface="Times New Roman" panose="02020603050405020304" pitchFamily="18" charset="0"/>
                <a:cs typeface="Times New Roman" panose="02020603050405020304" pitchFamily="18" charset="0"/>
              </a:rPr>
              <a:t>Mở bài</a:t>
            </a:r>
          </a:p>
        </p:txBody>
      </p:sp>
      <p:cxnSp>
        <p:nvCxnSpPr>
          <p:cNvPr id="235" name="Straight Connector 234">
            <a:extLst>
              <a:ext uri="{FF2B5EF4-FFF2-40B4-BE49-F238E27FC236}">
                <a16:creationId xmlns:a16="http://schemas.microsoft.com/office/drawing/2014/main" id="{5A502E9F-A09B-4453-9822-0474360B6F35}"/>
              </a:ext>
            </a:extLst>
          </p:cNvPr>
          <p:cNvCxnSpPr/>
          <p:nvPr/>
        </p:nvCxnSpPr>
        <p:spPr>
          <a:xfrm>
            <a:off x="8069065" y="3427795"/>
            <a:ext cx="0" cy="813930"/>
          </a:xfrm>
          <a:prstGeom prst="line">
            <a:avLst/>
          </a:prstGeom>
          <a:ln w="3810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4A3A897F-382B-4639-928F-0AA72B918468}"/>
              </a:ext>
            </a:extLst>
          </p:cNvPr>
          <p:cNvCxnSpPr>
            <a:cxnSpLocks/>
          </p:cNvCxnSpPr>
          <p:nvPr/>
        </p:nvCxnSpPr>
        <p:spPr>
          <a:xfrm flipH="1">
            <a:off x="7313411" y="3834760"/>
            <a:ext cx="755654" cy="0"/>
          </a:xfrm>
          <a:prstGeom prst="line">
            <a:avLst/>
          </a:prstGeom>
          <a:ln w="28575"/>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98" name="TextBox 97">
            <a:extLst>
              <a:ext uri="{FF2B5EF4-FFF2-40B4-BE49-F238E27FC236}">
                <a16:creationId xmlns:a16="http://schemas.microsoft.com/office/drawing/2014/main" id="{5A4EDAC8-6F1A-49E1-BA1D-D3530D7637E7}"/>
              </a:ext>
            </a:extLst>
          </p:cNvPr>
          <p:cNvSpPr txBox="1"/>
          <p:nvPr/>
        </p:nvSpPr>
        <p:spPr>
          <a:xfrm>
            <a:off x="4953016" y="3438220"/>
            <a:ext cx="2205603" cy="707886"/>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Trực tiếp</a:t>
            </a:r>
          </a:p>
        </p:txBody>
      </p:sp>
      <p:sp>
        <p:nvSpPr>
          <p:cNvPr id="99" name="TextBox 98">
            <a:extLst>
              <a:ext uri="{FF2B5EF4-FFF2-40B4-BE49-F238E27FC236}">
                <a16:creationId xmlns:a16="http://schemas.microsoft.com/office/drawing/2014/main" id="{957A1EB9-A710-4A88-A44F-C29BFED5242F}"/>
              </a:ext>
            </a:extLst>
          </p:cNvPr>
          <p:cNvSpPr txBox="1"/>
          <p:nvPr/>
        </p:nvSpPr>
        <p:spPr>
          <a:xfrm>
            <a:off x="4902846" y="4909943"/>
            <a:ext cx="2205603" cy="707886"/>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Gián tiếp</a:t>
            </a:r>
          </a:p>
        </p:txBody>
      </p:sp>
      <p:cxnSp>
        <p:nvCxnSpPr>
          <p:cNvPr id="100" name="Straight Connector 99">
            <a:extLst>
              <a:ext uri="{FF2B5EF4-FFF2-40B4-BE49-F238E27FC236}">
                <a16:creationId xmlns:a16="http://schemas.microsoft.com/office/drawing/2014/main" id="{DD97A4D5-C18B-4163-936F-8CDF8F6C02A3}"/>
              </a:ext>
            </a:extLst>
          </p:cNvPr>
          <p:cNvCxnSpPr>
            <a:cxnSpLocks/>
          </p:cNvCxnSpPr>
          <p:nvPr/>
        </p:nvCxnSpPr>
        <p:spPr>
          <a:xfrm>
            <a:off x="8069065" y="4777163"/>
            <a:ext cx="0" cy="1788907"/>
          </a:xfrm>
          <a:prstGeom prst="line">
            <a:avLst/>
          </a:prstGeom>
          <a:ln w="3810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3D4E67B5-CB71-48EA-A14E-EC5B9E4966C0}"/>
              </a:ext>
            </a:extLst>
          </p:cNvPr>
          <p:cNvCxnSpPr>
            <a:cxnSpLocks/>
          </p:cNvCxnSpPr>
          <p:nvPr/>
        </p:nvCxnSpPr>
        <p:spPr>
          <a:xfrm flipH="1">
            <a:off x="7313411" y="5184128"/>
            <a:ext cx="755654" cy="0"/>
          </a:xfrm>
          <a:prstGeom prst="line">
            <a:avLst/>
          </a:prstGeom>
          <a:ln w="28575"/>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03" name="TextBox 102">
            <a:extLst>
              <a:ext uri="{FF2B5EF4-FFF2-40B4-BE49-F238E27FC236}">
                <a16:creationId xmlns:a16="http://schemas.microsoft.com/office/drawing/2014/main" id="{83374B39-23C8-4912-9D94-590E323469AB}"/>
              </a:ext>
            </a:extLst>
          </p:cNvPr>
          <p:cNvSpPr txBox="1"/>
          <p:nvPr/>
        </p:nvSpPr>
        <p:spPr>
          <a:xfrm>
            <a:off x="8183995" y="3286536"/>
            <a:ext cx="3007784" cy="1077218"/>
          </a:xfrm>
          <a:prstGeom prst="rect">
            <a:avLst/>
          </a:prstGeom>
          <a:noFill/>
        </p:spPr>
        <p:txBody>
          <a:bodyPr wrap="square">
            <a:spAutoFit/>
          </a:bodyPr>
          <a:lstStyle/>
          <a:p>
            <a:r>
              <a:rPr lang="en-US" sz="3200">
                <a:solidFill>
                  <a:schemeClr val="tx1"/>
                </a:solidFill>
                <a:latin typeface="Times New Roman" panose="02020603050405020304" pitchFamily="18" charset="0"/>
                <a:cs typeface="Times New Roman" panose="02020603050405020304" pitchFamily="18" charset="0"/>
              </a:rPr>
              <a:t>G</a:t>
            </a:r>
            <a:r>
              <a:rPr lang="vi-VN" sz="3200">
                <a:solidFill>
                  <a:schemeClr val="tx1"/>
                </a:solidFill>
                <a:latin typeface="Times New Roman" panose="02020603050405020304" pitchFamily="18" charset="0"/>
                <a:cs typeface="Times New Roman" panose="02020603050405020304" pitchFamily="18" charset="0"/>
              </a:rPr>
              <a:t>iới thiệu ngay đồ vật định tả</a:t>
            </a:r>
            <a:endParaRPr lang="en-US" sz="3200">
              <a:latin typeface="Times New Roman" panose="02020603050405020304" pitchFamily="18" charset="0"/>
              <a:cs typeface="Times New Roman" panose="02020603050405020304" pitchFamily="18" charset="0"/>
            </a:endParaRPr>
          </a:p>
        </p:txBody>
      </p:sp>
      <p:sp>
        <p:nvSpPr>
          <p:cNvPr id="104" name="TextBox 103">
            <a:extLst>
              <a:ext uri="{FF2B5EF4-FFF2-40B4-BE49-F238E27FC236}">
                <a16:creationId xmlns:a16="http://schemas.microsoft.com/office/drawing/2014/main" id="{FF277C88-519F-455B-AEEF-B2BEAACB76AE}"/>
              </a:ext>
            </a:extLst>
          </p:cNvPr>
          <p:cNvSpPr txBox="1"/>
          <p:nvPr/>
        </p:nvSpPr>
        <p:spPr>
          <a:xfrm>
            <a:off x="8147724" y="4645519"/>
            <a:ext cx="3578388" cy="2062103"/>
          </a:xfrm>
          <a:prstGeom prst="rect">
            <a:avLst/>
          </a:prstGeom>
          <a:noFill/>
        </p:spPr>
        <p:txBody>
          <a:bodyPr wrap="square">
            <a:spAutoFit/>
          </a:bodyPr>
          <a:lstStyle/>
          <a:p>
            <a:pPr algn="just"/>
            <a:r>
              <a:rPr lang="en-US" sz="3200">
                <a:latin typeface="Times New Roman" panose="02020603050405020304" pitchFamily="18" charset="0"/>
                <a:cs typeface="Times New Roman" panose="02020603050405020304" pitchFamily="18" charset="0"/>
              </a:rPr>
              <a:t>Nói chuyện khác có liên quan rồi dẫn vào  giới thiệu đồ vật định tả.</a:t>
            </a:r>
          </a:p>
        </p:txBody>
      </p:sp>
      <p:grpSp>
        <p:nvGrpSpPr>
          <p:cNvPr id="102" name="Group 101">
            <a:extLst>
              <a:ext uri="{FF2B5EF4-FFF2-40B4-BE49-F238E27FC236}">
                <a16:creationId xmlns:a16="http://schemas.microsoft.com/office/drawing/2014/main" id="{42AF6C2C-DD7D-4495-9813-682B5F6E21A6}"/>
              </a:ext>
            </a:extLst>
          </p:cNvPr>
          <p:cNvGrpSpPr/>
          <p:nvPr/>
        </p:nvGrpSpPr>
        <p:grpSpPr>
          <a:xfrm>
            <a:off x="5107807" y="805139"/>
            <a:ext cx="3744936" cy="1129963"/>
            <a:chOff x="5107807" y="805139"/>
            <a:chExt cx="3744936" cy="1129963"/>
          </a:xfrm>
        </p:grpSpPr>
        <p:sp>
          <p:nvSpPr>
            <p:cNvPr id="105" name="TextBox 104">
              <a:extLst>
                <a:ext uri="{FF2B5EF4-FFF2-40B4-BE49-F238E27FC236}">
                  <a16:creationId xmlns:a16="http://schemas.microsoft.com/office/drawing/2014/main" id="{33013D86-A0A3-4192-ABB7-D371C9468A42}"/>
                </a:ext>
              </a:extLst>
            </p:cNvPr>
            <p:cNvSpPr txBox="1"/>
            <p:nvPr/>
          </p:nvSpPr>
          <p:spPr>
            <a:xfrm>
              <a:off x="7391400" y="919439"/>
              <a:ext cx="322524" cy="1015663"/>
            </a:xfrm>
            <a:prstGeom prst="rect">
              <a:avLst/>
            </a:prstGeom>
            <a:noFill/>
            <a:ln>
              <a:noFill/>
            </a:ln>
          </p:spPr>
          <p:txBody>
            <a:bodyPr wrap="none" rtlCol="0">
              <a:spAutoFit/>
            </a:bodyPr>
            <a:lstStyle/>
            <a:p>
              <a:r>
                <a:rPr lang="en-US" sz="6000" b="1" dirty="0">
                  <a:ln w="22225">
                    <a:solidFill>
                      <a:srgbClr val="6B705C">
                        <a:alpha val="80000"/>
                      </a:srgbClr>
                    </a:solidFill>
                  </a:ln>
                  <a:solidFill>
                    <a:schemeClr val="bg1"/>
                  </a:solidFill>
                  <a:latin typeface="Choco Matcha" panose="02000500000000000000" pitchFamily="2" charset="0"/>
                </a:rPr>
                <a:t>.</a:t>
              </a:r>
            </a:p>
          </p:txBody>
        </p:sp>
        <p:sp>
          <p:nvSpPr>
            <p:cNvPr id="107" name="TextBox 106">
              <a:extLst>
                <a:ext uri="{FF2B5EF4-FFF2-40B4-BE49-F238E27FC236}">
                  <a16:creationId xmlns:a16="http://schemas.microsoft.com/office/drawing/2014/main" id="{4A573746-6B81-4839-A9C2-97D0ACB06E4E}"/>
                </a:ext>
              </a:extLst>
            </p:cNvPr>
            <p:cNvSpPr txBox="1"/>
            <p:nvPr/>
          </p:nvSpPr>
          <p:spPr>
            <a:xfrm rot="709198">
              <a:off x="6115050" y="938489"/>
              <a:ext cx="320922" cy="400110"/>
            </a:xfrm>
            <a:prstGeom prst="rect">
              <a:avLst/>
            </a:prstGeom>
            <a:noFill/>
            <a:ln>
              <a:noFill/>
            </a:ln>
          </p:spPr>
          <p:txBody>
            <a:bodyPr wrap="none" rtlCol="0">
              <a:spAutoFit/>
            </a:bodyPr>
            <a:lstStyle/>
            <a:p>
              <a:r>
                <a:rPr lang="en-US" sz="2000" b="1" dirty="0">
                  <a:ln w="22225">
                    <a:solidFill>
                      <a:srgbClr val="6B705C">
                        <a:alpha val="80000"/>
                      </a:srgbClr>
                    </a:solidFill>
                  </a:ln>
                  <a:solidFill>
                    <a:schemeClr val="bg1"/>
                  </a:solidFill>
                  <a:latin typeface="Choco Matcha" panose="02000500000000000000" pitchFamily="2" charset="0"/>
                </a:rPr>
                <a:t>?</a:t>
              </a:r>
            </a:p>
          </p:txBody>
        </p:sp>
        <p:sp>
          <p:nvSpPr>
            <p:cNvPr id="108" name="TextBox 107">
              <a:extLst>
                <a:ext uri="{FF2B5EF4-FFF2-40B4-BE49-F238E27FC236}">
                  <a16:creationId xmlns:a16="http://schemas.microsoft.com/office/drawing/2014/main" id="{30CD7C97-07D2-4FC8-835C-F34604A61636}"/>
                </a:ext>
              </a:extLst>
            </p:cNvPr>
            <p:cNvSpPr txBox="1"/>
            <p:nvPr/>
          </p:nvSpPr>
          <p:spPr>
            <a:xfrm>
              <a:off x="6038850" y="862289"/>
              <a:ext cx="320922" cy="400110"/>
            </a:xfrm>
            <a:prstGeom prst="rect">
              <a:avLst/>
            </a:prstGeom>
            <a:noFill/>
            <a:ln>
              <a:noFill/>
            </a:ln>
          </p:spPr>
          <p:txBody>
            <a:bodyPr wrap="none" rtlCol="0">
              <a:spAutoFit/>
            </a:bodyPr>
            <a:lstStyle/>
            <a:p>
              <a:r>
                <a:rPr lang="en-US" sz="2000" b="1" dirty="0">
                  <a:ln w="22225">
                    <a:solidFill>
                      <a:srgbClr val="6B705C">
                        <a:alpha val="80000"/>
                      </a:srgbClr>
                    </a:solidFill>
                  </a:ln>
                  <a:solidFill>
                    <a:schemeClr val="bg1"/>
                  </a:solidFill>
                  <a:latin typeface="Choco Matcha" panose="02000500000000000000" pitchFamily="2" charset="0"/>
                </a:rPr>
                <a:t>?</a:t>
              </a:r>
            </a:p>
          </p:txBody>
        </p:sp>
        <p:sp>
          <p:nvSpPr>
            <p:cNvPr id="109" name="TextBox 108">
              <a:extLst>
                <a:ext uri="{FF2B5EF4-FFF2-40B4-BE49-F238E27FC236}">
                  <a16:creationId xmlns:a16="http://schemas.microsoft.com/office/drawing/2014/main" id="{E628956B-3B22-4014-80F4-A99A755B8013}"/>
                </a:ext>
              </a:extLst>
            </p:cNvPr>
            <p:cNvSpPr txBox="1"/>
            <p:nvPr/>
          </p:nvSpPr>
          <p:spPr>
            <a:xfrm>
              <a:off x="5107807" y="805139"/>
              <a:ext cx="3744936" cy="1015663"/>
            </a:xfrm>
            <a:prstGeom prst="rect">
              <a:avLst/>
            </a:prstGeom>
            <a:noFill/>
            <a:ln>
              <a:noFill/>
            </a:ln>
          </p:spPr>
          <p:txBody>
            <a:bodyPr wrap="none" rtlCol="0">
              <a:spAutoFit/>
            </a:bodyPr>
            <a:lstStyle/>
            <a:p>
              <a:r>
                <a:rPr lang="en-US" sz="6000" b="1" dirty="0">
                  <a:ln w="22225">
                    <a:solidFill>
                      <a:srgbClr val="6B705C">
                        <a:alpha val="80000"/>
                      </a:srgbClr>
                    </a:solidFill>
                  </a:ln>
                  <a:solidFill>
                    <a:schemeClr val="bg1"/>
                  </a:solidFill>
                  <a:latin typeface="Choco Matcha" panose="02000500000000000000" pitchFamily="2" charset="0"/>
                </a:rPr>
                <a:t>Khoi </a:t>
              </a:r>
              <a:r>
                <a:rPr lang="en-US" sz="6000" b="1" dirty="0" err="1">
                  <a:ln w="22225">
                    <a:solidFill>
                      <a:srgbClr val="6B705C">
                        <a:alpha val="80000"/>
                      </a:srgbClr>
                    </a:solidFill>
                  </a:ln>
                  <a:solidFill>
                    <a:schemeClr val="bg1"/>
                  </a:solidFill>
                  <a:latin typeface="Choco Matcha" panose="02000500000000000000" pitchFamily="2" charset="0"/>
                </a:rPr>
                <a:t>đông</a:t>
              </a:r>
              <a:endParaRPr lang="en-US" sz="6000" b="1" dirty="0">
                <a:ln w="22225">
                  <a:solidFill>
                    <a:srgbClr val="6B705C">
                      <a:alpha val="80000"/>
                    </a:srgbClr>
                  </a:solidFill>
                </a:ln>
                <a:solidFill>
                  <a:schemeClr val="bg1"/>
                </a:solidFill>
                <a:latin typeface="Choco Matcha" panose="02000500000000000000" pitchFamily="2" charset="0"/>
              </a:endParaRPr>
            </a:p>
          </p:txBody>
        </p:sp>
      </p:grpSp>
    </p:spTree>
    <p:extLst>
      <p:ext uri="{BB962C8B-B14F-4D97-AF65-F5344CB8AC3E}">
        <p14:creationId xmlns:p14="http://schemas.microsoft.com/office/powerpoint/2010/main" val="2196780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500"/>
                                        <p:tgtEl>
                                          <p:spTgt spid="219"/>
                                        </p:tgtEl>
                                      </p:cBhvr>
                                    </p:animEffect>
                                  </p:childTnLst>
                                </p:cTn>
                              </p:par>
                              <p:par>
                                <p:cTn id="8" presetID="10" presetClass="entr" presetSubtype="0" fill="hold" nodeType="withEffect">
                                  <p:stCondLst>
                                    <p:cond delay="1000"/>
                                  </p:stCondLst>
                                  <p:childTnLst>
                                    <p:set>
                                      <p:cBhvr>
                                        <p:cTn id="9" dur="1" fill="hold">
                                          <p:stCondLst>
                                            <p:cond delay="0"/>
                                          </p:stCondLst>
                                        </p:cTn>
                                        <p:tgtEl>
                                          <p:spTgt spid="224"/>
                                        </p:tgtEl>
                                        <p:attrNameLst>
                                          <p:attrName>style.visibility</p:attrName>
                                        </p:attrNameLst>
                                      </p:cBhvr>
                                      <p:to>
                                        <p:strVal val="visible"/>
                                      </p:to>
                                    </p:set>
                                    <p:animEffect transition="in" filter="fade">
                                      <p:cBhvr>
                                        <p:cTn id="10" dur="500"/>
                                        <p:tgtEl>
                                          <p:spTgt spid="224"/>
                                        </p:tgtEl>
                                      </p:cBhvr>
                                    </p:animEffect>
                                  </p:childTnLst>
                                </p:cTn>
                              </p:par>
                              <p:par>
                                <p:cTn id="11" presetID="35" presetClass="emph" presetSubtype="0" repeatCount="indefinite" fill="hold" nodeType="withEffect">
                                  <p:stCondLst>
                                    <p:cond delay="1100"/>
                                  </p:stCondLst>
                                  <p:endCondLst>
                                    <p:cond evt="onNext" delay="0">
                                      <p:tgtEl>
                                        <p:sldTgt/>
                                      </p:tgtEl>
                                    </p:cond>
                                  </p:endCondLst>
                                  <p:childTnLst>
                                    <p:anim calcmode="discrete" valueType="str">
                                      <p:cBhvr>
                                        <p:cTn id="12" dur="1000" fill="hold"/>
                                        <p:tgtEl>
                                          <p:spTgt spid="219"/>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nodeType="withEffect">
                                  <p:stCondLst>
                                    <p:cond delay="1100"/>
                                  </p:stCondLst>
                                  <p:endCondLst>
                                    <p:cond evt="onNext" delay="0">
                                      <p:tgtEl>
                                        <p:sldTgt/>
                                      </p:tgtEl>
                                    </p:cond>
                                  </p:endCondLst>
                                  <p:childTnLst>
                                    <p:anim calcmode="discrete" valueType="str">
                                      <p:cBhvr>
                                        <p:cTn id="14" dur="2000" fill="hold"/>
                                        <p:tgtEl>
                                          <p:spTgt spid="224"/>
                                        </p:tgtEl>
                                        <p:attrNameLst>
                                          <p:attrName>style.visibility</p:attrName>
                                        </p:attrNameLst>
                                      </p:cBhvr>
                                      <p:tavLst>
                                        <p:tav tm="0">
                                          <p:val>
                                            <p:strVal val="hidden"/>
                                          </p:val>
                                        </p:tav>
                                        <p:tav tm="50000">
                                          <p:val>
                                            <p:strVal val="visible"/>
                                          </p:val>
                                        </p:tav>
                                      </p:tavLst>
                                    </p:anim>
                                  </p:childTnLst>
                                </p:cTn>
                              </p:par>
                              <p:par>
                                <p:cTn id="15" presetID="10" presetClass="entr" presetSubtype="0" fill="hold" nodeType="withEffect">
                                  <p:stCondLst>
                                    <p:cond delay="1100"/>
                                  </p:stCondLst>
                                  <p:childTnLst>
                                    <p:set>
                                      <p:cBhvr>
                                        <p:cTn id="16" dur="1" fill="hold">
                                          <p:stCondLst>
                                            <p:cond delay="0"/>
                                          </p:stCondLst>
                                        </p:cTn>
                                        <p:tgtEl>
                                          <p:spTgt spid="150"/>
                                        </p:tgtEl>
                                        <p:attrNameLst>
                                          <p:attrName>style.visibility</p:attrName>
                                        </p:attrNameLst>
                                      </p:cBhvr>
                                      <p:to>
                                        <p:strVal val="visible"/>
                                      </p:to>
                                    </p:set>
                                    <p:animEffect transition="in" filter="fade">
                                      <p:cBhvr>
                                        <p:cTn id="17" dur="500"/>
                                        <p:tgtEl>
                                          <p:spTgt spid="150"/>
                                        </p:tgtEl>
                                      </p:cBhvr>
                                    </p:animEffect>
                                  </p:childTnLst>
                                </p:cTn>
                              </p:par>
                              <p:par>
                                <p:cTn id="18" presetID="10" presetClass="entr" presetSubtype="0" fill="hold" nodeType="withEffect">
                                  <p:stCondLst>
                                    <p:cond delay="1100"/>
                                  </p:stCondLst>
                                  <p:childTnLst>
                                    <p:set>
                                      <p:cBhvr>
                                        <p:cTn id="19" dur="1" fill="hold">
                                          <p:stCondLst>
                                            <p:cond delay="0"/>
                                          </p:stCondLst>
                                        </p:cTn>
                                        <p:tgtEl>
                                          <p:spTgt spid="155"/>
                                        </p:tgtEl>
                                        <p:attrNameLst>
                                          <p:attrName>style.visibility</p:attrName>
                                        </p:attrNameLst>
                                      </p:cBhvr>
                                      <p:to>
                                        <p:strVal val="visible"/>
                                      </p:to>
                                    </p:set>
                                    <p:animEffect transition="in" filter="fade">
                                      <p:cBhvr>
                                        <p:cTn id="20" dur="500"/>
                                        <p:tgtEl>
                                          <p:spTgt spid="155"/>
                                        </p:tgtEl>
                                      </p:cBhvr>
                                    </p:animEffect>
                                  </p:childTnLst>
                                </p:cTn>
                              </p:par>
                              <p:par>
                                <p:cTn id="21" presetID="35" presetClass="emph" presetSubtype="0" repeatCount="indefinite" fill="hold" nodeType="withEffect">
                                  <p:stCondLst>
                                    <p:cond delay="1100"/>
                                  </p:stCondLst>
                                  <p:endCondLst>
                                    <p:cond evt="onNext" delay="0">
                                      <p:tgtEl>
                                        <p:sldTgt/>
                                      </p:tgtEl>
                                    </p:cond>
                                  </p:endCondLst>
                                  <p:childTnLst>
                                    <p:anim calcmode="discrete" valueType="str">
                                      <p:cBhvr>
                                        <p:cTn id="22" dur="2000" fill="hold"/>
                                        <p:tgtEl>
                                          <p:spTgt spid="150"/>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nodeType="withEffect">
                                  <p:stCondLst>
                                    <p:cond delay="1100"/>
                                  </p:stCondLst>
                                  <p:endCondLst>
                                    <p:cond evt="onNext" delay="0">
                                      <p:tgtEl>
                                        <p:sldTgt/>
                                      </p:tgtEl>
                                    </p:cond>
                                  </p:endCondLst>
                                  <p:childTnLst>
                                    <p:anim calcmode="discrete" valueType="str">
                                      <p:cBhvr>
                                        <p:cTn id="24" dur="1100" fill="hold"/>
                                        <p:tgtEl>
                                          <p:spTgt spid="155"/>
                                        </p:tgtEl>
                                        <p:attrNameLst>
                                          <p:attrName>style.visibility</p:attrName>
                                        </p:attrNameLst>
                                      </p:cBhvr>
                                      <p:tavLst>
                                        <p:tav tm="0">
                                          <p:val>
                                            <p:strVal val="hidden"/>
                                          </p:val>
                                        </p:tav>
                                        <p:tav tm="50000">
                                          <p:val>
                                            <p:strVal val="visible"/>
                                          </p:val>
                                        </p:tav>
                                      </p:tavLst>
                                    </p:anim>
                                  </p:childTnLst>
                                </p:cTn>
                              </p:par>
                              <p:par>
                                <p:cTn id="25" presetID="22" presetClass="entr" presetSubtype="8" fill="hold" nodeType="withEffect">
                                  <p:stCondLst>
                                    <p:cond delay="600"/>
                                  </p:stCondLst>
                                  <p:childTnLst>
                                    <p:set>
                                      <p:cBhvr>
                                        <p:cTn id="26" dur="1" fill="hold">
                                          <p:stCondLst>
                                            <p:cond delay="0"/>
                                          </p:stCondLst>
                                        </p:cTn>
                                        <p:tgtEl>
                                          <p:spTgt spid="95"/>
                                        </p:tgtEl>
                                        <p:attrNameLst>
                                          <p:attrName>style.visibility</p:attrName>
                                        </p:attrNameLst>
                                      </p:cBhvr>
                                      <p:to>
                                        <p:strVal val="visible"/>
                                      </p:to>
                                    </p:set>
                                    <p:animEffect transition="in" filter="wipe(left)">
                                      <p:cBhvr>
                                        <p:cTn id="27" dur="500"/>
                                        <p:tgtEl>
                                          <p:spTgt spid="95"/>
                                        </p:tgtEl>
                                      </p:cBhvr>
                                    </p:animEffect>
                                  </p:childTnLst>
                                </p:cTn>
                              </p:par>
                              <p:par>
                                <p:cTn id="28" presetID="2" presetClass="entr" presetSubtype="4" fill="hold" nodeType="withEffect">
                                  <p:stCondLst>
                                    <p:cond delay="600"/>
                                  </p:stCondLst>
                                  <p:childTnLst>
                                    <p:set>
                                      <p:cBhvr>
                                        <p:cTn id="29" dur="1" fill="hold">
                                          <p:stCondLst>
                                            <p:cond delay="0"/>
                                          </p:stCondLst>
                                        </p:cTn>
                                        <p:tgtEl>
                                          <p:spTgt spid="102"/>
                                        </p:tgtEl>
                                        <p:attrNameLst>
                                          <p:attrName>style.visibility</p:attrName>
                                        </p:attrNameLst>
                                      </p:cBhvr>
                                      <p:to>
                                        <p:strVal val="visible"/>
                                      </p:to>
                                    </p:set>
                                    <p:anim calcmode="lin" valueType="num">
                                      <p:cBhvr additive="base">
                                        <p:cTn id="30" dur="500" fill="hold"/>
                                        <p:tgtEl>
                                          <p:spTgt spid="102"/>
                                        </p:tgtEl>
                                        <p:attrNameLst>
                                          <p:attrName>ppt_x</p:attrName>
                                        </p:attrNameLst>
                                      </p:cBhvr>
                                      <p:tavLst>
                                        <p:tav tm="0">
                                          <p:val>
                                            <p:strVal val="#ppt_x"/>
                                          </p:val>
                                        </p:tav>
                                        <p:tav tm="100000">
                                          <p:val>
                                            <p:strVal val="#ppt_x"/>
                                          </p:val>
                                        </p:tav>
                                      </p:tavLst>
                                    </p:anim>
                                    <p:anim calcmode="lin" valueType="num">
                                      <p:cBhvr additive="base">
                                        <p:cTn id="31" dur="500" fill="hold"/>
                                        <p:tgtEl>
                                          <p:spTgt spid="102"/>
                                        </p:tgtEl>
                                        <p:attrNameLst>
                                          <p:attrName>ppt_y</p:attrName>
                                        </p:attrNameLst>
                                      </p:cBhvr>
                                      <p:tavLst>
                                        <p:tav tm="0">
                                          <p:val>
                                            <p:strVal val="1+#ppt_h/2"/>
                                          </p:val>
                                        </p:tav>
                                        <p:tav tm="100000">
                                          <p:val>
                                            <p:strVal val="#ppt_y"/>
                                          </p:val>
                                        </p:tav>
                                      </p:tavLst>
                                    </p:anim>
                                  </p:childTnLst>
                                </p:cTn>
                              </p:par>
                            </p:childTnLst>
                          </p:cTn>
                        </p:par>
                        <p:par>
                          <p:cTn id="32" fill="hold">
                            <p:stCondLst>
                              <p:cond delay="3100"/>
                            </p:stCondLst>
                            <p:childTnLst>
                              <p:par>
                                <p:cTn id="33" presetID="47" presetClass="entr" presetSubtype="0" fill="hold" grpId="0" nodeType="afterEffect">
                                  <p:stCondLst>
                                    <p:cond delay="0"/>
                                  </p:stCondLst>
                                  <p:childTnLst>
                                    <p:set>
                                      <p:cBhvr>
                                        <p:cTn id="34" dur="1" fill="hold">
                                          <p:stCondLst>
                                            <p:cond delay="0"/>
                                          </p:stCondLst>
                                        </p:cTn>
                                        <p:tgtEl>
                                          <p:spTgt spid="142"/>
                                        </p:tgtEl>
                                        <p:attrNameLst>
                                          <p:attrName>style.visibility</p:attrName>
                                        </p:attrNameLst>
                                      </p:cBhvr>
                                      <p:to>
                                        <p:strVal val="visible"/>
                                      </p:to>
                                    </p:set>
                                    <p:animEffect transition="in" filter="fade">
                                      <p:cBhvr>
                                        <p:cTn id="35" dur="1000"/>
                                        <p:tgtEl>
                                          <p:spTgt spid="142"/>
                                        </p:tgtEl>
                                      </p:cBhvr>
                                    </p:animEffect>
                                    <p:anim calcmode="lin" valueType="num">
                                      <p:cBhvr>
                                        <p:cTn id="36" dur="1000" fill="hold"/>
                                        <p:tgtEl>
                                          <p:spTgt spid="142"/>
                                        </p:tgtEl>
                                        <p:attrNameLst>
                                          <p:attrName>ppt_x</p:attrName>
                                        </p:attrNameLst>
                                      </p:cBhvr>
                                      <p:tavLst>
                                        <p:tav tm="0">
                                          <p:val>
                                            <p:strVal val="#ppt_x"/>
                                          </p:val>
                                        </p:tav>
                                        <p:tav tm="100000">
                                          <p:val>
                                            <p:strVal val="#ppt_x"/>
                                          </p:val>
                                        </p:tav>
                                      </p:tavLst>
                                    </p:anim>
                                    <p:anim calcmode="lin" valueType="num">
                                      <p:cBhvr>
                                        <p:cTn id="37" dur="1000" fill="hold"/>
                                        <p:tgtEl>
                                          <p:spTgt spid="14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2"/>
                                        </p:tgtEl>
                                        <p:attrNameLst>
                                          <p:attrName>style.visibility</p:attrName>
                                        </p:attrNameLst>
                                      </p:cBhvr>
                                      <p:to>
                                        <p:strVal val="visible"/>
                                      </p:to>
                                    </p:set>
                                    <p:animEffect transition="in" filter="fade">
                                      <p:cBhvr>
                                        <p:cTn id="42" dur="1000"/>
                                        <p:tgtEl>
                                          <p:spTgt spid="232"/>
                                        </p:tgtEl>
                                      </p:cBhvr>
                                    </p:animEffect>
                                    <p:anim calcmode="lin" valueType="num">
                                      <p:cBhvr>
                                        <p:cTn id="43" dur="1000" fill="hold"/>
                                        <p:tgtEl>
                                          <p:spTgt spid="232"/>
                                        </p:tgtEl>
                                        <p:attrNameLst>
                                          <p:attrName>ppt_x</p:attrName>
                                        </p:attrNameLst>
                                      </p:cBhvr>
                                      <p:tavLst>
                                        <p:tav tm="0">
                                          <p:val>
                                            <p:strVal val="#ppt_x"/>
                                          </p:val>
                                        </p:tav>
                                        <p:tav tm="100000">
                                          <p:val>
                                            <p:strVal val="#ppt_x"/>
                                          </p:val>
                                        </p:tav>
                                      </p:tavLst>
                                    </p:anim>
                                    <p:anim calcmode="lin" valueType="num">
                                      <p:cBhvr>
                                        <p:cTn id="44" dur="1000" fill="hold"/>
                                        <p:tgtEl>
                                          <p:spTgt spid="23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33"/>
                                        </p:tgtEl>
                                        <p:attrNameLst>
                                          <p:attrName>style.visibility</p:attrName>
                                        </p:attrNameLst>
                                      </p:cBhvr>
                                      <p:to>
                                        <p:strVal val="visible"/>
                                      </p:to>
                                    </p:set>
                                    <p:animEffect transition="in" filter="fade">
                                      <p:cBhvr>
                                        <p:cTn id="47" dur="1000"/>
                                        <p:tgtEl>
                                          <p:spTgt spid="233"/>
                                        </p:tgtEl>
                                      </p:cBhvr>
                                    </p:animEffect>
                                    <p:anim calcmode="lin" valueType="num">
                                      <p:cBhvr>
                                        <p:cTn id="48" dur="1000" fill="hold"/>
                                        <p:tgtEl>
                                          <p:spTgt spid="233"/>
                                        </p:tgtEl>
                                        <p:attrNameLst>
                                          <p:attrName>ppt_x</p:attrName>
                                        </p:attrNameLst>
                                      </p:cBhvr>
                                      <p:tavLst>
                                        <p:tav tm="0">
                                          <p:val>
                                            <p:strVal val="#ppt_x"/>
                                          </p:val>
                                        </p:tav>
                                        <p:tav tm="100000">
                                          <p:val>
                                            <p:strVal val="#ppt_x"/>
                                          </p:val>
                                        </p:tav>
                                      </p:tavLst>
                                    </p:anim>
                                    <p:anim calcmode="lin" valueType="num">
                                      <p:cBhvr>
                                        <p:cTn id="49" dur="1000" fill="hold"/>
                                        <p:tgtEl>
                                          <p:spTgt spid="23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30"/>
                                        </p:tgtEl>
                                        <p:attrNameLst>
                                          <p:attrName>style.visibility</p:attrName>
                                        </p:attrNameLst>
                                      </p:cBhvr>
                                      <p:to>
                                        <p:strVal val="visible"/>
                                      </p:to>
                                    </p:set>
                                    <p:animEffect transition="in" filter="wipe(left)">
                                      <p:cBhvr>
                                        <p:cTn id="54" dur="500"/>
                                        <p:tgtEl>
                                          <p:spTgt spid="230"/>
                                        </p:tgtEl>
                                      </p:cBhvr>
                                    </p:animEffect>
                                  </p:childTnLst>
                                </p:cTn>
                              </p:par>
                              <p:par>
                                <p:cTn id="55" presetID="42" presetClass="entr" presetSubtype="0" fill="hold" grpId="0" nodeType="withEffect">
                                  <p:stCondLst>
                                    <p:cond delay="0"/>
                                  </p:stCondLst>
                                  <p:childTnLst>
                                    <p:set>
                                      <p:cBhvr>
                                        <p:cTn id="56" dur="1" fill="hold">
                                          <p:stCondLst>
                                            <p:cond delay="0"/>
                                          </p:stCondLst>
                                        </p:cTn>
                                        <p:tgtEl>
                                          <p:spTgt spid="98"/>
                                        </p:tgtEl>
                                        <p:attrNameLst>
                                          <p:attrName>style.visibility</p:attrName>
                                        </p:attrNameLst>
                                      </p:cBhvr>
                                      <p:to>
                                        <p:strVal val="visible"/>
                                      </p:to>
                                    </p:set>
                                    <p:animEffect transition="in" filter="fade">
                                      <p:cBhvr>
                                        <p:cTn id="57" dur="1000"/>
                                        <p:tgtEl>
                                          <p:spTgt spid="98"/>
                                        </p:tgtEl>
                                      </p:cBhvr>
                                    </p:animEffect>
                                    <p:anim calcmode="lin" valueType="num">
                                      <p:cBhvr>
                                        <p:cTn id="58" dur="1000" fill="hold"/>
                                        <p:tgtEl>
                                          <p:spTgt spid="98"/>
                                        </p:tgtEl>
                                        <p:attrNameLst>
                                          <p:attrName>ppt_x</p:attrName>
                                        </p:attrNameLst>
                                      </p:cBhvr>
                                      <p:tavLst>
                                        <p:tav tm="0">
                                          <p:val>
                                            <p:strVal val="#ppt_x"/>
                                          </p:val>
                                        </p:tav>
                                        <p:tav tm="100000">
                                          <p:val>
                                            <p:strVal val="#ppt_x"/>
                                          </p:val>
                                        </p:tav>
                                      </p:tavLst>
                                    </p:anim>
                                    <p:anim calcmode="lin" valueType="num">
                                      <p:cBhvr>
                                        <p:cTn id="59" dur="1000" fill="hold"/>
                                        <p:tgtEl>
                                          <p:spTgt spid="98"/>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22" presetClass="entr" presetSubtype="1"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Effect transition="in" filter="wipe(up)">
                                      <p:cBhvr>
                                        <p:cTn id="63" dur="500"/>
                                        <p:tgtEl>
                                          <p:spTgt spid="97"/>
                                        </p:tgtEl>
                                      </p:cBhvr>
                                    </p:animEffect>
                                  </p:childTnLst>
                                </p:cTn>
                              </p:par>
                            </p:childTnLst>
                          </p:cTn>
                        </p:par>
                        <p:par>
                          <p:cTn id="64" fill="hold">
                            <p:stCondLst>
                              <p:cond delay="1500"/>
                            </p:stCondLst>
                            <p:childTnLst>
                              <p:par>
                                <p:cTn id="65" presetID="22" presetClass="entr" presetSubtype="1" fill="hold" nodeType="afterEffect">
                                  <p:stCondLst>
                                    <p:cond delay="0"/>
                                  </p:stCondLst>
                                  <p:childTnLst>
                                    <p:set>
                                      <p:cBhvr>
                                        <p:cTn id="66" dur="1" fill="hold">
                                          <p:stCondLst>
                                            <p:cond delay="0"/>
                                          </p:stCondLst>
                                        </p:cTn>
                                        <p:tgtEl>
                                          <p:spTgt spid="235"/>
                                        </p:tgtEl>
                                        <p:attrNameLst>
                                          <p:attrName>style.visibility</p:attrName>
                                        </p:attrNameLst>
                                      </p:cBhvr>
                                      <p:to>
                                        <p:strVal val="visible"/>
                                      </p:to>
                                    </p:set>
                                    <p:animEffect transition="in" filter="wipe(up)">
                                      <p:cBhvr>
                                        <p:cTn id="67" dur="500"/>
                                        <p:tgtEl>
                                          <p:spTgt spid="235"/>
                                        </p:tgtEl>
                                      </p:cBhvr>
                                    </p:animEffect>
                                  </p:childTnLst>
                                </p:cTn>
                              </p:par>
                            </p:childTnLst>
                          </p:cTn>
                        </p:par>
                        <p:par>
                          <p:cTn id="68" fill="hold">
                            <p:stCondLst>
                              <p:cond delay="2000"/>
                            </p:stCondLst>
                            <p:childTnLst>
                              <p:par>
                                <p:cTn id="69" presetID="22" presetClass="entr" presetSubtype="8" fill="hold" grpId="0" nodeType="afterEffect">
                                  <p:stCondLst>
                                    <p:cond delay="0"/>
                                  </p:stCondLst>
                                  <p:childTnLst>
                                    <p:set>
                                      <p:cBhvr>
                                        <p:cTn id="70" dur="1" fill="hold">
                                          <p:stCondLst>
                                            <p:cond delay="0"/>
                                          </p:stCondLst>
                                        </p:cTn>
                                        <p:tgtEl>
                                          <p:spTgt spid="103"/>
                                        </p:tgtEl>
                                        <p:attrNameLst>
                                          <p:attrName>style.visibility</p:attrName>
                                        </p:attrNameLst>
                                      </p:cBhvr>
                                      <p:to>
                                        <p:strVal val="visible"/>
                                      </p:to>
                                    </p:set>
                                    <p:animEffect transition="in" filter="wipe(left)">
                                      <p:cBhvr>
                                        <p:cTn id="71" dur="500"/>
                                        <p:tgtEl>
                                          <p:spTgt spid="10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88"/>
                                        </p:tgtEl>
                                        <p:attrNameLst>
                                          <p:attrName>style.visibility</p:attrName>
                                        </p:attrNameLst>
                                      </p:cBhvr>
                                      <p:to>
                                        <p:strVal val="visible"/>
                                      </p:to>
                                    </p:set>
                                    <p:animEffect transition="in" filter="wipe(left)">
                                      <p:cBhvr>
                                        <p:cTn id="76" dur="500"/>
                                        <p:tgtEl>
                                          <p:spTgt spid="88"/>
                                        </p:tgtEl>
                                      </p:cBhvr>
                                    </p:animEffect>
                                  </p:childTnLst>
                                </p:cTn>
                              </p:par>
                            </p:childTnLst>
                          </p:cTn>
                        </p:par>
                        <p:par>
                          <p:cTn id="77" fill="hold">
                            <p:stCondLst>
                              <p:cond delay="500"/>
                            </p:stCondLst>
                            <p:childTnLst>
                              <p:par>
                                <p:cTn id="78" presetID="42" presetClass="entr" presetSubtype="0" fill="hold" grpId="0" nodeType="afterEffect">
                                  <p:stCondLst>
                                    <p:cond delay="0"/>
                                  </p:stCondLst>
                                  <p:childTnLst>
                                    <p:set>
                                      <p:cBhvr>
                                        <p:cTn id="79" dur="1" fill="hold">
                                          <p:stCondLst>
                                            <p:cond delay="0"/>
                                          </p:stCondLst>
                                        </p:cTn>
                                        <p:tgtEl>
                                          <p:spTgt spid="99"/>
                                        </p:tgtEl>
                                        <p:attrNameLst>
                                          <p:attrName>style.visibility</p:attrName>
                                        </p:attrNameLst>
                                      </p:cBhvr>
                                      <p:to>
                                        <p:strVal val="visible"/>
                                      </p:to>
                                    </p:set>
                                    <p:animEffect transition="in" filter="fade">
                                      <p:cBhvr>
                                        <p:cTn id="80" dur="1000"/>
                                        <p:tgtEl>
                                          <p:spTgt spid="99"/>
                                        </p:tgtEl>
                                      </p:cBhvr>
                                    </p:animEffect>
                                    <p:anim calcmode="lin" valueType="num">
                                      <p:cBhvr>
                                        <p:cTn id="81" dur="1000" fill="hold"/>
                                        <p:tgtEl>
                                          <p:spTgt spid="99"/>
                                        </p:tgtEl>
                                        <p:attrNameLst>
                                          <p:attrName>ppt_x</p:attrName>
                                        </p:attrNameLst>
                                      </p:cBhvr>
                                      <p:tavLst>
                                        <p:tav tm="0">
                                          <p:val>
                                            <p:strVal val="#ppt_x"/>
                                          </p:val>
                                        </p:tav>
                                        <p:tav tm="100000">
                                          <p:val>
                                            <p:strVal val="#ppt_x"/>
                                          </p:val>
                                        </p:tav>
                                      </p:tavLst>
                                    </p:anim>
                                    <p:anim calcmode="lin" valueType="num">
                                      <p:cBhvr>
                                        <p:cTn id="82" dur="1000" fill="hold"/>
                                        <p:tgtEl>
                                          <p:spTgt spid="99"/>
                                        </p:tgtEl>
                                        <p:attrNameLst>
                                          <p:attrName>ppt_y</p:attrName>
                                        </p:attrNameLst>
                                      </p:cBhvr>
                                      <p:tavLst>
                                        <p:tav tm="0">
                                          <p:val>
                                            <p:strVal val="#ppt_y+.1"/>
                                          </p:val>
                                        </p:tav>
                                        <p:tav tm="100000">
                                          <p:val>
                                            <p:strVal val="#ppt_y"/>
                                          </p:val>
                                        </p:tav>
                                      </p:tavLst>
                                    </p:anim>
                                  </p:childTnLst>
                                </p:cTn>
                              </p:par>
                            </p:childTnLst>
                          </p:cTn>
                        </p:par>
                        <p:par>
                          <p:cTn id="83" fill="hold">
                            <p:stCondLst>
                              <p:cond delay="1500"/>
                            </p:stCondLst>
                            <p:childTnLst>
                              <p:par>
                                <p:cTn id="84" presetID="22" presetClass="entr" presetSubtype="1" fill="hold" nodeType="afterEffect">
                                  <p:stCondLst>
                                    <p:cond delay="0"/>
                                  </p:stCondLst>
                                  <p:childTnLst>
                                    <p:set>
                                      <p:cBhvr>
                                        <p:cTn id="85" dur="1" fill="hold">
                                          <p:stCondLst>
                                            <p:cond delay="0"/>
                                          </p:stCondLst>
                                        </p:cTn>
                                        <p:tgtEl>
                                          <p:spTgt spid="101"/>
                                        </p:tgtEl>
                                        <p:attrNameLst>
                                          <p:attrName>style.visibility</p:attrName>
                                        </p:attrNameLst>
                                      </p:cBhvr>
                                      <p:to>
                                        <p:strVal val="visible"/>
                                      </p:to>
                                    </p:set>
                                    <p:animEffect transition="in" filter="wipe(up)">
                                      <p:cBhvr>
                                        <p:cTn id="86" dur="500"/>
                                        <p:tgtEl>
                                          <p:spTgt spid="101"/>
                                        </p:tgtEl>
                                      </p:cBhvr>
                                    </p:animEffect>
                                  </p:childTnLst>
                                </p:cTn>
                              </p:par>
                            </p:childTnLst>
                          </p:cTn>
                        </p:par>
                        <p:par>
                          <p:cTn id="87" fill="hold">
                            <p:stCondLst>
                              <p:cond delay="2000"/>
                            </p:stCondLst>
                            <p:childTnLst>
                              <p:par>
                                <p:cTn id="88" presetID="22" presetClass="entr" presetSubtype="1" fill="hold" nodeType="after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wipe(up)">
                                      <p:cBhvr>
                                        <p:cTn id="90" dur="500"/>
                                        <p:tgtEl>
                                          <p:spTgt spid="100"/>
                                        </p:tgtEl>
                                      </p:cBhvr>
                                    </p:animEffect>
                                  </p:childTnLst>
                                </p:cTn>
                              </p:par>
                            </p:childTnLst>
                          </p:cTn>
                        </p:par>
                        <p:par>
                          <p:cTn id="91" fill="hold">
                            <p:stCondLst>
                              <p:cond delay="2500"/>
                            </p:stCondLst>
                            <p:childTnLst>
                              <p:par>
                                <p:cTn id="92" presetID="22" presetClass="entr" presetSubtype="8"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Effect transition="in" filter="wipe(left)">
                                      <p:cBhvr>
                                        <p:cTn id="94"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230" grpId="0" animBg="1"/>
      <p:bldP spid="88" grpId="0" animBg="1"/>
      <p:bldP spid="232" grpId="0" animBg="1"/>
      <p:bldP spid="233" grpId="0"/>
      <p:bldP spid="98" grpId="0"/>
      <p:bldP spid="99" grpId="0"/>
      <p:bldP spid="103" grpId="0"/>
      <p:bldP spid="10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93E2D5CF-7AC0-44F4-8F22-25197B64EB4B}"/>
              </a:ext>
            </a:extLst>
          </p:cNvPr>
          <p:cNvGrpSpPr/>
          <p:nvPr/>
        </p:nvGrpSpPr>
        <p:grpSpPr>
          <a:xfrm>
            <a:off x="713509" y="426892"/>
            <a:ext cx="10764982" cy="6133235"/>
            <a:chOff x="713509" y="426892"/>
            <a:chExt cx="10764982" cy="6133235"/>
          </a:xfrm>
        </p:grpSpPr>
        <p:sp>
          <p:nvSpPr>
            <p:cNvPr id="7" name="Rectangle: Rounded Corners 6">
              <a:extLst>
                <a:ext uri="{FF2B5EF4-FFF2-40B4-BE49-F238E27FC236}">
                  <a16:creationId xmlns:a16="http://schemas.microsoft.com/office/drawing/2014/main" id="{624C80FF-9492-4E99-8EA7-8E83FF1D6253}"/>
                </a:ext>
              </a:extLst>
            </p:cNvPr>
            <p:cNvSpPr/>
            <p:nvPr/>
          </p:nvSpPr>
          <p:spPr>
            <a:xfrm>
              <a:off x="713509" y="547255"/>
              <a:ext cx="10764982" cy="6012872"/>
            </a:xfrm>
            <a:prstGeom prst="roundRect">
              <a:avLst>
                <a:gd name="adj" fmla="val 9985"/>
              </a:avLst>
            </a:prstGeom>
            <a:solidFill>
              <a:srgbClr val="FF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2A9074D5-5DC9-43B9-AEA5-F04E50F2DF19}"/>
                </a:ext>
              </a:extLst>
            </p:cNvPr>
            <p:cNvGrpSpPr/>
            <p:nvPr/>
          </p:nvGrpSpPr>
          <p:grpSpPr>
            <a:xfrm>
              <a:off x="713509" y="426892"/>
              <a:ext cx="10764982" cy="1167248"/>
              <a:chOff x="713509" y="426892"/>
              <a:chExt cx="10764982" cy="1167248"/>
            </a:xfrm>
          </p:grpSpPr>
          <p:sp>
            <p:nvSpPr>
              <p:cNvPr id="62" name="Rectangle: Rounded Corners 61">
                <a:extLst>
                  <a:ext uri="{FF2B5EF4-FFF2-40B4-BE49-F238E27FC236}">
                    <a16:creationId xmlns:a16="http://schemas.microsoft.com/office/drawing/2014/main" id="{6B3E515A-320B-4CF9-BD57-E8AE53F00EA0}"/>
                  </a:ext>
                </a:extLst>
              </p:cNvPr>
              <p:cNvSpPr/>
              <p:nvPr/>
            </p:nvSpPr>
            <p:spPr>
              <a:xfrm>
                <a:off x="713509" y="520413"/>
                <a:ext cx="10764982" cy="1073727"/>
              </a:xfrm>
              <a:prstGeom prst="roundRect">
                <a:avLst>
                  <a:gd name="adj" fmla="val 5000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31E8DD1B-3811-444E-812C-24DCCF819171}"/>
                  </a:ext>
                </a:extLst>
              </p:cNvPr>
              <p:cNvGrpSpPr/>
              <p:nvPr/>
            </p:nvGrpSpPr>
            <p:grpSpPr>
              <a:xfrm>
                <a:off x="1302327" y="775855"/>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9" name="Rectangle 8">
                  <a:extLst>
                    <a:ext uri="{FF2B5EF4-FFF2-40B4-BE49-F238E27FC236}">
                      <a16:creationId xmlns:a16="http://schemas.microsoft.com/office/drawing/2014/main" id="{31B0BC1D-3B70-44C1-918E-CAC648802CA5}"/>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A82BF3A-4F0D-4281-B981-1746F5B4BF7A}"/>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EB2885-786A-47A7-9C3D-784EFD603645}"/>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1943131-58DB-40FE-B825-574BA61F045C}"/>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F06820-4428-4120-9690-56C2E631C5FC}"/>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54D24F70-EFDC-4A7B-A558-C2966FCD59DA}"/>
                  </a:ext>
                </a:extLst>
              </p:cNvPr>
              <p:cNvGrpSpPr/>
              <p:nvPr/>
            </p:nvGrpSpPr>
            <p:grpSpPr>
              <a:xfrm>
                <a:off x="3860234" y="789709"/>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16" name="Rectangle 15">
                  <a:extLst>
                    <a:ext uri="{FF2B5EF4-FFF2-40B4-BE49-F238E27FC236}">
                      <a16:creationId xmlns:a16="http://schemas.microsoft.com/office/drawing/2014/main" id="{4CA8E5CB-1751-4977-915A-CBFD6BC4A7A8}"/>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58E1D15-7629-46EB-8BC4-F1FB4D7590BE}"/>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2B43EA5-ED92-477F-A432-538DD794F97A}"/>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AFCD908-E1DC-4DCB-A4F7-66E7A801F389}"/>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9AB2C58-1CA8-449D-9BDB-2B2C64B8D570}"/>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6625A9D8-0034-44FC-B946-540C50EFE718}"/>
                  </a:ext>
                </a:extLst>
              </p:cNvPr>
              <p:cNvGrpSpPr/>
              <p:nvPr/>
            </p:nvGrpSpPr>
            <p:grpSpPr>
              <a:xfrm>
                <a:off x="6418141" y="803563"/>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22" name="Rectangle 21">
                  <a:extLst>
                    <a:ext uri="{FF2B5EF4-FFF2-40B4-BE49-F238E27FC236}">
                      <a16:creationId xmlns:a16="http://schemas.microsoft.com/office/drawing/2014/main" id="{8B4C772F-BAB7-4598-9C51-284982EB5E71}"/>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564EB19-A81E-406F-A382-7F18BD861F13}"/>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C5A7D8F-1ABD-42BF-97F9-CD48DF966497}"/>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E24ADE0-650D-4366-A835-178462CA8F01}"/>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E323B8F-3613-4E27-836A-B219435331C5}"/>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47AD6CB9-8958-4CD5-AC3D-770768AFA989}"/>
                  </a:ext>
                </a:extLst>
              </p:cNvPr>
              <p:cNvGrpSpPr/>
              <p:nvPr/>
            </p:nvGrpSpPr>
            <p:grpSpPr>
              <a:xfrm>
                <a:off x="8976048" y="817417"/>
                <a:ext cx="1827075" cy="401781"/>
                <a:chOff x="1302327" y="775855"/>
                <a:chExt cx="1827075" cy="401781"/>
              </a:xfrm>
              <a:solidFill>
                <a:schemeClr val="bg1"/>
              </a:solidFill>
              <a:effectLst>
                <a:outerShdw blurRad="50800" dist="38100" dir="2700000" algn="tl" rotWithShape="0">
                  <a:prstClr val="black">
                    <a:alpha val="40000"/>
                  </a:prstClr>
                </a:outerShdw>
              </a:effectLst>
            </p:grpSpPr>
            <p:sp>
              <p:nvSpPr>
                <p:cNvPr id="28" name="Rectangle 27">
                  <a:extLst>
                    <a:ext uri="{FF2B5EF4-FFF2-40B4-BE49-F238E27FC236}">
                      <a16:creationId xmlns:a16="http://schemas.microsoft.com/office/drawing/2014/main" id="{5FE0243F-1944-479C-8E96-851A1D99DC28}"/>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4492E97-A222-49CD-A7EA-1ABEFACD6707}"/>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60357D7-0073-4EA6-B2E8-E0ABBEE19EEB}"/>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3358217-9D43-4889-856A-B3212772B053}"/>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E665A19-69C1-4DD6-997B-5C0727CB539C}"/>
                  </a:ext>
                </a:extLst>
              </p:cNvPr>
              <p:cNvGrpSpPr/>
              <p:nvPr/>
            </p:nvGrpSpPr>
            <p:grpSpPr>
              <a:xfrm>
                <a:off x="1447800" y="426892"/>
                <a:ext cx="3072258" cy="556780"/>
                <a:chOff x="1447800" y="426892"/>
                <a:chExt cx="3072258" cy="556780"/>
              </a:xfrm>
            </p:grpSpPr>
            <p:cxnSp>
              <p:nvCxnSpPr>
                <p:cNvPr id="34" name="Straight Connector 33">
                  <a:extLst>
                    <a:ext uri="{FF2B5EF4-FFF2-40B4-BE49-F238E27FC236}">
                      <a16:creationId xmlns:a16="http://schemas.microsoft.com/office/drawing/2014/main" id="{E365D557-532F-430F-8B92-BE041AFFB012}"/>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9B8C042-2A43-4289-BD36-D0CFAE39A7C1}"/>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DCB9F4C-C7B8-4A4A-8248-273D7765F3DF}"/>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98E92BD-EFD6-4184-95F9-ADACC48F12A6}"/>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A5B5E8D-2568-4AFA-B52E-12657EA81943}"/>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C17D776-FFCC-425F-8C7D-AD01682A94B5}"/>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385531D-39F2-4E0A-844F-B3640F74BD64}"/>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F0629A82-4393-418B-8F47-F5FEFD5BB430}"/>
                  </a:ext>
                </a:extLst>
              </p:cNvPr>
              <p:cNvGrpSpPr/>
              <p:nvPr/>
            </p:nvGrpSpPr>
            <p:grpSpPr>
              <a:xfrm>
                <a:off x="5024034" y="440746"/>
                <a:ext cx="3072258" cy="556780"/>
                <a:chOff x="1447800" y="426892"/>
                <a:chExt cx="3072258" cy="556780"/>
              </a:xfrm>
            </p:grpSpPr>
            <p:cxnSp>
              <p:nvCxnSpPr>
                <p:cNvPr id="46" name="Straight Connector 45">
                  <a:extLst>
                    <a:ext uri="{FF2B5EF4-FFF2-40B4-BE49-F238E27FC236}">
                      <a16:creationId xmlns:a16="http://schemas.microsoft.com/office/drawing/2014/main" id="{8E6B6F18-0F2B-4391-BBF2-A146AEE34CC9}"/>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CC162C7-30E8-49F3-AB28-BBBFB779AAC3}"/>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2286C5-1772-436B-9E1C-FF05FA293B4F}"/>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FA606F5-318A-494C-9E15-36590EB40A08}"/>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11781D2-CCCC-4623-8D91-E06D18190D5A}"/>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73DD652-8AA5-4A0A-8219-537894B5B734}"/>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B9D3F07-60B0-43FB-9F13-3D67DD240512}"/>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21466B30-7369-4621-93A7-91871FC9C958}"/>
                  </a:ext>
                </a:extLst>
              </p:cNvPr>
              <p:cNvGrpSpPr/>
              <p:nvPr/>
            </p:nvGrpSpPr>
            <p:grpSpPr>
              <a:xfrm>
                <a:off x="8600268" y="443345"/>
                <a:ext cx="2043567" cy="554181"/>
                <a:chOff x="1447800" y="429491"/>
                <a:chExt cx="2043567" cy="554181"/>
              </a:xfrm>
            </p:grpSpPr>
            <p:cxnSp>
              <p:nvCxnSpPr>
                <p:cNvPr id="54" name="Straight Connector 53">
                  <a:extLst>
                    <a:ext uri="{FF2B5EF4-FFF2-40B4-BE49-F238E27FC236}">
                      <a16:creationId xmlns:a16="http://schemas.microsoft.com/office/drawing/2014/main" id="{A2C1B774-1FBA-4201-AAB9-057902D051F8}"/>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C710C99-7393-4069-AAED-B95C0E8CFFD8}"/>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0594D7A-9BF4-4DCD-9BB7-7DFFF76D6023}"/>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E01CF31-ADEE-4236-899F-A9787E2010F8}"/>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30802A3-BF4A-4A49-858F-9DE6596F1812}"/>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grpSp>
      <p:grpSp>
        <p:nvGrpSpPr>
          <p:cNvPr id="78" name="Group 77">
            <a:extLst>
              <a:ext uri="{FF2B5EF4-FFF2-40B4-BE49-F238E27FC236}">
                <a16:creationId xmlns:a16="http://schemas.microsoft.com/office/drawing/2014/main" id="{9692006D-7B26-4A7E-AE7F-01CA79EE88DF}"/>
              </a:ext>
            </a:extLst>
          </p:cNvPr>
          <p:cNvGrpSpPr/>
          <p:nvPr/>
        </p:nvGrpSpPr>
        <p:grpSpPr>
          <a:xfrm>
            <a:off x="10512177" y="1810411"/>
            <a:ext cx="735968" cy="573611"/>
            <a:chOff x="8886485" y="82648"/>
            <a:chExt cx="735968" cy="573611"/>
          </a:xfrm>
          <a:solidFill>
            <a:srgbClr val="DDBEA9"/>
          </a:solidFill>
        </p:grpSpPr>
        <p:sp>
          <p:nvSpPr>
            <p:cNvPr id="79" name="Flowchart: Connector 78">
              <a:extLst>
                <a:ext uri="{FF2B5EF4-FFF2-40B4-BE49-F238E27FC236}">
                  <a16:creationId xmlns:a16="http://schemas.microsoft.com/office/drawing/2014/main" id="{8A352FFA-9387-4DAF-BF97-A9D45E5980C1}"/>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090BD11E-22ED-4F36-A982-6994B1829D45}"/>
                </a:ext>
              </a:extLst>
            </p:cNvPr>
            <p:cNvGrpSpPr/>
            <p:nvPr/>
          </p:nvGrpSpPr>
          <p:grpSpPr>
            <a:xfrm>
              <a:off x="8886485" y="82648"/>
              <a:ext cx="454342" cy="573611"/>
              <a:chOff x="8888867" y="100911"/>
              <a:chExt cx="454342" cy="573611"/>
            </a:xfrm>
            <a:grpFill/>
          </p:grpSpPr>
          <p:sp>
            <p:nvSpPr>
              <p:cNvPr id="81" name="Flowchart: Connector 80">
                <a:extLst>
                  <a:ext uri="{FF2B5EF4-FFF2-40B4-BE49-F238E27FC236}">
                    <a16:creationId xmlns:a16="http://schemas.microsoft.com/office/drawing/2014/main" id="{A3BF0162-35F1-4ABA-BAB9-216FC89E11F1}"/>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Connector 81">
                <a:extLst>
                  <a:ext uri="{FF2B5EF4-FFF2-40B4-BE49-F238E27FC236}">
                    <a16:creationId xmlns:a16="http://schemas.microsoft.com/office/drawing/2014/main" id="{0D6FE99E-9B7A-40B7-9334-5FB2B1B0CBC5}"/>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a:extLst>
              <a:ext uri="{FF2B5EF4-FFF2-40B4-BE49-F238E27FC236}">
                <a16:creationId xmlns:a16="http://schemas.microsoft.com/office/drawing/2014/main" id="{95939382-19FC-4B58-8454-8C36B581A97B}"/>
              </a:ext>
            </a:extLst>
          </p:cNvPr>
          <p:cNvGrpSpPr/>
          <p:nvPr/>
        </p:nvGrpSpPr>
        <p:grpSpPr>
          <a:xfrm>
            <a:off x="10298787" y="2227829"/>
            <a:ext cx="984022" cy="532332"/>
            <a:chOff x="8689555" y="487909"/>
            <a:chExt cx="984022" cy="532332"/>
          </a:xfrm>
          <a:solidFill>
            <a:srgbClr val="DDBEA9"/>
          </a:solidFill>
        </p:grpSpPr>
        <p:sp>
          <p:nvSpPr>
            <p:cNvPr id="84" name="Flowchart: Connector 83">
              <a:extLst>
                <a:ext uri="{FF2B5EF4-FFF2-40B4-BE49-F238E27FC236}">
                  <a16:creationId xmlns:a16="http://schemas.microsoft.com/office/drawing/2014/main" id="{4992DD05-EA58-4362-A7BA-7F768B6F4A02}"/>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0ABE3CD2-7D14-48DF-B636-8145FB107D67}"/>
                </a:ext>
              </a:extLst>
            </p:cNvPr>
            <p:cNvGrpSpPr/>
            <p:nvPr/>
          </p:nvGrpSpPr>
          <p:grpSpPr>
            <a:xfrm>
              <a:off x="8689555" y="487909"/>
              <a:ext cx="541075" cy="532332"/>
              <a:chOff x="8706068" y="485775"/>
              <a:chExt cx="541075" cy="532332"/>
            </a:xfrm>
            <a:grpFill/>
          </p:grpSpPr>
          <p:sp>
            <p:nvSpPr>
              <p:cNvPr id="86" name="Flowchart: Connector 85">
                <a:extLst>
                  <a:ext uri="{FF2B5EF4-FFF2-40B4-BE49-F238E27FC236}">
                    <a16:creationId xmlns:a16="http://schemas.microsoft.com/office/drawing/2014/main" id="{9049FAF6-98BA-4982-8C78-F4FCAC321FB7}"/>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Connector 86">
                <a:extLst>
                  <a:ext uri="{FF2B5EF4-FFF2-40B4-BE49-F238E27FC236}">
                    <a16:creationId xmlns:a16="http://schemas.microsoft.com/office/drawing/2014/main" id="{EB7ECC9C-3333-4612-8B79-EDB83C6694C6}"/>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92" name="Picture 91">
            <a:extLst>
              <a:ext uri="{FF2B5EF4-FFF2-40B4-BE49-F238E27FC236}">
                <a16:creationId xmlns:a16="http://schemas.microsoft.com/office/drawing/2014/main" id="{60F8E5A7-48F2-418C-A44C-4D955902E798}"/>
              </a:ext>
            </a:extLst>
          </p:cNvPr>
          <p:cNvPicPr>
            <a:picLocks noChangeAspect="1"/>
          </p:cNvPicPr>
          <p:nvPr/>
        </p:nvPicPr>
        <p:blipFill rotWithShape="1">
          <a:blip r:embed="rId2">
            <a:extLst>
              <a:ext uri="{28A0092B-C50C-407E-A947-70E740481C1C}">
                <a14:useLocalDpi xmlns:a14="http://schemas.microsoft.com/office/drawing/2010/main" val="0"/>
              </a:ext>
            </a:extLst>
          </a:blip>
          <a:srcRect l="25617" t="35629" r="25953" b="6777"/>
          <a:stretch/>
        </p:blipFill>
        <p:spPr>
          <a:xfrm>
            <a:off x="4599718" y="4352526"/>
            <a:ext cx="2586222" cy="2453842"/>
          </a:xfrm>
          <a:custGeom>
            <a:avLst/>
            <a:gdLst>
              <a:gd name="connsiteX0" fmla="*/ 1289326 w 2578651"/>
              <a:gd name="connsiteY0" fmla="*/ 0 h 2446658"/>
              <a:gd name="connsiteX1" fmla="*/ 2535186 w 2578651"/>
              <a:gd name="connsiteY1" fmla="*/ 1259903 h 2446658"/>
              <a:gd name="connsiteX2" fmla="*/ 2308964 w 2578651"/>
              <a:gd name="connsiteY2" fmla="*/ 2429551 h 2446658"/>
              <a:gd name="connsiteX3" fmla="*/ 2264800 w 2578651"/>
              <a:gd name="connsiteY3" fmla="*/ 2446658 h 2446658"/>
              <a:gd name="connsiteX4" fmla="*/ 724036 w 2578651"/>
              <a:gd name="connsiteY4" fmla="*/ 2446658 h 2446658"/>
              <a:gd name="connsiteX5" fmla="*/ 657307 w 2578651"/>
              <a:gd name="connsiteY5" fmla="*/ 2433593 h 2446658"/>
              <a:gd name="connsiteX6" fmla="*/ 43466 w 2578651"/>
              <a:gd name="connsiteY6" fmla="*/ 1259903 h 2446658"/>
              <a:gd name="connsiteX7" fmla="*/ 1289326 w 2578651"/>
              <a:gd name="connsiteY7" fmla="*/ 0 h 2446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8651" h="2446658">
                <a:moveTo>
                  <a:pt x="1289326" y="0"/>
                </a:moveTo>
                <a:cubicBezTo>
                  <a:pt x="1977395" y="0"/>
                  <a:pt x="2535186" y="564078"/>
                  <a:pt x="2535186" y="1259903"/>
                </a:cubicBezTo>
                <a:cubicBezTo>
                  <a:pt x="2535186" y="1738283"/>
                  <a:pt x="2725716" y="2220321"/>
                  <a:pt x="2308964" y="2429551"/>
                </a:cubicBezTo>
                <a:lnTo>
                  <a:pt x="2264800" y="2446658"/>
                </a:lnTo>
                <a:lnTo>
                  <a:pt x="724036" y="2446658"/>
                </a:lnTo>
                <a:lnTo>
                  <a:pt x="657307" y="2433593"/>
                </a:lnTo>
                <a:cubicBezTo>
                  <a:pt x="-243509" y="2241013"/>
                  <a:pt x="43466" y="1847006"/>
                  <a:pt x="43466" y="1259903"/>
                </a:cubicBezTo>
                <a:cubicBezTo>
                  <a:pt x="43466" y="564078"/>
                  <a:pt x="601257" y="0"/>
                  <a:pt x="1289326" y="0"/>
                </a:cubicBezTo>
                <a:close/>
              </a:path>
            </a:pathLst>
          </a:custGeom>
        </p:spPr>
      </p:pic>
      <p:pic>
        <p:nvPicPr>
          <p:cNvPr id="3" name="Picture 2">
            <a:extLst>
              <a:ext uri="{FF2B5EF4-FFF2-40B4-BE49-F238E27FC236}">
                <a16:creationId xmlns:a16="http://schemas.microsoft.com/office/drawing/2014/main" id="{2FD71A9C-DDA4-45B8-95EC-921CE0DCD21A}"/>
              </a:ext>
            </a:extLst>
          </p:cNvPr>
          <p:cNvPicPr>
            <a:picLocks noChangeAspect="1"/>
          </p:cNvPicPr>
          <p:nvPr/>
        </p:nvPicPr>
        <p:blipFill>
          <a:blip r:embed="rId3">
            <a:clrChange>
              <a:clrFrom>
                <a:srgbClr val="FCFDFC"/>
              </a:clrFrom>
              <a:clrTo>
                <a:srgbClr val="FCFDFC">
                  <a:alpha val="0"/>
                </a:srgbClr>
              </a:clrTo>
            </a:clrChange>
            <a:extLst>
              <a:ext uri="{28A0092B-C50C-407E-A947-70E740481C1C}">
                <a14:useLocalDpi xmlns:a14="http://schemas.microsoft.com/office/drawing/2010/main" val="0"/>
              </a:ext>
            </a:extLst>
          </a:blip>
          <a:stretch>
            <a:fillRect/>
          </a:stretch>
        </p:blipFill>
        <p:spPr>
          <a:xfrm rot="20893945">
            <a:off x="169200" y="701931"/>
            <a:ext cx="1531043" cy="2077546"/>
          </a:xfrm>
          <a:prstGeom prst="rect">
            <a:avLst/>
          </a:prstGeom>
        </p:spPr>
      </p:pic>
      <p:pic>
        <p:nvPicPr>
          <p:cNvPr id="32" name="Picture 31">
            <a:extLst>
              <a:ext uri="{FF2B5EF4-FFF2-40B4-BE49-F238E27FC236}">
                <a16:creationId xmlns:a16="http://schemas.microsoft.com/office/drawing/2014/main" id="{2DCFB0BC-F042-4642-A7AC-E56D16A114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04748">
            <a:off x="1674261" y="5058597"/>
            <a:ext cx="1599614" cy="1599614"/>
          </a:xfrm>
          <a:prstGeom prst="rect">
            <a:avLst/>
          </a:prstGeom>
        </p:spPr>
      </p:pic>
      <p:pic>
        <p:nvPicPr>
          <p:cNvPr id="35" name="Picture 34">
            <a:extLst>
              <a:ext uri="{FF2B5EF4-FFF2-40B4-BE49-F238E27FC236}">
                <a16:creationId xmlns:a16="http://schemas.microsoft.com/office/drawing/2014/main" id="{9A71DEA2-19E4-4BC2-8CAC-D4468410AD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6249" y="4850231"/>
            <a:ext cx="1873938" cy="1873938"/>
          </a:xfrm>
          <a:prstGeom prst="rect">
            <a:avLst/>
          </a:prstGeom>
        </p:spPr>
      </p:pic>
      <p:grpSp>
        <p:nvGrpSpPr>
          <p:cNvPr id="121" name="组合 337">
            <a:extLst>
              <a:ext uri="{FF2B5EF4-FFF2-40B4-BE49-F238E27FC236}">
                <a16:creationId xmlns:a16="http://schemas.microsoft.com/office/drawing/2014/main" id="{3EB60C1C-641A-46EB-AF73-863633B4C070}"/>
              </a:ext>
            </a:extLst>
          </p:cNvPr>
          <p:cNvGrpSpPr/>
          <p:nvPr/>
        </p:nvGrpSpPr>
        <p:grpSpPr>
          <a:xfrm rot="307051">
            <a:off x="3600668" y="3213403"/>
            <a:ext cx="4720631" cy="4618110"/>
            <a:chOff x="3051715" y="1629522"/>
            <a:chExt cx="7107908" cy="7107908"/>
          </a:xfrm>
        </p:grpSpPr>
        <p:sp>
          <p:nvSpPr>
            <p:cNvPr id="122" name="弧形 338">
              <a:extLst>
                <a:ext uri="{FF2B5EF4-FFF2-40B4-BE49-F238E27FC236}">
                  <a16:creationId xmlns:a16="http://schemas.microsoft.com/office/drawing/2014/main" id="{144F1606-2FA0-4937-854F-93E7F0CB4029}"/>
                </a:ext>
              </a:extLst>
            </p:cNvPr>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3" name="弧形 339">
              <a:extLst>
                <a:ext uri="{FF2B5EF4-FFF2-40B4-BE49-F238E27FC236}">
                  <a16:creationId xmlns:a16="http://schemas.microsoft.com/office/drawing/2014/main" id="{55E1463E-80C8-47C0-B27A-A42CA5996F8B}"/>
                </a:ext>
              </a:extLst>
            </p:cNvPr>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4" name="弧形 340">
              <a:extLst>
                <a:ext uri="{FF2B5EF4-FFF2-40B4-BE49-F238E27FC236}">
                  <a16:creationId xmlns:a16="http://schemas.microsoft.com/office/drawing/2014/main" id="{6DBEED44-868E-4CDD-9232-F454E74842EB}"/>
                </a:ext>
              </a:extLst>
            </p:cNvPr>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5" name="弧形 341">
              <a:extLst>
                <a:ext uri="{FF2B5EF4-FFF2-40B4-BE49-F238E27FC236}">
                  <a16:creationId xmlns:a16="http://schemas.microsoft.com/office/drawing/2014/main" id="{7362AECD-AAE1-4A1F-A648-8A0DC8A33F7B}"/>
                </a:ext>
              </a:extLst>
            </p:cNvPr>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6" name="弧形 342">
              <a:extLst>
                <a:ext uri="{FF2B5EF4-FFF2-40B4-BE49-F238E27FC236}">
                  <a16:creationId xmlns:a16="http://schemas.microsoft.com/office/drawing/2014/main" id="{96D15499-A236-4CF0-B5A0-F6215EA21477}"/>
                </a:ext>
              </a:extLst>
            </p:cNvPr>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pic>
        <p:nvPicPr>
          <p:cNvPr id="6" name="Picture 5">
            <a:extLst>
              <a:ext uri="{FF2B5EF4-FFF2-40B4-BE49-F238E27FC236}">
                <a16:creationId xmlns:a16="http://schemas.microsoft.com/office/drawing/2014/main" id="{9E8C78D7-2CC7-49EF-B728-0287F897C8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72130">
            <a:off x="10110503" y="2398700"/>
            <a:ext cx="2097260" cy="2097260"/>
          </a:xfrm>
          <a:prstGeom prst="rect">
            <a:avLst/>
          </a:prstGeom>
        </p:spPr>
      </p:pic>
      <p:grpSp>
        <p:nvGrpSpPr>
          <p:cNvPr id="67" name="Group 66">
            <a:extLst>
              <a:ext uri="{FF2B5EF4-FFF2-40B4-BE49-F238E27FC236}">
                <a16:creationId xmlns:a16="http://schemas.microsoft.com/office/drawing/2014/main" id="{0BE46ADE-EF79-45FF-AFFC-B57B26C04492}"/>
              </a:ext>
            </a:extLst>
          </p:cNvPr>
          <p:cNvGrpSpPr/>
          <p:nvPr/>
        </p:nvGrpSpPr>
        <p:grpSpPr>
          <a:xfrm>
            <a:off x="978129" y="5815979"/>
            <a:ext cx="984022" cy="532332"/>
            <a:chOff x="8689555" y="487909"/>
            <a:chExt cx="984022" cy="532332"/>
          </a:xfrm>
          <a:solidFill>
            <a:srgbClr val="DDBEA9"/>
          </a:solidFill>
        </p:grpSpPr>
        <p:sp>
          <p:nvSpPr>
            <p:cNvPr id="68" name="Flowchart: Connector 67">
              <a:extLst>
                <a:ext uri="{FF2B5EF4-FFF2-40B4-BE49-F238E27FC236}">
                  <a16:creationId xmlns:a16="http://schemas.microsoft.com/office/drawing/2014/main" id="{EE920769-C70A-4984-A50D-B1F8F433B949}"/>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C1FFEA2C-0676-4F70-9DD3-AF2FEBF5E665}"/>
                </a:ext>
              </a:extLst>
            </p:cNvPr>
            <p:cNvGrpSpPr/>
            <p:nvPr/>
          </p:nvGrpSpPr>
          <p:grpSpPr>
            <a:xfrm>
              <a:off x="8689555" y="487909"/>
              <a:ext cx="541075" cy="532332"/>
              <a:chOff x="8706068" y="485775"/>
              <a:chExt cx="541075" cy="532332"/>
            </a:xfrm>
            <a:grpFill/>
          </p:grpSpPr>
          <p:sp>
            <p:nvSpPr>
              <p:cNvPr id="70" name="Flowchart: Connector 69">
                <a:extLst>
                  <a:ext uri="{FF2B5EF4-FFF2-40B4-BE49-F238E27FC236}">
                    <a16:creationId xmlns:a16="http://schemas.microsoft.com/office/drawing/2014/main" id="{2C3AE47B-3BEA-434A-9D74-8A15A5016E0D}"/>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Connector 70">
                <a:extLst>
                  <a:ext uri="{FF2B5EF4-FFF2-40B4-BE49-F238E27FC236}">
                    <a16:creationId xmlns:a16="http://schemas.microsoft.com/office/drawing/2014/main" id="{839EBD3F-A6E0-46BC-87F6-DA1D766B1600}"/>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2" name="Group 71">
            <a:extLst>
              <a:ext uri="{FF2B5EF4-FFF2-40B4-BE49-F238E27FC236}">
                <a16:creationId xmlns:a16="http://schemas.microsoft.com/office/drawing/2014/main" id="{3CB6C14C-D6A3-46AE-A8F5-F2E75B2D98FD}"/>
              </a:ext>
            </a:extLst>
          </p:cNvPr>
          <p:cNvGrpSpPr/>
          <p:nvPr/>
        </p:nvGrpSpPr>
        <p:grpSpPr>
          <a:xfrm>
            <a:off x="1168839" y="5405535"/>
            <a:ext cx="735968" cy="573611"/>
            <a:chOff x="8886485" y="82648"/>
            <a:chExt cx="735968" cy="573611"/>
          </a:xfrm>
          <a:solidFill>
            <a:srgbClr val="DDBEA9"/>
          </a:solidFill>
        </p:grpSpPr>
        <p:sp>
          <p:nvSpPr>
            <p:cNvPr id="73" name="Flowchart: Connector 72">
              <a:extLst>
                <a:ext uri="{FF2B5EF4-FFF2-40B4-BE49-F238E27FC236}">
                  <a16:creationId xmlns:a16="http://schemas.microsoft.com/office/drawing/2014/main" id="{B7E85F66-61F7-48B8-8431-972032252146}"/>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B7A44134-C3BC-473E-80B3-1AF635B3DFDA}"/>
                </a:ext>
              </a:extLst>
            </p:cNvPr>
            <p:cNvGrpSpPr/>
            <p:nvPr/>
          </p:nvGrpSpPr>
          <p:grpSpPr>
            <a:xfrm>
              <a:off x="8886485" y="82648"/>
              <a:ext cx="454342" cy="573611"/>
              <a:chOff x="8888867" y="100911"/>
              <a:chExt cx="454342" cy="573611"/>
            </a:xfrm>
            <a:grpFill/>
          </p:grpSpPr>
          <p:sp>
            <p:nvSpPr>
              <p:cNvPr id="75" name="Flowchart: Connector 74">
                <a:extLst>
                  <a:ext uri="{FF2B5EF4-FFF2-40B4-BE49-F238E27FC236}">
                    <a16:creationId xmlns:a16="http://schemas.microsoft.com/office/drawing/2014/main" id="{417645E6-71A7-4854-9613-8A9A3E18BFC0}"/>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Connector 75">
                <a:extLst>
                  <a:ext uri="{FF2B5EF4-FFF2-40B4-BE49-F238E27FC236}">
                    <a16:creationId xmlns:a16="http://schemas.microsoft.com/office/drawing/2014/main" id="{6E9A3FBA-3AE7-48DD-B65A-C6EB498B787E}"/>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 name="Group 3">
            <a:extLst>
              <a:ext uri="{FF2B5EF4-FFF2-40B4-BE49-F238E27FC236}">
                <a16:creationId xmlns:a16="http://schemas.microsoft.com/office/drawing/2014/main" id="{AB7CBF8A-4F61-4DEE-8014-6B8BBFCD237E}"/>
              </a:ext>
            </a:extLst>
          </p:cNvPr>
          <p:cNvGrpSpPr/>
          <p:nvPr/>
        </p:nvGrpSpPr>
        <p:grpSpPr>
          <a:xfrm>
            <a:off x="1501641" y="2483892"/>
            <a:ext cx="8911600" cy="2346825"/>
            <a:chOff x="1501641" y="2483892"/>
            <a:chExt cx="8911600" cy="2346825"/>
          </a:xfrm>
        </p:grpSpPr>
        <p:sp>
          <p:nvSpPr>
            <p:cNvPr id="91" name="TextBox 90">
              <a:extLst>
                <a:ext uri="{FF2B5EF4-FFF2-40B4-BE49-F238E27FC236}">
                  <a16:creationId xmlns:a16="http://schemas.microsoft.com/office/drawing/2014/main" id="{EFFB6823-C612-4D31-9B27-A1DB8B92EBBF}"/>
                </a:ext>
              </a:extLst>
            </p:cNvPr>
            <p:cNvSpPr txBox="1"/>
            <p:nvPr/>
          </p:nvSpPr>
          <p:spPr>
            <a:xfrm>
              <a:off x="1501641" y="2578590"/>
              <a:ext cx="8669053" cy="2252127"/>
            </a:xfrm>
            <a:prstGeom prst="rect">
              <a:avLst/>
            </a:prstGeom>
            <a:noFill/>
          </p:spPr>
          <p:txBody>
            <a:bodyPr wrap="none" rtlCol="0">
              <a:prstTxWarp prst="textDeflateBottom">
                <a:avLst>
                  <a:gd name="adj" fmla="val 77855"/>
                </a:avLst>
              </a:prstTxWarp>
              <a:spAutoFit/>
              <a:scene3d>
                <a:camera prst="orthographicFront"/>
                <a:lightRig rig="soft" dir="t">
                  <a:rot lat="0" lon="0" rev="15600000"/>
                </a:lightRig>
              </a:scene3d>
              <a:sp3d extrusionH="57150" prstMaterial="softEdge">
                <a:bevelT w="25400" h="38100"/>
              </a:sp3d>
            </a:bodyPr>
            <a:lstStyle/>
            <a:p>
              <a:r>
                <a:rPr lang="en-US" sz="6000" b="1" dirty="0" err="1">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rPr>
                <a:t>Luyên</a:t>
              </a:r>
              <a:r>
                <a:rPr lang="en-US" sz="6000" b="1" dirty="0">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rPr>
                <a:t> </a:t>
              </a:r>
              <a:r>
                <a:rPr lang="en-US" sz="6000" b="1" dirty="0" err="1">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rPr>
                <a:t>tâp</a:t>
              </a:r>
              <a:r>
                <a:rPr lang="en-US" sz="6000" b="1" dirty="0">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rPr>
                <a:t> </a:t>
              </a:r>
              <a:r>
                <a:rPr lang="en-US" sz="6000" b="1" dirty="0" err="1">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rPr>
                <a:t>xây</a:t>
              </a:r>
              <a:r>
                <a:rPr lang="en-US" sz="6000" b="1" dirty="0">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rPr>
                <a:t> dung </a:t>
              </a:r>
              <a:r>
                <a:rPr lang="en-US" sz="6000" b="1" dirty="0" err="1">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rPr>
                <a:t>mo</a:t>
              </a:r>
              <a:r>
                <a:rPr lang="en-US" sz="6000" b="1" dirty="0">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rPr>
                <a:t> </a:t>
              </a:r>
              <a:r>
                <a:rPr lang="en-US" sz="6000" b="1" dirty="0" err="1">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rPr>
                <a:t>bài</a:t>
              </a:r>
              <a:r>
                <a:rPr lang="en-US" sz="6000" b="1" dirty="0">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rPr>
                <a:t> </a:t>
              </a:r>
            </a:p>
            <a:p>
              <a:r>
                <a:rPr lang="en-US" sz="6000" b="1" dirty="0" err="1">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rPr>
                <a:t>Trong</a:t>
              </a:r>
              <a:r>
                <a:rPr lang="en-US" sz="6000" b="1" dirty="0">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rPr>
                <a:t> </a:t>
              </a:r>
              <a:r>
                <a:rPr lang="en-US" sz="6000" b="1" dirty="0" err="1">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rPr>
                <a:t>bài</a:t>
              </a:r>
              <a:r>
                <a:rPr lang="en-US" sz="6000" b="1" dirty="0">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rPr>
                <a:t> van </a:t>
              </a:r>
              <a:r>
                <a:rPr lang="en-US" sz="6000" b="1" dirty="0" err="1">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rPr>
                <a:t>miêu</a:t>
              </a:r>
              <a:r>
                <a:rPr lang="en-US" sz="6000" b="1" dirty="0">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rPr>
                <a:t> ta </a:t>
              </a:r>
              <a:r>
                <a:rPr lang="en-US" sz="6000" b="1" dirty="0" err="1">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rPr>
                <a:t>đô</a:t>
              </a:r>
              <a:r>
                <a:rPr lang="en-US" sz="6000" b="1" dirty="0">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rPr>
                <a:t> </a:t>
              </a:r>
              <a:r>
                <a:rPr lang="en-US" sz="6000" b="1" dirty="0" err="1">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rPr>
                <a:t>vât</a:t>
              </a:r>
              <a:endParaRPr lang="en-US" sz="6000" b="1" dirty="0">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endParaRPr>
            </a:p>
          </p:txBody>
        </p:sp>
        <p:sp>
          <p:nvSpPr>
            <p:cNvPr id="2" name="TextBox 1">
              <a:extLst>
                <a:ext uri="{FF2B5EF4-FFF2-40B4-BE49-F238E27FC236}">
                  <a16:creationId xmlns:a16="http://schemas.microsoft.com/office/drawing/2014/main" id="{8160DD87-7B54-4988-B114-0DEEBE672EDC}"/>
                </a:ext>
              </a:extLst>
            </p:cNvPr>
            <p:cNvSpPr txBox="1"/>
            <p:nvPr/>
          </p:nvSpPr>
          <p:spPr>
            <a:xfrm>
              <a:off x="2415654" y="2661313"/>
              <a:ext cx="900752" cy="1107996"/>
            </a:xfrm>
            <a:prstGeom prst="rect">
              <a:avLst/>
            </a:prstGeom>
            <a:noFill/>
          </p:spPr>
          <p:txBody>
            <a:bodyPr wrap="square" rtlCol="0">
              <a:spAutoFit/>
              <a:scene3d>
                <a:camera prst="orthographicFront"/>
                <a:lightRig rig="threePt" dir="t"/>
              </a:scene3d>
              <a:sp3d extrusionH="57150">
                <a:bevelT w="38100" h="38100"/>
              </a:sp3d>
            </a:bodyPr>
            <a:lstStyle/>
            <a:p>
              <a:r>
                <a:rPr lang="en-US" sz="6600" dirty="0">
                  <a:solidFill>
                    <a:srgbClr val="F72828"/>
                  </a:solidFill>
                  <a:latin typeface="Choco Matcha" panose="02000500000000000000" pitchFamily="2" charset="0"/>
                </a:rPr>
                <a:t>.</a:t>
              </a:r>
            </a:p>
          </p:txBody>
        </p:sp>
        <p:sp>
          <p:nvSpPr>
            <p:cNvPr id="94" name="TextBox 93">
              <a:extLst>
                <a:ext uri="{FF2B5EF4-FFF2-40B4-BE49-F238E27FC236}">
                  <a16:creationId xmlns:a16="http://schemas.microsoft.com/office/drawing/2014/main" id="{501680EB-7823-4BCF-B4C2-CF9442DFB2E9}"/>
                </a:ext>
              </a:extLst>
            </p:cNvPr>
            <p:cNvSpPr txBox="1"/>
            <p:nvPr/>
          </p:nvSpPr>
          <p:spPr>
            <a:xfrm>
              <a:off x="3548418" y="2483892"/>
              <a:ext cx="900752" cy="1107996"/>
            </a:xfrm>
            <a:prstGeom prst="rect">
              <a:avLst/>
            </a:prstGeom>
            <a:noFill/>
          </p:spPr>
          <p:txBody>
            <a:bodyPr wrap="square" rtlCol="0">
              <a:spAutoFit/>
              <a:scene3d>
                <a:camera prst="orthographicFront"/>
                <a:lightRig rig="threePt" dir="t"/>
              </a:scene3d>
              <a:sp3d extrusionH="57150">
                <a:bevelT w="38100" h="38100"/>
              </a:sp3d>
            </a:bodyPr>
            <a:lstStyle/>
            <a:p>
              <a:r>
                <a:rPr lang="en-US" sz="6600" dirty="0">
                  <a:solidFill>
                    <a:srgbClr val="F72828"/>
                  </a:solidFill>
                  <a:latin typeface="Choco Matcha" panose="02000500000000000000" pitchFamily="2" charset="0"/>
                </a:rPr>
                <a:t>.</a:t>
              </a:r>
            </a:p>
          </p:txBody>
        </p:sp>
        <p:sp>
          <p:nvSpPr>
            <p:cNvPr id="95" name="TextBox 94">
              <a:extLst>
                <a:ext uri="{FF2B5EF4-FFF2-40B4-BE49-F238E27FC236}">
                  <a16:creationId xmlns:a16="http://schemas.microsoft.com/office/drawing/2014/main" id="{6F6BE968-CF3A-44C3-8D6E-FBA4AD6F3A85}"/>
                </a:ext>
              </a:extLst>
            </p:cNvPr>
            <p:cNvSpPr txBox="1"/>
            <p:nvPr/>
          </p:nvSpPr>
          <p:spPr>
            <a:xfrm>
              <a:off x="6223379" y="2483892"/>
              <a:ext cx="900752" cy="1107996"/>
            </a:xfrm>
            <a:prstGeom prst="rect">
              <a:avLst/>
            </a:prstGeom>
            <a:noFill/>
          </p:spPr>
          <p:txBody>
            <a:bodyPr wrap="square" rtlCol="0">
              <a:spAutoFit/>
              <a:scene3d>
                <a:camera prst="orthographicFront"/>
                <a:lightRig rig="threePt" dir="t"/>
              </a:scene3d>
              <a:sp3d extrusionH="57150">
                <a:bevelT w="38100" h="38100"/>
              </a:sp3d>
            </a:bodyPr>
            <a:lstStyle/>
            <a:p>
              <a:r>
                <a:rPr lang="en-US" sz="6600" dirty="0">
                  <a:solidFill>
                    <a:srgbClr val="F72828"/>
                  </a:solidFill>
                  <a:latin typeface="Choco Matcha" panose="02000500000000000000" pitchFamily="2" charset="0"/>
                </a:rPr>
                <a:t>.</a:t>
              </a:r>
            </a:p>
          </p:txBody>
        </p:sp>
        <p:sp>
          <p:nvSpPr>
            <p:cNvPr id="96" name="TextBox 95">
              <a:extLst>
                <a:ext uri="{FF2B5EF4-FFF2-40B4-BE49-F238E27FC236}">
                  <a16:creationId xmlns:a16="http://schemas.microsoft.com/office/drawing/2014/main" id="{41C67B20-4BBE-45CD-90EC-0688B15E14D1}"/>
                </a:ext>
              </a:extLst>
            </p:cNvPr>
            <p:cNvSpPr txBox="1"/>
            <p:nvPr/>
          </p:nvSpPr>
          <p:spPr>
            <a:xfrm>
              <a:off x="9512489" y="3534770"/>
              <a:ext cx="900752" cy="1107996"/>
            </a:xfrm>
            <a:prstGeom prst="rect">
              <a:avLst/>
            </a:prstGeom>
            <a:noFill/>
          </p:spPr>
          <p:txBody>
            <a:bodyPr wrap="square" rtlCol="0">
              <a:spAutoFit/>
              <a:scene3d>
                <a:camera prst="orthographicFront"/>
                <a:lightRig rig="threePt" dir="t"/>
              </a:scene3d>
              <a:sp3d extrusionH="57150">
                <a:bevelT w="38100" h="38100"/>
              </a:sp3d>
            </a:bodyPr>
            <a:lstStyle/>
            <a:p>
              <a:r>
                <a:rPr lang="en-US" sz="6600" dirty="0">
                  <a:solidFill>
                    <a:srgbClr val="F72828"/>
                  </a:solidFill>
                  <a:latin typeface="Choco Matcha" panose="02000500000000000000" pitchFamily="2" charset="0"/>
                </a:rPr>
                <a:t>.</a:t>
              </a:r>
            </a:p>
          </p:txBody>
        </p:sp>
        <p:sp>
          <p:nvSpPr>
            <p:cNvPr id="97" name="TextBox 96">
              <a:extLst>
                <a:ext uri="{FF2B5EF4-FFF2-40B4-BE49-F238E27FC236}">
                  <a16:creationId xmlns:a16="http://schemas.microsoft.com/office/drawing/2014/main" id="{6D0CDBD0-0E42-41A6-97B0-F338F9497896}"/>
                </a:ext>
              </a:extLst>
            </p:cNvPr>
            <p:cNvSpPr txBox="1"/>
            <p:nvPr/>
          </p:nvSpPr>
          <p:spPr>
            <a:xfrm rot="258838">
              <a:off x="8830101" y="3589360"/>
              <a:ext cx="900752" cy="784830"/>
            </a:xfrm>
            <a:prstGeom prst="rect">
              <a:avLst/>
            </a:prstGeom>
            <a:noFill/>
          </p:spPr>
          <p:txBody>
            <a:bodyPr wrap="square" rtlCol="0">
              <a:spAutoFit/>
              <a:scene3d>
                <a:camera prst="orthographicFront"/>
                <a:lightRig rig="threePt" dir="t"/>
              </a:scene3d>
              <a:sp3d extrusionH="57150">
                <a:bevelT w="38100" h="38100"/>
              </a:sp3d>
            </a:bodyPr>
            <a:lstStyle/>
            <a:p>
              <a:r>
                <a:rPr lang="en-US" sz="4500" dirty="0">
                  <a:solidFill>
                    <a:srgbClr val="F72828"/>
                  </a:solidFill>
                  <a:latin typeface="Choco Matcha" panose="02000500000000000000" pitchFamily="2" charset="0"/>
                </a:rPr>
                <a:t>`</a:t>
              </a:r>
            </a:p>
          </p:txBody>
        </p:sp>
        <p:sp>
          <p:nvSpPr>
            <p:cNvPr id="98" name="TextBox 97">
              <a:extLst>
                <a:ext uri="{FF2B5EF4-FFF2-40B4-BE49-F238E27FC236}">
                  <a16:creationId xmlns:a16="http://schemas.microsoft.com/office/drawing/2014/main" id="{8C908B93-8CF0-4E5C-BB09-75DA9B5C1FB0}"/>
                </a:ext>
              </a:extLst>
            </p:cNvPr>
            <p:cNvSpPr txBox="1"/>
            <p:nvPr/>
          </p:nvSpPr>
          <p:spPr>
            <a:xfrm rot="16608682">
              <a:off x="4722126" y="2978243"/>
              <a:ext cx="900752" cy="369332"/>
            </a:xfrm>
            <a:prstGeom prst="rect">
              <a:avLst/>
            </a:prstGeom>
            <a:noFill/>
          </p:spPr>
          <p:txBody>
            <a:bodyPr wrap="square" rtlCol="0">
              <a:spAutoFit/>
              <a:scene3d>
                <a:camera prst="orthographicFront"/>
                <a:lightRig rig="threePt" dir="t"/>
              </a:scene3d>
              <a:sp3d extrusionH="57150">
                <a:bevelT w="38100" h="38100"/>
              </a:sp3d>
            </a:bodyPr>
            <a:lstStyle/>
            <a:p>
              <a:r>
                <a:rPr lang="en-US" dirty="0">
                  <a:solidFill>
                    <a:srgbClr val="F72828"/>
                  </a:solidFill>
                  <a:latin typeface="Choco Matcha" panose="02000500000000000000" pitchFamily="2" charset="0"/>
                </a:rPr>
                <a:t>(</a:t>
              </a:r>
            </a:p>
          </p:txBody>
        </p:sp>
        <p:sp>
          <p:nvSpPr>
            <p:cNvPr id="99" name="TextBox 98">
              <a:extLst>
                <a:ext uri="{FF2B5EF4-FFF2-40B4-BE49-F238E27FC236}">
                  <a16:creationId xmlns:a16="http://schemas.microsoft.com/office/drawing/2014/main" id="{42C312F1-C80B-424C-80F3-ABD1AAFD39BA}"/>
                </a:ext>
              </a:extLst>
            </p:cNvPr>
            <p:cNvSpPr txBox="1"/>
            <p:nvPr/>
          </p:nvSpPr>
          <p:spPr>
            <a:xfrm rot="771253">
              <a:off x="6373503" y="2582456"/>
              <a:ext cx="900752" cy="369332"/>
            </a:xfrm>
            <a:prstGeom prst="rect">
              <a:avLst/>
            </a:prstGeom>
            <a:noFill/>
          </p:spPr>
          <p:txBody>
            <a:bodyPr wrap="square" rtlCol="0">
              <a:spAutoFit/>
              <a:scene3d>
                <a:camera prst="orthographicFront"/>
                <a:lightRig rig="threePt" dir="t"/>
              </a:scene3d>
              <a:sp3d extrusionH="57150">
                <a:bevelT w="38100" h="38100"/>
              </a:sp3d>
            </a:bodyPr>
            <a:lstStyle/>
            <a:p>
              <a:r>
                <a:rPr lang="en-US" dirty="0">
                  <a:solidFill>
                    <a:srgbClr val="F72828"/>
                  </a:solidFill>
                  <a:latin typeface="Choco Matcha" panose="02000500000000000000" pitchFamily="2" charset="0"/>
                </a:rPr>
                <a:t>?</a:t>
              </a:r>
            </a:p>
          </p:txBody>
        </p:sp>
        <p:sp>
          <p:nvSpPr>
            <p:cNvPr id="100" name="TextBox 99">
              <a:extLst>
                <a:ext uri="{FF2B5EF4-FFF2-40B4-BE49-F238E27FC236}">
                  <a16:creationId xmlns:a16="http://schemas.microsoft.com/office/drawing/2014/main" id="{0AFE2950-8249-41F0-888E-80E385875786}"/>
                </a:ext>
              </a:extLst>
            </p:cNvPr>
            <p:cNvSpPr txBox="1"/>
            <p:nvPr/>
          </p:nvSpPr>
          <p:spPr>
            <a:xfrm rot="771253">
              <a:off x="8161361" y="2828116"/>
              <a:ext cx="900752" cy="369332"/>
            </a:xfrm>
            <a:prstGeom prst="rect">
              <a:avLst/>
            </a:prstGeom>
            <a:noFill/>
          </p:spPr>
          <p:txBody>
            <a:bodyPr wrap="square" rtlCol="0">
              <a:spAutoFit/>
              <a:scene3d>
                <a:camera prst="orthographicFront"/>
                <a:lightRig rig="threePt" dir="t"/>
              </a:scene3d>
              <a:sp3d extrusionH="57150">
                <a:bevelT w="38100" h="38100"/>
              </a:sp3d>
            </a:bodyPr>
            <a:lstStyle/>
            <a:p>
              <a:r>
                <a:rPr lang="en-US" dirty="0">
                  <a:solidFill>
                    <a:srgbClr val="F72828"/>
                  </a:solidFill>
                  <a:latin typeface="Choco Matcha" panose="02000500000000000000" pitchFamily="2" charset="0"/>
                </a:rPr>
                <a:t>?</a:t>
              </a:r>
            </a:p>
          </p:txBody>
        </p:sp>
        <p:sp>
          <p:nvSpPr>
            <p:cNvPr id="101" name="TextBox 100">
              <a:extLst>
                <a:ext uri="{FF2B5EF4-FFF2-40B4-BE49-F238E27FC236}">
                  <a16:creationId xmlns:a16="http://schemas.microsoft.com/office/drawing/2014/main" id="{32CD5401-D6FA-4E6D-BEDB-2B53782A0B69}"/>
                </a:ext>
              </a:extLst>
            </p:cNvPr>
            <p:cNvSpPr txBox="1"/>
            <p:nvPr/>
          </p:nvSpPr>
          <p:spPr>
            <a:xfrm>
              <a:off x="8065827" y="2650696"/>
              <a:ext cx="900752" cy="369332"/>
            </a:xfrm>
            <a:prstGeom prst="rect">
              <a:avLst/>
            </a:prstGeom>
            <a:noFill/>
          </p:spPr>
          <p:txBody>
            <a:bodyPr wrap="square" rtlCol="0">
              <a:spAutoFit/>
              <a:scene3d>
                <a:camera prst="orthographicFront"/>
                <a:lightRig rig="threePt" dir="t"/>
              </a:scene3d>
              <a:sp3d extrusionH="57150">
                <a:bevelT w="38100" h="38100"/>
              </a:sp3d>
            </a:bodyPr>
            <a:lstStyle/>
            <a:p>
              <a:r>
                <a:rPr lang="en-US" dirty="0">
                  <a:solidFill>
                    <a:srgbClr val="F72828"/>
                  </a:solidFill>
                  <a:latin typeface="Choco Matcha" panose="02000500000000000000" pitchFamily="2" charset="0"/>
                </a:rPr>
                <a:t>?</a:t>
              </a:r>
            </a:p>
          </p:txBody>
        </p:sp>
        <p:sp>
          <p:nvSpPr>
            <p:cNvPr id="102" name="TextBox 101">
              <a:extLst>
                <a:ext uri="{FF2B5EF4-FFF2-40B4-BE49-F238E27FC236}">
                  <a16:creationId xmlns:a16="http://schemas.microsoft.com/office/drawing/2014/main" id="{FF906829-F419-4A05-8777-56263D95E44D}"/>
                </a:ext>
              </a:extLst>
            </p:cNvPr>
            <p:cNvSpPr txBox="1"/>
            <p:nvPr/>
          </p:nvSpPr>
          <p:spPr>
            <a:xfrm>
              <a:off x="7792871" y="3483210"/>
              <a:ext cx="900752" cy="369332"/>
            </a:xfrm>
            <a:prstGeom prst="rect">
              <a:avLst/>
            </a:prstGeom>
            <a:noFill/>
          </p:spPr>
          <p:txBody>
            <a:bodyPr wrap="square" rtlCol="0">
              <a:spAutoFit/>
              <a:scene3d>
                <a:camera prst="orthographicFront"/>
                <a:lightRig rig="threePt" dir="t"/>
              </a:scene3d>
              <a:sp3d extrusionH="57150">
                <a:bevelT w="38100" h="38100"/>
              </a:sp3d>
            </a:bodyPr>
            <a:lstStyle/>
            <a:p>
              <a:r>
                <a:rPr lang="en-US" dirty="0">
                  <a:solidFill>
                    <a:srgbClr val="F72828"/>
                  </a:solidFill>
                  <a:latin typeface="Choco Matcha" panose="02000500000000000000" pitchFamily="2" charset="0"/>
                </a:rPr>
                <a:t>?</a:t>
              </a:r>
            </a:p>
          </p:txBody>
        </p:sp>
      </p:grpSp>
      <p:grpSp>
        <p:nvGrpSpPr>
          <p:cNvPr id="33" name="Group 32">
            <a:extLst>
              <a:ext uri="{FF2B5EF4-FFF2-40B4-BE49-F238E27FC236}">
                <a16:creationId xmlns:a16="http://schemas.microsoft.com/office/drawing/2014/main" id="{6DF5A88D-8E92-41D5-97E7-6267BF033E0E}"/>
              </a:ext>
            </a:extLst>
          </p:cNvPr>
          <p:cNvGrpSpPr/>
          <p:nvPr/>
        </p:nvGrpSpPr>
        <p:grpSpPr>
          <a:xfrm>
            <a:off x="3875316" y="1390650"/>
            <a:ext cx="4497921" cy="1107996"/>
            <a:chOff x="3875316" y="1390650"/>
            <a:chExt cx="4497921" cy="1107996"/>
          </a:xfrm>
        </p:grpSpPr>
        <p:sp>
          <p:nvSpPr>
            <p:cNvPr id="65" name="TextBox 64">
              <a:extLst>
                <a:ext uri="{FF2B5EF4-FFF2-40B4-BE49-F238E27FC236}">
                  <a16:creationId xmlns:a16="http://schemas.microsoft.com/office/drawing/2014/main" id="{EAD02C4D-7274-496B-9345-882BFA13AF44}"/>
                </a:ext>
              </a:extLst>
            </p:cNvPr>
            <p:cNvSpPr txBox="1"/>
            <p:nvPr/>
          </p:nvSpPr>
          <p:spPr>
            <a:xfrm>
              <a:off x="3875316" y="1653245"/>
              <a:ext cx="4497921" cy="729352"/>
            </a:xfrm>
            <a:prstGeom prst="rect">
              <a:avLst/>
            </a:prstGeom>
            <a:noFill/>
          </p:spPr>
          <p:txBody>
            <a:bodyPr wrap="none" rtlCol="0">
              <a:prstTxWarp prst="textDeflateBottom">
                <a:avLst>
                  <a:gd name="adj" fmla="val 69097"/>
                </a:avLst>
              </a:prstTxWarp>
              <a:spAutoFit/>
              <a:scene3d>
                <a:camera prst="orthographicFront"/>
                <a:lightRig rig="soft" dir="t">
                  <a:rot lat="0" lon="0" rev="15600000"/>
                </a:lightRig>
              </a:scene3d>
              <a:sp3d extrusionH="57150" prstMaterial="softEdge">
                <a:bevelT w="25400" h="38100"/>
              </a:sp3d>
            </a:bodyPr>
            <a:lstStyle/>
            <a:p>
              <a:r>
                <a:rPr lang="en-US" sz="6000" b="1" dirty="0" err="1">
                  <a:ln/>
                  <a:effectLst>
                    <a:outerShdw blurRad="60007" dist="310007" dir="7680000" sy="30000" kx="1300200" algn="ctr" rotWithShape="0">
                      <a:prstClr val="black">
                        <a:alpha val="32000"/>
                      </a:prstClr>
                    </a:outerShdw>
                  </a:effectLst>
                  <a:latin typeface="Choco Matcha" panose="02000500000000000000" pitchFamily="2" charset="0"/>
                </a:rPr>
                <a:t>Tâp</a:t>
              </a:r>
              <a:r>
                <a:rPr lang="en-US" sz="6000" b="1" dirty="0">
                  <a:ln/>
                  <a:effectLst>
                    <a:outerShdw blurRad="60007" dist="310007" dir="7680000" sy="30000" kx="1300200" algn="ctr" rotWithShape="0">
                      <a:prstClr val="black">
                        <a:alpha val="32000"/>
                      </a:prstClr>
                    </a:outerShdw>
                  </a:effectLst>
                  <a:latin typeface="Choco Matcha" panose="02000500000000000000" pitchFamily="2" charset="0"/>
                </a:rPr>
                <a:t> </a:t>
              </a:r>
              <a:r>
                <a:rPr lang="en-US" sz="6000" b="1" dirty="0" err="1">
                  <a:ln/>
                  <a:effectLst>
                    <a:outerShdw blurRad="60007" dist="310007" dir="7680000" sy="30000" kx="1300200" algn="ctr" rotWithShape="0">
                      <a:prstClr val="black">
                        <a:alpha val="32000"/>
                      </a:prstClr>
                    </a:outerShdw>
                  </a:effectLst>
                  <a:latin typeface="Choco Matcha" panose="02000500000000000000" pitchFamily="2" charset="0"/>
                </a:rPr>
                <a:t>làm</a:t>
              </a:r>
              <a:r>
                <a:rPr lang="en-US" sz="6000" b="1" dirty="0">
                  <a:ln/>
                  <a:effectLst>
                    <a:outerShdw blurRad="60007" dist="310007" dir="7680000" sy="30000" kx="1300200" algn="ctr" rotWithShape="0">
                      <a:prstClr val="black">
                        <a:alpha val="32000"/>
                      </a:prstClr>
                    </a:outerShdw>
                  </a:effectLst>
                  <a:latin typeface="Choco Matcha" panose="02000500000000000000" pitchFamily="2" charset="0"/>
                </a:rPr>
                <a:t> van</a:t>
              </a:r>
            </a:p>
          </p:txBody>
        </p:sp>
        <p:sp>
          <p:nvSpPr>
            <p:cNvPr id="5" name="TextBox 4">
              <a:extLst>
                <a:ext uri="{FF2B5EF4-FFF2-40B4-BE49-F238E27FC236}">
                  <a16:creationId xmlns:a16="http://schemas.microsoft.com/office/drawing/2014/main" id="{3BFF7E3A-3F36-42A6-A1F2-E5BBD1DA3866}"/>
                </a:ext>
              </a:extLst>
            </p:cNvPr>
            <p:cNvSpPr txBox="1"/>
            <p:nvPr/>
          </p:nvSpPr>
          <p:spPr>
            <a:xfrm>
              <a:off x="4248150" y="1390650"/>
              <a:ext cx="400050" cy="1107996"/>
            </a:xfrm>
            <a:prstGeom prst="rect">
              <a:avLst/>
            </a:prstGeom>
            <a:noFill/>
          </p:spPr>
          <p:txBody>
            <a:bodyPr wrap="square" rtlCol="0">
              <a:spAutoFit/>
            </a:bodyPr>
            <a:lstStyle/>
            <a:p>
              <a:r>
                <a:rPr lang="en-US" sz="6600" dirty="0">
                  <a:latin typeface="Choco Matcha" panose="02000500000000000000" pitchFamily="2" charset="0"/>
                </a:rPr>
                <a:t>.</a:t>
              </a:r>
            </a:p>
          </p:txBody>
        </p:sp>
        <p:sp>
          <p:nvSpPr>
            <p:cNvPr id="159" name="TextBox 158">
              <a:extLst>
                <a:ext uri="{FF2B5EF4-FFF2-40B4-BE49-F238E27FC236}">
                  <a16:creationId xmlns:a16="http://schemas.microsoft.com/office/drawing/2014/main" id="{D1C49A44-B38E-4C5B-9520-41533E456F4D}"/>
                </a:ext>
              </a:extLst>
            </p:cNvPr>
            <p:cNvSpPr txBox="1"/>
            <p:nvPr/>
          </p:nvSpPr>
          <p:spPr>
            <a:xfrm rot="16470980">
              <a:off x="7486650" y="1482611"/>
              <a:ext cx="400050" cy="369332"/>
            </a:xfrm>
            <a:prstGeom prst="rect">
              <a:avLst/>
            </a:prstGeom>
            <a:noFill/>
          </p:spPr>
          <p:txBody>
            <a:bodyPr wrap="square" rtlCol="0">
              <a:spAutoFit/>
            </a:bodyPr>
            <a:lstStyle/>
            <a:p>
              <a:r>
                <a:rPr lang="en-US" dirty="0">
                  <a:latin typeface="Choco Matcha" panose="02000500000000000000" pitchFamily="2" charset="0"/>
                </a:rPr>
                <a:t>(</a:t>
              </a:r>
            </a:p>
          </p:txBody>
        </p:sp>
      </p:grpSp>
    </p:spTree>
    <p:extLst>
      <p:ext uri="{BB962C8B-B14F-4D97-AF65-F5344CB8AC3E}">
        <p14:creationId xmlns:p14="http://schemas.microsoft.com/office/powerpoint/2010/main" val="344672999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500" fill="hold"/>
                                        <p:tgtEl>
                                          <p:spTgt spid="89"/>
                                        </p:tgtEl>
                                        <p:attrNameLst>
                                          <p:attrName>ppt_x</p:attrName>
                                        </p:attrNameLst>
                                      </p:cBhvr>
                                      <p:tavLst>
                                        <p:tav tm="0">
                                          <p:val>
                                            <p:strVal val="#ppt_x"/>
                                          </p:val>
                                        </p:tav>
                                        <p:tav tm="100000">
                                          <p:val>
                                            <p:strVal val="#ppt_x"/>
                                          </p:val>
                                        </p:tav>
                                      </p:tavLst>
                                    </p:anim>
                                    <p:anim calcmode="lin" valueType="num">
                                      <p:cBhvr>
                                        <p:cTn id="8" dur="500" fill="hold"/>
                                        <p:tgtEl>
                                          <p:spTgt spid="89"/>
                                        </p:tgtEl>
                                        <p:attrNameLst>
                                          <p:attrName>ppt_y</p:attrName>
                                        </p:attrNameLst>
                                      </p:cBhvr>
                                      <p:tavLst>
                                        <p:tav tm="0">
                                          <p:val>
                                            <p:strVal val="#ppt_y-#ppt_h/2"/>
                                          </p:val>
                                        </p:tav>
                                        <p:tav tm="100000">
                                          <p:val>
                                            <p:strVal val="#ppt_y"/>
                                          </p:val>
                                        </p:tav>
                                      </p:tavLst>
                                    </p:anim>
                                    <p:anim calcmode="lin" valueType="num">
                                      <p:cBhvr>
                                        <p:cTn id="9" dur="500" fill="hold"/>
                                        <p:tgtEl>
                                          <p:spTgt spid="89"/>
                                        </p:tgtEl>
                                        <p:attrNameLst>
                                          <p:attrName>ppt_w</p:attrName>
                                        </p:attrNameLst>
                                      </p:cBhvr>
                                      <p:tavLst>
                                        <p:tav tm="0">
                                          <p:val>
                                            <p:strVal val="#ppt_w"/>
                                          </p:val>
                                        </p:tav>
                                        <p:tav tm="100000">
                                          <p:val>
                                            <p:strVal val="#ppt_w"/>
                                          </p:val>
                                        </p:tav>
                                      </p:tavLst>
                                    </p:anim>
                                    <p:anim calcmode="lin" valueType="num">
                                      <p:cBhvr>
                                        <p:cTn id="10" dur="500" fill="hold"/>
                                        <p:tgtEl>
                                          <p:spTgt spid="89"/>
                                        </p:tgtEl>
                                        <p:attrNameLst>
                                          <p:attrName>ppt_h</p:attrName>
                                        </p:attrNameLst>
                                      </p:cBhvr>
                                      <p:tavLst>
                                        <p:tav tm="0">
                                          <p:val>
                                            <p:fltVal val="0"/>
                                          </p:val>
                                        </p:tav>
                                        <p:tav tm="100000">
                                          <p:val>
                                            <p:strVal val="#ppt_h"/>
                                          </p:val>
                                        </p:tav>
                                      </p:tavLst>
                                    </p:anim>
                                  </p:childTnLst>
                                </p:cTn>
                              </p:par>
                              <p:par>
                                <p:cTn id="11" presetID="10" presetClass="entr" presetSubtype="0" fill="hold" nodeType="withEffect">
                                  <p:stCondLst>
                                    <p:cond delay="600"/>
                                  </p:stCondLst>
                                  <p:childTnLst>
                                    <p:set>
                                      <p:cBhvr>
                                        <p:cTn id="12" dur="1" fill="hold">
                                          <p:stCondLst>
                                            <p:cond delay="0"/>
                                          </p:stCondLst>
                                        </p:cTn>
                                        <p:tgtEl>
                                          <p:spTgt spid="78"/>
                                        </p:tgtEl>
                                        <p:attrNameLst>
                                          <p:attrName>style.visibility</p:attrName>
                                        </p:attrNameLst>
                                      </p:cBhvr>
                                      <p:to>
                                        <p:strVal val="visible"/>
                                      </p:to>
                                    </p:set>
                                    <p:animEffect transition="in" filter="fade">
                                      <p:cBhvr>
                                        <p:cTn id="13" dur="500"/>
                                        <p:tgtEl>
                                          <p:spTgt spid="78"/>
                                        </p:tgtEl>
                                      </p:cBhvr>
                                    </p:animEffect>
                                  </p:childTnLst>
                                </p:cTn>
                              </p:par>
                              <p:par>
                                <p:cTn id="14" presetID="10" presetClass="entr" presetSubtype="0" fill="hold" nodeType="withEffect">
                                  <p:stCondLst>
                                    <p:cond delay="600"/>
                                  </p:stCondLst>
                                  <p:childTnLst>
                                    <p:set>
                                      <p:cBhvr>
                                        <p:cTn id="15" dur="1" fill="hold">
                                          <p:stCondLst>
                                            <p:cond delay="0"/>
                                          </p:stCondLst>
                                        </p:cTn>
                                        <p:tgtEl>
                                          <p:spTgt spid="83"/>
                                        </p:tgtEl>
                                        <p:attrNameLst>
                                          <p:attrName>style.visibility</p:attrName>
                                        </p:attrNameLst>
                                      </p:cBhvr>
                                      <p:to>
                                        <p:strVal val="visible"/>
                                      </p:to>
                                    </p:set>
                                    <p:animEffect transition="in" filter="fade">
                                      <p:cBhvr>
                                        <p:cTn id="16" dur="500"/>
                                        <p:tgtEl>
                                          <p:spTgt spid="83"/>
                                        </p:tgtEl>
                                      </p:cBhvr>
                                    </p:animEffect>
                                  </p:childTnLst>
                                </p:cTn>
                              </p:par>
                              <p:par>
                                <p:cTn id="17" presetID="35" presetClass="emph" presetSubtype="0" repeatCount="indefinite" fill="hold" nodeType="withEffect">
                                  <p:stCondLst>
                                    <p:cond delay="1100"/>
                                  </p:stCondLst>
                                  <p:endCondLst>
                                    <p:cond evt="onNext" delay="0">
                                      <p:tgtEl>
                                        <p:sldTgt/>
                                      </p:tgtEl>
                                    </p:cond>
                                  </p:endCondLst>
                                  <p:childTnLst>
                                    <p:anim calcmode="discrete" valueType="str">
                                      <p:cBhvr>
                                        <p:cTn id="18" dur="2000" fill="hold"/>
                                        <p:tgtEl>
                                          <p:spTgt spid="78"/>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nodeType="withEffect">
                                  <p:stCondLst>
                                    <p:cond delay="1100"/>
                                  </p:stCondLst>
                                  <p:endCondLst>
                                    <p:cond evt="onNext" delay="0">
                                      <p:tgtEl>
                                        <p:sldTgt/>
                                      </p:tgtEl>
                                    </p:cond>
                                  </p:endCondLst>
                                  <p:childTnLst>
                                    <p:anim calcmode="discrete" valueType="str">
                                      <p:cBhvr>
                                        <p:cTn id="20" dur="1100" fill="hold"/>
                                        <p:tgtEl>
                                          <p:spTgt spid="83"/>
                                        </p:tgtEl>
                                        <p:attrNameLst>
                                          <p:attrName>style.visibility</p:attrName>
                                        </p:attrNameLst>
                                      </p:cBhvr>
                                      <p:tavLst>
                                        <p:tav tm="0">
                                          <p:val>
                                            <p:strVal val="hidden"/>
                                          </p:val>
                                        </p:tav>
                                        <p:tav tm="50000">
                                          <p:val>
                                            <p:strVal val="visible"/>
                                          </p:val>
                                        </p:tav>
                                      </p:tavLst>
                                    </p:anim>
                                  </p:childTnLst>
                                </p:cTn>
                              </p:par>
                              <p:par>
                                <p:cTn id="21" presetID="10" presetClass="entr" presetSubtype="0" fill="hold" nodeType="withEffect">
                                  <p:stCondLst>
                                    <p:cond delay="110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par>
                                <p:cTn id="24" presetID="10" presetClass="entr" presetSubtype="0" fill="hold" nodeType="withEffect">
                                  <p:stCondLst>
                                    <p:cond delay="110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par>
                                <p:cTn id="27" presetID="35" presetClass="emph" presetSubtype="0" repeatCount="indefinite" fill="hold" nodeType="withEffect">
                                  <p:stCondLst>
                                    <p:cond delay="1800"/>
                                  </p:stCondLst>
                                  <p:endCondLst>
                                    <p:cond evt="onNext" delay="0">
                                      <p:tgtEl>
                                        <p:sldTgt/>
                                      </p:tgtEl>
                                    </p:cond>
                                  </p:endCondLst>
                                  <p:childTnLst>
                                    <p:anim calcmode="discrete" valueType="str">
                                      <p:cBhvr>
                                        <p:cTn id="28" dur="1000" fill="hold"/>
                                        <p:tgtEl>
                                          <p:spTgt spid="67"/>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nodeType="withEffect">
                                  <p:stCondLst>
                                    <p:cond delay="1800"/>
                                  </p:stCondLst>
                                  <p:endCondLst>
                                    <p:cond evt="onNext" delay="0">
                                      <p:tgtEl>
                                        <p:sldTgt/>
                                      </p:tgtEl>
                                    </p:cond>
                                  </p:endCondLst>
                                  <p:childTnLst>
                                    <p:anim calcmode="discrete" valueType="str">
                                      <p:cBhvr>
                                        <p:cTn id="30" dur="2000" fill="hold"/>
                                        <p:tgtEl>
                                          <p:spTgt spid="72"/>
                                        </p:tgtEl>
                                        <p:attrNameLst>
                                          <p:attrName>style.visibility</p:attrName>
                                        </p:attrNameLst>
                                      </p:cBhvr>
                                      <p:tavLst>
                                        <p:tav tm="0">
                                          <p:val>
                                            <p:strVal val="hidden"/>
                                          </p:val>
                                        </p:tav>
                                        <p:tav tm="50000">
                                          <p:val>
                                            <p:strVal val="visible"/>
                                          </p:val>
                                        </p:tav>
                                      </p:tavLst>
                                    </p:anim>
                                  </p:childTnLst>
                                </p:cTn>
                              </p:par>
                              <p:par>
                                <p:cTn id="31" presetID="42" presetClass="entr" presetSubtype="0" fill="hold" nodeType="withEffect">
                                  <p:stCondLst>
                                    <p:cond delay="1800"/>
                                  </p:stCondLst>
                                  <p:childTnLst>
                                    <p:set>
                                      <p:cBhvr>
                                        <p:cTn id="32" dur="1" fill="hold">
                                          <p:stCondLst>
                                            <p:cond delay="0"/>
                                          </p:stCondLst>
                                        </p:cTn>
                                        <p:tgtEl>
                                          <p:spTgt spid="92"/>
                                        </p:tgtEl>
                                        <p:attrNameLst>
                                          <p:attrName>style.visibility</p:attrName>
                                        </p:attrNameLst>
                                      </p:cBhvr>
                                      <p:to>
                                        <p:strVal val="visible"/>
                                      </p:to>
                                    </p:set>
                                    <p:animEffect transition="in" filter="fade">
                                      <p:cBhvr>
                                        <p:cTn id="33" dur="1000"/>
                                        <p:tgtEl>
                                          <p:spTgt spid="92"/>
                                        </p:tgtEl>
                                      </p:cBhvr>
                                    </p:animEffect>
                                    <p:anim calcmode="lin" valueType="num">
                                      <p:cBhvr>
                                        <p:cTn id="34" dur="1000" fill="hold"/>
                                        <p:tgtEl>
                                          <p:spTgt spid="92"/>
                                        </p:tgtEl>
                                        <p:attrNameLst>
                                          <p:attrName>ppt_x</p:attrName>
                                        </p:attrNameLst>
                                      </p:cBhvr>
                                      <p:tavLst>
                                        <p:tav tm="0">
                                          <p:val>
                                            <p:strVal val="#ppt_x"/>
                                          </p:val>
                                        </p:tav>
                                        <p:tav tm="100000">
                                          <p:val>
                                            <p:strVal val="#ppt_x"/>
                                          </p:val>
                                        </p:tav>
                                      </p:tavLst>
                                    </p:anim>
                                    <p:anim calcmode="lin" valueType="num">
                                      <p:cBhvr>
                                        <p:cTn id="35" dur="1000" fill="hold"/>
                                        <p:tgtEl>
                                          <p:spTgt spid="92"/>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280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280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280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280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2800"/>
                                  </p:stCondLst>
                                  <p:childTnLst>
                                    <p:set>
                                      <p:cBhvr>
                                        <p:cTn id="57" dur="1" fill="hold">
                                          <p:stCondLst>
                                            <p:cond delay="0"/>
                                          </p:stCondLst>
                                        </p:cTn>
                                        <p:tgtEl>
                                          <p:spTgt spid="121"/>
                                        </p:tgtEl>
                                        <p:attrNameLst>
                                          <p:attrName>style.visibility</p:attrName>
                                        </p:attrNameLst>
                                      </p:cBhvr>
                                      <p:to>
                                        <p:strVal val="visible"/>
                                      </p:to>
                                    </p:set>
                                    <p:animEffect transition="in" filter="fade">
                                      <p:cBhvr>
                                        <p:cTn id="58" dur="1000"/>
                                        <p:tgtEl>
                                          <p:spTgt spid="121"/>
                                        </p:tgtEl>
                                      </p:cBhvr>
                                    </p:animEffect>
                                    <p:anim calcmode="lin" valueType="num">
                                      <p:cBhvr>
                                        <p:cTn id="59" dur="1000" fill="hold"/>
                                        <p:tgtEl>
                                          <p:spTgt spid="121"/>
                                        </p:tgtEl>
                                        <p:attrNameLst>
                                          <p:attrName>ppt_x</p:attrName>
                                        </p:attrNameLst>
                                      </p:cBhvr>
                                      <p:tavLst>
                                        <p:tav tm="0">
                                          <p:val>
                                            <p:strVal val="#ppt_x"/>
                                          </p:val>
                                        </p:tav>
                                        <p:tav tm="100000">
                                          <p:val>
                                            <p:strVal val="#ppt_x"/>
                                          </p:val>
                                        </p:tav>
                                      </p:tavLst>
                                    </p:anim>
                                    <p:anim calcmode="lin" valueType="num">
                                      <p:cBhvr>
                                        <p:cTn id="60" dur="1000" fill="hold"/>
                                        <p:tgtEl>
                                          <p:spTgt spid="121"/>
                                        </p:tgtEl>
                                        <p:attrNameLst>
                                          <p:attrName>ppt_y</p:attrName>
                                        </p:attrNameLst>
                                      </p:cBhvr>
                                      <p:tavLst>
                                        <p:tav tm="0">
                                          <p:val>
                                            <p:strVal val="#ppt_y+.1"/>
                                          </p:val>
                                        </p:tav>
                                        <p:tav tm="100000">
                                          <p:val>
                                            <p:strVal val="#ppt_y"/>
                                          </p:val>
                                        </p:tav>
                                      </p:tavLst>
                                    </p:anim>
                                  </p:childTnLst>
                                </p:cTn>
                              </p:par>
                            </p:childTnLst>
                          </p:cTn>
                        </p:par>
                        <p:par>
                          <p:cTn id="61" fill="hold">
                            <p:stCondLst>
                              <p:cond delay="3800"/>
                            </p:stCondLst>
                            <p:childTnLst>
                              <p:par>
                                <p:cTn id="62" presetID="22" presetClass="entr" presetSubtype="4" fill="hold"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down)">
                                      <p:cBhvr>
                                        <p:cTn id="64" dur="500"/>
                                        <p:tgtEl>
                                          <p:spTgt spid="33"/>
                                        </p:tgtEl>
                                      </p:cBhvr>
                                    </p:animEffect>
                                  </p:childTnLst>
                                </p:cTn>
                              </p:par>
                            </p:childTnLst>
                          </p:cTn>
                        </p:par>
                        <p:par>
                          <p:cTn id="65" fill="hold">
                            <p:stCondLst>
                              <p:cond delay="4300"/>
                            </p:stCondLst>
                            <p:childTnLst>
                              <p:par>
                                <p:cTn id="66" presetID="22" presetClass="entr" presetSubtype="4"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wipe(down)">
                                      <p:cBhvr>
                                        <p:cTn id="6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 name="Group 148">
            <a:extLst>
              <a:ext uri="{FF2B5EF4-FFF2-40B4-BE49-F238E27FC236}">
                <a16:creationId xmlns:a16="http://schemas.microsoft.com/office/drawing/2014/main" id="{E8E9B862-D627-44FE-B313-DD086DB33D82}"/>
              </a:ext>
            </a:extLst>
          </p:cNvPr>
          <p:cNvGrpSpPr/>
          <p:nvPr/>
        </p:nvGrpSpPr>
        <p:grpSpPr>
          <a:xfrm>
            <a:off x="706622" y="426892"/>
            <a:ext cx="10771869" cy="6138767"/>
            <a:chOff x="706622" y="426892"/>
            <a:chExt cx="10771869" cy="6138767"/>
          </a:xfrm>
        </p:grpSpPr>
        <p:grpSp>
          <p:nvGrpSpPr>
            <p:cNvPr id="2" name="Group 1">
              <a:extLst>
                <a:ext uri="{FF2B5EF4-FFF2-40B4-BE49-F238E27FC236}">
                  <a16:creationId xmlns:a16="http://schemas.microsoft.com/office/drawing/2014/main" id="{0DCB7A3F-5BDC-4128-8A09-F205F7FE40D0}"/>
                </a:ext>
              </a:extLst>
            </p:cNvPr>
            <p:cNvGrpSpPr/>
            <p:nvPr/>
          </p:nvGrpSpPr>
          <p:grpSpPr>
            <a:xfrm>
              <a:off x="713509" y="426892"/>
              <a:ext cx="10764982" cy="6133235"/>
              <a:chOff x="713509" y="426892"/>
              <a:chExt cx="10764982" cy="6133235"/>
            </a:xfrm>
          </p:grpSpPr>
          <p:sp>
            <p:nvSpPr>
              <p:cNvPr id="3" name="Rectangle: Rounded Corners 2">
                <a:extLst>
                  <a:ext uri="{FF2B5EF4-FFF2-40B4-BE49-F238E27FC236}">
                    <a16:creationId xmlns:a16="http://schemas.microsoft.com/office/drawing/2014/main" id="{9C61B951-352F-4C17-8871-A197032E192C}"/>
                  </a:ext>
                </a:extLst>
              </p:cNvPr>
              <p:cNvSpPr/>
              <p:nvPr/>
            </p:nvSpPr>
            <p:spPr>
              <a:xfrm>
                <a:off x="713509" y="547255"/>
                <a:ext cx="10764982" cy="6012872"/>
              </a:xfrm>
              <a:prstGeom prst="roundRect">
                <a:avLst>
                  <a:gd name="adj" fmla="val 9985"/>
                </a:avLst>
              </a:prstGeom>
              <a:solidFill>
                <a:srgbClr val="FF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2827046F-E619-48F6-9F41-CAA7812A9636}"/>
                  </a:ext>
                </a:extLst>
              </p:cNvPr>
              <p:cNvGrpSpPr/>
              <p:nvPr/>
            </p:nvGrpSpPr>
            <p:grpSpPr>
              <a:xfrm>
                <a:off x="713509" y="426892"/>
                <a:ext cx="10764982" cy="1167248"/>
                <a:chOff x="713509" y="426892"/>
                <a:chExt cx="10764982" cy="1167248"/>
              </a:xfrm>
            </p:grpSpPr>
            <p:sp>
              <p:nvSpPr>
                <p:cNvPr id="5" name="Rectangle: Rounded Corners 4">
                  <a:extLst>
                    <a:ext uri="{FF2B5EF4-FFF2-40B4-BE49-F238E27FC236}">
                      <a16:creationId xmlns:a16="http://schemas.microsoft.com/office/drawing/2014/main" id="{AEE9FE39-616E-4B71-896A-47B0465C1792}"/>
                    </a:ext>
                  </a:extLst>
                </p:cNvPr>
                <p:cNvSpPr/>
                <p:nvPr/>
              </p:nvSpPr>
              <p:spPr>
                <a:xfrm>
                  <a:off x="713509" y="520413"/>
                  <a:ext cx="10764982" cy="1073727"/>
                </a:xfrm>
                <a:prstGeom prst="roundRect">
                  <a:avLst>
                    <a:gd name="adj" fmla="val 5000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6C07C40-CB4E-4F25-9046-C82ED3664A90}"/>
                    </a:ext>
                  </a:extLst>
                </p:cNvPr>
                <p:cNvGrpSpPr/>
                <p:nvPr/>
              </p:nvGrpSpPr>
              <p:grpSpPr>
                <a:xfrm>
                  <a:off x="1302327" y="775855"/>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6" name="Rectangle 45">
                    <a:extLst>
                      <a:ext uri="{FF2B5EF4-FFF2-40B4-BE49-F238E27FC236}">
                        <a16:creationId xmlns:a16="http://schemas.microsoft.com/office/drawing/2014/main" id="{12E0F38F-75C4-4B7A-9F1E-45089B67BB90}"/>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1CDD146-1466-40B2-B121-1F75858E75F1}"/>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C7D1FB3-92EF-4565-BE33-C48ADE91A307}"/>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351515D-2FEF-4AC8-8362-1302617AB42C}"/>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4324801-292B-4114-9ADD-AF89729E09E2}"/>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CD095EB5-0E48-42DF-A9F3-6D27CFDD07B3}"/>
                    </a:ext>
                  </a:extLst>
                </p:cNvPr>
                <p:cNvGrpSpPr/>
                <p:nvPr/>
              </p:nvGrpSpPr>
              <p:grpSpPr>
                <a:xfrm>
                  <a:off x="3860234" y="789709"/>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1" name="Rectangle 40">
                    <a:extLst>
                      <a:ext uri="{FF2B5EF4-FFF2-40B4-BE49-F238E27FC236}">
                        <a16:creationId xmlns:a16="http://schemas.microsoft.com/office/drawing/2014/main" id="{D4F65B09-4950-45BF-8446-FFFB3E5B06F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73C73CA-ACE7-45F0-8DC9-AAAD09A48702}"/>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0565287-FA46-4014-8AF7-70A599C7FD36}"/>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39D389F-04BD-4171-A3E0-5D6E05B373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45FAEA1-7B24-4780-8939-7C8D02B50B74}"/>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D22ED510-15D4-4B40-8395-C17E3ADF66D0}"/>
                    </a:ext>
                  </a:extLst>
                </p:cNvPr>
                <p:cNvGrpSpPr/>
                <p:nvPr/>
              </p:nvGrpSpPr>
              <p:grpSpPr>
                <a:xfrm>
                  <a:off x="6418141" y="803563"/>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36" name="Rectangle 35">
                    <a:extLst>
                      <a:ext uri="{FF2B5EF4-FFF2-40B4-BE49-F238E27FC236}">
                        <a16:creationId xmlns:a16="http://schemas.microsoft.com/office/drawing/2014/main" id="{3DBAC390-87D8-4847-BAF1-BF3C77B04F6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2E897EE-C9C0-4F89-84E3-C48F23B04366}"/>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CB7B0C-7C4D-4BD8-AC96-BD50B620AA09}"/>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B8AEA7-EF72-4345-A080-73BE603E79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501FA5B-B5A1-4B6D-B41D-EFD3F8CFC55B}"/>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99F5D67D-6247-4A14-951B-BEABC969521A}"/>
                    </a:ext>
                  </a:extLst>
                </p:cNvPr>
                <p:cNvGrpSpPr/>
                <p:nvPr/>
              </p:nvGrpSpPr>
              <p:grpSpPr>
                <a:xfrm>
                  <a:off x="8976048" y="817417"/>
                  <a:ext cx="1827075" cy="401781"/>
                  <a:chOff x="1302327" y="775855"/>
                  <a:chExt cx="1827075" cy="401781"/>
                </a:xfrm>
                <a:solidFill>
                  <a:schemeClr val="bg1"/>
                </a:solidFill>
                <a:effectLst>
                  <a:outerShdw blurRad="50800" dist="38100" dir="2700000" algn="tl" rotWithShape="0">
                    <a:prstClr val="black">
                      <a:alpha val="40000"/>
                    </a:prstClr>
                  </a:outerShdw>
                </a:effectLst>
              </p:grpSpPr>
              <p:sp>
                <p:nvSpPr>
                  <p:cNvPr id="32" name="Rectangle 31">
                    <a:extLst>
                      <a:ext uri="{FF2B5EF4-FFF2-40B4-BE49-F238E27FC236}">
                        <a16:creationId xmlns:a16="http://schemas.microsoft.com/office/drawing/2014/main" id="{EA906324-9450-456F-AE61-5A65D254E7B1}"/>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721282E-6747-4AED-84EA-30D5978AC71A}"/>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9E566E0-2B34-4405-B7F1-6623F1BAA41E}"/>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FC8FBC0-29F9-4178-9D0D-FEAACCADBDE7}"/>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DE9966DC-6EE5-4ABC-BC72-E71D10BBC624}"/>
                    </a:ext>
                  </a:extLst>
                </p:cNvPr>
                <p:cNvGrpSpPr/>
                <p:nvPr/>
              </p:nvGrpSpPr>
              <p:grpSpPr>
                <a:xfrm>
                  <a:off x="1447800" y="426892"/>
                  <a:ext cx="3072258" cy="556780"/>
                  <a:chOff x="1447800" y="426892"/>
                  <a:chExt cx="3072258" cy="556780"/>
                </a:xfrm>
              </p:grpSpPr>
              <p:cxnSp>
                <p:nvCxnSpPr>
                  <p:cNvPr id="25" name="Straight Connector 24">
                    <a:extLst>
                      <a:ext uri="{FF2B5EF4-FFF2-40B4-BE49-F238E27FC236}">
                        <a16:creationId xmlns:a16="http://schemas.microsoft.com/office/drawing/2014/main" id="{CD05FF26-96CF-4687-917D-D8BDD392B67E}"/>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25A2558-D6D2-4910-8F5A-C46D162D38CC}"/>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6AED084-ABF6-45D5-AD05-1728AD217ADD}"/>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966D0D7-D466-4608-9B61-DA3DB0B40EC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A70EF5-A006-4020-87A9-D5C8DDADD236}"/>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2D99307-4F18-481C-BC1B-3D8F3F98412C}"/>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CA50CC6-4A8C-4E91-AF86-E1DD1E24851D}"/>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23B9551-4F5F-4167-BE59-7FB3A5F1D2C3}"/>
                    </a:ext>
                  </a:extLst>
                </p:cNvPr>
                <p:cNvGrpSpPr/>
                <p:nvPr/>
              </p:nvGrpSpPr>
              <p:grpSpPr>
                <a:xfrm>
                  <a:off x="5024034" y="440746"/>
                  <a:ext cx="3072258" cy="556780"/>
                  <a:chOff x="1447800" y="426892"/>
                  <a:chExt cx="3072258" cy="556780"/>
                </a:xfrm>
              </p:grpSpPr>
              <p:cxnSp>
                <p:nvCxnSpPr>
                  <p:cNvPr id="18" name="Straight Connector 17">
                    <a:extLst>
                      <a:ext uri="{FF2B5EF4-FFF2-40B4-BE49-F238E27FC236}">
                        <a16:creationId xmlns:a16="http://schemas.microsoft.com/office/drawing/2014/main" id="{A0122D7F-6DC3-4E6E-915F-331D330BFC03}"/>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4DB046-A7AD-44E5-930F-13B8177EF36E}"/>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FE0E16-BDF8-4EE5-9D15-4FED1DBD6ACC}"/>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0D9C5EB-339C-450D-AB75-FDBECF6F610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07795F-CFAA-4E93-AC87-445311EA64F0}"/>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55F26D3-0F07-47CD-9FC7-01CAAAA4F6D3}"/>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C663474-BB45-420E-9F8B-3BD65F78090C}"/>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90D7685B-B7D2-4EEF-A2A0-8DFD496D7EF5}"/>
                    </a:ext>
                  </a:extLst>
                </p:cNvPr>
                <p:cNvGrpSpPr/>
                <p:nvPr/>
              </p:nvGrpSpPr>
              <p:grpSpPr>
                <a:xfrm>
                  <a:off x="8600268" y="443345"/>
                  <a:ext cx="2043567" cy="554181"/>
                  <a:chOff x="1447800" y="429491"/>
                  <a:chExt cx="2043567" cy="554181"/>
                </a:xfrm>
              </p:grpSpPr>
              <p:cxnSp>
                <p:nvCxnSpPr>
                  <p:cNvPr id="13" name="Straight Connector 12">
                    <a:extLst>
                      <a:ext uri="{FF2B5EF4-FFF2-40B4-BE49-F238E27FC236}">
                        <a16:creationId xmlns:a16="http://schemas.microsoft.com/office/drawing/2014/main" id="{B7DCC0E9-6FE0-466D-A512-3E34E106BF97}"/>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119742-FB0E-4D9E-B4D5-F9622EBEC84F}"/>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88E114B-DFE2-4CC4-ADEF-230A913C50B2}"/>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C4C91C-7433-432B-B3FA-0BE349CFE96D}"/>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516C0C7-A73C-4AD1-8283-90162390CD24}"/>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grpSp>
        <p:grpSp>
          <p:nvGrpSpPr>
            <p:cNvPr id="148" name="Group 147">
              <a:extLst>
                <a:ext uri="{FF2B5EF4-FFF2-40B4-BE49-F238E27FC236}">
                  <a16:creationId xmlns:a16="http://schemas.microsoft.com/office/drawing/2014/main" id="{BA088CAC-7A52-470A-9587-C17690DFF568}"/>
                </a:ext>
              </a:extLst>
            </p:cNvPr>
            <p:cNvGrpSpPr/>
            <p:nvPr/>
          </p:nvGrpSpPr>
          <p:grpSpPr>
            <a:xfrm>
              <a:off x="706622" y="1560743"/>
              <a:ext cx="10771869" cy="5004916"/>
              <a:chOff x="706622" y="1560743"/>
              <a:chExt cx="10771869" cy="5004916"/>
            </a:xfrm>
          </p:grpSpPr>
          <p:grpSp>
            <p:nvGrpSpPr>
              <p:cNvPr id="106" name="Group 105">
                <a:extLst>
                  <a:ext uri="{FF2B5EF4-FFF2-40B4-BE49-F238E27FC236}">
                    <a16:creationId xmlns:a16="http://schemas.microsoft.com/office/drawing/2014/main" id="{5F224318-4FC7-497A-BB2A-A6B7D5B21BC2}"/>
                  </a:ext>
                </a:extLst>
              </p:cNvPr>
              <p:cNvGrpSpPr/>
              <p:nvPr/>
            </p:nvGrpSpPr>
            <p:grpSpPr>
              <a:xfrm>
                <a:off x="1066801" y="1560743"/>
                <a:ext cx="3084379" cy="4999384"/>
                <a:chOff x="1066801" y="1560743"/>
                <a:chExt cx="3084379" cy="4999384"/>
              </a:xfrm>
            </p:grpSpPr>
            <p:cxnSp>
              <p:nvCxnSpPr>
                <p:cNvPr id="98" name="Straight Connector 97">
                  <a:extLst>
                    <a:ext uri="{FF2B5EF4-FFF2-40B4-BE49-F238E27FC236}">
                      <a16:creationId xmlns:a16="http://schemas.microsoft.com/office/drawing/2014/main" id="{4B8148D3-B039-4ED8-B1C7-8F113EFB7493}"/>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C5D891B-219B-4BEA-80F5-DB88422EFF1E}"/>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1209A0D-1BE4-411E-B0BA-68C5707BBFBC}"/>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14B7426-5AEB-4BC8-89BF-2BCD000927A1}"/>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250308C-3538-41EF-8B47-205E7FAF6015}"/>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C05E01D-6863-4A10-9687-C9515463187C}"/>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0761E65-2F40-403E-A2B6-EEE3CB65884C}"/>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66A042A-5D88-478C-BA02-E29EE6A81A79}"/>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F96B4538-F915-42E3-95B6-44F573F3E39A}"/>
                  </a:ext>
                </a:extLst>
              </p:cNvPr>
              <p:cNvGrpSpPr/>
              <p:nvPr/>
            </p:nvGrpSpPr>
            <p:grpSpPr>
              <a:xfrm>
                <a:off x="4577238" y="1566275"/>
                <a:ext cx="3084379" cy="4999384"/>
                <a:chOff x="1066801" y="1560743"/>
                <a:chExt cx="3084379" cy="4999384"/>
              </a:xfrm>
            </p:grpSpPr>
            <p:cxnSp>
              <p:nvCxnSpPr>
                <p:cNvPr id="108" name="Straight Connector 107">
                  <a:extLst>
                    <a:ext uri="{FF2B5EF4-FFF2-40B4-BE49-F238E27FC236}">
                      <a16:creationId xmlns:a16="http://schemas.microsoft.com/office/drawing/2014/main" id="{BB7D2F32-986A-4D36-ADED-59E98348BBA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321F40A-E6BD-4921-B6A4-80D2DAAB5B8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E044C47-8782-47A0-98C8-571EEC553EE8}"/>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4F6923E-07FD-4C67-9949-293A857614F7}"/>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FD0C3BF-5B81-47B3-9370-4AA29651A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FDF3A49-928F-4FB0-B52C-7C9B6F0DE6D2}"/>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0629323-2318-4D32-BCE6-2E1A0C1FB429}"/>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8691FE3-4CFC-4662-AFAB-BF260588586C}"/>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B1468A5E-C796-487B-B3B9-87BC4BD8E614}"/>
                  </a:ext>
                </a:extLst>
              </p:cNvPr>
              <p:cNvGrpSpPr/>
              <p:nvPr/>
            </p:nvGrpSpPr>
            <p:grpSpPr>
              <a:xfrm>
                <a:off x="8083318" y="1560743"/>
                <a:ext cx="3015106" cy="4999384"/>
                <a:chOff x="1066801" y="1560743"/>
                <a:chExt cx="3015106" cy="4999384"/>
              </a:xfrm>
            </p:grpSpPr>
            <p:cxnSp>
              <p:nvCxnSpPr>
                <p:cNvPr id="117" name="Straight Connector 116">
                  <a:extLst>
                    <a:ext uri="{FF2B5EF4-FFF2-40B4-BE49-F238E27FC236}">
                      <a16:creationId xmlns:a16="http://schemas.microsoft.com/office/drawing/2014/main" id="{1F92191B-088F-48A6-9739-F324F61ACB4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A5EE45E-2A10-4DC4-962E-71012F50187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40234C5-4C89-4CAB-8CDB-5B12AC5828A0}"/>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0F1DBF2-58D0-4D7D-B67E-EED364E9A133}"/>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0E6F47A-EAC3-41EC-AE89-A3AE29B3E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D8619E2-6F7B-4FA0-A41D-4C52EE414C7E}"/>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52F9019-6A48-4FD5-BF93-FA5AB101C213}"/>
                    </a:ext>
                  </a:extLst>
                </p:cNvPr>
                <p:cNvCxnSpPr>
                  <a:cxnSpLocks/>
                </p:cNvCxnSpPr>
                <p:nvPr/>
              </p:nvCxnSpPr>
              <p:spPr>
                <a:xfrm>
                  <a:off x="4081907" y="1560743"/>
                  <a:ext cx="0" cy="496598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9258626-4094-40F6-8D36-2FDA2B982836}"/>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7AA4E84E-EBE3-4E01-8272-0B1C046CAA1F}"/>
                  </a:ext>
                </a:extLst>
              </p:cNvPr>
              <p:cNvGrpSpPr/>
              <p:nvPr/>
            </p:nvGrpSpPr>
            <p:grpSpPr>
              <a:xfrm>
                <a:off x="706622" y="2025021"/>
                <a:ext cx="10771869" cy="4333078"/>
                <a:chOff x="706622" y="2025021"/>
                <a:chExt cx="10771869" cy="4333078"/>
              </a:xfrm>
            </p:grpSpPr>
            <p:grpSp>
              <p:nvGrpSpPr>
                <p:cNvPr id="135" name="Group 134">
                  <a:extLst>
                    <a:ext uri="{FF2B5EF4-FFF2-40B4-BE49-F238E27FC236}">
                      <a16:creationId xmlns:a16="http://schemas.microsoft.com/office/drawing/2014/main" id="{F48DCBEC-520D-4A31-B9B3-3C5627111A6A}"/>
                    </a:ext>
                  </a:extLst>
                </p:cNvPr>
                <p:cNvGrpSpPr/>
                <p:nvPr/>
              </p:nvGrpSpPr>
              <p:grpSpPr>
                <a:xfrm>
                  <a:off x="706622" y="2025021"/>
                  <a:ext cx="10771869" cy="2627023"/>
                  <a:chOff x="706622" y="2025021"/>
                  <a:chExt cx="10771869" cy="2627023"/>
                </a:xfrm>
              </p:grpSpPr>
              <p:cxnSp>
                <p:nvCxnSpPr>
                  <p:cNvPr id="128" name="Straight Connector 127">
                    <a:extLst>
                      <a:ext uri="{FF2B5EF4-FFF2-40B4-BE49-F238E27FC236}">
                        <a16:creationId xmlns:a16="http://schemas.microsoft.com/office/drawing/2014/main" id="{D897C333-BBFD-4533-9607-FEB6251AF8DB}"/>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0912086-97B6-43DD-B4B4-77B8F84632BB}"/>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134DA09-517D-4CF1-9D99-D83653CB161E}"/>
                      </a:ext>
                    </a:extLst>
                  </p:cNvPr>
                  <p:cNvCxnSpPr/>
                  <p:nvPr/>
                </p:nvCxnSpPr>
                <p:spPr>
                  <a:xfrm>
                    <a:off x="713509" y="330196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DCDD96C-D2D4-4C5A-9B4C-DA3E2549419D}"/>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A1112F1-1767-4B60-BB55-ABC23C5D1C8C}"/>
                      </a:ext>
                    </a:extLst>
                  </p:cNvPr>
                  <p:cNvCxnSpPr/>
                  <p:nvPr/>
                </p:nvCxnSpPr>
                <p:spPr>
                  <a:xfrm>
                    <a:off x="706622" y="465204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4F8A48-728A-4B3F-9FE9-D7A14B7DC16C}"/>
                      </a:ext>
                    </a:extLst>
                  </p:cNvPr>
                  <p:cNvCxnSpPr/>
                  <p:nvPr/>
                </p:nvCxnSpPr>
                <p:spPr>
                  <a:xfrm>
                    <a:off x="706622" y="376746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3DBE5F3-8AB2-413E-8AA3-9664AB0C42D9}"/>
                      </a:ext>
                    </a:extLst>
                  </p:cNvPr>
                  <p:cNvCxnSpPr/>
                  <p:nvPr/>
                </p:nvCxnSpPr>
                <p:spPr>
                  <a:xfrm>
                    <a:off x="713509" y="418293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BF7911C2-1038-41F0-B218-C49D6B85BCC5}"/>
                    </a:ext>
                  </a:extLst>
                </p:cNvPr>
                <p:cNvGrpSpPr/>
                <p:nvPr/>
              </p:nvGrpSpPr>
              <p:grpSpPr>
                <a:xfrm>
                  <a:off x="713509" y="5077910"/>
                  <a:ext cx="10764982" cy="1280189"/>
                  <a:chOff x="713509" y="2025021"/>
                  <a:chExt cx="10764982" cy="1280189"/>
                </a:xfrm>
              </p:grpSpPr>
              <p:cxnSp>
                <p:nvCxnSpPr>
                  <p:cNvPr id="137" name="Straight Connector 136">
                    <a:extLst>
                      <a:ext uri="{FF2B5EF4-FFF2-40B4-BE49-F238E27FC236}">
                        <a16:creationId xmlns:a16="http://schemas.microsoft.com/office/drawing/2014/main" id="{B041E666-8FF8-48D5-9653-B5FF9628A271}"/>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EAA9C1A-0FFB-4BF7-87F1-FD2DDC6CD6E5}"/>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0C230E0-DD19-4D94-A2F3-78BE212ED6CE}"/>
                      </a:ext>
                    </a:extLst>
                  </p:cNvPr>
                  <p:cNvCxnSpPr>
                    <a:cxnSpLocks/>
                  </p:cNvCxnSpPr>
                  <p:nvPr/>
                </p:nvCxnSpPr>
                <p:spPr>
                  <a:xfrm>
                    <a:off x="874059" y="3301964"/>
                    <a:ext cx="10448365" cy="324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9CC47CE-1F52-4A80-AF41-24E8A3A22373}"/>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grpSp>
      </p:grpSp>
      <p:pic>
        <p:nvPicPr>
          <p:cNvPr id="95" name="Picture 94">
            <a:extLst>
              <a:ext uri="{FF2B5EF4-FFF2-40B4-BE49-F238E27FC236}">
                <a16:creationId xmlns:a16="http://schemas.microsoft.com/office/drawing/2014/main" id="{7D3F1ABD-9D56-4FA8-984D-0A6C32D5095F}"/>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t="45455" r="48277" b="34452"/>
          <a:stretch/>
        </p:blipFill>
        <p:spPr>
          <a:xfrm>
            <a:off x="3287317" y="1060740"/>
            <a:ext cx="7582444" cy="1460390"/>
          </a:xfrm>
          <a:prstGeom prst="rect">
            <a:avLst/>
          </a:prstGeom>
        </p:spPr>
      </p:pic>
      <p:grpSp>
        <p:nvGrpSpPr>
          <p:cNvPr id="150" name="Group 149">
            <a:extLst>
              <a:ext uri="{FF2B5EF4-FFF2-40B4-BE49-F238E27FC236}">
                <a16:creationId xmlns:a16="http://schemas.microsoft.com/office/drawing/2014/main" id="{5EB7A4CA-FBF6-40D3-B1AE-079CE65C3008}"/>
              </a:ext>
            </a:extLst>
          </p:cNvPr>
          <p:cNvGrpSpPr/>
          <p:nvPr/>
        </p:nvGrpSpPr>
        <p:grpSpPr>
          <a:xfrm>
            <a:off x="10512177" y="1810411"/>
            <a:ext cx="735968" cy="573611"/>
            <a:chOff x="8886485" y="82648"/>
            <a:chExt cx="735968" cy="573611"/>
          </a:xfrm>
          <a:solidFill>
            <a:srgbClr val="DDBEA9"/>
          </a:solidFill>
        </p:grpSpPr>
        <p:sp>
          <p:nvSpPr>
            <p:cNvPr id="151" name="Flowchart: Connector 150">
              <a:extLst>
                <a:ext uri="{FF2B5EF4-FFF2-40B4-BE49-F238E27FC236}">
                  <a16:creationId xmlns:a16="http://schemas.microsoft.com/office/drawing/2014/main" id="{DC411934-3C56-4046-B45B-05EB42CE4EDC}"/>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2C5D95B8-4584-4880-A574-7B991D2813E2}"/>
                </a:ext>
              </a:extLst>
            </p:cNvPr>
            <p:cNvGrpSpPr/>
            <p:nvPr/>
          </p:nvGrpSpPr>
          <p:grpSpPr>
            <a:xfrm>
              <a:off x="8886485" y="82648"/>
              <a:ext cx="454342" cy="573611"/>
              <a:chOff x="8888867" y="100911"/>
              <a:chExt cx="454342" cy="573611"/>
            </a:xfrm>
            <a:grpFill/>
          </p:grpSpPr>
          <p:sp>
            <p:nvSpPr>
              <p:cNvPr id="153" name="Flowchart: Connector 152">
                <a:extLst>
                  <a:ext uri="{FF2B5EF4-FFF2-40B4-BE49-F238E27FC236}">
                    <a16:creationId xmlns:a16="http://schemas.microsoft.com/office/drawing/2014/main" id="{BFB4DDC4-5C83-4435-A5EE-EC2A98F50FE5}"/>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Connector 153">
                <a:extLst>
                  <a:ext uri="{FF2B5EF4-FFF2-40B4-BE49-F238E27FC236}">
                    <a16:creationId xmlns:a16="http://schemas.microsoft.com/office/drawing/2014/main" id="{ECFBF6EE-FF89-46C5-AF23-6239C4BC76E3}"/>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5" name="Group 154">
            <a:extLst>
              <a:ext uri="{FF2B5EF4-FFF2-40B4-BE49-F238E27FC236}">
                <a16:creationId xmlns:a16="http://schemas.microsoft.com/office/drawing/2014/main" id="{46670DFF-6121-4CD7-8D58-E6F90E3717A3}"/>
              </a:ext>
            </a:extLst>
          </p:cNvPr>
          <p:cNvGrpSpPr/>
          <p:nvPr/>
        </p:nvGrpSpPr>
        <p:grpSpPr>
          <a:xfrm>
            <a:off x="10298787" y="2227829"/>
            <a:ext cx="984022" cy="532332"/>
            <a:chOff x="8689555" y="487909"/>
            <a:chExt cx="984022" cy="532332"/>
          </a:xfrm>
          <a:solidFill>
            <a:srgbClr val="DDBEA9"/>
          </a:solidFill>
        </p:grpSpPr>
        <p:sp>
          <p:nvSpPr>
            <p:cNvPr id="156" name="Flowchart: Connector 155">
              <a:extLst>
                <a:ext uri="{FF2B5EF4-FFF2-40B4-BE49-F238E27FC236}">
                  <a16:creationId xmlns:a16="http://schemas.microsoft.com/office/drawing/2014/main" id="{DBE4263B-E7BA-4978-B9F4-66BC2BA83B54}"/>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a:extLst>
                <a:ext uri="{FF2B5EF4-FFF2-40B4-BE49-F238E27FC236}">
                  <a16:creationId xmlns:a16="http://schemas.microsoft.com/office/drawing/2014/main" id="{A88C4D98-1048-4380-A905-7FD45DD9DEEC}"/>
                </a:ext>
              </a:extLst>
            </p:cNvPr>
            <p:cNvGrpSpPr/>
            <p:nvPr/>
          </p:nvGrpSpPr>
          <p:grpSpPr>
            <a:xfrm>
              <a:off x="8689555" y="487909"/>
              <a:ext cx="541075" cy="532332"/>
              <a:chOff x="8706068" y="485775"/>
              <a:chExt cx="541075" cy="532332"/>
            </a:xfrm>
            <a:grpFill/>
          </p:grpSpPr>
          <p:sp>
            <p:nvSpPr>
              <p:cNvPr id="158" name="Flowchart: Connector 157">
                <a:extLst>
                  <a:ext uri="{FF2B5EF4-FFF2-40B4-BE49-F238E27FC236}">
                    <a16:creationId xmlns:a16="http://schemas.microsoft.com/office/drawing/2014/main" id="{D5D98CE1-0753-49BD-AD26-E64E304CF040}"/>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Connector 158">
                <a:extLst>
                  <a:ext uri="{FF2B5EF4-FFF2-40B4-BE49-F238E27FC236}">
                    <a16:creationId xmlns:a16="http://schemas.microsoft.com/office/drawing/2014/main" id="{8BB7EBE5-77C0-4C3B-9E29-04384CAE61B7}"/>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9" name="Group 218">
            <a:extLst>
              <a:ext uri="{FF2B5EF4-FFF2-40B4-BE49-F238E27FC236}">
                <a16:creationId xmlns:a16="http://schemas.microsoft.com/office/drawing/2014/main" id="{F60CD61A-EF51-4ED4-A3CB-A5DCC477151C}"/>
              </a:ext>
            </a:extLst>
          </p:cNvPr>
          <p:cNvGrpSpPr/>
          <p:nvPr/>
        </p:nvGrpSpPr>
        <p:grpSpPr>
          <a:xfrm>
            <a:off x="193984" y="1974278"/>
            <a:ext cx="984022" cy="532332"/>
            <a:chOff x="8689555" y="487909"/>
            <a:chExt cx="984022" cy="532332"/>
          </a:xfrm>
          <a:solidFill>
            <a:srgbClr val="DDBEA9"/>
          </a:solidFill>
        </p:grpSpPr>
        <p:sp>
          <p:nvSpPr>
            <p:cNvPr id="220" name="Flowchart: Connector 219">
              <a:extLst>
                <a:ext uri="{FF2B5EF4-FFF2-40B4-BE49-F238E27FC236}">
                  <a16:creationId xmlns:a16="http://schemas.microsoft.com/office/drawing/2014/main" id="{0E85652C-D919-4CE4-A07B-1F14F951EFF1}"/>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220">
              <a:extLst>
                <a:ext uri="{FF2B5EF4-FFF2-40B4-BE49-F238E27FC236}">
                  <a16:creationId xmlns:a16="http://schemas.microsoft.com/office/drawing/2014/main" id="{315CC433-C60D-41C4-8354-C1BD1F28007C}"/>
                </a:ext>
              </a:extLst>
            </p:cNvPr>
            <p:cNvGrpSpPr/>
            <p:nvPr/>
          </p:nvGrpSpPr>
          <p:grpSpPr>
            <a:xfrm>
              <a:off x="8689555" y="487909"/>
              <a:ext cx="541075" cy="532332"/>
              <a:chOff x="8706068" y="485775"/>
              <a:chExt cx="541075" cy="532332"/>
            </a:xfrm>
            <a:grpFill/>
          </p:grpSpPr>
          <p:sp>
            <p:nvSpPr>
              <p:cNvPr id="222" name="Flowchart: Connector 221">
                <a:extLst>
                  <a:ext uri="{FF2B5EF4-FFF2-40B4-BE49-F238E27FC236}">
                    <a16:creationId xmlns:a16="http://schemas.microsoft.com/office/drawing/2014/main" id="{D3F41EE4-ADB5-418E-AC5D-2ED61C89764E}"/>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lowchart: Connector 222">
                <a:extLst>
                  <a:ext uri="{FF2B5EF4-FFF2-40B4-BE49-F238E27FC236}">
                    <a16:creationId xmlns:a16="http://schemas.microsoft.com/office/drawing/2014/main" id="{7C6BED11-A78F-4C81-BDF7-75C5B94C1BAF}"/>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DF9329C9-18C2-43E5-98DA-D5766BA6132E}"/>
              </a:ext>
            </a:extLst>
          </p:cNvPr>
          <p:cNvGrpSpPr/>
          <p:nvPr/>
        </p:nvGrpSpPr>
        <p:grpSpPr>
          <a:xfrm>
            <a:off x="384694" y="1563834"/>
            <a:ext cx="735968" cy="573611"/>
            <a:chOff x="8886485" y="82648"/>
            <a:chExt cx="735968" cy="573611"/>
          </a:xfrm>
          <a:solidFill>
            <a:srgbClr val="DDBEA9"/>
          </a:solidFill>
        </p:grpSpPr>
        <p:sp>
          <p:nvSpPr>
            <p:cNvPr id="225" name="Flowchart: Connector 224">
              <a:extLst>
                <a:ext uri="{FF2B5EF4-FFF2-40B4-BE49-F238E27FC236}">
                  <a16:creationId xmlns:a16="http://schemas.microsoft.com/office/drawing/2014/main" id="{3A5CB82B-FACC-4EEF-8268-47DBB57CD776}"/>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225">
              <a:extLst>
                <a:ext uri="{FF2B5EF4-FFF2-40B4-BE49-F238E27FC236}">
                  <a16:creationId xmlns:a16="http://schemas.microsoft.com/office/drawing/2014/main" id="{4677F353-748D-415D-8D9F-B7E76AC37D7E}"/>
                </a:ext>
              </a:extLst>
            </p:cNvPr>
            <p:cNvGrpSpPr/>
            <p:nvPr/>
          </p:nvGrpSpPr>
          <p:grpSpPr>
            <a:xfrm>
              <a:off x="8886485" y="82648"/>
              <a:ext cx="454342" cy="573611"/>
              <a:chOff x="8888867" y="100911"/>
              <a:chExt cx="454342" cy="573611"/>
            </a:xfrm>
            <a:grpFill/>
          </p:grpSpPr>
          <p:sp>
            <p:nvSpPr>
              <p:cNvPr id="227" name="Flowchart: Connector 226">
                <a:extLst>
                  <a:ext uri="{FF2B5EF4-FFF2-40B4-BE49-F238E27FC236}">
                    <a16:creationId xmlns:a16="http://schemas.microsoft.com/office/drawing/2014/main" id="{52860F5D-1B76-4C76-BE0E-449F403B8E66}"/>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lowchart: Connector 227">
                <a:extLst>
                  <a:ext uri="{FF2B5EF4-FFF2-40B4-BE49-F238E27FC236}">
                    <a16:creationId xmlns:a16="http://schemas.microsoft.com/office/drawing/2014/main" id="{49BE4253-FC67-4AFD-86E5-A7AF2E3C7040}"/>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9" name="Rectangle: Rounded Corners 228">
            <a:extLst>
              <a:ext uri="{FF2B5EF4-FFF2-40B4-BE49-F238E27FC236}">
                <a16:creationId xmlns:a16="http://schemas.microsoft.com/office/drawing/2014/main" id="{BDB3046B-796B-458F-8CF6-BF340EEF0163}"/>
              </a:ext>
            </a:extLst>
          </p:cNvPr>
          <p:cNvSpPr/>
          <p:nvPr/>
        </p:nvSpPr>
        <p:spPr>
          <a:xfrm>
            <a:off x="3860234" y="2384022"/>
            <a:ext cx="6547685" cy="3796668"/>
          </a:xfrm>
          <a:prstGeom prst="roundRect">
            <a:avLst/>
          </a:prstGeom>
          <a:noFill/>
          <a:ln w="57150">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Rounded Corners 142">
            <a:extLst>
              <a:ext uri="{FF2B5EF4-FFF2-40B4-BE49-F238E27FC236}">
                <a16:creationId xmlns:a16="http://schemas.microsoft.com/office/drawing/2014/main" id="{54AD5B4B-0BF7-4E05-812B-331ECBE22F97}"/>
              </a:ext>
            </a:extLst>
          </p:cNvPr>
          <p:cNvSpPr/>
          <p:nvPr/>
        </p:nvSpPr>
        <p:spPr>
          <a:xfrm>
            <a:off x="3926879" y="2462011"/>
            <a:ext cx="6422383" cy="3626142"/>
          </a:xfrm>
          <a:prstGeom prst="roundRect">
            <a:avLst/>
          </a:prstGeom>
          <a:solidFill>
            <a:srgbClr val="DA0000">
              <a:alpha val="80000"/>
            </a:srgb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Box 229">
            <a:extLst>
              <a:ext uri="{FF2B5EF4-FFF2-40B4-BE49-F238E27FC236}">
                <a16:creationId xmlns:a16="http://schemas.microsoft.com/office/drawing/2014/main" id="{5FDD82B7-F2D8-4F81-B67B-DC4FF97864A7}"/>
              </a:ext>
            </a:extLst>
          </p:cNvPr>
          <p:cNvSpPr txBox="1"/>
          <p:nvPr/>
        </p:nvSpPr>
        <p:spPr>
          <a:xfrm>
            <a:off x="4665531" y="2562670"/>
            <a:ext cx="5015458" cy="3170099"/>
          </a:xfrm>
          <a:prstGeom prst="rect">
            <a:avLst/>
          </a:prstGeom>
          <a:noFill/>
        </p:spPr>
        <p:txBody>
          <a:bodyPr wrap="square" rtlCol="0">
            <a:spAutoFit/>
          </a:bodyPr>
          <a:lstStyle/>
          <a:p>
            <a:pPr algn="ctr"/>
            <a:r>
              <a:rPr lang="vi-VN" sz="4000" b="1">
                <a:solidFill>
                  <a:schemeClr val="bg1"/>
                </a:solidFill>
                <a:latin typeface="Times New Roman (Headings)"/>
              </a:rPr>
              <a:t> Tôi đựng sách vở</a:t>
            </a:r>
          </a:p>
          <a:p>
            <a:pPr algn="ctr"/>
            <a:r>
              <a:rPr lang="vi-VN" sz="4000" b="1">
                <a:solidFill>
                  <a:schemeClr val="bg1"/>
                </a:solidFill>
                <a:latin typeface="Times New Roman (Headings)"/>
              </a:rPr>
              <a:t>Bạn cõng trên vai</a:t>
            </a:r>
          </a:p>
          <a:p>
            <a:pPr algn="ctr"/>
            <a:r>
              <a:rPr lang="vi-VN" sz="4000" b="1">
                <a:solidFill>
                  <a:schemeClr val="bg1"/>
                </a:solidFill>
                <a:latin typeface="Times New Roman (Headings)"/>
              </a:rPr>
              <a:t>Mỗi buổi sớm mai</a:t>
            </a:r>
          </a:p>
          <a:p>
            <a:pPr algn="ctr"/>
            <a:r>
              <a:rPr lang="vi-VN" sz="4000" b="1">
                <a:solidFill>
                  <a:schemeClr val="bg1"/>
                </a:solidFill>
                <a:latin typeface="Times New Roman (Headings)"/>
              </a:rPr>
              <a:t>Theo bạn đến trường.</a:t>
            </a:r>
            <a:endParaRPr lang="en-US" sz="4000" b="1">
              <a:solidFill>
                <a:schemeClr val="bg1"/>
              </a:solidFill>
              <a:latin typeface="Times New Roman (Headings)"/>
            </a:endParaRPr>
          </a:p>
          <a:p>
            <a:pPr algn="ctr"/>
            <a:r>
              <a:rPr lang="en-US" sz="4000" b="1" i="1">
                <a:solidFill>
                  <a:schemeClr val="bg1"/>
                </a:solidFill>
                <a:latin typeface="Times New Roman (Headings)"/>
              </a:rPr>
              <a:t>Tôi là ai?</a:t>
            </a:r>
          </a:p>
        </p:txBody>
      </p:sp>
      <p:pic>
        <p:nvPicPr>
          <p:cNvPr id="232" name="Picture 231">
            <a:extLst>
              <a:ext uri="{FF2B5EF4-FFF2-40B4-BE49-F238E27FC236}">
                <a16:creationId xmlns:a16="http://schemas.microsoft.com/office/drawing/2014/main" id="{6CA22014-D055-4A47-9DAB-97C991D632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06031">
            <a:off x="24128" y="3239565"/>
            <a:ext cx="4647553" cy="2446081"/>
          </a:xfrm>
          <a:prstGeom prst="rect">
            <a:avLst/>
          </a:prstGeom>
          <a:effectLst>
            <a:outerShdw blurRad="50800" dist="38100" dir="5400000" algn="t" rotWithShape="0">
              <a:prstClr val="black">
                <a:alpha val="40000"/>
              </a:prstClr>
            </a:outerShdw>
          </a:effectLst>
        </p:spPr>
      </p:pic>
      <p:pic>
        <p:nvPicPr>
          <p:cNvPr id="234" name="Picture 233">
            <a:extLst>
              <a:ext uri="{FF2B5EF4-FFF2-40B4-BE49-F238E27FC236}">
                <a16:creationId xmlns:a16="http://schemas.microsoft.com/office/drawing/2014/main" id="{E0DED0F4-7967-4CC6-BD71-74B551727B89}"/>
              </a:ext>
            </a:extLst>
          </p:cNvPr>
          <p:cNvPicPr>
            <a:picLocks noChangeAspect="1"/>
          </p:cNvPicPr>
          <p:nvPr/>
        </p:nvPicPr>
        <p:blipFill rotWithShape="1">
          <a:blip r:embed="rId5">
            <a:extLst>
              <a:ext uri="{28A0092B-C50C-407E-A947-70E740481C1C}">
                <a14:useLocalDpi xmlns:a14="http://schemas.microsoft.com/office/drawing/2010/main" val="0"/>
              </a:ext>
            </a:extLst>
          </a:blip>
          <a:srcRect l="254" t="26" r="-254" b="49492"/>
          <a:stretch/>
        </p:blipFill>
        <p:spPr>
          <a:xfrm>
            <a:off x="2623035" y="5441288"/>
            <a:ext cx="4847731" cy="1439722"/>
          </a:xfrm>
          <a:prstGeom prst="rect">
            <a:avLst/>
          </a:prstGeom>
          <a:effectLst>
            <a:outerShdw blurRad="50800" dist="38100" dir="5400000" algn="t" rotWithShape="0">
              <a:prstClr val="black">
                <a:alpha val="40000"/>
              </a:prstClr>
            </a:outerShdw>
          </a:effectLst>
        </p:spPr>
      </p:pic>
      <p:pic>
        <p:nvPicPr>
          <p:cNvPr id="160" name="Picture 159">
            <a:extLst>
              <a:ext uri="{FF2B5EF4-FFF2-40B4-BE49-F238E27FC236}">
                <a16:creationId xmlns:a16="http://schemas.microsoft.com/office/drawing/2014/main" id="{6405D71C-B613-4881-B73C-69DB284FD5E8}"/>
              </a:ext>
            </a:extLst>
          </p:cNvPr>
          <p:cNvPicPr>
            <a:picLocks noChangeAspect="1"/>
          </p:cNvPicPr>
          <p:nvPr/>
        </p:nvPicPr>
        <p:blipFill rotWithShape="1">
          <a:blip r:embed="rId5">
            <a:extLst>
              <a:ext uri="{28A0092B-C50C-407E-A947-70E740481C1C}">
                <a14:useLocalDpi xmlns:a14="http://schemas.microsoft.com/office/drawing/2010/main" val="0"/>
              </a:ext>
            </a:extLst>
          </a:blip>
          <a:srcRect t="49518"/>
          <a:stretch/>
        </p:blipFill>
        <p:spPr>
          <a:xfrm>
            <a:off x="7363717" y="5344708"/>
            <a:ext cx="4979719" cy="1478921"/>
          </a:xfrm>
          <a:prstGeom prst="rect">
            <a:avLst/>
          </a:prstGeom>
          <a:effectLst>
            <a:outerShdw blurRad="50800" dist="38100" dir="5400000" algn="t" rotWithShape="0">
              <a:prstClr val="black">
                <a:alpha val="40000"/>
              </a:prstClr>
            </a:outerShdw>
          </a:effectLst>
        </p:spPr>
      </p:pic>
      <p:sp>
        <p:nvSpPr>
          <p:cNvPr id="161" name="TextBox 160">
            <a:extLst>
              <a:ext uri="{FF2B5EF4-FFF2-40B4-BE49-F238E27FC236}">
                <a16:creationId xmlns:a16="http://schemas.microsoft.com/office/drawing/2014/main" id="{B6028E93-D8FA-4E56-BDDA-8EDB1A901754}"/>
              </a:ext>
            </a:extLst>
          </p:cNvPr>
          <p:cNvSpPr txBox="1"/>
          <p:nvPr/>
        </p:nvSpPr>
        <p:spPr>
          <a:xfrm>
            <a:off x="4631114" y="3196902"/>
            <a:ext cx="5015458" cy="1446550"/>
          </a:xfrm>
          <a:prstGeom prst="rect">
            <a:avLst/>
          </a:prstGeom>
          <a:noFill/>
        </p:spPr>
        <p:txBody>
          <a:bodyPr wrap="square" rtlCol="0">
            <a:spAutoFit/>
          </a:bodyPr>
          <a:lstStyle/>
          <a:p>
            <a:pPr algn="ctr"/>
            <a:r>
              <a:rPr lang="vi-VN" sz="8800" b="1">
                <a:solidFill>
                  <a:schemeClr val="bg1"/>
                </a:solidFill>
                <a:latin typeface="Times New Roman (Headings)"/>
              </a:rPr>
              <a:t> </a:t>
            </a:r>
            <a:r>
              <a:rPr lang="en-US" sz="8800" b="1">
                <a:solidFill>
                  <a:schemeClr val="bg1"/>
                </a:solidFill>
                <a:latin typeface="Times New Roman (Headings)"/>
              </a:rPr>
              <a:t>cặp sách</a:t>
            </a:r>
            <a:endParaRPr lang="en-US" sz="8800" b="1" i="1">
              <a:solidFill>
                <a:schemeClr val="bg1"/>
              </a:solidFill>
              <a:latin typeface="Times New Roman (Headings)"/>
            </a:endParaRPr>
          </a:p>
        </p:txBody>
      </p:sp>
      <p:grpSp>
        <p:nvGrpSpPr>
          <p:cNvPr id="52" name="Group 51">
            <a:extLst>
              <a:ext uri="{FF2B5EF4-FFF2-40B4-BE49-F238E27FC236}">
                <a16:creationId xmlns:a16="http://schemas.microsoft.com/office/drawing/2014/main" id="{CB61F510-3EFC-4F27-83AA-DDB64A514D05}"/>
              </a:ext>
            </a:extLst>
          </p:cNvPr>
          <p:cNvGrpSpPr/>
          <p:nvPr/>
        </p:nvGrpSpPr>
        <p:grpSpPr>
          <a:xfrm>
            <a:off x="5487097" y="1135086"/>
            <a:ext cx="3849131" cy="1187113"/>
            <a:chOff x="5487097" y="1135086"/>
            <a:chExt cx="3849131" cy="1187113"/>
          </a:xfrm>
        </p:grpSpPr>
        <p:sp>
          <p:nvSpPr>
            <p:cNvPr id="96" name="TextBox 95">
              <a:extLst>
                <a:ext uri="{FF2B5EF4-FFF2-40B4-BE49-F238E27FC236}">
                  <a16:creationId xmlns:a16="http://schemas.microsoft.com/office/drawing/2014/main" id="{8CF5B032-4280-418D-A5B6-F0ADE8AD37F6}"/>
                </a:ext>
              </a:extLst>
            </p:cNvPr>
            <p:cNvSpPr txBox="1"/>
            <p:nvPr/>
          </p:nvSpPr>
          <p:spPr>
            <a:xfrm>
              <a:off x="5487097" y="1135086"/>
              <a:ext cx="3849131" cy="1015663"/>
            </a:xfrm>
            <a:prstGeom prst="rect">
              <a:avLst/>
            </a:prstGeom>
            <a:noFill/>
            <a:ln>
              <a:noFill/>
            </a:ln>
          </p:spPr>
          <p:txBody>
            <a:bodyPr wrap="none" rtlCol="0">
              <a:spAutoFit/>
            </a:bodyPr>
            <a:lstStyle/>
            <a:p>
              <a:r>
                <a:rPr lang="en-US" sz="6000" b="1" dirty="0" err="1">
                  <a:ln w="22225">
                    <a:solidFill>
                      <a:srgbClr val="6B705C">
                        <a:alpha val="80000"/>
                      </a:srgbClr>
                    </a:solidFill>
                  </a:ln>
                  <a:solidFill>
                    <a:schemeClr val="bg1"/>
                  </a:solidFill>
                  <a:latin typeface="Choco Matcha" panose="02000500000000000000" pitchFamily="2" charset="0"/>
                </a:rPr>
                <a:t>Luyên</a:t>
              </a:r>
              <a:r>
                <a:rPr lang="en-US" sz="6000" b="1" dirty="0">
                  <a:ln w="22225">
                    <a:solidFill>
                      <a:srgbClr val="6B705C">
                        <a:alpha val="80000"/>
                      </a:srgbClr>
                    </a:solidFill>
                  </a:ln>
                  <a:solidFill>
                    <a:schemeClr val="bg1"/>
                  </a:solidFill>
                  <a:latin typeface="Choco Matcha" panose="02000500000000000000" pitchFamily="2" charset="0"/>
                </a:rPr>
                <a:t> </a:t>
              </a:r>
              <a:r>
                <a:rPr lang="en-US" sz="6000" b="1" dirty="0" err="1">
                  <a:ln w="22225">
                    <a:solidFill>
                      <a:srgbClr val="6B705C">
                        <a:alpha val="80000"/>
                      </a:srgbClr>
                    </a:solidFill>
                  </a:ln>
                  <a:solidFill>
                    <a:schemeClr val="bg1"/>
                  </a:solidFill>
                  <a:latin typeface="Choco Matcha" panose="02000500000000000000" pitchFamily="2" charset="0"/>
                </a:rPr>
                <a:t>tâp</a:t>
              </a:r>
              <a:endParaRPr lang="en-US" sz="6000" b="1" dirty="0">
                <a:ln w="22225">
                  <a:solidFill>
                    <a:srgbClr val="6B705C">
                      <a:alpha val="80000"/>
                    </a:srgbClr>
                  </a:solidFill>
                </a:ln>
                <a:solidFill>
                  <a:schemeClr val="bg1"/>
                </a:solidFill>
                <a:latin typeface="Choco Matcha" panose="02000500000000000000" pitchFamily="2" charset="0"/>
              </a:endParaRPr>
            </a:p>
          </p:txBody>
        </p:sp>
        <p:sp>
          <p:nvSpPr>
            <p:cNvPr id="141" name="TextBox 140">
              <a:extLst>
                <a:ext uri="{FF2B5EF4-FFF2-40B4-BE49-F238E27FC236}">
                  <a16:creationId xmlns:a16="http://schemas.microsoft.com/office/drawing/2014/main" id="{3DC4775D-96BF-4035-8336-E0FE4938CE27}"/>
                </a:ext>
              </a:extLst>
            </p:cNvPr>
            <p:cNvSpPr txBox="1"/>
            <p:nvPr/>
          </p:nvSpPr>
          <p:spPr>
            <a:xfrm>
              <a:off x="6782497" y="1306536"/>
              <a:ext cx="322524" cy="1015663"/>
            </a:xfrm>
            <a:prstGeom prst="rect">
              <a:avLst/>
            </a:prstGeom>
            <a:noFill/>
            <a:ln>
              <a:noFill/>
            </a:ln>
          </p:spPr>
          <p:txBody>
            <a:bodyPr wrap="none" rtlCol="0">
              <a:spAutoFit/>
            </a:bodyPr>
            <a:lstStyle/>
            <a:p>
              <a:r>
                <a:rPr lang="en-US" sz="6000" b="1" dirty="0">
                  <a:ln w="22225">
                    <a:solidFill>
                      <a:srgbClr val="6B705C">
                        <a:alpha val="80000"/>
                      </a:srgbClr>
                    </a:solidFill>
                  </a:ln>
                  <a:solidFill>
                    <a:schemeClr val="bg1"/>
                  </a:solidFill>
                  <a:latin typeface="Choco Matcha" panose="02000500000000000000" pitchFamily="2" charset="0"/>
                </a:rPr>
                <a:t>.</a:t>
              </a:r>
            </a:p>
          </p:txBody>
        </p:sp>
        <p:sp>
          <p:nvSpPr>
            <p:cNvPr id="142" name="TextBox 141">
              <a:extLst>
                <a:ext uri="{FF2B5EF4-FFF2-40B4-BE49-F238E27FC236}">
                  <a16:creationId xmlns:a16="http://schemas.microsoft.com/office/drawing/2014/main" id="{4BA7B157-5E97-4738-B141-F4CDC5170CE3}"/>
                </a:ext>
              </a:extLst>
            </p:cNvPr>
            <p:cNvSpPr txBox="1"/>
            <p:nvPr/>
          </p:nvSpPr>
          <p:spPr>
            <a:xfrm>
              <a:off x="8344597" y="1173186"/>
              <a:ext cx="322524" cy="1015663"/>
            </a:xfrm>
            <a:prstGeom prst="rect">
              <a:avLst/>
            </a:prstGeom>
            <a:noFill/>
            <a:ln>
              <a:noFill/>
            </a:ln>
          </p:spPr>
          <p:txBody>
            <a:bodyPr wrap="none" rtlCol="0">
              <a:spAutoFit/>
            </a:bodyPr>
            <a:lstStyle/>
            <a:p>
              <a:r>
                <a:rPr lang="en-US" sz="6000" b="1" dirty="0">
                  <a:ln w="22225">
                    <a:solidFill>
                      <a:srgbClr val="6B705C">
                        <a:alpha val="80000"/>
                      </a:srgbClr>
                    </a:solidFill>
                  </a:ln>
                  <a:solidFill>
                    <a:schemeClr val="bg1"/>
                  </a:solidFill>
                  <a:latin typeface="Choco Matcha" panose="02000500000000000000" pitchFamily="2" charset="0"/>
                </a:rPr>
                <a:t>.</a:t>
              </a:r>
            </a:p>
          </p:txBody>
        </p:sp>
      </p:grpSp>
      <p:sp>
        <p:nvSpPr>
          <p:cNvPr id="231" name="TextBox 230">
            <a:extLst>
              <a:ext uri="{FF2B5EF4-FFF2-40B4-BE49-F238E27FC236}">
                <a16:creationId xmlns:a16="http://schemas.microsoft.com/office/drawing/2014/main" id="{53B6D1B6-F579-4B63-82A5-108A193C3C47}"/>
              </a:ext>
            </a:extLst>
          </p:cNvPr>
          <p:cNvSpPr txBox="1"/>
          <p:nvPr/>
        </p:nvSpPr>
        <p:spPr>
          <a:xfrm>
            <a:off x="1816678" y="1680757"/>
            <a:ext cx="222473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CÂU 1</a:t>
            </a:r>
          </a:p>
        </p:txBody>
      </p:sp>
    </p:spTree>
    <p:extLst>
      <p:ext uri="{BB962C8B-B14F-4D97-AF65-F5344CB8AC3E}">
        <p14:creationId xmlns:p14="http://schemas.microsoft.com/office/powerpoint/2010/main" val="2720188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anim calcmode="lin" valueType="num">
                                      <p:cBhvr>
                                        <p:cTn id="8" dur="1000" fill="hold"/>
                                        <p:tgtEl>
                                          <p:spTgt spid="149"/>
                                        </p:tgtEl>
                                        <p:attrNameLst>
                                          <p:attrName>ppt_x</p:attrName>
                                        </p:attrNameLst>
                                      </p:cBhvr>
                                      <p:tavLst>
                                        <p:tav tm="0">
                                          <p:val>
                                            <p:strVal val="#ppt_x"/>
                                          </p:val>
                                        </p:tav>
                                        <p:tav tm="100000">
                                          <p:val>
                                            <p:strVal val="#ppt_x"/>
                                          </p:val>
                                        </p:tav>
                                      </p:tavLst>
                                    </p:anim>
                                    <p:anim calcmode="lin" valueType="num">
                                      <p:cBhvr>
                                        <p:cTn id="9" dur="1000" fill="hold"/>
                                        <p:tgtEl>
                                          <p:spTgt spid="149"/>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1000"/>
                                  </p:stCondLst>
                                  <p:childTnLst>
                                    <p:set>
                                      <p:cBhvr>
                                        <p:cTn id="11" dur="1" fill="hold">
                                          <p:stCondLst>
                                            <p:cond delay="0"/>
                                          </p:stCondLst>
                                        </p:cTn>
                                        <p:tgtEl>
                                          <p:spTgt spid="219"/>
                                        </p:tgtEl>
                                        <p:attrNameLst>
                                          <p:attrName>style.visibility</p:attrName>
                                        </p:attrNameLst>
                                      </p:cBhvr>
                                      <p:to>
                                        <p:strVal val="visible"/>
                                      </p:to>
                                    </p:set>
                                    <p:animEffect transition="in" filter="fade">
                                      <p:cBhvr>
                                        <p:cTn id="12" dur="500"/>
                                        <p:tgtEl>
                                          <p:spTgt spid="219"/>
                                        </p:tgtEl>
                                      </p:cBhvr>
                                    </p:animEffect>
                                  </p:childTnLst>
                                </p:cTn>
                              </p:par>
                              <p:par>
                                <p:cTn id="13" presetID="10" presetClass="entr" presetSubtype="0" fill="hold" nodeType="withEffect">
                                  <p:stCondLst>
                                    <p:cond delay="1000"/>
                                  </p:stCondLst>
                                  <p:childTnLst>
                                    <p:set>
                                      <p:cBhvr>
                                        <p:cTn id="14" dur="1" fill="hold">
                                          <p:stCondLst>
                                            <p:cond delay="0"/>
                                          </p:stCondLst>
                                        </p:cTn>
                                        <p:tgtEl>
                                          <p:spTgt spid="224"/>
                                        </p:tgtEl>
                                        <p:attrNameLst>
                                          <p:attrName>style.visibility</p:attrName>
                                        </p:attrNameLst>
                                      </p:cBhvr>
                                      <p:to>
                                        <p:strVal val="visible"/>
                                      </p:to>
                                    </p:set>
                                    <p:animEffect transition="in" filter="fade">
                                      <p:cBhvr>
                                        <p:cTn id="15" dur="500"/>
                                        <p:tgtEl>
                                          <p:spTgt spid="224"/>
                                        </p:tgtEl>
                                      </p:cBhvr>
                                    </p:animEffect>
                                  </p:childTnLst>
                                </p:cTn>
                              </p:par>
                              <p:par>
                                <p:cTn id="16" presetID="35" presetClass="emph" presetSubtype="0" repeatCount="indefinite" fill="hold" nodeType="withEffect">
                                  <p:stCondLst>
                                    <p:cond delay="1100"/>
                                  </p:stCondLst>
                                  <p:endCondLst>
                                    <p:cond evt="onNext" delay="0">
                                      <p:tgtEl>
                                        <p:sldTgt/>
                                      </p:tgtEl>
                                    </p:cond>
                                  </p:endCondLst>
                                  <p:childTnLst>
                                    <p:anim calcmode="discrete" valueType="str">
                                      <p:cBhvr>
                                        <p:cTn id="17" dur="1000" fill="hold"/>
                                        <p:tgtEl>
                                          <p:spTgt spid="219"/>
                                        </p:tgtEl>
                                        <p:attrNameLst>
                                          <p:attrName>style.visibility</p:attrName>
                                        </p:attrNameLst>
                                      </p:cBhvr>
                                      <p:tavLst>
                                        <p:tav tm="0">
                                          <p:val>
                                            <p:strVal val="hidden"/>
                                          </p:val>
                                        </p:tav>
                                        <p:tav tm="50000">
                                          <p:val>
                                            <p:strVal val="visible"/>
                                          </p:val>
                                        </p:tav>
                                      </p:tavLst>
                                    </p:anim>
                                  </p:childTnLst>
                                </p:cTn>
                              </p:par>
                              <p:par>
                                <p:cTn id="18" presetID="35" presetClass="emph" presetSubtype="0" repeatCount="indefinite" fill="hold" nodeType="withEffect">
                                  <p:stCondLst>
                                    <p:cond delay="1100"/>
                                  </p:stCondLst>
                                  <p:endCondLst>
                                    <p:cond evt="onNext" delay="0">
                                      <p:tgtEl>
                                        <p:sldTgt/>
                                      </p:tgtEl>
                                    </p:cond>
                                  </p:endCondLst>
                                  <p:childTnLst>
                                    <p:anim calcmode="discrete" valueType="str">
                                      <p:cBhvr>
                                        <p:cTn id="19" dur="2000" fill="hold"/>
                                        <p:tgtEl>
                                          <p:spTgt spid="224"/>
                                        </p:tgtEl>
                                        <p:attrNameLst>
                                          <p:attrName>style.visibility</p:attrName>
                                        </p:attrNameLst>
                                      </p:cBhvr>
                                      <p:tavLst>
                                        <p:tav tm="0">
                                          <p:val>
                                            <p:strVal val="hidden"/>
                                          </p:val>
                                        </p:tav>
                                        <p:tav tm="50000">
                                          <p:val>
                                            <p:strVal val="visible"/>
                                          </p:val>
                                        </p:tav>
                                      </p:tavLst>
                                    </p:anim>
                                  </p:childTnLst>
                                </p:cTn>
                              </p:par>
                              <p:par>
                                <p:cTn id="20" presetID="10" presetClass="entr" presetSubtype="0" fill="hold" nodeType="withEffect">
                                  <p:stCondLst>
                                    <p:cond delay="1100"/>
                                  </p:stCondLst>
                                  <p:childTnLst>
                                    <p:set>
                                      <p:cBhvr>
                                        <p:cTn id="21" dur="1" fill="hold">
                                          <p:stCondLst>
                                            <p:cond delay="0"/>
                                          </p:stCondLst>
                                        </p:cTn>
                                        <p:tgtEl>
                                          <p:spTgt spid="150"/>
                                        </p:tgtEl>
                                        <p:attrNameLst>
                                          <p:attrName>style.visibility</p:attrName>
                                        </p:attrNameLst>
                                      </p:cBhvr>
                                      <p:to>
                                        <p:strVal val="visible"/>
                                      </p:to>
                                    </p:set>
                                    <p:animEffect transition="in" filter="fade">
                                      <p:cBhvr>
                                        <p:cTn id="22" dur="500"/>
                                        <p:tgtEl>
                                          <p:spTgt spid="150"/>
                                        </p:tgtEl>
                                      </p:cBhvr>
                                    </p:animEffect>
                                  </p:childTnLst>
                                </p:cTn>
                              </p:par>
                              <p:par>
                                <p:cTn id="23" presetID="10" presetClass="entr" presetSubtype="0" fill="hold" nodeType="withEffect">
                                  <p:stCondLst>
                                    <p:cond delay="1100"/>
                                  </p:stCondLst>
                                  <p:childTnLst>
                                    <p:set>
                                      <p:cBhvr>
                                        <p:cTn id="24" dur="1" fill="hold">
                                          <p:stCondLst>
                                            <p:cond delay="0"/>
                                          </p:stCondLst>
                                        </p:cTn>
                                        <p:tgtEl>
                                          <p:spTgt spid="155"/>
                                        </p:tgtEl>
                                        <p:attrNameLst>
                                          <p:attrName>style.visibility</p:attrName>
                                        </p:attrNameLst>
                                      </p:cBhvr>
                                      <p:to>
                                        <p:strVal val="visible"/>
                                      </p:to>
                                    </p:set>
                                    <p:animEffect transition="in" filter="fade">
                                      <p:cBhvr>
                                        <p:cTn id="25" dur="500"/>
                                        <p:tgtEl>
                                          <p:spTgt spid="155"/>
                                        </p:tgtEl>
                                      </p:cBhvr>
                                    </p:animEffect>
                                  </p:childTnLst>
                                </p:cTn>
                              </p:par>
                              <p:par>
                                <p:cTn id="26" presetID="35" presetClass="emph" presetSubtype="0" repeatCount="indefinite" fill="hold" nodeType="withEffect">
                                  <p:stCondLst>
                                    <p:cond delay="1100"/>
                                  </p:stCondLst>
                                  <p:endCondLst>
                                    <p:cond evt="onNext" delay="0">
                                      <p:tgtEl>
                                        <p:sldTgt/>
                                      </p:tgtEl>
                                    </p:cond>
                                  </p:endCondLst>
                                  <p:childTnLst>
                                    <p:anim calcmode="discrete" valueType="str">
                                      <p:cBhvr>
                                        <p:cTn id="27" dur="2000" fill="hold"/>
                                        <p:tgtEl>
                                          <p:spTgt spid="150"/>
                                        </p:tgtEl>
                                        <p:attrNameLst>
                                          <p:attrName>style.visibility</p:attrName>
                                        </p:attrNameLst>
                                      </p:cBhvr>
                                      <p:tavLst>
                                        <p:tav tm="0">
                                          <p:val>
                                            <p:strVal val="hidden"/>
                                          </p:val>
                                        </p:tav>
                                        <p:tav tm="50000">
                                          <p:val>
                                            <p:strVal val="visible"/>
                                          </p:val>
                                        </p:tav>
                                      </p:tavLst>
                                    </p:anim>
                                  </p:childTnLst>
                                </p:cTn>
                              </p:par>
                              <p:par>
                                <p:cTn id="28" presetID="35" presetClass="emph" presetSubtype="0" repeatCount="indefinite" fill="hold" nodeType="withEffect">
                                  <p:stCondLst>
                                    <p:cond delay="1100"/>
                                  </p:stCondLst>
                                  <p:endCondLst>
                                    <p:cond evt="onNext" delay="0">
                                      <p:tgtEl>
                                        <p:sldTgt/>
                                      </p:tgtEl>
                                    </p:cond>
                                  </p:endCondLst>
                                  <p:childTnLst>
                                    <p:anim calcmode="discrete" valueType="str">
                                      <p:cBhvr>
                                        <p:cTn id="29" dur="1100" fill="hold"/>
                                        <p:tgtEl>
                                          <p:spTgt spid="155"/>
                                        </p:tgtEl>
                                        <p:attrNameLst>
                                          <p:attrName>style.visibility</p:attrName>
                                        </p:attrNameLst>
                                      </p:cBhvr>
                                      <p:tavLst>
                                        <p:tav tm="0">
                                          <p:val>
                                            <p:strVal val="hidden"/>
                                          </p:val>
                                        </p:tav>
                                        <p:tav tm="50000">
                                          <p:val>
                                            <p:strVal val="visible"/>
                                          </p:val>
                                        </p:tav>
                                      </p:tavLst>
                                    </p:anim>
                                  </p:childTnLst>
                                </p:cTn>
                              </p:par>
                              <p:par>
                                <p:cTn id="30" presetID="22" presetClass="entr" presetSubtype="8" fill="hold" nodeType="withEffect">
                                  <p:stCondLst>
                                    <p:cond delay="600"/>
                                  </p:stCondLst>
                                  <p:childTnLst>
                                    <p:set>
                                      <p:cBhvr>
                                        <p:cTn id="31" dur="1" fill="hold">
                                          <p:stCondLst>
                                            <p:cond delay="0"/>
                                          </p:stCondLst>
                                        </p:cTn>
                                        <p:tgtEl>
                                          <p:spTgt spid="95"/>
                                        </p:tgtEl>
                                        <p:attrNameLst>
                                          <p:attrName>style.visibility</p:attrName>
                                        </p:attrNameLst>
                                      </p:cBhvr>
                                      <p:to>
                                        <p:strVal val="visible"/>
                                      </p:to>
                                    </p:set>
                                    <p:animEffect transition="in" filter="wipe(left)">
                                      <p:cBhvr>
                                        <p:cTn id="32" dur="500"/>
                                        <p:tgtEl>
                                          <p:spTgt spid="95"/>
                                        </p:tgtEl>
                                      </p:cBhvr>
                                    </p:animEffect>
                                  </p:childTnLst>
                                </p:cTn>
                              </p:par>
                              <p:par>
                                <p:cTn id="33" presetID="2" presetClass="entr" presetSubtype="4" fill="hold" nodeType="withEffect">
                                  <p:stCondLst>
                                    <p:cond delay="60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500" fill="hold"/>
                                        <p:tgtEl>
                                          <p:spTgt spid="52"/>
                                        </p:tgtEl>
                                        <p:attrNameLst>
                                          <p:attrName>ppt_x</p:attrName>
                                        </p:attrNameLst>
                                      </p:cBhvr>
                                      <p:tavLst>
                                        <p:tav tm="0">
                                          <p:val>
                                            <p:strVal val="#ppt_x"/>
                                          </p:val>
                                        </p:tav>
                                        <p:tav tm="100000">
                                          <p:val>
                                            <p:strVal val="#ppt_x"/>
                                          </p:val>
                                        </p:tav>
                                      </p:tavLst>
                                    </p:anim>
                                    <p:anim calcmode="lin" valueType="num">
                                      <p:cBhvr additive="base">
                                        <p:cTn id="3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29"/>
                                        </p:tgtEl>
                                        <p:attrNameLst>
                                          <p:attrName>style.visibility</p:attrName>
                                        </p:attrNameLst>
                                      </p:cBhvr>
                                      <p:to>
                                        <p:strVal val="visible"/>
                                      </p:to>
                                    </p:set>
                                    <p:animEffect transition="in" filter="wipe(up)">
                                      <p:cBhvr>
                                        <p:cTn id="41" dur="1000"/>
                                        <p:tgtEl>
                                          <p:spTgt spid="229"/>
                                        </p:tgtEl>
                                      </p:cBhvr>
                                    </p:animEffect>
                                  </p:childTnLst>
                                </p:cTn>
                              </p:par>
                            </p:childTnLst>
                          </p:cTn>
                        </p:par>
                        <p:par>
                          <p:cTn id="42" fill="hold">
                            <p:stCondLst>
                              <p:cond delay="1000"/>
                            </p:stCondLst>
                            <p:childTnLst>
                              <p:par>
                                <p:cTn id="43" presetID="22" presetClass="entr" presetSubtype="1" fill="hold" grpId="0" nodeType="afterEffect">
                                  <p:stCondLst>
                                    <p:cond delay="0"/>
                                  </p:stCondLst>
                                  <p:childTnLst>
                                    <p:set>
                                      <p:cBhvr>
                                        <p:cTn id="44" dur="1" fill="hold">
                                          <p:stCondLst>
                                            <p:cond delay="0"/>
                                          </p:stCondLst>
                                        </p:cTn>
                                        <p:tgtEl>
                                          <p:spTgt spid="143"/>
                                        </p:tgtEl>
                                        <p:attrNameLst>
                                          <p:attrName>style.visibility</p:attrName>
                                        </p:attrNameLst>
                                      </p:cBhvr>
                                      <p:to>
                                        <p:strVal val="visible"/>
                                      </p:to>
                                    </p:set>
                                    <p:animEffect transition="in" filter="wipe(up)">
                                      <p:cBhvr>
                                        <p:cTn id="45" dur="1000"/>
                                        <p:tgtEl>
                                          <p:spTgt spid="143"/>
                                        </p:tgtEl>
                                      </p:cBhvr>
                                    </p:animEffect>
                                  </p:childTnLst>
                                </p:cTn>
                              </p:par>
                            </p:childTnLst>
                          </p:cTn>
                        </p:par>
                        <p:par>
                          <p:cTn id="46" fill="hold">
                            <p:stCondLst>
                              <p:cond delay="2000"/>
                            </p:stCondLst>
                            <p:childTnLst>
                              <p:par>
                                <p:cTn id="47" presetID="2" presetClass="entr" presetSubtype="1" fill="hold" nodeType="afterEffect">
                                  <p:stCondLst>
                                    <p:cond delay="0"/>
                                  </p:stCondLst>
                                  <p:childTnLst>
                                    <p:set>
                                      <p:cBhvr>
                                        <p:cTn id="48" dur="1" fill="hold">
                                          <p:stCondLst>
                                            <p:cond delay="0"/>
                                          </p:stCondLst>
                                        </p:cTn>
                                        <p:tgtEl>
                                          <p:spTgt spid="230">
                                            <p:txEl>
                                              <p:pRg st="0" end="0"/>
                                            </p:txEl>
                                          </p:spTgt>
                                        </p:tgtEl>
                                        <p:attrNameLst>
                                          <p:attrName>style.visibility</p:attrName>
                                        </p:attrNameLst>
                                      </p:cBhvr>
                                      <p:to>
                                        <p:strVal val="visible"/>
                                      </p:to>
                                    </p:set>
                                    <p:anim calcmode="lin" valueType="num">
                                      <p:cBhvr additive="base">
                                        <p:cTn id="49" dur="500" fill="hold"/>
                                        <p:tgtEl>
                                          <p:spTgt spid="23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30">
                                            <p:txEl>
                                              <p:pRg st="0" end="0"/>
                                            </p:txEl>
                                          </p:spTgt>
                                        </p:tgtEl>
                                        <p:attrNameLst>
                                          <p:attrName>ppt_y</p:attrName>
                                        </p:attrNameLst>
                                      </p:cBhvr>
                                      <p:tavLst>
                                        <p:tav tm="0">
                                          <p:val>
                                            <p:strVal val="0-#ppt_h/2"/>
                                          </p:val>
                                        </p:tav>
                                        <p:tav tm="100000">
                                          <p:val>
                                            <p:strVal val="#ppt_y"/>
                                          </p:val>
                                        </p:tav>
                                      </p:tavLst>
                                    </p:anim>
                                  </p:childTnLst>
                                </p:cTn>
                              </p:par>
                            </p:childTnLst>
                          </p:cTn>
                        </p:par>
                        <p:par>
                          <p:cTn id="51" fill="hold">
                            <p:stCondLst>
                              <p:cond delay="2500"/>
                            </p:stCondLst>
                            <p:childTnLst>
                              <p:par>
                                <p:cTn id="52" presetID="2" presetClass="entr" presetSubtype="1" fill="hold" nodeType="afterEffect">
                                  <p:stCondLst>
                                    <p:cond delay="0"/>
                                  </p:stCondLst>
                                  <p:childTnLst>
                                    <p:set>
                                      <p:cBhvr>
                                        <p:cTn id="53" dur="1" fill="hold">
                                          <p:stCondLst>
                                            <p:cond delay="0"/>
                                          </p:stCondLst>
                                        </p:cTn>
                                        <p:tgtEl>
                                          <p:spTgt spid="230">
                                            <p:txEl>
                                              <p:pRg st="1" end="1"/>
                                            </p:txEl>
                                          </p:spTgt>
                                        </p:tgtEl>
                                        <p:attrNameLst>
                                          <p:attrName>style.visibility</p:attrName>
                                        </p:attrNameLst>
                                      </p:cBhvr>
                                      <p:to>
                                        <p:strVal val="visible"/>
                                      </p:to>
                                    </p:set>
                                    <p:anim calcmode="lin" valueType="num">
                                      <p:cBhvr additive="base">
                                        <p:cTn id="54" dur="500" fill="hold"/>
                                        <p:tgtEl>
                                          <p:spTgt spid="230">
                                            <p:txEl>
                                              <p:pRg st="1" end="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30">
                                            <p:txEl>
                                              <p:pRg st="1" end="1"/>
                                            </p:txEl>
                                          </p:spTgt>
                                        </p:tgtEl>
                                        <p:attrNameLst>
                                          <p:attrName>ppt_y</p:attrName>
                                        </p:attrNameLst>
                                      </p:cBhvr>
                                      <p:tavLst>
                                        <p:tav tm="0">
                                          <p:val>
                                            <p:strVal val="0-#ppt_h/2"/>
                                          </p:val>
                                        </p:tav>
                                        <p:tav tm="100000">
                                          <p:val>
                                            <p:strVal val="#ppt_y"/>
                                          </p:val>
                                        </p:tav>
                                      </p:tavLst>
                                    </p:anim>
                                  </p:childTnLst>
                                </p:cTn>
                              </p:par>
                            </p:childTnLst>
                          </p:cTn>
                        </p:par>
                        <p:par>
                          <p:cTn id="56" fill="hold">
                            <p:stCondLst>
                              <p:cond delay="3000"/>
                            </p:stCondLst>
                            <p:childTnLst>
                              <p:par>
                                <p:cTn id="57" presetID="2" presetClass="entr" presetSubtype="1" fill="hold" nodeType="afterEffect">
                                  <p:stCondLst>
                                    <p:cond delay="0"/>
                                  </p:stCondLst>
                                  <p:childTnLst>
                                    <p:set>
                                      <p:cBhvr>
                                        <p:cTn id="58" dur="1" fill="hold">
                                          <p:stCondLst>
                                            <p:cond delay="0"/>
                                          </p:stCondLst>
                                        </p:cTn>
                                        <p:tgtEl>
                                          <p:spTgt spid="230">
                                            <p:txEl>
                                              <p:pRg st="2" end="2"/>
                                            </p:txEl>
                                          </p:spTgt>
                                        </p:tgtEl>
                                        <p:attrNameLst>
                                          <p:attrName>style.visibility</p:attrName>
                                        </p:attrNameLst>
                                      </p:cBhvr>
                                      <p:to>
                                        <p:strVal val="visible"/>
                                      </p:to>
                                    </p:set>
                                    <p:anim calcmode="lin" valueType="num">
                                      <p:cBhvr additive="base">
                                        <p:cTn id="59" dur="500" fill="hold"/>
                                        <p:tgtEl>
                                          <p:spTgt spid="230">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30">
                                            <p:txEl>
                                              <p:pRg st="2" end="2"/>
                                            </p:txEl>
                                          </p:spTgt>
                                        </p:tgtEl>
                                        <p:attrNameLst>
                                          <p:attrName>ppt_y</p:attrName>
                                        </p:attrNameLst>
                                      </p:cBhvr>
                                      <p:tavLst>
                                        <p:tav tm="0">
                                          <p:val>
                                            <p:strVal val="0-#ppt_h/2"/>
                                          </p:val>
                                        </p:tav>
                                        <p:tav tm="100000">
                                          <p:val>
                                            <p:strVal val="#ppt_y"/>
                                          </p:val>
                                        </p:tav>
                                      </p:tavLst>
                                    </p:anim>
                                  </p:childTnLst>
                                </p:cTn>
                              </p:par>
                            </p:childTnLst>
                          </p:cTn>
                        </p:par>
                        <p:par>
                          <p:cTn id="61" fill="hold">
                            <p:stCondLst>
                              <p:cond delay="3500"/>
                            </p:stCondLst>
                            <p:childTnLst>
                              <p:par>
                                <p:cTn id="62" presetID="2" presetClass="entr" presetSubtype="1" fill="hold" nodeType="afterEffect">
                                  <p:stCondLst>
                                    <p:cond delay="0"/>
                                  </p:stCondLst>
                                  <p:childTnLst>
                                    <p:set>
                                      <p:cBhvr>
                                        <p:cTn id="63" dur="1" fill="hold">
                                          <p:stCondLst>
                                            <p:cond delay="0"/>
                                          </p:stCondLst>
                                        </p:cTn>
                                        <p:tgtEl>
                                          <p:spTgt spid="230">
                                            <p:txEl>
                                              <p:pRg st="3" end="3"/>
                                            </p:txEl>
                                          </p:spTgt>
                                        </p:tgtEl>
                                        <p:attrNameLst>
                                          <p:attrName>style.visibility</p:attrName>
                                        </p:attrNameLst>
                                      </p:cBhvr>
                                      <p:to>
                                        <p:strVal val="visible"/>
                                      </p:to>
                                    </p:set>
                                    <p:anim calcmode="lin" valueType="num">
                                      <p:cBhvr additive="base">
                                        <p:cTn id="64" dur="500" fill="hold"/>
                                        <p:tgtEl>
                                          <p:spTgt spid="230">
                                            <p:txEl>
                                              <p:pRg st="3" end="3"/>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230">
                                            <p:txEl>
                                              <p:pRg st="3" end="3"/>
                                            </p:txEl>
                                          </p:spTgt>
                                        </p:tgtEl>
                                        <p:attrNameLst>
                                          <p:attrName>ppt_y</p:attrName>
                                        </p:attrNameLst>
                                      </p:cBhvr>
                                      <p:tavLst>
                                        <p:tav tm="0">
                                          <p:val>
                                            <p:strVal val="0-#ppt_h/2"/>
                                          </p:val>
                                        </p:tav>
                                        <p:tav tm="100000">
                                          <p:val>
                                            <p:strVal val="#ppt_y"/>
                                          </p:val>
                                        </p:tav>
                                      </p:tavLst>
                                    </p:anim>
                                  </p:childTnLst>
                                </p:cTn>
                              </p:par>
                            </p:childTnLst>
                          </p:cTn>
                        </p:par>
                        <p:par>
                          <p:cTn id="66" fill="hold">
                            <p:stCondLst>
                              <p:cond delay="4000"/>
                            </p:stCondLst>
                            <p:childTnLst>
                              <p:par>
                                <p:cTn id="67" presetID="2" presetClass="entr" presetSubtype="1" fill="hold" nodeType="afterEffect">
                                  <p:stCondLst>
                                    <p:cond delay="0"/>
                                  </p:stCondLst>
                                  <p:childTnLst>
                                    <p:set>
                                      <p:cBhvr>
                                        <p:cTn id="68" dur="1" fill="hold">
                                          <p:stCondLst>
                                            <p:cond delay="0"/>
                                          </p:stCondLst>
                                        </p:cTn>
                                        <p:tgtEl>
                                          <p:spTgt spid="230">
                                            <p:txEl>
                                              <p:pRg st="4" end="4"/>
                                            </p:txEl>
                                          </p:spTgt>
                                        </p:tgtEl>
                                        <p:attrNameLst>
                                          <p:attrName>style.visibility</p:attrName>
                                        </p:attrNameLst>
                                      </p:cBhvr>
                                      <p:to>
                                        <p:strVal val="visible"/>
                                      </p:to>
                                    </p:set>
                                    <p:anim calcmode="lin" valueType="num">
                                      <p:cBhvr additive="base">
                                        <p:cTn id="69" dur="500" fill="hold"/>
                                        <p:tgtEl>
                                          <p:spTgt spid="230">
                                            <p:txEl>
                                              <p:pRg st="4" end="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30">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230">
                                            <p:txEl>
                                              <p:pRg st="0" end="0"/>
                                            </p:txEl>
                                          </p:spTgt>
                                        </p:tgtEl>
                                        <p:attrNameLst>
                                          <p:attrName>style.visibility</p:attrName>
                                        </p:attrNameLst>
                                      </p:cBhvr>
                                      <p:to>
                                        <p:strVal val="hidden"/>
                                      </p:to>
                                    </p:set>
                                  </p:childTnLst>
                                </p:cTn>
                              </p:par>
                              <p:par>
                                <p:cTn id="75" presetID="1" presetClass="exit" presetSubtype="0" fill="hold" grpId="0" nodeType="withEffect">
                                  <p:stCondLst>
                                    <p:cond delay="0"/>
                                  </p:stCondLst>
                                  <p:childTnLst>
                                    <p:set>
                                      <p:cBhvr>
                                        <p:cTn id="76" dur="1" fill="hold">
                                          <p:stCondLst>
                                            <p:cond delay="0"/>
                                          </p:stCondLst>
                                        </p:cTn>
                                        <p:tgtEl>
                                          <p:spTgt spid="230">
                                            <p:txEl>
                                              <p:pRg st="1" end="1"/>
                                            </p:txEl>
                                          </p:spTgt>
                                        </p:tgtEl>
                                        <p:attrNameLst>
                                          <p:attrName>style.visibility</p:attrName>
                                        </p:attrNameLst>
                                      </p:cBhvr>
                                      <p:to>
                                        <p:strVal val="hidden"/>
                                      </p:to>
                                    </p:set>
                                  </p:childTnLst>
                                </p:cTn>
                              </p:par>
                              <p:par>
                                <p:cTn id="77" presetID="1" presetClass="exit" presetSubtype="0" fill="hold" grpId="0" nodeType="withEffect">
                                  <p:stCondLst>
                                    <p:cond delay="0"/>
                                  </p:stCondLst>
                                  <p:childTnLst>
                                    <p:set>
                                      <p:cBhvr>
                                        <p:cTn id="78" dur="1" fill="hold">
                                          <p:stCondLst>
                                            <p:cond delay="0"/>
                                          </p:stCondLst>
                                        </p:cTn>
                                        <p:tgtEl>
                                          <p:spTgt spid="230">
                                            <p:txEl>
                                              <p:pRg st="2" end="2"/>
                                            </p:txEl>
                                          </p:spTgt>
                                        </p:tgtEl>
                                        <p:attrNameLst>
                                          <p:attrName>style.visibility</p:attrName>
                                        </p:attrNameLst>
                                      </p:cBhvr>
                                      <p:to>
                                        <p:strVal val="hidden"/>
                                      </p:to>
                                    </p:set>
                                  </p:childTnLst>
                                </p:cTn>
                              </p:par>
                              <p:par>
                                <p:cTn id="79" presetID="1" presetClass="exit" presetSubtype="0" fill="hold" grpId="0" nodeType="withEffect">
                                  <p:stCondLst>
                                    <p:cond delay="0"/>
                                  </p:stCondLst>
                                  <p:childTnLst>
                                    <p:set>
                                      <p:cBhvr>
                                        <p:cTn id="80" dur="1" fill="hold">
                                          <p:stCondLst>
                                            <p:cond delay="0"/>
                                          </p:stCondLst>
                                        </p:cTn>
                                        <p:tgtEl>
                                          <p:spTgt spid="230">
                                            <p:txEl>
                                              <p:pRg st="3" end="3"/>
                                            </p:txEl>
                                          </p:spTgt>
                                        </p:tgtEl>
                                        <p:attrNameLst>
                                          <p:attrName>style.visibility</p:attrName>
                                        </p:attrNameLst>
                                      </p:cBhvr>
                                      <p:to>
                                        <p:strVal val="hidden"/>
                                      </p:to>
                                    </p:set>
                                  </p:childTnLst>
                                </p:cTn>
                              </p:par>
                              <p:par>
                                <p:cTn id="81" presetID="1" presetClass="exit" presetSubtype="0" fill="hold" grpId="0" nodeType="withEffect">
                                  <p:stCondLst>
                                    <p:cond delay="0"/>
                                  </p:stCondLst>
                                  <p:childTnLst>
                                    <p:set>
                                      <p:cBhvr>
                                        <p:cTn id="82" dur="1" fill="hold">
                                          <p:stCondLst>
                                            <p:cond delay="0"/>
                                          </p:stCondLst>
                                        </p:cTn>
                                        <p:tgtEl>
                                          <p:spTgt spid="230">
                                            <p:txEl>
                                              <p:pRg st="4" end="4"/>
                                            </p:txEl>
                                          </p:spTgt>
                                        </p:tgtEl>
                                        <p:attrNameLst>
                                          <p:attrName>style.visibility</p:attrName>
                                        </p:attrNameLst>
                                      </p:cBhvr>
                                      <p:to>
                                        <p:strVal val="hidden"/>
                                      </p:to>
                                    </p:set>
                                  </p:childTnLst>
                                </p:cTn>
                              </p:par>
                            </p:childTnLst>
                          </p:cTn>
                        </p:par>
                        <p:par>
                          <p:cTn id="83" fill="hold">
                            <p:stCondLst>
                              <p:cond delay="0"/>
                            </p:stCondLst>
                            <p:childTnLst>
                              <p:par>
                                <p:cTn id="84" presetID="22" presetClass="entr" presetSubtype="4" fill="hold" nodeType="afterEffect">
                                  <p:stCondLst>
                                    <p:cond delay="0"/>
                                  </p:stCondLst>
                                  <p:childTnLst>
                                    <p:set>
                                      <p:cBhvr>
                                        <p:cTn id="85" dur="1" fill="hold">
                                          <p:stCondLst>
                                            <p:cond delay="0"/>
                                          </p:stCondLst>
                                        </p:cTn>
                                        <p:tgtEl>
                                          <p:spTgt spid="161">
                                            <p:txEl>
                                              <p:pRg st="0" end="0"/>
                                            </p:txEl>
                                          </p:spTgt>
                                        </p:tgtEl>
                                        <p:attrNameLst>
                                          <p:attrName>style.visibility</p:attrName>
                                        </p:attrNameLst>
                                      </p:cBhvr>
                                      <p:to>
                                        <p:strVal val="visible"/>
                                      </p:to>
                                    </p:set>
                                    <p:animEffect transition="in" filter="wipe(down)">
                                      <p:cBhvr>
                                        <p:cTn id="86" dur="500"/>
                                        <p:tgtEl>
                                          <p:spTgt spid="161">
                                            <p:txEl>
                                              <p:pRg st="0" end="0"/>
                                            </p:txEl>
                                          </p:spTgt>
                                        </p:tgtEl>
                                      </p:cBhvr>
                                    </p:animEffect>
                                  </p:childTnLst>
                                </p:cTn>
                              </p:par>
                            </p:childTnLst>
                          </p:cTn>
                        </p:par>
                        <p:par>
                          <p:cTn id="87" fill="hold">
                            <p:stCondLst>
                              <p:cond delay="500"/>
                            </p:stCondLst>
                            <p:childTnLst>
                              <p:par>
                                <p:cTn id="88" presetID="31" presetClass="entr" presetSubtype="0" fill="hold" nodeType="afterEffect">
                                  <p:stCondLst>
                                    <p:cond delay="0"/>
                                  </p:stCondLst>
                                  <p:childTnLst>
                                    <p:set>
                                      <p:cBhvr>
                                        <p:cTn id="89" dur="1" fill="hold">
                                          <p:stCondLst>
                                            <p:cond delay="0"/>
                                          </p:stCondLst>
                                        </p:cTn>
                                        <p:tgtEl>
                                          <p:spTgt spid="160"/>
                                        </p:tgtEl>
                                        <p:attrNameLst>
                                          <p:attrName>style.visibility</p:attrName>
                                        </p:attrNameLst>
                                      </p:cBhvr>
                                      <p:to>
                                        <p:strVal val="visible"/>
                                      </p:to>
                                    </p:set>
                                    <p:anim calcmode="lin" valueType="num">
                                      <p:cBhvr>
                                        <p:cTn id="90" dur="1000" fill="hold"/>
                                        <p:tgtEl>
                                          <p:spTgt spid="160"/>
                                        </p:tgtEl>
                                        <p:attrNameLst>
                                          <p:attrName>ppt_w</p:attrName>
                                        </p:attrNameLst>
                                      </p:cBhvr>
                                      <p:tavLst>
                                        <p:tav tm="0">
                                          <p:val>
                                            <p:fltVal val="0"/>
                                          </p:val>
                                        </p:tav>
                                        <p:tav tm="100000">
                                          <p:val>
                                            <p:strVal val="#ppt_w"/>
                                          </p:val>
                                        </p:tav>
                                      </p:tavLst>
                                    </p:anim>
                                    <p:anim calcmode="lin" valueType="num">
                                      <p:cBhvr>
                                        <p:cTn id="91" dur="1000" fill="hold"/>
                                        <p:tgtEl>
                                          <p:spTgt spid="160"/>
                                        </p:tgtEl>
                                        <p:attrNameLst>
                                          <p:attrName>ppt_h</p:attrName>
                                        </p:attrNameLst>
                                      </p:cBhvr>
                                      <p:tavLst>
                                        <p:tav tm="0">
                                          <p:val>
                                            <p:fltVal val="0"/>
                                          </p:val>
                                        </p:tav>
                                        <p:tav tm="100000">
                                          <p:val>
                                            <p:strVal val="#ppt_h"/>
                                          </p:val>
                                        </p:tav>
                                      </p:tavLst>
                                    </p:anim>
                                    <p:anim calcmode="lin" valueType="num">
                                      <p:cBhvr>
                                        <p:cTn id="92" dur="1000" fill="hold"/>
                                        <p:tgtEl>
                                          <p:spTgt spid="160"/>
                                        </p:tgtEl>
                                        <p:attrNameLst>
                                          <p:attrName>style.rotation</p:attrName>
                                        </p:attrNameLst>
                                      </p:cBhvr>
                                      <p:tavLst>
                                        <p:tav tm="0">
                                          <p:val>
                                            <p:fltVal val="90"/>
                                          </p:val>
                                        </p:tav>
                                        <p:tav tm="100000">
                                          <p:val>
                                            <p:fltVal val="0"/>
                                          </p:val>
                                        </p:tav>
                                      </p:tavLst>
                                    </p:anim>
                                    <p:animEffect transition="in" filter="fade">
                                      <p:cBhvr>
                                        <p:cTn id="93" dur="1000"/>
                                        <p:tgtEl>
                                          <p:spTgt spid="160"/>
                                        </p:tgtEl>
                                      </p:cBhvr>
                                    </p:animEffect>
                                  </p:childTnLst>
                                </p:cTn>
                              </p:par>
                              <p:par>
                                <p:cTn id="94" presetID="31" presetClass="entr" presetSubtype="0" fill="hold" nodeType="withEffect">
                                  <p:stCondLst>
                                    <p:cond delay="0"/>
                                  </p:stCondLst>
                                  <p:childTnLst>
                                    <p:set>
                                      <p:cBhvr>
                                        <p:cTn id="95" dur="1" fill="hold">
                                          <p:stCondLst>
                                            <p:cond delay="0"/>
                                          </p:stCondLst>
                                        </p:cTn>
                                        <p:tgtEl>
                                          <p:spTgt spid="234"/>
                                        </p:tgtEl>
                                        <p:attrNameLst>
                                          <p:attrName>style.visibility</p:attrName>
                                        </p:attrNameLst>
                                      </p:cBhvr>
                                      <p:to>
                                        <p:strVal val="visible"/>
                                      </p:to>
                                    </p:set>
                                    <p:anim calcmode="lin" valueType="num">
                                      <p:cBhvr>
                                        <p:cTn id="96" dur="1000" fill="hold"/>
                                        <p:tgtEl>
                                          <p:spTgt spid="234"/>
                                        </p:tgtEl>
                                        <p:attrNameLst>
                                          <p:attrName>ppt_w</p:attrName>
                                        </p:attrNameLst>
                                      </p:cBhvr>
                                      <p:tavLst>
                                        <p:tav tm="0">
                                          <p:val>
                                            <p:fltVal val="0"/>
                                          </p:val>
                                        </p:tav>
                                        <p:tav tm="100000">
                                          <p:val>
                                            <p:strVal val="#ppt_w"/>
                                          </p:val>
                                        </p:tav>
                                      </p:tavLst>
                                    </p:anim>
                                    <p:anim calcmode="lin" valueType="num">
                                      <p:cBhvr>
                                        <p:cTn id="97" dur="1000" fill="hold"/>
                                        <p:tgtEl>
                                          <p:spTgt spid="234"/>
                                        </p:tgtEl>
                                        <p:attrNameLst>
                                          <p:attrName>ppt_h</p:attrName>
                                        </p:attrNameLst>
                                      </p:cBhvr>
                                      <p:tavLst>
                                        <p:tav tm="0">
                                          <p:val>
                                            <p:fltVal val="0"/>
                                          </p:val>
                                        </p:tav>
                                        <p:tav tm="100000">
                                          <p:val>
                                            <p:strVal val="#ppt_h"/>
                                          </p:val>
                                        </p:tav>
                                      </p:tavLst>
                                    </p:anim>
                                    <p:anim calcmode="lin" valueType="num">
                                      <p:cBhvr>
                                        <p:cTn id="98" dur="1000" fill="hold"/>
                                        <p:tgtEl>
                                          <p:spTgt spid="234"/>
                                        </p:tgtEl>
                                        <p:attrNameLst>
                                          <p:attrName>style.rotation</p:attrName>
                                        </p:attrNameLst>
                                      </p:cBhvr>
                                      <p:tavLst>
                                        <p:tav tm="0">
                                          <p:val>
                                            <p:fltVal val="90"/>
                                          </p:val>
                                        </p:tav>
                                        <p:tav tm="100000">
                                          <p:val>
                                            <p:fltVal val="0"/>
                                          </p:val>
                                        </p:tav>
                                      </p:tavLst>
                                    </p:anim>
                                    <p:animEffect transition="in" filter="fade">
                                      <p:cBhvr>
                                        <p:cTn id="99" dur="1000"/>
                                        <p:tgtEl>
                                          <p:spTgt spid="234"/>
                                        </p:tgtEl>
                                      </p:cBhvr>
                                    </p:animEffect>
                                  </p:childTnLst>
                                </p:cTn>
                              </p:par>
                              <p:par>
                                <p:cTn id="100" presetID="31" presetClass="entr" presetSubtype="0" fill="hold" nodeType="withEffect">
                                  <p:stCondLst>
                                    <p:cond delay="0"/>
                                  </p:stCondLst>
                                  <p:childTnLst>
                                    <p:set>
                                      <p:cBhvr>
                                        <p:cTn id="101" dur="1" fill="hold">
                                          <p:stCondLst>
                                            <p:cond delay="0"/>
                                          </p:stCondLst>
                                        </p:cTn>
                                        <p:tgtEl>
                                          <p:spTgt spid="232"/>
                                        </p:tgtEl>
                                        <p:attrNameLst>
                                          <p:attrName>style.visibility</p:attrName>
                                        </p:attrNameLst>
                                      </p:cBhvr>
                                      <p:to>
                                        <p:strVal val="visible"/>
                                      </p:to>
                                    </p:set>
                                    <p:anim calcmode="lin" valueType="num">
                                      <p:cBhvr>
                                        <p:cTn id="102" dur="1000" fill="hold"/>
                                        <p:tgtEl>
                                          <p:spTgt spid="232"/>
                                        </p:tgtEl>
                                        <p:attrNameLst>
                                          <p:attrName>ppt_w</p:attrName>
                                        </p:attrNameLst>
                                      </p:cBhvr>
                                      <p:tavLst>
                                        <p:tav tm="0">
                                          <p:val>
                                            <p:fltVal val="0"/>
                                          </p:val>
                                        </p:tav>
                                        <p:tav tm="100000">
                                          <p:val>
                                            <p:strVal val="#ppt_w"/>
                                          </p:val>
                                        </p:tav>
                                      </p:tavLst>
                                    </p:anim>
                                    <p:anim calcmode="lin" valueType="num">
                                      <p:cBhvr>
                                        <p:cTn id="103" dur="1000" fill="hold"/>
                                        <p:tgtEl>
                                          <p:spTgt spid="232"/>
                                        </p:tgtEl>
                                        <p:attrNameLst>
                                          <p:attrName>ppt_h</p:attrName>
                                        </p:attrNameLst>
                                      </p:cBhvr>
                                      <p:tavLst>
                                        <p:tav tm="0">
                                          <p:val>
                                            <p:fltVal val="0"/>
                                          </p:val>
                                        </p:tav>
                                        <p:tav tm="100000">
                                          <p:val>
                                            <p:strVal val="#ppt_h"/>
                                          </p:val>
                                        </p:tav>
                                      </p:tavLst>
                                    </p:anim>
                                    <p:anim calcmode="lin" valueType="num">
                                      <p:cBhvr>
                                        <p:cTn id="104" dur="1000" fill="hold"/>
                                        <p:tgtEl>
                                          <p:spTgt spid="232"/>
                                        </p:tgtEl>
                                        <p:attrNameLst>
                                          <p:attrName>style.rotation</p:attrName>
                                        </p:attrNameLst>
                                      </p:cBhvr>
                                      <p:tavLst>
                                        <p:tav tm="0">
                                          <p:val>
                                            <p:fltVal val="90"/>
                                          </p:val>
                                        </p:tav>
                                        <p:tav tm="100000">
                                          <p:val>
                                            <p:fltVal val="0"/>
                                          </p:val>
                                        </p:tav>
                                      </p:tavLst>
                                    </p:anim>
                                    <p:animEffect transition="in" filter="fade">
                                      <p:cBhvr>
                                        <p:cTn id="105" dur="10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p:bldP spid="143" grpId="0" animBg="1"/>
      <p:bldP spid="230"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 name="Group 148">
            <a:extLst>
              <a:ext uri="{FF2B5EF4-FFF2-40B4-BE49-F238E27FC236}">
                <a16:creationId xmlns:a16="http://schemas.microsoft.com/office/drawing/2014/main" id="{E8E9B862-D627-44FE-B313-DD086DB33D82}"/>
              </a:ext>
            </a:extLst>
          </p:cNvPr>
          <p:cNvGrpSpPr/>
          <p:nvPr/>
        </p:nvGrpSpPr>
        <p:grpSpPr>
          <a:xfrm>
            <a:off x="706622" y="426892"/>
            <a:ext cx="10771869" cy="6138767"/>
            <a:chOff x="706622" y="426892"/>
            <a:chExt cx="10771869" cy="6138767"/>
          </a:xfrm>
        </p:grpSpPr>
        <p:grpSp>
          <p:nvGrpSpPr>
            <p:cNvPr id="2" name="Group 1">
              <a:extLst>
                <a:ext uri="{FF2B5EF4-FFF2-40B4-BE49-F238E27FC236}">
                  <a16:creationId xmlns:a16="http://schemas.microsoft.com/office/drawing/2014/main" id="{0DCB7A3F-5BDC-4128-8A09-F205F7FE40D0}"/>
                </a:ext>
              </a:extLst>
            </p:cNvPr>
            <p:cNvGrpSpPr/>
            <p:nvPr/>
          </p:nvGrpSpPr>
          <p:grpSpPr>
            <a:xfrm>
              <a:off x="713509" y="426892"/>
              <a:ext cx="10764982" cy="6133235"/>
              <a:chOff x="713509" y="426892"/>
              <a:chExt cx="10764982" cy="6133235"/>
            </a:xfrm>
          </p:grpSpPr>
          <p:sp>
            <p:nvSpPr>
              <p:cNvPr id="3" name="Rectangle: Rounded Corners 2">
                <a:extLst>
                  <a:ext uri="{FF2B5EF4-FFF2-40B4-BE49-F238E27FC236}">
                    <a16:creationId xmlns:a16="http://schemas.microsoft.com/office/drawing/2014/main" id="{9C61B951-352F-4C17-8871-A197032E192C}"/>
                  </a:ext>
                </a:extLst>
              </p:cNvPr>
              <p:cNvSpPr/>
              <p:nvPr/>
            </p:nvSpPr>
            <p:spPr>
              <a:xfrm>
                <a:off x="713509" y="547255"/>
                <a:ext cx="10764982" cy="6012872"/>
              </a:xfrm>
              <a:prstGeom prst="roundRect">
                <a:avLst>
                  <a:gd name="adj" fmla="val 9985"/>
                </a:avLst>
              </a:prstGeom>
              <a:solidFill>
                <a:srgbClr val="FF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2827046F-E619-48F6-9F41-CAA7812A9636}"/>
                  </a:ext>
                </a:extLst>
              </p:cNvPr>
              <p:cNvGrpSpPr/>
              <p:nvPr/>
            </p:nvGrpSpPr>
            <p:grpSpPr>
              <a:xfrm>
                <a:off x="713509" y="426892"/>
                <a:ext cx="10764982" cy="1167248"/>
                <a:chOff x="713509" y="426892"/>
                <a:chExt cx="10764982" cy="1167248"/>
              </a:xfrm>
            </p:grpSpPr>
            <p:sp>
              <p:nvSpPr>
                <p:cNvPr id="5" name="Rectangle: Rounded Corners 4">
                  <a:extLst>
                    <a:ext uri="{FF2B5EF4-FFF2-40B4-BE49-F238E27FC236}">
                      <a16:creationId xmlns:a16="http://schemas.microsoft.com/office/drawing/2014/main" id="{AEE9FE39-616E-4B71-896A-47B0465C1792}"/>
                    </a:ext>
                  </a:extLst>
                </p:cNvPr>
                <p:cNvSpPr/>
                <p:nvPr/>
              </p:nvSpPr>
              <p:spPr>
                <a:xfrm>
                  <a:off x="713509" y="520413"/>
                  <a:ext cx="10764982" cy="1073727"/>
                </a:xfrm>
                <a:prstGeom prst="roundRect">
                  <a:avLst>
                    <a:gd name="adj" fmla="val 5000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6C07C40-CB4E-4F25-9046-C82ED3664A90}"/>
                    </a:ext>
                  </a:extLst>
                </p:cNvPr>
                <p:cNvGrpSpPr/>
                <p:nvPr/>
              </p:nvGrpSpPr>
              <p:grpSpPr>
                <a:xfrm>
                  <a:off x="1302327" y="775855"/>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6" name="Rectangle 45">
                    <a:extLst>
                      <a:ext uri="{FF2B5EF4-FFF2-40B4-BE49-F238E27FC236}">
                        <a16:creationId xmlns:a16="http://schemas.microsoft.com/office/drawing/2014/main" id="{12E0F38F-75C4-4B7A-9F1E-45089B67BB90}"/>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1CDD146-1466-40B2-B121-1F75858E75F1}"/>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C7D1FB3-92EF-4565-BE33-C48ADE91A307}"/>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351515D-2FEF-4AC8-8362-1302617AB42C}"/>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4324801-292B-4114-9ADD-AF89729E09E2}"/>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CD095EB5-0E48-42DF-A9F3-6D27CFDD07B3}"/>
                    </a:ext>
                  </a:extLst>
                </p:cNvPr>
                <p:cNvGrpSpPr/>
                <p:nvPr/>
              </p:nvGrpSpPr>
              <p:grpSpPr>
                <a:xfrm>
                  <a:off x="3860234" y="789709"/>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1" name="Rectangle 40">
                    <a:extLst>
                      <a:ext uri="{FF2B5EF4-FFF2-40B4-BE49-F238E27FC236}">
                        <a16:creationId xmlns:a16="http://schemas.microsoft.com/office/drawing/2014/main" id="{D4F65B09-4950-45BF-8446-FFFB3E5B06F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73C73CA-ACE7-45F0-8DC9-AAAD09A48702}"/>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0565287-FA46-4014-8AF7-70A599C7FD36}"/>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39D389F-04BD-4171-A3E0-5D6E05B373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45FAEA1-7B24-4780-8939-7C8D02B50B74}"/>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D22ED510-15D4-4B40-8395-C17E3ADF66D0}"/>
                    </a:ext>
                  </a:extLst>
                </p:cNvPr>
                <p:cNvGrpSpPr/>
                <p:nvPr/>
              </p:nvGrpSpPr>
              <p:grpSpPr>
                <a:xfrm>
                  <a:off x="6418141" y="803563"/>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36" name="Rectangle 35">
                    <a:extLst>
                      <a:ext uri="{FF2B5EF4-FFF2-40B4-BE49-F238E27FC236}">
                        <a16:creationId xmlns:a16="http://schemas.microsoft.com/office/drawing/2014/main" id="{3DBAC390-87D8-4847-BAF1-BF3C77B04F6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2E897EE-C9C0-4F89-84E3-C48F23B04366}"/>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CB7B0C-7C4D-4BD8-AC96-BD50B620AA09}"/>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B8AEA7-EF72-4345-A080-73BE603E79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501FA5B-B5A1-4B6D-B41D-EFD3F8CFC55B}"/>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99F5D67D-6247-4A14-951B-BEABC969521A}"/>
                    </a:ext>
                  </a:extLst>
                </p:cNvPr>
                <p:cNvGrpSpPr/>
                <p:nvPr/>
              </p:nvGrpSpPr>
              <p:grpSpPr>
                <a:xfrm>
                  <a:off x="8976048" y="817417"/>
                  <a:ext cx="1827075" cy="401781"/>
                  <a:chOff x="1302327" y="775855"/>
                  <a:chExt cx="1827075" cy="401781"/>
                </a:xfrm>
                <a:solidFill>
                  <a:schemeClr val="bg1"/>
                </a:solidFill>
                <a:effectLst>
                  <a:outerShdw blurRad="50800" dist="38100" dir="2700000" algn="tl" rotWithShape="0">
                    <a:prstClr val="black">
                      <a:alpha val="40000"/>
                    </a:prstClr>
                  </a:outerShdw>
                </a:effectLst>
              </p:grpSpPr>
              <p:sp>
                <p:nvSpPr>
                  <p:cNvPr id="32" name="Rectangle 31">
                    <a:extLst>
                      <a:ext uri="{FF2B5EF4-FFF2-40B4-BE49-F238E27FC236}">
                        <a16:creationId xmlns:a16="http://schemas.microsoft.com/office/drawing/2014/main" id="{EA906324-9450-456F-AE61-5A65D254E7B1}"/>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721282E-6747-4AED-84EA-30D5978AC71A}"/>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9E566E0-2B34-4405-B7F1-6623F1BAA41E}"/>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FC8FBC0-29F9-4178-9D0D-FEAACCADBDE7}"/>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DE9966DC-6EE5-4ABC-BC72-E71D10BBC624}"/>
                    </a:ext>
                  </a:extLst>
                </p:cNvPr>
                <p:cNvGrpSpPr/>
                <p:nvPr/>
              </p:nvGrpSpPr>
              <p:grpSpPr>
                <a:xfrm>
                  <a:off x="1447800" y="426892"/>
                  <a:ext cx="3072258" cy="556780"/>
                  <a:chOff x="1447800" y="426892"/>
                  <a:chExt cx="3072258" cy="556780"/>
                </a:xfrm>
              </p:grpSpPr>
              <p:cxnSp>
                <p:nvCxnSpPr>
                  <p:cNvPr id="25" name="Straight Connector 24">
                    <a:extLst>
                      <a:ext uri="{FF2B5EF4-FFF2-40B4-BE49-F238E27FC236}">
                        <a16:creationId xmlns:a16="http://schemas.microsoft.com/office/drawing/2014/main" id="{CD05FF26-96CF-4687-917D-D8BDD392B67E}"/>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25A2558-D6D2-4910-8F5A-C46D162D38CC}"/>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6AED084-ABF6-45D5-AD05-1728AD217ADD}"/>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966D0D7-D466-4608-9B61-DA3DB0B40EC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A70EF5-A006-4020-87A9-D5C8DDADD236}"/>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2D99307-4F18-481C-BC1B-3D8F3F98412C}"/>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CA50CC6-4A8C-4E91-AF86-E1DD1E24851D}"/>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23B9551-4F5F-4167-BE59-7FB3A5F1D2C3}"/>
                    </a:ext>
                  </a:extLst>
                </p:cNvPr>
                <p:cNvGrpSpPr/>
                <p:nvPr/>
              </p:nvGrpSpPr>
              <p:grpSpPr>
                <a:xfrm>
                  <a:off x="5024034" y="440746"/>
                  <a:ext cx="3072258" cy="556780"/>
                  <a:chOff x="1447800" y="426892"/>
                  <a:chExt cx="3072258" cy="556780"/>
                </a:xfrm>
              </p:grpSpPr>
              <p:cxnSp>
                <p:nvCxnSpPr>
                  <p:cNvPr id="18" name="Straight Connector 17">
                    <a:extLst>
                      <a:ext uri="{FF2B5EF4-FFF2-40B4-BE49-F238E27FC236}">
                        <a16:creationId xmlns:a16="http://schemas.microsoft.com/office/drawing/2014/main" id="{A0122D7F-6DC3-4E6E-915F-331D330BFC03}"/>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4DB046-A7AD-44E5-930F-13B8177EF36E}"/>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FE0E16-BDF8-4EE5-9D15-4FED1DBD6ACC}"/>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0D9C5EB-339C-450D-AB75-FDBECF6F610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07795F-CFAA-4E93-AC87-445311EA64F0}"/>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55F26D3-0F07-47CD-9FC7-01CAAAA4F6D3}"/>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C663474-BB45-420E-9F8B-3BD65F78090C}"/>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90D7685B-B7D2-4EEF-A2A0-8DFD496D7EF5}"/>
                    </a:ext>
                  </a:extLst>
                </p:cNvPr>
                <p:cNvGrpSpPr/>
                <p:nvPr/>
              </p:nvGrpSpPr>
              <p:grpSpPr>
                <a:xfrm>
                  <a:off x="8600268" y="443345"/>
                  <a:ext cx="2043567" cy="554181"/>
                  <a:chOff x="1447800" y="429491"/>
                  <a:chExt cx="2043567" cy="554181"/>
                </a:xfrm>
              </p:grpSpPr>
              <p:cxnSp>
                <p:nvCxnSpPr>
                  <p:cNvPr id="13" name="Straight Connector 12">
                    <a:extLst>
                      <a:ext uri="{FF2B5EF4-FFF2-40B4-BE49-F238E27FC236}">
                        <a16:creationId xmlns:a16="http://schemas.microsoft.com/office/drawing/2014/main" id="{B7DCC0E9-6FE0-466D-A512-3E34E106BF97}"/>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119742-FB0E-4D9E-B4D5-F9622EBEC84F}"/>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88E114B-DFE2-4CC4-ADEF-230A913C50B2}"/>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C4C91C-7433-432B-B3FA-0BE349CFE96D}"/>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516C0C7-A73C-4AD1-8283-90162390CD24}"/>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grpSp>
        <p:grpSp>
          <p:nvGrpSpPr>
            <p:cNvPr id="148" name="Group 147">
              <a:extLst>
                <a:ext uri="{FF2B5EF4-FFF2-40B4-BE49-F238E27FC236}">
                  <a16:creationId xmlns:a16="http://schemas.microsoft.com/office/drawing/2014/main" id="{BA088CAC-7A52-470A-9587-C17690DFF568}"/>
                </a:ext>
              </a:extLst>
            </p:cNvPr>
            <p:cNvGrpSpPr/>
            <p:nvPr/>
          </p:nvGrpSpPr>
          <p:grpSpPr>
            <a:xfrm>
              <a:off x="706622" y="1560743"/>
              <a:ext cx="10771869" cy="5004916"/>
              <a:chOff x="706622" y="1560743"/>
              <a:chExt cx="10771869" cy="5004916"/>
            </a:xfrm>
          </p:grpSpPr>
          <p:grpSp>
            <p:nvGrpSpPr>
              <p:cNvPr id="106" name="Group 105">
                <a:extLst>
                  <a:ext uri="{FF2B5EF4-FFF2-40B4-BE49-F238E27FC236}">
                    <a16:creationId xmlns:a16="http://schemas.microsoft.com/office/drawing/2014/main" id="{5F224318-4FC7-497A-BB2A-A6B7D5B21BC2}"/>
                  </a:ext>
                </a:extLst>
              </p:cNvPr>
              <p:cNvGrpSpPr/>
              <p:nvPr/>
            </p:nvGrpSpPr>
            <p:grpSpPr>
              <a:xfrm>
                <a:off x="1066801" y="1560743"/>
                <a:ext cx="3084379" cy="4999384"/>
                <a:chOff x="1066801" y="1560743"/>
                <a:chExt cx="3084379" cy="4999384"/>
              </a:xfrm>
            </p:grpSpPr>
            <p:cxnSp>
              <p:nvCxnSpPr>
                <p:cNvPr id="98" name="Straight Connector 97">
                  <a:extLst>
                    <a:ext uri="{FF2B5EF4-FFF2-40B4-BE49-F238E27FC236}">
                      <a16:creationId xmlns:a16="http://schemas.microsoft.com/office/drawing/2014/main" id="{4B8148D3-B039-4ED8-B1C7-8F113EFB7493}"/>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C5D891B-219B-4BEA-80F5-DB88422EFF1E}"/>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1209A0D-1BE4-411E-B0BA-68C5707BBFBC}"/>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14B7426-5AEB-4BC8-89BF-2BCD000927A1}"/>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250308C-3538-41EF-8B47-205E7FAF6015}"/>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C05E01D-6863-4A10-9687-C9515463187C}"/>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0761E65-2F40-403E-A2B6-EEE3CB65884C}"/>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66A042A-5D88-478C-BA02-E29EE6A81A79}"/>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F96B4538-F915-42E3-95B6-44F573F3E39A}"/>
                  </a:ext>
                </a:extLst>
              </p:cNvPr>
              <p:cNvGrpSpPr/>
              <p:nvPr/>
            </p:nvGrpSpPr>
            <p:grpSpPr>
              <a:xfrm>
                <a:off x="4577238" y="1566275"/>
                <a:ext cx="3084379" cy="4999384"/>
                <a:chOff x="1066801" y="1560743"/>
                <a:chExt cx="3084379" cy="4999384"/>
              </a:xfrm>
            </p:grpSpPr>
            <p:cxnSp>
              <p:nvCxnSpPr>
                <p:cNvPr id="108" name="Straight Connector 107">
                  <a:extLst>
                    <a:ext uri="{FF2B5EF4-FFF2-40B4-BE49-F238E27FC236}">
                      <a16:creationId xmlns:a16="http://schemas.microsoft.com/office/drawing/2014/main" id="{BB7D2F32-986A-4D36-ADED-59E98348BBA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321F40A-E6BD-4921-B6A4-80D2DAAB5B8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E044C47-8782-47A0-98C8-571EEC553EE8}"/>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4F6923E-07FD-4C67-9949-293A857614F7}"/>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FD0C3BF-5B81-47B3-9370-4AA29651A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FDF3A49-928F-4FB0-B52C-7C9B6F0DE6D2}"/>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0629323-2318-4D32-BCE6-2E1A0C1FB429}"/>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8691FE3-4CFC-4662-AFAB-BF260588586C}"/>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B1468A5E-C796-487B-B3B9-87BC4BD8E614}"/>
                  </a:ext>
                </a:extLst>
              </p:cNvPr>
              <p:cNvGrpSpPr/>
              <p:nvPr/>
            </p:nvGrpSpPr>
            <p:grpSpPr>
              <a:xfrm>
                <a:off x="8083318" y="1560743"/>
                <a:ext cx="3015106" cy="4999384"/>
                <a:chOff x="1066801" y="1560743"/>
                <a:chExt cx="3015106" cy="4999384"/>
              </a:xfrm>
            </p:grpSpPr>
            <p:cxnSp>
              <p:nvCxnSpPr>
                <p:cNvPr id="117" name="Straight Connector 116">
                  <a:extLst>
                    <a:ext uri="{FF2B5EF4-FFF2-40B4-BE49-F238E27FC236}">
                      <a16:creationId xmlns:a16="http://schemas.microsoft.com/office/drawing/2014/main" id="{1F92191B-088F-48A6-9739-F324F61ACB4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A5EE45E-2A10-4DC4-962E-71012F50187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40234C5-4C89-4CAB-8CDB-5B12AC5828A0}"/>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0F1DBF2-58D0-4D7D-B67E-EED364E9A133}"/>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0E6F47A-EAC3-41EC-AE89-A3AE29B3E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D8619E2-6F7B-4FA0-A41D-4C52EE414C7E}"/>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52F9019-6A48-4FD5-BF93-FA5AB101C213}"/>
                    </a:ext>
                  </a:extLst>
                </p:cNvPr>
                <p:cNvCxnSpPr>
                  <a:cxnSpLocks/>
                </p:cNvCxnSpPr>
                <p:nvPr/>
              </p:nvCxnSpPr>
              <p:spPr>
                <a:xfrm>
                  <a:off x="4081907" y="1560743"/>
                  <a:ext cx="0" cy="496598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9258626-4094-40F6-8D36-2FDA2B982836}"/>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7AA4E84E-EBE3-4E01-8272-0B1C046CAA1F}"/>
                  </a:ext>
                </a:extLst>
              </p:cNvPr>
              <p:cNvGrpSpPr/>
              <p:nvPr/>
            </p:nvGrpSpPr>
            <p:grpSpPr>
              <a:xfrm>
                <a:off x="706622" y="2025021"/>
                <a:ext cx="10771869" cy="4333078"/>
                <a:chOff x="706622" y="2025021"/>
                <a:chExt cx="10771869" cy="4333078"/>
              </a:xfrm>
            </p:grpSpPr>
            <p:grpSp>
              <p:nvGrpSpPr>
                <p:cNvPr id="135" name="Group 134">
                  <a:extLst>
                    <a:ext uri="{FF2B5EF4-FFF2-40B4-BE49-F238E27FC236}">
                      <a16:creationId xmlns:a16="http://schemas.microsoft.com/office/drawing/2014/main" id="{F48DCBEC-520D-4A31-B9B3-3C5627111A6A}"/>
                    </a:ext>
                  </a:extLst>
                </p:cNvPr>
                <p:cNvGrpSpPr/>
                <p:nvPr/>
              </p:nvGrpSpPr>
              <p:grpSpPr>
                <a:xfrm>
                  <a:off x="706622" y="2025021"/>
                  <a:ext cx="10771869" cy="2627023"/>
                  <a:chOff x="706622" y="2025021"/>
                  <a:chExt cx="10771869" cy="2627023"/>
                </a:xfrm>
              </p:grpSpPr>
              <p:cxnSp>
                <p:nvCxnSpPr>
                  <p:cNvPr id="128" name="Straight Connector 127">
                    <a:extLst>
                      <a:ext uri="{FF2B5EF4-FFF2-40B4-BE49-F238E27FC236}">
                        <a16:creationId xmlns:a16="http://schemas.microsoft.com/office/drawing/2014/main" id="{D897C333-BBFD-4533-9607-FEB6251AF8DB}"/>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0912086-97B6-43DD-B4B4-77B8F84632BB}"/>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134DA09-517D-4CF1-9D99-D83653CB161E}"/>
                      </a:ext>
                    </a:extLst>
                  </p:cNvPr>
                  <p:cNvCxnSpPr/>
                  <p:nvPr/>
                </p:nvCxnSpPr>
                <p:spPr>
                  <a:xfrm>
                    <a:off x="713509" y="330196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DCDD96C-D2D4-4C5A-9B4C-DA3E2549419D}"/>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A1112F1-1767-4B60-BB55-ABC23C5D1C8C}"/>
                      </a:ext>
                    </a:extLst>
                  </p:cNvPr>
                  <p:cNvCxnSpPr/>
                  <p:nvPr/>
                </p:nvCxnSpPr>
                <p:spPr>
                  <a:xfrm>
                    <a:off x="706622" y="465204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4F8A48-728A-4B3F-9FE9-D7A14B7DC16C}"/>
                      </a:ext>
                    </a:extLst>
                  </p:cNvPr>
                  <p:cNvCxnSpPr/>
                  <p:nvPr/>
                </p:nvCxnSpPr>
                <p:spPr>
                  <a:xfrm>
                    <a:off x="706622" y="376746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3DBE5F3-8AB2-413E-8AA3-9664AB0C42D9}"/>
                      </a:ext>
                    </a:extLst>
                  </p:cNvPr>
                  <p:cNvCxnSpPr/>
                  <p:nvPr/>
                </p:nvCxnSpPr>
                <p:spPr>
                  <a:xfrm>
                    <a:off x="713509" y="418293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BF7911C2-1038-41F0-B218-C49D6B85BCC5}"/>
                    </a:ext>
                  </a:extLst>
                </p:cNvPr>
                <p:cNvGrpSpPr/>
                <p:nvPr/>
              </p:nvGrpSpPr>
              <p:grpSpPr>
                <a:xfrm>
                  <a:off x="713509" y="5077910"/>
                  <a:ext cx="10764982" cy="1280189"/>
                  <a:chOff x="713509" y="2025021"/>
                  <a:chExt cx="10764982" cy="1280189"/>
                </a:xfrm>
              </p:grpSpPr>
              <p:cxnSp>
                <p:nvCxnSpPr>
                  <p:cNvPr id="137" name="Straight Connector 136">
                    <a:extLst>
                      <a:ext uri="{FF2B5EF4-FFF2-40B4-BE49-F238E27FC236}">
                        <a16:creationId xmlns:a16="http://schemas.microsoft.com/office/drawing/2014/main" id="{B041E666-8FF8-48D5-9653-B5FF9628A271}"/>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EAA9C1A-0FFB-4BF7-87F1-FD2DDC6CD6E5}"/>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0C230E0-DD19-4D94-A2F3-78BE212ED6CE}"/>
                      </a:ext>
                    </a:extLst>
                  </p:cNvPr>
                  <p:cNvCxnSpPr>
                    <a:cxnSpLocks/>
                  </p:cNvCxnSpPr>
                  <p:nvPr/>
                </p:nvCxnSpPr>
                <p:spPr>
                  <a:xfrm>
                    <a:off x="874059" y="3301964"/>
                    <a:ext cx="10448365" cy="324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9CC47CE-1F52-4A80-AF41-24E8A3A22373}"/>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grpSp>
      </p:grpSp>
      <p:pic>
        <p:nvPicPr>
          <p:cNvPr id="95" name="Picture 94">
            <a:extLst>
              <a:ext uri="{FF2B5EF4-FFF2-40B4-BE49-F238E27FC236}">
                <a16:creationId xmlns:a16="http://schemas.microsoft.com/office/drawing/2014/main" id="{7D3F1ABD-9D56-4FA8-984D-0A6C32D5095F}"/>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t="45455" r="48277" b="34452"/>
          <a:stretch/>
        </p:blipFill>
        <p:spPr>
          <a:xfrm>
            <a:off x="3287317" y="1060740"/>
            <a:ext cx="7582444" cy="1460390"/>
          </a:xfrm>
          <a:prstGeom prst="rect">
            <a:avLst/>
          </a:prstGeom>
        </p:spPr>
      </p:pic>
      <p:grpSp>
        <p:nvGrpSpPr>
          <p:cNvPr id="150" name="Group 149">
            <a:extLst>
              <a:ext uri="{FF2B5EF4-FFF2-40B4-BE49-F238E27FC236}">
                <a16:creationId xmlns:a16="http://schemas.microsoft.com/office/drawing/2014/main" id="{5EB7A4CA-FBF6-40D3-B1AE-079CE65C3008}"/>
              </a:ext>
            </a:extLst>
          </p:cNvPr>
          <p:cNvGrpSpPr/>
          <p:nvPr/>
        </p:nvGrpSpPr>
        <p:grpSpPr>
          <a:xfrm>
            <a:off x="10512177" y="1810411"/>
            <a:ext cx="735968" cy="573611"/>
            <a:chOff x="8886485" y="82648"/>
            <a:chExt cx="735968" cy="573611"/>
          </a:xfrm>
          <a:solidFill>
            <a:srgbClr val="DDBEA9"/>
          </a:solidFill>
        </p:grpSpPr>
        <p:sp>
          <p:nvSpPr>
            <p:cNvPr id="151" name="Flowchart: Connector 150">
              <a:extLst>
                <a:ext uri="{FF2B5EF4-FFF2-40B4-BE49-F238E27FC236}">
                  <a16:creationId xmlns:a16="http://schemas.microsoft.com/office/drawing/2014/main" id="{DC411934-3C56-4046-B45B-05EB42CE4EDC}"/>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2C5D95B8-4584-4880-A574-7B991D2813E2}"/>
                </a:ext>
              </a:extLst>
            </p:cNvPr>
            <p:cNvGrpSpPr/>
            <p:nvPr/>
          </p:nvGrpSpPr>
          <p:grpSpPr>
            <a:xfrm>
              <a:off x="8886485" y="82648"/>
              <a:ext cx="454342" cy="573611"/>
              <a:chOff x="8888867" y="100911"/>
              <a:chExt cx="454342" cy="573611"/>
            </a:xfrm>
            <a:grpFill/>
          </p:grpSpPr>
          <p:sp>
            <p:nvSpPr>
              <p:cNvPr id="153" name="Flowchart: Connector 152">
                <a:extLst>
                  <a:ext uri="{FF2B5EF4-FFF2-40B4-BE49-F238E27FC236}">
                    <a16:creationId xmlns:a16="http://schemas.microsoft.com/office/drawing/2014/main" id="{BFB4DDC4-5C83-4435-A5EE-EC2A98F50FE5}"/>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Connector 153">
                <a:extLst>
                  <a:ext uri="{FF2B5EF4-FFF2-40B4-BE49-F238E27FC236}">
                    <a16:creationId xmlns:a16="http://schemas.microsoft.com/office/drawing/2014/main" id="{ECFBF6EE-FF89-46C5-AF23-6239C4BC76E3}"/>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5" name="Group 154">
            <a:extLst>
              <a:ext uri="{FF2B5EF4-FFF2-40B4-BE49-F238E27FC236}">
                <a16:creationId xmlns:a16="http://schemas.microsoft.com/office/drawing/2014/main" id="{46670DFF-6121-4CD7-8D58-E6F90E3717A3}"/>
              </a:ext>
            </a:extLst>
          </p:cNvPr>
          <p:cNvGrpSpPr/>
          <p:nvPr/>
        </p:nvGrpSpPr>
        <p:grpSpPr>
          <a:xfrm>
            <a:off x="10298787" y="2227829"/>
            <a:ext cx="984022" cy="532332"/>
            <a:chOff x="8689555" y="487909"/>
            <a:chExt cx="984022" cy="532332"/>
          </a:xfrm>
          <a:solidFill>
            <a:srgbClr val="DDBEA9"/>
          </a:solidFill>
        </p:grpSpPr>
        <p:sp>
          <p:nvSpPr>
            <p:cNvPr id="156" name="Flowchart: Connector 155">
              <a:extLst>
                <a:ext uri="{FF2B5EF4-FFF2-40B4-BE49-F238E27FC236}">
                  <a16:creationId xmlns:a16="http://schemas.microsoft.com/office/drawing/2014/main" id="{DBE4263B-E7BA-4978-B9F4-66BC2BA83B54}"/>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a:extLst>
                <a:ext uri="{FF2B5EF4-FFF2-40B4-BE49-F238E27FC236}">
                  <a16:creationId xmlns:a16="http://schemas.microsoft.com/office/drawing/2014/main" id="{A88C4D98-1048-4380-A905-7FD45DD9DEEC}"/>
                </a:ext>
              </a:extLst>
            </p:cNvPr>
            <p:cNvGrpSpPr/>
            <p:nvPr/>
          </p:nvGrpSpPr>
          <p:grpSpPr>
            <a:xfrm>
              <a:off x="8689555" y="487909"/>
              <a:ext cx="541075" cy="532332"/>
              <a:chOff x="8706068" y="485775"/>
              <a:chExt cx="541075" cy="532332"/>
            </a:xfrm>
            <a:grpFill/>
          </p:grpSpPr>
          <p:sp>
            <p:nvSpPr>
              <p:cNvPr id="158" name="Flowchart: Connector 157">
                <a:extLst>
                  <a:ext uri="{FF2B5EF4-FFF2-40B4-BE49-F238E27FC236}">
                    <a16:creationId xmlns:a16="http://schemas.microsoft.com/office/drawing/2014/main" id="{D5D98CE1-0753-49BD-AD26-E64E304CF040}"/>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Connector 158">
                <a:extLst>
                  <a:ext uri="{FF2B5EF4-FFF2-40B4-BE49-F238E27FC236}">
                    <a16:creationId xmlns:a16="http://schemas.microsoft.com/office/drawing/2014/main" id="{8BB7EBE5-77C0-4C3B-9E29-04384CAE61B7}"/>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9" name="Group 218">
            <a:extLst>
              <a:ext uri="{FF2B5EF4-FFF2-40B4-BE49-F238E27FC236}">
                <a16:creationId xmlns:a16="http://schemas.microsoft.com/office/drawing/2014/main" id="{F60CD61A-EF51-4ED4-A3CB-A5DCC477151C}"/>
              </a:ext>
            </a:extLst>
          </p:cNvPr>
          <p:cNvGrpSpPr/>
          <p:nvPr/>
        </p:nvGrpSpPr>
        <p:grpSpPr>
          <a:xfrm>
            <a:off x="193984" y="1974278"/>
            <a:ext cx="984022" cy="532332"/>
            <a:chOff x="8689555" y="487909"/>
            <a:chExt cx="984022" cy="532332"/>
          </a:xfrm>
          <a:solidFill>
            <a:srgbClr val="DDBEA9"/>
          </a:solidFill>
        </p:grpSpPr>
        <p:sp>
          <p:nvSpPr>
            <p:cNvPr id="220" name="Flowchart: Connector 219">
              <a:extLst>
                <a:ext uri="{FF2B5EF4-FFF2-40B4-BE49-F238E27FC236}">
                  <a16:creationId xmlns:a16="http://schemas.microsoft.com/office/drawing/2014/main" id="{0E85652C-D919-4CE4-A07B-1F14F951EFF1}"/>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220">
              <a:extLst>
                <a:ext uri="{FF2B5EF4-FFF2-40B4-BE49-F238E27FC236}">
                  <a16:creationId xmlns:a16="http://schemas.microsoft.com/office/drawing/2014/main" id="{315CC433-C60D-41C4-8354-C1BD1F28007C}"/>
                </a:ext>
              </a:extLst>
            </p:cNvPr>
            <p:cNvGrpSpPr/>
            <p:nvPr/>
          </p:nvGrpSpPr>
          <p:grpSpPr>
            <a:xfrm>
              <a:off x="8689555" y="487909"/>
              <a:ext cx="541075" cy="532332"/>
              <a:chOff x="8706068" y="485775"/>
              <a:chExt cx="541075" cy="532332"/>
            </a:xfrm>
            <a:grpFill/>
          </p:grpSpPr>
          <p:sp>
            <p:nvSpPr>
              <p:cNvPr id="222" name="Flowchart: Connector 221">
                <a:extLst>
                  <a:ext uri="{FF2B5EF4-FFF2-40B4-BE49-F238E27FC236}">
                    <a16:creationId xmlns:a16="http://schemas.microsoft.com/office/drawing/2014/main" id="{D3F41EE4-ADB5-418E-AC5D-2ED61C89764E}"/>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lowchart: Connector 222">
                <a:extLst>
                  <a:ext uri="{FF2B5EF4-FFF2-40B4-BE49-F238E27FC236}">
                    <a16:creationId xmlns:a16="http://schemas.microsoft.com/office/drawing/2014/main" id="{7C6BED11-A78F-4C81-BDF7-75C5B94C1BAF}"/>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DF9329C9-18C2-43E5-98DA-D5766BA6132E}"/>
              </a:ext>
            </a:extLst>
          </p:cNvPr>
          <p:cNvGrpSpPr/>
          <p:nvPr/>
        </p:nvGrpSpPr>
        <p:grpSpPr>
          <a:xfrm>
            <a:off x="384694" y="1563834"/>
            <a:ext cx="735968" cy="573611"/>
            <a:chOff x="8886485" y="82648"/>
            <a:chExt cx="735968" cy="573611"/>
          </a:xfrm>
          <a:solidFill>
            <a:srgbClr val="DDBEA9"/>
          </a:solidFill>
        </p:grpSpPr>
        <p:sp>
          <p:nvSpPr>
            <p:cNvPr id="225" name="Flowchart: Connector 224">
              <a:extLst>
                <a:ext uri="{FF2B5EF4-FFF2-40B4-BE49-F238E27FC236}">
                  <a16:creationId xmlns:a16="http://schemas.microsoft.com/office/drawing/2014/main" id="{3A5CB82B-FACC-4EEF-8268-47DBB57CD776}"/>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225">
              <a:extLst>
                <a:ext uri="{FF2B5EF4-FFF2-40B4-BE49-F238E27FC236}">
                  <a16:creationId xmlns:a16="http://schemas.microsoft.com/office/drawing/2014/main" id="{4677F353-748D-415D-8D9F-B7E76AC37D7E}"/>
                </a:ext>
              </a:extLst>
            </p:cNvPr>
            <p:cNvGrpSpPr/>
            <p:nvPr/>
          </p:nvGrpSpPr>
          <p:grpSpPr>
            <a:xfrm>
              <a:off x="8886485" y="82648"/>
              <a:ext cx="454342" cy="573611"/>
              <a:chOff x="8888867" y="100911"/>
              <a:chExt cx="454342" cy="573611"/>
            </a:xfrm>
            <a:grpFill/>
          </p:grpSpPr>
          <p:sp>
            <p:nvSpPr>
              <p:cNvPr id="227" name="Flowchart: Connector 226">
                <a:extLst>
                  <a:ext uri="{FF2B5EF4-FFF2-40B4-BE49-F238E27FC236}">
                    <a16:creationId xmlns:a16="http://schemas.microsoft.com/office/drawing/2014/main" id="{52860F5D-1B76-4C76-BE0E-449F403B8E66}"/>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lowchart: Connector 227">
                <a:extLst>
                  <a:ext uri="{FF2B5EF4-FFF2-40B4-BE49-F238E27FC236}">
                    <a16:creationId xmlns:a16="http://schemas.microsoft.com/office/drawing/2014/main" id="{49BE4253-FC67-4AFD-86E5-A7AF2E3C7040}"/>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9" name="Rectangle: Rounded Corners 228">
            <a:extLst>
              <a:ext uri="{FF2B5EF4-FFF2-40B4-BE49-F238E27FC236}">
                <a16:creationId xmlns:a16="http://schemas.microsoft.com/office/drawing/2014/main" id="{BDB3046B-796B-458F-8CF6-BF340EEF0163}"/>
              </a:ext>
            </a:extLst>
          </p:cNvPr>
          <p:cNvSpPr/>
          <p:nvPr/>
        </p:nvSpPr>
        <p:spPr>
          <a:xfrm>
            <a:off x="3860234" y="2384022"/>
            <a:ext cx="6547685" cy="3796668"/>
          </a:xfrm>
          <a:prstGeom prst="roundRect">
            <a:avLst/>
          </a:prstGeom>
          <a:noFill/>
          <a:ln w="57150">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Rounded Corners 142">
            <a:extLst>
              <a:ext uri="{FF2B5EF4-FFF2-40B4-BE49-F238E27FC236}">
                <a16:creationId xmlns:a16="http://schemas.microsoft.com/office/drawing/2014/main" id="{54AD5B4B-0BF7-4E05-812B-331ECBE22F97}"/>
              </a:ext>
            </a:extLst>
          </p:cNvPr>
          <p:cNvSpPr/>
          <p:nvPr/>
        </p:nvSpPr>
        <p:spPr>
          <a:xfrm>
            <a:off x="3926879" y="2462011"/>
            <a:ext cx="6422383" cy="3626142"/>
          </a:xfrm>
          <a:prstGeom prst="roundRect">
            <a:avLst/>
          </a:prstGeom>
          <a:solidFill>
            <a:srgbClr val="DA0000">
              <a:alpha val="80000"/>
            </a:srgb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2" name="Picture 231">
            <a:extLst>
              <a:ext uri="{FF2B5EF4-FFF2-40B4-BE49-F238E27FC236}">
                <a16:creationId xmlns:a16="http://schemas.microsoft.com/office/drawing/2014/main" id="{6CA22014-D055-4A47-9DAB-97C991D632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06031">
            <a:off x="8977097" y="1651324"/>
            <a:ext cx="2557616" cy="1346114"/>
          </a:xfrm>
          <a:prstGeom prst="rect">
            <a:avLst/>
          </a:prstGeom>
          <a:effectLst>
            <a:outerShdw blurRad="50800" dist="38100" dir="5400000" algn="t" rotWithShape="0">
              <a:prstClr val="black">
                <a:alpha val="40000"/>
              </a:prstClr>
            </a:outerShdw>
          </a:effectLst>
        </p:spPr>
      </p:pic>
      <p:pic>
        <p:nvPicPr>
          <p:cNvPr id="234" name="Picture 233">
            <a:extLst>
              <a:ext uri="{FF2B5EF4-FFF2-40B4-BE49-F238E27FC236}">
                <a16:creationId xmlns:a16="http://schemas.microsoft.com/office/drawing/2014/main" id="{E0DED0F4-7967-4CC6-BD71-74B551727B89}"/>
              </a:ext>
            </a:extLst>
          </p:cNvPr>
          <p:cNvPicPr>
            <a:picLocks noChangeAspect="1"/>
          </p:cNvPicPr>
          <p:nvPr/>
        </p:nvPicPr>
        <p:blipFill rotWithShape="1">
          <a:blip r:embed="rId5">
            <a:extLst>
              <a:ext uri="{28A0092B-C50C-407E-A947-70E740481C1C}">
                <a14:useLocalDpi xmlns:a14="http://schemas.microsoft.com/office/drawing/2010/main" val="0"/>
              </a:ext>
            </a:extLst>
          </a:blip>
          <a:srcRect l="254" t="26" r="-254" b="49492"/>
          <a:stretch/>
        </p:blipFill>
        <p:spPr>
          <a:xfrm>
            <a:off x="861648" y="5656123"/>
            <a:ext cx="3807743" cy="1130857"/>
          </a:xfrm>
          <a:prstGeom prst="rect">
            <a:avLst/>
          </a:prstGeom>
          <a:effectLst>
            <a:outerShdw blurRad="50800" dist="38100" dir="5400000" algn="t" rotWithShape="0">
              <a:prstClr val="black">
                <a:alpha val="40000"/>
              </a:prstClr>
            </a:outerShdw>
          </a:effectLst>
        </p:spPr>
      </p:pic>
      <p:pic>
        <p:nvPicPr>
          <p:cNvPr id="160" name="Picture 159">
            <a:extLst>
              <a:ext uri="{FF2B5EF4-FFF2-40B4-BE49-F238E27FC236}">
                <a16:creationId xmlns:a16="http://schemas.microsoft.com/office/drawing/2014/main" id="{6405D71C-B613-4881-B73C-69DB284FD5E8}"/>
              </a:ext>
            </a:extLst>
          </p:cNvPr>
          <p:cNvPicPr>
            <a:picLocks noChangeAspect="1"/>
          </p:cNvPicPr>
          <p:nvPr/>
        </p:nvPicPr>
        <p:blipFill rotWithShape="1">
          <a:blip r:embed="rId5">
            <a:extLst>
              <a:ext uri="{28A0092B-C50C-407E-A947-70E740481C1C}">
                <a14:useLocalDpi xmlns:a14="http://schemas.microsoft.com/office/drawing/2010/main" val="0"/>
              </a:ext>
            </a:extLst>
          </a:blip>
          <a:srcRect t="49518"/>
          <a:stretch/>
        </p:blipFill>
        <p:spPr>
          <a:xfrm>
            <a:off x="7891507" y="5677223"/>
            <a:ext cx="4245509" cy="1260869"/>
          </a:xfrm>
          <a:prstGeom prst="rect">
            <a:avLst/>
          </a:prstGeom>
          <a:effectLst>
            <a:outerShdw blurRad="50800" dist="38100" dir="5400000" algn="t" rotWithShape="0">
              <a:prstClr val="black">
                <a:alpha val="40000"/>
              </a:prstClr>
            </a:outerShdw>
          </a:effectLst>
        </p:spPr>
      </p:pic>
      <p:sp>
        <p:nvSpPr>
          <p:cNvPr id="161" name="TextBox 160">
            <a:extLst>
              <a:ext uri="{FF2B5EF4-FFF2-40B4-BE49-F238E27FC236}">
                <a16:creationId xmlns:a16="http://schemas.microsoft.com/office/drawing/2014/main" id="{B6028E93-D8FA-4E56-BDDA-8EDB1A901754}"/>
              </a:ext>
            </a:extLst>
          </p:cNvPr>
          <p:cNvSpPr txBox="1"/>
          <p:nvPr/>
        </p:nvSpPr>
        <p:spPr>
          <a:xfrm>
            <a:off x="3976910" y="2585586"/>
            <a:ext cx="6101842" cy="3170099"/>
          </a:xfrm>
          <a:prstGeom prst="rect">
            <a:avLst/>
          </a:prstGeom>
          <a:noFill/>
        </p:spPr>
        <p:txBody>
          <a:bodyPr wrap="square" rtlCol="0">
            <a:spAutoFit/>
          </a:bodyPr>
          <a:lstStyle/>
          <a:p>
            <a:pPr algn="ctr"/>
            <a:r>
              <a:rPr lang="vi-VN" sz="4000" b="1">
                <a:solidFill>
                  <a:schemeClr val="bg1"/>
                </a:solidFill>
                <a:latin typeface="Times New Roman (Headings)"/>
              </a:rPr>
              <a:t> </a:t>
            </a:r>
            <a:r>
              <a:rPr lang="en-US" altLang="vi-VN" sz="4000" b="1">
                <a:solidFill>
                  <a:schemeClr val="bg1"/>
                </a:solidFill>
                <a:latin typeface="Times New Roman (Headings)"/>
              </a:rPr>
              <a:t>Dưới đây là một số đoạn mở bài cho bài văn miêu tả cái cặp sách.</a:t>
            </a:r>
            <a:r>
              <a:rPr lang="vi-VN" altLang="vi-VN" sz="4000" b="1">
                <a:solidFill>
                  <a:schemeClr val="bg1"/>
                </a:solidFill>
                <a:latin typeface="Times New Roman (Headings)"/>
              </a:rPr>
              <a:t> </a:t>
            </a:r>
            <a:endParaRPr lang="en-US" altLang="vi-VN" sz="4000" b="1">
              <a:solidFill>
                <a:schemeClr val="bg1"/>
              </a:solidFill>
              <a:latin typeface="Times New Roman (Headings)"/>
            </a:endParaRPr>
          </a:p>
          <a:p>
            <a:pPr algn="ctr"/>
            <a:r>
              <a:rPr lang="en-US" altLang="vi-VN" sz="4000" b="1">
                <a:solidFill>
                  <a:schemeClr val="bg1"/>
                </a:solidFill>
                <a:latin typeface="Times New Roman (Headings)"/>
              </a:rPr>
              <a:t>Các đoạn ấy có gì giống và có gì khác nhau?</a:t>
            </a:r>
            <a:endParaRPr lang="en-US" altLang="vi-VN" sz="4000">
              <a:solidFill>
                <a:schemeClr val="bg1"/>
              </a:solidFill>
              <a:latin typeface="Times New Roman (Headings)"/>
            </a:endParaRPr>
          </a:p>
        </p:txBody>
      </p:sp>
      <p:grpSp>
        <p:nvGrpSpPr>
          <p:cNvPr id="142" name="Group 141">
            <a:extLst>
              <a:ext uri="{FF2B5EF4-FFF2-40B4-BE49-F238E27FC236}">
                <a16:creationId xmlns:a16="http://schemas.microsoft.com/office/drawing/2014/main" id="{BC318639-884F-473E-B861-0D1E8905B186}"/>
              </a:ext>
            </a:extLst>
          </p:cNvPr>
          <p:cNvGrpSpPr/>
          <p:nvPr/>
        </p:nvGrpSpPr>
        <p:grpSpPr>
          <a:xfrm>
            <a:off x="5220397" y="1230336"/>
            <a:ext cx="3849131" cy="1187113"/>
            <a:chOff x="5487097" y="1135086"/>
            <a:chExt cx="3849131" cy="1187113"/>
          </a:xfrm>
        </p:grpSpPr>
        <p:sp>
          <p:nvSpPr>
            <p:cNvPr id="144" name="TextBox 143">
              <a:extLst>
                <a:ext uri="{FF2B5EF4-FFF2-40B4-BE49-F238E27FC236}">
                  <a16:creationId xmlns:a16="http://schemas.microsoft.com/office/drawing/2014/main" id="{60654863-C0D9-4DFB-AA12-8B5FC5E561C7}"/>
                </a:ext>
              </a:extLst>
            </p:cNvPr>
            <p:cNvSpPr txBox="1"/>
            <p:nvPr/>
          </p:nvSpPr>
          <p:spPr>
            <a:xfrm>
              <a:off x="5487097" y="1135086"/>
              <a:ext cx="3849131" cy="1015663"/>
            </a:xfrm>
            <a:prstGeom prst="rect">
              <a:avLst/>
            </a:prstGeom>
            <a:noFill/>
            <a:ln>
              <a:noFill/>
            </a:ln>
          </p:spPr>
          <p:txBody>
            <a:bodyPr wrap="none" rtlCol="0">
              <a:spAutoFit/>
            </a:bodyPr>
            <a:lstStyle/>
            <a:p>
              <a:r>
                <a:rPr lang="en-US" sz="6000" b="1" dirty="0" err="1">
                  <a:ln w="22225">
                    <a:solidFill>
                      <a:srgbClr val="6B705C">
                        <a:alpha val="80000"/>
                      </a:srgbClr>
                    </a:solidFill>
                  </a:ln>
                  <a:solidFill>
                    <a:schemeClr val="bg1"/>
                  </a:solidFill>
                  <a:latin typeface="Choco Matcha" panose="02000500000000000000" pitchFamily="2" charset="0"/>
                </a:rPr>
                <a:t>Luyên</a:t>
              </a:r>
              <a:r>
                <a:rPr lang="en-US" sz="6000" b="1" dirty="0">
                  <a:ln w="22225">
                    <a:solidFill>
                      <a:srgbClr val="6B705C">
                        <a:alpha val="80000"/>
                      </a:srgbClr>
                    </a:solidFill>
                  </a:ln>
                  <a:solidFill>
                    <a:schemeClr val="bg1"/>
                  </a:solidFill>
                  <a:latin typeface="Choco Matcha" panose="02000500000000000000" pitchFamily="2" charset="0"/>
                </a:rPr>
                <a:t> </a:t>
              </a:r>
              <a:r>
                <a:rPr lang="en-US" sz="6000" b="1" dirty="0" err="1">
                  <a:ln w="22225">
                    <a:solidFill>
                      <a:srgbClr val="6B705C">
                        <a:alpha val="80000"/>
                      </a:srgbClr>
                    </a:solidFill>
                  </a:ln>
                  <a:solidFill>
                    <a:schemeClr val="bg1"/>
                  </a:solidFill>
                  <a:latin typeface="Choco Matcha" panose="02000500000000000000" pitchFamily="2" charset="0"/>
                </a:rPr>
                <a:t>tâp</a:t>
              </a:r>
              <a:endParaRPr lang="en-US" sz="6000" b="1" dirty="0">
                <a:ln w="22225">
                  <a:solidFill>
                    <a:srgbClr val="6B705C">
                      <a:alpha val="80000"/>
                    </a:srgbClr>
                  </a:solidFill>
                </a:ln>
                <a:solidFill>
                  <a:schemeClr val="bg1"/>
                </a:solidFill>
                <a:latin typeface="Choco Matcha" panose="02000500000000000000" pitchFamily="2" charset="0"/>
              </a:endParaRPr>
            </a:p>
          </p:txBody>
        </p:sp>
        <p:sp>
          <p:nvSpPr>
            <p:cNvPr id="145" name="TextBox 144">
              <a:extLst>
                <a:ext uri="{FF2B5EF4-FFF2-40B4-BE49-F238E27FC236}">
                  <a16:creationId xmlns:a16="http://schemas.microsoft.com/office/drawing/2014/main" id="{0EA36B72-2ED1-4F9C-A0E0-D16E6075162C}"/>
                </a:ext>
              </a:extLst>
            </p:cNvPr>
            <p:cNvSpPr txBox="1"/>
            <p:nvPr/>
          </p:nvSpPr>
          <p:spPr>
            <a:xfrm>
              <a:off x="6782497" y="1306536"/>
              <a:ext cx="322524" cy="1015663"/>
            </a:xfrm>
            <a:prstGeom prst="rect">
              <a:avLst/>
            </a:prstGeom>
            <a:noFill/>
            <a:ln>
              <a:noFill/>
            </a:ln>
          </p:spPr>
          <p:txBody>
            <a:bodyPr wrap="none" rtlCol="0">
              <a:spAutoFit/>
            </a:bodyPr>
            <a:lstStyle/>
            <a:p>
              <a:r>
                <a:rPr lang="en-US" sz="6000" b="1" dirty="0">
                  <a:ln w="22225">
                    <a:solidFill>
                      <a:srgbClr val="6B705C">
                        <a:alpha val="80000"/>
                      </a:srgbClr>
                    </a:solidFill>
                  </a:ln>
                  <a:solidFill>
                    <a:schemeClr val="bg1"/>
                  </a:solidFill>
                  <a:latin typeface="Choco Matcha" panose="02000500000000000000" pitchFamily="2" charset="0"/>
                </a:rPr>
                <a:t>.</a:t>
              </a:r>
            </a:p>
          </p:txBody>
        </p:sp>
        <p:sp>
          <p:nvSpPr>
            <p:cNvPr id="146" name="TextBox 145">
              <a:extLst>
                <a:ext uri="{FF2B5EF4-FFF2-40B4-BE49-F238E27FC236}">
                  <a16:creationId xmlns:a16="http://schemas.microsoft.com/office/drawing/2014/main" id="{FD72AC05-2994-4DAE-BE34-1BF18E2E5B1F}"/>
                </a:ext>
              </a:extLst>
            </p:cNvPr>
            <p:cNvSpPr txBox="1"/>
            <p:nvPr/>
          </p:nvSpPr>
          <p:spPr>
            <a:xfrm>
              <a:off x="8344597" y="1173186"/>
              <a:ext cx="322524" cy="1015663"/>
            </a:xfrm>
            <a:prstGeom prst="rect">
              <a:avLst/>
            </a:prstGeom>
            <a:noFill/>
            <a:ln>
              <a:noFill/>
            </a:ln>
          </p:spPr>
          <p:txBody>
            <a:bodyPr wrap="none" rtlCol="0">
              <a:spAutoFit/>
            </a:bodyPr>
            <a:lstStyle/>
            <a:p>
              <a:r>
                <a:rPr lang="en-US" sz="6000" b="1" dirty="0">
                  <a:ln w="22225">
                    <a:solidFill>
                      <a:srgbClr val="6B705C">
                        <a:alpha val="80000"/>
                      </a:srgbClr>
                    </a:solidFill>
                  </a:ln>
                  <a:solidFill>
                    <a:schemeClr val="bg1"/>
                  </a:solidFill>
                  <a:latin typeface="Choco Matcha" panose="02000500000000000000" pitchFamily="2" charset="0"/>
                </a:rPr>
                <a:t>.</a:t>
              </a:r>
            </a:p>
          </p:txBody>
        </p:sp>
      </p:grpSp>
    </p:spTree>
    <p:extLst>
      <p:ext uri="{BB962C8B-B14F-4D97-AF65-F5344CB8AC3E}">
        <p14:creationId xmlns:p14="http://schemas.microsoft.com/office/powerpoint/2010/main" val="1173710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 calcmode="lin" valueType="num">
                                      <p:cBhvr additive="base">
                                        <p:cTn id="7" dur="500" fill="hold"/>
                                        <p:tgtEl>
                                          <p:spTgt spid="142"/>
                                        </p:tgtEl>
                                        <p:attrNameLst>
                                          <p:attrName>ppt_x</p:attrName>
                                        </p:attrNameLst>
                                      </p:cBhvr>
                                      <p:tavLst>
                                        <p:tav tm="0">
                                          <p:val>
                                            <p:strVal val="#ppt_x"/>
                                          </p:val>
                                        </p:tav>
                                        <p:tav tm="100000">
                                          <p:val>
                                            <p:strVal val="#ppt_x"/>
                                          </p:val>
                                        </p:tav>
                                      </p:tavLst>
                                    </p:anim>
                                    <p:anim calcmode="lin" valueType="num">
                                      <p:cBhvr additive="base">
                                        <p:cTn id="8" dur="500" fill="hold"/>
                                        <p:tgtEl>
                                          <p:spTgt spid="1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 name="Group 148">
            <a:extLst>
              <a:ext uri="{FF2B5EF4-FFF2-40B4-BE49-F238E27FC236}">
                <a16:creationId xmlns:a16="http://schemas.microsoft.com/office/drawing/2014/main" id="{E8E9B862-D627-44FE-B313-DD086DB33D82}"/>
              </a:ext>
            </a:extLst>
          </p:cNvPr>
          <p:cNvGrpSpPr/>
          <p:nvPr/>
        </p:nvGrpSpPr>
        <p:grpSpPr>
          <a:xfrm>
            <a:off x="53849" y="71020"/>
            <a:ext cx="12082032" cy="6715960"/>
            <a:chOff x="706622" y="426892"/>
            <a:chExt cx="10771869" cy="6138767"/>
          </a:xfrm>
        </p:grpSpPr>
        <p:grpSp>
          <p:nvGrpSpPr>
            <p:cNvPr id="2" name="Group 1">
              <a:extLst>
                <a:ext uri="{FF2B5EF4-FFF2-40B4-BE49-F238E27FC236}">
                  <a16:creationId xmlns:a16="http://schemas.microsoft.com/office/drawing/2014/main" id="{0DCB7A3F-5BDC-4128-8A09-F205F7FE40D0}"/>
                </a:ext>
              </a:extLst>
            </p:cNvPr>
            <p:cNvGrpSpPr/>
            <p:nvPr/>
          </p:nvGrpSpPr>
          <p:grpSpPr>
            <a:xfrm>
              <a:off x="713509" y="426892"/>
              <a:ext cx="10764982" cy="6133235"/>
              <a:chOff x="713509" y="426892"/>
              <a:chExt cx="10764982" cy="6133235"/>
            </a:xfrm>
          </p:grpSpPr>
          <p:sp>
            <p:nvSpPr>
              <p:cNvPr id="3" name="Rectangle: Rounded Corners 2">
                <a:extLst>
                  <a:ext uri="{FF2B5EF4-FFF2-40B4-BE49-F238E27FC236}">
                    <a16:creationId xmlns:a16="http://schemas.microsoft.com/office/drawing/2014/main" id="{9C61B951-352F-4C17-8871-A197032E192C}"/>
                  </a:ext>
                </a:extLst>
              </p:cNvPr>
              <p:cNvSpPr/>
              <p:nvPr/>
            </p:nvSpPr>
            <p:spPr>
              <a:xfrm>
                <a:off x="713509" y="547255"/>
                <a:ext cx="10764982" cy="6012872"/>
              </a:xfrm>
              <a:prstGeom prst="roundRect">
                <a:avLst>
                  <a:gd name="adj" fmla="val 9985"/>
                </a:avLst>
              </a:prstGeom>
              <a:solidFill>
                <a:srgbClr val="FF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2827046F-E619-48F6-9F41-CAA7812A9636}"/>
                  </a:ext>
                </a:extLst>
              </p:cNvPr>
              <p:cNvGrpSpPr/>
              <p:nvPr/>
            </p:nvGrpSpPr>
            <p:grpSpPr>
              <a:xfrm>
                <a:off x="713509" y="426892"/>
                <a:ext cx="10764982" cy="1167248"/>
                <a:chOff x="713509" y="426892"/>
                <a:chExt cx="10764982" cy="1167248"/>
              </a:xfrm>
            </p:grpSpPr>
            <p:sp>
              <p:nvSpPr>
                <p:cNvPr id="5" name="Rectangle: Rounded Corners 4">
                  <a:extLst>
                    <a:ext uri="{FF2B5EF4-FFF2-40B4-BE49-F238E27FC236}">
                      <a16:creationId xmlns:a16="http://schemas.microsoft.com/office/drawing/2014/main" id="{AEE9FE39-616E-4B71-896A-47B0465C1792}"/>
                    </a:ext>
                  </a:extLst>
                </p:cNvPr>
                <p:cNvSpPr/>
                <p:nvPr/>
              </p:nvSpPr>
              <p:spPr>
                <a:xfrm>
                  <a:off x="713509" y="520413"/>
                  <a:ext cx="10764982" cy="1073727"/>
                </a:xfrm>
                <a:prstGeom prst="roundRect">
                  <a:avLst>
                    <a:gd name="adj" fmla="val 5000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6C07C40-CB4E-4F25-9046-C82ED3664A90}"/>
                    </a:ext>
                  </a:extLst>
                </p:cNvPr>
                <p:cNvGrpSpPr/>
                <p:nvPr/>
              </p:nvGrpSpPr>
              <p:grpSpPr>
                <a:xfrm>
                  <a:off x="1302327" y="775855"/>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6" name="Rectangle 45">
                    <a:extLst>
                      <a:ext uri="{FF2B5EF4-FFF2-40B4-BE49-F238E27FC236}">
                        <a16:creationId xmlns:a16="http://schemas.microsoft.com/office/drawing/2014/main" id="{12E0F38F-75C4-4B7A-9F1E-45089B67BB90}"/>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1CDD146-1466-40B2-B121-1F75858E75F1}"/>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C7D1FB3-92EF-4565-BE33-C48ADE91A307}"/>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351515D-2FEF-4AC8-8362-1302617AB42C}"/>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4324801-292B-4114-9ADD-AF89729E09E2}"/>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CD095EB5-0E48-42DF-A9F3-6D27CFDD07B3}"/>
                    </a:ext>
                  </a:extLst>
                </p:cNvPr>
                <p:cNvGrpSpPr/>
                <p:nvPr/>
              </p:nvGrpSpPr>
              <p:grpSpPr>
                <a:xfrm>
                  <a:off x="3860234" y="789709"/>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1" name="Rectangle 40">
                    <a:extLst>
                      <a:ext uri="{FF2B5EF4-FFF2-40B4-BE49-F238E27FC236}">
                        <a16:creationId xmlns:a16="http://schemas.microsoft.com/office/drawing/2014/main" id="{D4F65B09-4950-45BF-8446-FFFB3E5B06F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73C73CA-ACE7-45F0-8DC9-AAAD09A48702}"/>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0565287-FA46-4014-8AF7-70A599C7FD36}"/>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39D389F-04BD-4171-A3E0-5D6E05B373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45FAEA1-7B24-4780-8939-7C8D02B50B74}"/>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D22ED510-15D4-4B40-8395-C17E3ADF66D0}"/>
                    </a:ext>
                  </a:extLst>
                </p:cNvPr>
                <p:cNvGrpSpPr/>
                <p:nvPr/>
              </p:nvGrpSpPr>
              <p:grpSpPr>
                <a:xfrm>
                  <a:off x="6418141" y="803563"/>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36" name="Rectangle 35">
                    <a:extLst>
                      <a:ext uri="{FF2B5EF4-FFF2-40B4-BE49-F238E27FC236}">
                        <a16:creationId xmlns:a16="http://schemas.microsoft.com/office/drawing/2014/main" id="{3DBAC390-87D8-4847-BAF1-BF3C77B04F6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2E897EE-C9C0-4F89-84E3-C48F23B04366}"/>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CB7B0C-7C4D-4BD8-AC96-BD50B620AA09}"/>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B8AEA7-EF72-4345-A080-73BE603E79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501FA5B-B5A1-4B6D-B41D-EFD3F8CFC55B}"/>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99F5D67D-6247-4A14-951B-BEABC969521A}"/>
                    </a:ext>
                  </a:extLst>
                </p:cNvPr>
                <p:cNvGrpSpPr/>
                <p:nvPr/>
              </p:nvGrpSpPr>
              <p:grpSpPr>
                <a:xfrm>
                  <a:off x="8976048" y="817417"/>
                  <a:ext cx="1827075" cy="401781"/>
                  <a:chOff x="1302327" y="775855"/>
                  <a:chExt cx="1827075" cy="401781"/>
                </a:xfrm>
                <a:solidFill>
                  <a:schemeClr val="bg1"/>
                </a:solidFill>
                <a:effectLst>
                  <a:outerShdw blurRad="50800" dist="38100" dir="2700000" algn="tl" rotWithShape="0">
                    <a:prstClr val="black">
                      <a:alpha val="40000"/>
                    </a:prstClr>
                  </a:outerShdw>
                </a:effectLst>
              </p:grpSpPr>
              <p:sp>
                <p:nvSpPr>
                  <p:cNvPr id="32" name="Rectangle 31">
                    <a:extLst>
                      <a:ext uri="{FF2B5EF4-FFF2-40B4-BE49-F238E27FC236}">
                        <a16:creationId xmlns:a16="http://schemas.microsoft.com/office/drawing/2014/main" id="{EA906324-9450-456F-AE61-5A65D254E7B1}"/>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721282E-6747-4AED-84EA-30D5978AC71A}"/>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9E566E0-2B34-4405-B7F1-6623F1BAA41E}"/>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FC8FBC0-29F9-4178-9D0D-FEAACCADBDE7}"/>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DE9966DC-6EE5-4ABC-BC72-E71D10BBC624}"/>
                    </a:ext>
                  </a:extLst>
                </p:cNvPr>
                <p:cNvGrpSpPr/>
                <p:nvPr/>
              </p:nvGrpSpPr>
              <p:grpSpPr>
                <a:xfrm>
                  <a:off x="1447800" y="426892"/>
                  <a:ext cx="3072258" cy="556780"/>
                  <a:chOff x="1447800" y="426892"/>
                  <a:chExt cx="3072258" cy="556780"/>
                </a:xfrm>
              </p:grpSpPr>
              <p:cxnSp>
                <p:nvCxnSpPr>
                  <p:cNvPr id="25" name="Straight Connector 24">
                    <a:extLst>
                      <a:ext uri="{FF2B5EF4-FFF2-40B4-BE49-F238E27FC236}">
                        <a16:creationId xmlns:a16="http://schemas.microsoft.com/office/drawing/2014/main" id="{CD05FF26-96CF-4687-917D-D8BDD392B67E}"/>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25A2558-D6D2-4910-8F5A-C46D162D38CC}"/>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6AED084-ABF6-45D5-AD05-1728AD217ADD}"/>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966D0D7-D466-4608-9B61-DA3DB0B40EC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A70EF5-A006-4020-87A9-D5C8DDADD236}"/>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2D99307-4F18-481C-BC1B-3D8F3F98412C}"/>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CA50CC6-4A8C-4E91-AF86-E1DD1E24851D}"/>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23B9551-4F5F-4167-BE59-7FB3A5F1D2C3}"/>
                    </a:ext>
                  </a:extLst>
                </p:cNvPr>
                <p:cNvGrpSpPr/>
                <p:nvPr/>
              </p:nvGrpSpPr>
              <p:grpSpPr>
                <a:xfrm>
                  <a:off x="5024034" y="440746"/>
                  <a:ext cx="3072258" cy="556780"/>
                  <a:chOff x="1447800" y="426892"/>
                  <a:chExt cx="3072258" cy="556780"/>
                </a:xfrm>
              </p:grpSpPr>
              <p:cxnSp>
                <p:nvCxnSpPr>
                  <p:cNvPr id="18" name="Straight Connector 17">
                    <a:extLst>
                      <a:ext uri="{FF2B5EF4-FFF2-40B4-BE49-F238E27FC236}">
                        <a16:creationId xmlns:a16="http://schemas.microsoft.com/office/drawing/2014/main" id="{A0122D7F-6DC3-4E6E-915F-331D330BFC03}"/>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4DB046-A7AD-44E5-930F-13B8177EF36E}"/>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FE0E16-BDF8-4EE5-9D15-4FED1DBD6ACC}"/>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0D9C5EB-339C-450D-AB75-FDBECF6F610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07795F-CFAA-4E93-AC87-445311EA64F0}"/>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55F26D3-0F07-47CD-9FC7-01CAAAA4F6D3}"/>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C663474-BB45-420E-9F8B-3BD65F78090C}"/>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90D7685B-B7D2-4EEF-A2A0-8DFD496D7EF5}"/>
                    </a:ext>
                  </a:extLst>
                </p:cNvPr>
                <p:cNvGrpSpPr/>
                <p:nvPr/>
              </p:nvGrpSpPr>
              <p:grpSpPr>
                <a:xfrm>
                  <a:off x="8600268" y="443345"/>
                  <a:ext cx="2043567" cy="554181"/>
                  <a:chOff x="1447800" y="429491"/>
                  <a:chExt cx="2043567" cy="554181"/>
                </a:xfrm>
              </p:grpSpPr>
              <p:cxnSp>
                <p:nvCxnSpPr>
                  <p:cNvPr id="13" name="Straight Connector 12">
                    <a:extLst>
                      <a:ext uri="{FF2B5EF4-FFF2-40B4-BE49-F238E27FC236}">
                        <a16:creationId xmlns:a16="http://schemas.microsoft.com/office/drawing/2014/main" id="{B7DCC0E9-6FE0-466D-A512-3E34E106BF97}"/>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119742-FB0E-4D9E-B4D5-F9622EBEC84F}"/>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88E114B-DFE2-4CC4-ADEF-230A913C50B2}"/>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C4C91C-7433-432B-B3FA-0BE349CFE96D}"/>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516C0C7-A73C-4AD1-8283-90162390CD24}"/>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grpSp>
        <p:grpSp>
          <p:nvGrpSpPr>
            <p:cNvPr id="148" name="Group 147">
              <a:extLst>
                <a:ext uri="{FF2B5EF4-FFF2-40B4-BE49-F238E27FC236}">
                  <a16:creationId xmlns:a16="http://schemas.microsoft.com/office/drawing/2014/main" id="{BA088CAC-7A52-470A-9587-C17690DFF568}"/>
                </a:ext>
              </a:extLst>
            </p:cNvPr>
            <p:cNvGrpSpPr/>
            <p:nvPr/>
          </p:nvGrpSpPr>
          <p:grpSpPr>
            <a:xfrm>
              <a:off x="706622" y="1560743"/>
              <a:ext cx="10771869" cy="5004916"/>
              <a:chOff x="706622" y="1560743"/>
              <a:chExt cx="10771869" cy="5004916"/>
            </a:xfrm>
          </p:grpSpPr>
          <p:grpSp>
            <p:nvGrpSpPr>
              <p:cNvPr id="106" name="Group 105">
                <a:extLst>
                  <a:ext uri="{FF2B5EF4-FFF2-40B4-BE49-F238E27FC236}">
                    <a16:creationId xmlns:a16="http://schemas.microsoft.com/office/drawing/2014/main" id="{5F224318-4FC7-497A-BB2A-A6B7D5B21BC2}"/>
                  </a:ext>
                </a:extLst>
              </p:cNvPr>
              <p:cNvGrpSpPr/>
              <p:nvPr/>
            </p:nvGrpSpPr>
            <p:grpSpPr>
              <a:xfrm>
                <a:off x="1066801" y="1560743"/>
                <a:ext cx="3084379" cy="4999384"/>
                <a:chOff x="1066801" y="1560743"/>
                <a:chExt cx="3084379" cy="4999384"/>
              </a:xfrm>
            </p:grpSpPr>
            <p:cxnSp>
              <p:nvCxnSpPr>
                <p:cNvPr id="98" name="Straight Connector 97">
                  <a:extLst>
                    <a:ext uri="{FF2B5EF4-FFF2-40B4-BE49-F238E27FC236}">
                      <a16:creationId xmlns:a16="http://schemas.microsoft.com/office/drawing/2014/main" id="{4B8148D3-B039-4ED8-B1C7-8F113EFB7493}"/>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C5D891B-219B-4BEA-80F5-DB88422EFF1E}"/>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1209A0D-1BE4-411E-B0BA-68C5707BBFBC}"/>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14B7426-5AEB-4BC8-89BF-2BCD000927A1}"/>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250308C-3538-41EF-8B47-205E7FAF6015}"/>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C05E01D-6863-4A10-9687-C9515463187C}"/>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0761E65-2F40-403E-A2B6-EEE3CB65884C}"/>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66A042A-5D88-478C-BA02-E29EE6A81A79}"/>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F96B4538-F915-42E3-95B6-44F573F3E39A}"/>
                  </a:ext>
                </a:extLst>
              </p:cNvPr>
              <p:cNvGrpSpPr/>
              <p:nvPr/>
            </p:nvGrpSpPr>
            <p:grpSpPr>
              <a:xfrm>
                <a:off x="4577238" y="1566275"/>
                <a:ext cx="3084379" cy="4999384"/>
                <a:chOff x="1066801" y="1560743"/>
                <a:chExt cx="3084379" cy="4999384"/>
              </a:xfrm>
            </p:grpSpPr>
            <p:cxnSp>
              <p:nvCxnSpPr>
                <p:cNvPr id="108" name="Straight Connector 107">
                  <a:extLst>
                    <a:ext uri="{FF2B5EF4-FFF2-40B4-BE49-F238E27FC236}">
                      <a16:creationId xmlns:a16="http://schemas.microsoft.com/office/drawing/2014/main" id="{BB7D2F32-986A-4D36-ADED-59E98348BBA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321F40A-E6BD-4921-B6A4-80D2DAAB5B8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E044C47-8782-47A0-98C8-571EEC553EE8}"/>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4F6923E-07FD-4C67-9949-293A857614F7}"/>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FD0C3BF-5B81-47B3-9370-4AA29651A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FDF3A49-928F-4FB0-B52C-7C9B6F0DE6D2}"/>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0629323-2318-4D32-BCE6-2E1A0C1FB429}"/>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8691FE3-4CFC-4662-AFAB-BF260588586C}"/>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B1468A5E-C796-487B-B3B9-87BC4BD8E614}"/>
                  </a:ext>
                </a:extLst>
              </p:cNvPr>
              <p:cNvGrpSpPr/>
              <p:nvPr/>
            </p:nvGrpSpPr>
            <p:grpSpPr>
              <a:xfrm>
                <a:off x="8083318" y="1560743"/>
                <a:ext cx="3015106" cy="4999384"/>
                <a:chOff x="1066801" y="1560743"/>
                <a:chExt cx="3015106" cy="4999384"/>
              </a:xfrm>
            </p:grpSpPr>
            <p:cxnSp>
              <p:nvCxnSpPr>
                <p:cNvPr id="117" name="Straight Connector 116">
                  <a:extLst>
                    <a:ext uri="{FF2B5EF4-FFF2-40B4-BE49-F238E27FC236}">
                      <a16:creationId xmlns:a16="http://schemas.microsoft.com/office/drawing/2014/main" id="{1F92191B-088F-48A6-9739-F324F61ACB4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A5EE45E-2A10-4DC4-962E-71012F50187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40234C5-4C89-4CAB-8CDB-5B12AC5828A0}"/>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0F1DBF2-58D0-4D7D-B67E-EED364E9A133}"/>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0E6F47A-EAC3-41EC-AE89-A3AE29B3E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D8619E2-6F7B-4FA0-A41D-4C52EE414C7E}"/>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52F9019-6A48-4FD5-BF93-FA5AB101C213}"/>
                    </a:ext>
                  </a:extLst>
                </p:cNvPr>
                <p:cNvCxnSpPr>
                  <a:cxnSpLocks/>
                </p:cNvCxnSpPr>
                <p:nvPr/>
              </p:nvCxnSpPr>
              <p:spPr>
                <a:xfrm>
                  <a:off x="4081907" y="1560743"/>
                  <a:ext cx="0" cy="496598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9258626-4094-40F6-8D36-2FDA2B982836}"/>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7AA4E84E-EBE3-4E01-8272-0B1C046CAA1F}"/>
                  </a:ext>
                </a:extLst>
              </p:cNvPr>
              <p:cNvGrpSpPr/>
              <p:nvPr/>
            </p:nvGrpSpPr>
            <p:grpSpPr>
              <a:xfrm>
                <a:off x="706622" y="2025021"/>
                <a:ext cx="10771869" cy="4333078"/>
                <a:chOff x="706622" y="2025021"/>
                <a:chExt cx="10771869" cy="4333078"/>
              </a:xfrm>
            </p:grpSpPr>
            <p:grpSp>
              <p:nvGrpSpPr>
                <p:cNvPr id="135" name="Group 134">
                  <a:extLst>
                    <a:ext uri="{FF2B5EF4-FFF2-40B4-BE49-F238E27FC236}">
                      <a16:creationId xmlns:a16="http://schemas.microsoft.com/office/drawing/2014/main" id="{F48DCBEC-520D-4A31-B9B3-3C5627111A6A}"/>
                    </a:ext>
                  </a:extLst>
                </p:cNvPr>
                <p:cNvGrpSpPr/>
                <p:nvPr/>
              </p:nvGrpSpPr>
              <p:grpSpPr>
                <a:xfrm>
                  <a:off x="706622" y="2025021"/>
                  <a:ext cx="10771869" cy="2627023"/>
                  <a:chOff x="706622" y="2025021"/>
                  <a:chExt cx="10771869" cy="2627023"/>
                </a:xfrm>
              </p:grpSpPr>
              <p:cxnSp>
                <p:nvCxnSpPr>
                  <p:cNvPr id="128" name="Straight Connector 127">
                    <a:extLst>
                      <a:ext uri="{FF2B5EF4-FFF2-40B4-BE49-F238E27FC236}">
                        <a16:creationId xmlns:a16="http://schemas.microsoft.com/office/drawing/2014/main" id="{D897C333-BBFD-4533-9607-FEB6251AF8DB}"/>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0912086-97B6-43DD-B4B4-77B8F84632BB}"/>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134DA09-517D-4CF1-9D99-D83653CB161E}"/>
                      </a:ext>
                    </a:extLst>
                  </p:cNvPr>
                  <p:cNvCxnSpPr/>
                  <p:nvPr/>
                </p:nvCxnSpPr>
                <p:spPr>
                  <a:xfrm>
                    <a:off x="713509" y="330196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DCDD96C-D2D4-4C5A-9B4C-DA3E2549419D}"/>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A1112F1-1767-4B60-BB55-ABC23C5D1C8C}"/>
                      </a:ext>
                    </a:extLst>
                  </p:cNvPr>
                  <p:cNvCxnSpPr/>
                  <p:nvPr/>
                </p:nvCxnSpPr>
                <p:spPr>
                  <a:xfrm>
                    <a:off x="706622" y="465204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4F8A48-728A-4B3F-9FE9-D7A14B7DC16C}"/>
                      </a:ext>
                    </a:extLst>
                  </p:cNvPr>
                  <p:cNvCxnSpPr/>
                  <p:nvPr/>
                </p:nvCxnSpPr>
                <p:spPr>
                  <a:xfrm>
                    <a:off x="706622" y="376746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3DBE5F3-8AB2-413E-8AA3-9664AB0C42D9}"/>
                      </a:ext>
                    </a:extLst>
                  </p:cNvPr>
                  <p:cNvCxnSpPr/>
                  <p:nvPr/>
                </p:nvCxnSpPr>
                <p:spPr>
                  <a:xfrm>
                    <a:off x="713509" y="418293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BF7911C2-1038-41F0-B218-C49D6B85BCC5}"/>
                    </a:ext>
                  </a:extLst>
                </p:cNvPr>
                <p:cNvGrpSpPr/>
                <p:nvPr/>
              </p:nvGrpSpPr>
              <p:grpSpPr>
                <a:xfrm>
                  <a:off x="713509" y="5077910"/>
                  <a:ext cx="10764982" cy="1280189"/>
                  <a:chOff x="713509" y="2025021"/>
                  <a:chExt cx="10764982" cy="1280189"/>
                </a:xfrm>
              </p:grpSpPr>
              <p:cxnSp>
                <p:nvCxnSpPr>
                  <p:cNvPr id="137" name="Straight Connector 136">
                    <a:extLst>
                      <a:ext uri="{FF2B5EF4-FFF2-40B4-BE49-F238E27FC236}">
                        <a16:creationId xmlns:a16="http://schemas.microsoft.com/office/drawing/2014/main" id="{B041E666-8FF8-48D5-9653-B5FF9628A271}"/>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EAA9C1A-0FFB-4BF7-87F1-FD2DDC6CD6E5}"/>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0C230E0-DD19-4D94-A2F3-78BE212ED6CE}"/>
                      </a:ext>
                    </a:extLst>
                  </p:cNvPr>
                  <p:cNvCxnSpPr>
                    <a:cxnSpLocks/>
                  </p:cNvCxnSpPr>
                  <p:nvPr/>
                </p:nvCxnSpPr>
                <p:spPr>
                  <a:xfrm>
                    <a:off x="874059" y="3301964"/>
                    <a:ext cx="10448365" cy="324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9CC47CE-1F52-4A80-AF41-24E8A3A22373}"/>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grpSp>
      </p:grpSp>
      <p:grpSp>
        <p:nvGrpSpPr>
          <p:cNvPr id="150" name="Group 149">
            <a:extLst>
              <a:ext uri="{FF2B5EF4-FFF2-40B4-BE49-F238E27FC236}">
                <a16:creationId xmlns:a16="http://schemas.microsoft.com/office/drawing/2014/main" id="{5EB7A4CA-FBF6-40D3-B1AE-079CE65C3008}"/>
              </a:ext>
            </a:extLst>
          </p:cNvPr>
          <p:cNvGrpSpPr/>
          <p:nvPr/>
        </p:nvGrpSpPr>
        <p:grpSpPr>
          <a:xfrm>
            <a:off x="11177989" y="1772431"/>
            <a:ext cx="735968" cy="573611"/>
            <a:chOff x="8886485" y="82648"/>
            <a:chExt cx="735968" cy="573611"/>
          </a:xfrm>
          <a:solidFill>
            <a:srgbClr val="DDBEA9"/>
          </a:solidFill>
        </p:grpSpPr>
        <p:sp>
          <p:nvSpPr>
            <p:cNvPr id="151" name="Flowchart: Connector 150">
              <a:extLst>
                <a:ext uri="{FF2B5EF4-FFF2-40B4-BE49-F238E27FC236}">
                  <a16:creationId xmlns:a16="http://schemas.microsoft.com/office/drawing/2014/main" id="{DC411934-3C56-4046-B45B-05EB42CE4EDC}"/>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2C5D95B8-4584-4880-A574-7B991D2813E2}"/>
                </a:ext>
              </a:extLst>
            </p:cNvPr>
            <p:cNvGrpSpPr/>
            <p:nvPr/>
          </p:nvGrpSpPr>
          <p:grpSpPr>
            <a:xfrm>
              <a:off x="8886485" y="82648"/>
              <a:ext cx="454342" cy="573611"/>
              <a:chOff x="8888867" y="100911"/>
              <a:chExt cx="454342" cy="573611"/>
            </a:xfrm>
            <a:grpFill/>
          </p:grpSpPr>
          <p:sp>
            <p:nvSpPr>
              <p:cNvPr id="153" name="Flowchart: Connector 152">
                <a:extLst>
                  <a:ext uri="{FF2B5EF4-FFF2-40B4-BE49-F238E27FC236}">
                    <a16:creationId xmlns:a16="http://schemas.microsoft.com/office/drawing/2014/main" id="{BFB4DDC4-5C83-4435-A5EE-EC2A98F50FE5}"/>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Connector 153">
                <a:extLst>
                  <a:ext uri="{FF2B5EF4-FFF2-40B4-BE49-F238E27FC236}">
                    <a16:creationId xmlns:a16="http://schemas.microsoft.com/office/drawing/2014/main" id="{ECFBF6EE-FF89-46C5-AF23-6239C4BC76E3}"/>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5" name="Group 154">
            <a:extLst>
              <a:ext uri="{FF2B5EF4-FFF2-40B4-BE49-F238E27FC236}">
                <a16:creationId xmlns:a16="http://schemas.microsoft.com/office/drawing/2014/main" id="{46670DFF-6121-4CD7-8D58-E6F90E3717A3}"/>
              </a:ext>
            </a:extLst>
          </p:cNvPr>
          <p:cNvGrpSpPr/>
          <p:nvPr/>
        </p:nvGrpSpPr>
        <p:grpSpPr>
          <a:xfrm>
            <a:off x="10964599" y="2189849"/>
            <a:ext cx="984022" cy="532332"/>
            <a:chOff x="8689555" y="487909"/>
            <a:chExt cx="984022" cy="532332"/>
          </a:xfrm>
          <a:solidFill>
            <a:srgbClr val="DDBEA9"/>
          </a:solidFill>
        </p:grpSpPr>
        <p:sp>
          <p:nvSpPr>
            <p:cNvPr id="156" name="Flowchart: Connector 155">
              <a:extLst>
                <a:ext uri="{FF2B5EF4-FFF2-40B4-BE49-F238E27FC236}">
                  <a16:creationId xmlns:a16="http://schemas.microsoft.com/office/drawing/2014/main" id="{DBE4263B-E7BA-4978-B9F4-66BC2BA83B54}"/>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a:extLst>
                <a:ext uri="{FF2B5EF4-FFF2-40B4-BE49-F238E27FC236}">
                  <a16:creationId xmlns:a16="http://schemas.microsoft.com/office/drawing/2014/main" id="{A88C4D98-1048-4380-A905-7FD45DD9DEEC}"/>
                </a:ext>
              </a:extLst>
            </p:cNvPr>
            <p:cNvGrpSpPr/>
            <p:nvPr/>
          </p:nvGrpSpPr>
          <p:grpSpPr>
            <a:xfrm>
              <a:off x="8689555" y="487909"/>
              <a:ext cx="541075" cy="532332"/>
              <a:chOff x="8706068" y="485775"/>
              <a:chExt cx="541075" cy="532332"/>
            </a:xfrm>
            <a:grpFill/>
          </p:grpSpPr>
          <p:sp>
            <p:nvSpPr>
              <p:cNvPr id="158" name="Flowchart: Connector 157">
                <a:extLst>
                  <a:ext uri="{FF2B5EF4-FFF2-40B4-BE49-F238E27FC236}">
                    <a16:creationId xmlns:a16="http://schemas.microsoft.com/office/drawing/2014/main" id="{D5D98CE1-0753-49BD-AD26-E64E304CF040}"/>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Connector 158">
                <a:extLst>
                  <a:ext uri="{FF2B5EF4-FFF2-40B4-BE49-F238E27FC236}">
                    <a16:creationId xmlns:a16="http://schemas.microsoft.com/office/drawing/2014/main" id="{8BB7EBE5-77C0-4C3B-9E29-04384CAE61B7}"/>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9" name="Group 218">
            <a:extLst>
              <a:ext uri="{FF2B5EF4-FFF2-40B4-BE49-F238E27FC236}">
                <a16:creationId xmlns:a16="http://schemas.microsoft.com/office/drawing/2014/main" id="{F60CD61A-EF51-4ED4-A3CB-A5DCC477151C}"/>
              </a:ext>
            </a:extLst>
          </p:cNvPr>
          <p:cNvGrpSpPr/>
          <p:nvPr/>
        </p:nvGrpSpPr>
        <p:grpSpPr>
          <a:xfrm>
            <a:off x="37929" y="6319421"/>
            <a:ext cx="984022" cy="532332"/>
            <a:chOff x="8689555" y="487909"/>
            <a:chExt cx="984022" cy="532332"/>
          </a:xfrm>
          <a:solidFill>
            <a:srgbClr val="DDBEA9"/>
          </a:solidFill>
        </p:grpSpPr>
        <p:sp>
          <p:nvSpPr>
            <p:cNvPr id="220" name="Flowchart: Connector 219">
              <a:extLst>
                <a:ext uri="{FF2B5EF4-FFF2-40B4-BE49-F238E27FC236}">
                  <a16:creationId xmlns:a16="http://schemas.microsoft.com/office/drawing/2014/main" id="{0E85652C-D919-4CE4-A07B-1F14F951EFF1}"/>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220">
              <a:extLst>
                <a:ext uri="{FF2B5EF4-FFF2-40B4-BE49-F238E27FC236}">
                  <a16:creationId xmlns:a16="http://schemas.microsoft.com/office/drawing/2014/main" id="{315CC433-C60D-41C4-8354-C1BD1F28007C}"/>
                </a:ext>
              </a:extLst>
            </p:cNvPr>
            <p:cNvGrpSpPr/>
            <p:nvPr/>
          </p:nvGrpSpPr>
          <p:grpSpPr>
            <a:xfrm>
              <a:off x="8689555" y="487909"/>
              <a:ext cx="541075" cy="532332"/>
              <a:chOff x="8706068" y="485775"/>
              <a:chExt cx="541075" cy="532332"/>
            </a:xfrm>
            <a:grpFill/>
          </p:grpSpPr>
          <p:sp>
            <p:nvSpPr>
              <p:cNvPr id="222" name="Flowchart: Connector 221">
                <a:extLst>
                  <a:ext uri="{FF2B5EF4-FFF2-40B4-BE49-F238E27FC236}">
                    <a16:creationId xmlns:a16="http://schemas.microsoft.com/office/drawing/2014/main" id="{D3F41EE4-ADB5-418E-AC5D-2ED61C89764E}"/>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lowchart: Connector 222">
                <a:extLst>
                  <a:ext uri="{FF2B5EF4-FFF2-40B4-BE49-F238E27FC236}">
                    <a16:creationId xmlns:a16="http://schemas.microsoft.com/office/drawing/2014/main" id="{7C6BED11-A78F-4C81-BDF7-75C5B94C1BAF}"/>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DF9329C9-18C2-43E5-98DA-D5766BA6132E}"/>
              </a:ext>
            </a:extLst>
          </p:cNvPr>
          <p:cNvGrpSpPr/>
          <p:nvPr/>
        </p:nvGrpSpPr>
        <p:grpSpPr>
          <a:xfrm>
            <a:off x="228639" y="5908977"/>
            <a:ext cx="735968" cy="573611"/>
            <a:chOff x="8886485" y="82648"/>
            <a:chExt cx="735968" cy="573611"/>
          </a:xfrm>
          <a:solidFill>
            <a:srgbClr val="DDBEA9"/>
          </a:solidFill>
        </p:grpSpPr>
        <p:sp>
          <p:nvSpPr>
            <p:cNvPr id="225" name="Flowchart: Connector 224">
              <a:extLst>
                <a:ext uri="{FF2B5EF4-FFF2-40B4-BE49-F238E27FC236}">
                  <a16:creationId xmlns:a16="http://schemas.microsoft.com/office/drawing/2014/main" id="{3A5CB82B-FACC-4EEF-8268-47DBB57CD776}"/>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225">
              <a:extLst>
                <a:ext uri="{FF2B5EF4-FFF2-40B4-BE49-F238E27FC236}">
                  <a16:creationId xmlns:a16="http://schemas.microsoft.com/office/drawing/2014/main" id="{4677F353-748D-415D-8D9F-B7E76AC37D7E}"/>
                </a:ext>
              </a:extLst>
            </p:cNvPr>
            <p:cNvGrpSpPr/>
            <p:nvPr/>
          </p:nvGrpSpPr>
          <p:grpSpPr>
            <a:xfrm>
              <a:off x="8886485" y="82648"/>
              <a:ext cx="454342" cy="573611"/>
              <a:chOff x="8888867" y="100911"/>
              <a:chExt cx="454342" cy="573611"/>
            </a:xfrm>
            <a:grpFill/>
          </p:grpSpPr>
          <p:sp>
            <p:nvSpPr>
              <p:cNvPr id="227" name="Flowchart: Connector 226">
                <a:extLst>
                  <a:ext uri="{FF2B5EF4-FFF2-40B4-BE49-F238E27FC236}">
                    <a16:creationId xmlns:a16="http://schemas.microsoft.com/office/drawing/2014/main" id="{52860F5D-1B76-4C76-BE0E-449F403B8E66}"/>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lowchart: Connector 227">
                <a:extLst>
                  <a:ext uri="{FF2B5EF4-FFF2-40B4-BE49-F238E27FC236}">
                    <a16:creationId xmlns:a16="http://schemas.microsoft.com/office/drawing/2014/main" id="{49BE4253-FC67-4AFD-86E5-A7AF2E3C7040}"/>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9" name="Rectangle: Rounded Corners 228">
            <a:extLst>
              <a:ext uri="{FF2B5EF4-FFF2-40B4-BE49-F238E27FC236}">
                <a16:creationId xmlns:a16="http://schemas.microsoft.com/office/drawing/2014/main" id="{BDB3046B-796B-458F-8CF6-BF340EEF0163}"/>
              </a:ext>
            </a:extLst>
          </p:cNvPr>
          <p:cNvSpPr/>
          <p:nvPr/>
        </p:nvSpPr>
        <p:spPr>
          <a:xfrm>
            <a:off x="1506102" y="270024"/>
            <a:ext cx="10253469" cy="1190691"/>
          </a:xfrm>
          <a:prstGeom prst="roundRect">
            <a:avLst/>
          </a:prstGeom>
          <a:noFill/>
          <a:ln w="57150">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Rounded Corners 142">
            <a:extLst>
              <a:ext uri="{FF2B5EF4-FFF2-40B4-BE49-F238E27FC236}">
                <a16:creationId xmlns:a16="http://schemas.microsoft.com/office/drawing/2014/main" id="{54AD5B4B-0BF7-4E05-812B-331ECBE22F97}"/>
              </a:ext>
            </a:extLst>
          </p:cNvPr>
          <p:cNvSpPr/>
          <p:nvPr/>
        </p:nvSpPr>
        <p:spPr>
          <a:xfrm>
            <a:off x="1582373" y="311242"/>
            <a:ext cx="10057250" cy="1137212"/>
          </a:xfrm>
          <a:prstGeom prst="roundRect">
            <a:avLst/>
          </a:prstGeom>
          <a:solidFill>
            <a:srgbClr val="8E0000">
              <a:alpha val="80000"/>
            </a:srgb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2" name="Picture 231">
            <a:extLst>
              <a:ext uri="{FF2B5EF4-FFF2-40B4-BE49-F238E27FC236}">
                <a16:creationId xmlns:a16="http://schemas.microsoft.com/office/drawing/2014/main" id="{6CA22014-D055-4A47-9DAB-97C991D63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06031">
            <a:off x="10813729" y="-42912"/>
            <a:ext cx="1167890" cy="614679"/>
          </a:xfrm>
          <a:prstGeom prst="rect">
            <a:avLst/>
          </a:prstGeom>
          <a:effectLst>
            <a:outerShdw blurRad="50800" dist="38100" dir="5400000" algn="t" rotWithShape="0">
              <a:prstClr val="black">
                <a:alpha val="40000"/>
              </a:prstClr>
            </a:outerShdw>
          </a:effectLst>
        </p:spPr>
      </p:pic>
      <p:pic>
        <p:nvPicPr>
          <p:cNvPr id="234" name="Picture 233">
            <a:extLst>
              <a:ext uri="{FF2B5EF4-FFF2-40B4-BE49-F238E27FC236}">
                <a16:creationId xmlns:a16="http://schemas.microsoft.com/office/drawing/2014/main" id="{E0DED0F4-7967-4CC6-BD71-74B551727B89}"/>
              </a:ext>
            </a:extLst>
          </p:cNvPr>
          <p:cNvPicPr>
            <a:picLocks noChangeAspect="1"/>
          </p:cNvPicPr>
          <p:nvPr/>
        </p:nvPicPr>
        <p:blipFill rotWithShape="1">
          <a:blip r:embed="rId3">
            <a:extLst>
              <a:ext uri="{28A0092B-C50C-407E-A947-70E740481C1C}">
                <a14:useLocalDpi xmlns:a14="http://schemas.microsoft.com/office/drawing/2010/main" val="0"/>
              </a:ext>
            </a:extLst>
          </a:blip>
          <a:srcRect l="254" t="26" r="-254" b="49492"/>
          <a:stretch/>
        </p:blipFill>
        <p:spPr>
          <a:xfrm>
            <a:off x="20280" y="6137263"/>
            <a:ext cx="2622423" cy="778830"/>
          </a:xfrm>
          <a:prstGeom prst="rect">
            <a:avLst/>
          </a:prstGeom>
          <a:effectLst>
            <a:outerShdw blurRad="50800" dist="38100" dir="5400000" algn="t" rotWithShape="0">
              <a:prstClr val="black">
                <a:alpha val="40000"/>
              </a:prstClr>
            </a:outerShdw>
          </a:effectLst>
        </p:spPr>
      </p:pic>
      <p:pic>
        <p:nvPicPr>
          <p:cNvPr id="160" name="Picture 159">
            <a:extLst>
              <a:ext uri="{FF2B5EF4-FFF2-40B4-BE49-F238E27FC236}">
                <a16:creationId xmlns:a16="http://schemas.microsoft.com/office/drawing/2014/main" id="{6405D71C-B613-4881-B73C-69DB284FD5E8}"/>
              </a:ext>
            </a:extLst>
          </p:cNvPr>
          <p:cNvPicPr>
            <a:picLocks noChangeAspect="1"/>
          </p:cNvPicPr>
          <p:nvPr/>
        </p:nvPicPr>
        <p:blipFill rotWithShape="1">
          <a:blip r:embed="rId3">
            <a:extLst>
              <a:ext uri="{28A0092B-C50C-407E-A947-70E740481C1C}">
                <a14:useLocalDpi xmlns:a14="http://schemas.microsoft.com/office/drawing/2010/main" val="0"/>
              </a:ext>
            </a:extLst>
          </a:blip>
          <a:srcRect t="49518"/>
          <a:stretch/>
        </p:blipFill>
        <p:spPr>
          <a:xfrm>
            <a:off x="9736025" y="6126044"/>
            <a:ext cx="2384112" cy="708055"/>
          </a:xfrm>
          <a:prstGeom prst="rect">
            <a:avLst/>
          </a:prstGeom>
          <a:effectLst>
            <a:outerShdw blurRad="50800" dist="38100" dir="5400000" algn="t" rotWithShape="0">
              <a:prstClr val="black">
                <a:alpha val="40000"/>
              </a:prstClr>
            </a:outerShdw>
          </a:effectLst>
        </p:spPr>
      </p:pic>
      <p:sp>
        <p:nvSpPr>
          <p:cNvPr id="161" name="TextBox 160">
            <a:extLst>
              <a:ext uri="{FF2B5EF4-FFF2-40B4-BE49-F238E27FC236}">
                <a16:creationId xmlns:a16="http://schemas.microsoft.com/office/drawing/2014/main" id="{B6028E93-D8FA-4E56-BDDA-8EDB1A901754}"/>
              </a:ext>
            </a:extLst>
          </p:cNvPr>
          <p:cNvSpPr txBox="1"/>
          <p:nvPr/>
        </p:nvSpPr>
        <p:spPr>
          <a:xfrm>
            <a:off x="1439686" y="372658"/>
            <a:ext cx="10233901" cy="1077218"/>
          </a:xfrm>
          <a:prstGeom prst="rect">
            <a:avLst/>
          </a:prstGeom>
          <a:noFill/>
        </p:spPr>
        <p:txBody>
          <a:bodyPr wrap="square" rtlCol="0">
            <a:spAutoFit/>
          </a:bodyPr>
          <a:lstStyle/>
          <a:p>
            <a:pPr algn="ctr"/>
            <a:r>
              <a:rPr lang="vi-VN" sz="3200" b="1">
                <a:solidFill>
                  <a:schemeClr val="bg1"/>
                </a:solidFill>
                <a:latin typeface="Times New Roman (Headings)"/>
              </a:rPr>
              <a:t> </a:t>
            </a:r>
            <a:r>
              <a:rPr lang="en-US" altLang="vi-VN" sz="3200" b="1">
                <a:solidFill>
                  <a:schemeClr val="bg1"/>
                </a:solidFill>
                <a:latin typeface="Times New Roman (Headings)"/>
              </a:rPr>
              <a:t>Dưới đây là một số đoạn mở bài cho bài văn miêu tả cái cặp sách.</a:t>
            </a:r>
            <a:r>
              <a:rPr lang="vi-VN" altLang="vi-VN" sz="3200" b="1">
                <a:solidFill>
                  <a:schemeClr val="bg1"/>
                </a:solidFill>
                <a:latin typeface="Times New Roman (Headings)"/>
              </a:rPr>
              <a:t> </a:t>
            </a:r>
            <a:r>
              <a:rPr lang="en-US" altLang="vi-VN" sz="3200" b="1">
                <a:solidFill>
                  <a:schemeClr val="bg1"/>
                </a:solidFill>
                <a:latin typeface="Times New Roman (Headings)"/>
              </a:rPr>
              <a:t>Các đoạn ấy có gì giống và có gì khác nhau?</a:t>
            </a:r>
            <a:endParaRPr lang="en-US" altLang="vi-VN" sz="3200">
              <a:solidFill>
                <a:schemeClr val="bg1"/>
              </a:solidFill>
              <a:latin typeface="Times New Roman (Headings)"/>
            </a:endParaRPr>
          </a:p>
        </p:txBody>
      </p:sp>
      <p:sp>
        <p:nvSpPr>
          <p:cNvPr id="144" name="Rectangle: Rounded Corners 143">
            <a:extLst>
              <a:ext uri="{FF2B5EF4-FFF2-40B4-BE49-F238E27FC236}">
                <a16:creationId xmlns:a16="http://schemas.microsoft.com/office/drawing/2014/main" id="{89AEB2F9-E19C-49BA-AFE5-668328716D21}"/>
              </a:ext>
            </a:extLst>
          </p:cNvPr>
          <p:cNvSpPr/>
          <p:nvPr/>
        </p:nvSpPr>
        <p:spPr>
          <a:xfrm>
            <a:off x="1754230" y="1776771"/>
            <a:ext cx="10253469" cy="1190691"/>
          </a:xfrm>
          <a:prstGeom prst="roundRect">
            <a:avLst/>
          </a:prstGeom>
          <a:noFill/>
          <a:ln w="57150">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Rounded Corners 144">
            <a:extLst>
              <a:ext uri="{FF2B5EF4-FFF2-40B4-BE49-F238E27FC236}">
                <a16:creationId xmlns:a16="http://schemas.microsoft.com/office/drawing/2014/main" id="{5F3A3DFB-0582-44DE-B7CF-0495C096B545}"/>
              </a:ext>
            </a:extLst>
          </p:cNvPr>
          <p:cNvSpPr/>
          <p:nvPr/>
        </p:nvSpPr>
        <p:spPr>
          <a:xfrm>
            <a:off x="1830501" y="1817989"/>
            <a:ext cx="10057250" cy="1137212"/>
          </a:xfrm>
          <a:prstGeom prst="roundRect">
            <a:avLst/>
          </a:prstGeom>
          <a:solidFill>
            <a:schemeClr val="accent4">
              <a:lumMod val="40000"/>
              <a:lumOff val="60000"/>
              <a:alpha val="80000"/>
            </a:scheme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A3AEDC4C-6A5D-466B-9A35-65DDF60D877E}"/>
              </a:ext>
            </a:extLst>
          </p:cNvPr>
          <p:cNvSpPr txBox="1"/>
          <p:nvPr/>
        </p:nvSpPr>
        <p:spPr>
          <a:xfrm>
            <a:off x="2386542" y="1842334"/>
            <a:ext cx="9309366" cy="1015663"/>
          </a:xfrm>
          <a:prstGeom prst="rect">
            <a:avLst/>
          </a:prstGeom>
          <a:noFill/>
        </p:spPr>
        <p:txBody>
          <a:bodyPr wrap="square" rtlCol="0">
            <a:spAutoFit/>
          </a:bodyPr>
          <a:lstStyle/>
          <a:p>
            <a:pPr algn="just"/>
            <a:r>
              <a:rPr lang="vi-VN" sz="2900" b="1">
                <a:latin typeface="Times New Roman (Headings)"/>
              </a:rPr>
              <a:t> </a:t>
            </a:r>
            <a:r>
              <a:rPr lang="en-US" sz="2900" b="1">
                <a:latin typeface="Times New Roman (Headings)"/>
              </a:rPr>
              <a:t>   </a:t>
            </a:r>
            <a:r>
              <a:rPr lang="vi-VN" altLang="vi-VN" sz="2900" b="1">
                <a:latin typeface="Times New Roman (Headings)"/>
              </a:rPr>
              <a:t>a. Vào ngày khai trường, bố em mua cho em một cái cặp sách rất đẹp.</a:t>
            </a:r>
          </a:p>
        </p:txBody>
      </p:sp>
      <p:grpSp>
        <p:nvGrpSpPr>
          <p:cNvPr id="162" name="Group 161">
            <a:extLst>
              <a:ext uri="{FF2B5EF4-FFF2-40B4-BE49-F238E27FC236}">
                <a16:creationId xmlns:a16="http://schemas.microsoft.com/office/drawing/2014/main" id="{8074B6F8-E405-4147-AB91-44AECCFA7C78}"/>
              </a:ext>
            </a:extLst>
          </p:cNvPr>
          <p:cNvGrpSpPr/>
          <p:nvPr/>
        </p:nvGrpSpPr>
        <p:grpSpPr>
          <a:xfrm>
            <a:off x="10684308" y="3123707"/>
            <a:ext cx="735968" cy="573611"/>
            <a:chOff x="8886485" y="82648"/>
            <a:chExt cx="735968" cy="573611"/>
          </a:xfrm>
          <a:solidFill>
            <a:srgbClr val="DDBEA9"/>
          </a:solidFill>
        </p:grpSpPr>
        <p:sp>
          <p:nvSpPr>
            <p:cNvPr id="163" name="Flowchart: Connector 162">
              <a:extLst>
                <a:ext uri="{FF2B5EF4-FFF2-40B4-BE49-F238E27FC236}">
                  <a16:creationId xmlns:a16="http://schemas.microsoft.com/office/drawing/2014/main" id="{58E21381-E5CF-4240-A0E9-5F1CD1C3D766}"/>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163">
              <a:extLst>
                <a:ext uri="{FF2B5EF4-FFF2-40B4-BE49-F238E27FC236}">
                  <a16:creationId xmlns:a16="http://schemas.microsoft.com/office/drawing/2014/main" id="{B59BC17A-2162-4A25-BD5D-1BF68F633311}"/>
                </a:ext>
              </a:extLst>
            </p:cNvPr>
            <p:cNvGrpSpPr/>
            <p:nvPr/>
          </p:nvGrpSpPr>
          <p:grpSpPr>
            <a:xfrm>
              <a:off x="8886485" y="82648"/>
              <a:ext cx="454342" cy="573611"/>
              <a:chOff x="8888867" y="100911"/>
              <a:chExt cx="454342" cy="573611"/>
            </a:xfrm>
            <a:grpFill/>
          </p:grpSpPr>
          <p:sp>
            <p:nvSpPr>
              <p:cNvPr id="165" name="Flowchart: Connector 164">
                <a:extLst>
                  <a:ext uri="{FF2B5EF4-FFF2-40B4-BE49-F238E27FC236}">
                    <a16:creationId xmlns:a16="http://schemas.microsoft.com/office/drawing/2014/main" id="{FDA5F84A-780E-4ECF-8496-89A23142D6CF}"/>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lowchart: Connector 165">
                <a:extLst>
                  <a:ext uri="{FF2B5EF4-FFF2-40B4-BE49-F238E27FC236}">
                    <a16:creationId xmlns:a16="http://schemas.microsoft.com/office/drawing/2014/main" id="{A58A61CE-ACD1-4E6D-A017-483523D106C6}"/>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7" name="Group 166">
            <a:extLst>
              <a:ext uri="{FF2B5EF4-FFF2-40B4-BE49-F238E27FC236}">
                <a16:creationId xmlns:a16="http://schemas.microsoft.com/office/drawing/2014/main" id="{2448F8B6-A177-49FA-811F-A1D98FEDC660}"/>
              </a:ext>
            </a:extLst>
          </p:cNvPr>
          <p:cNvGrpSpPr/>
          <p:nvPr/>
        </p:nvGrpSpPr>
        <p:grpSpPr>
          <a:xfrm>
            <a:off x="10470918" y="3541125"/>
            <a:ext cx="984022" cy="532332"/>
            <a:chOff x="8689555" y="487909"/>
            <a:chExt cx="984022" cy="532332"/>
          </a:xfrm>
          <a:solidFill>
            <a:srgbClr val="DDBEA9"/>
          </a:solidFill>
        </p:grpSpPr>
        <p:sp>
          <p:nvSpPr>
            <p:cNvPr id="168" name="Flowchart: Connector 167">
              <a:extLst>
                <a:ext uri="{FF2B5EF4-FFF2-40B4-BE49-F238E27FC236}">
                  <a16:creationId xmlns:a16="http://schemas.microsoft.com/office/drawing/2014/main" id="{674C6731-F7A2-4808-8176-FF6358EEB1D8}"/>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a:extLst>
                <a:ext uri="{FF2B5EF4-FFF2-40B4-BE49-F238E27FC236}">
                  <a16:creationId xmlns:a16="http://schemas.microsoft.com/office/drawing/2014/main" id="{DBC25761-F1BE-401D-BBAB-54223F54D6DA}"/>
                </a:ext>
              </a:extLst>
            </p:cNvPr>
            <p:cNvGrpSpPr/>
            <p:nvPr/>
          </p:nvGrpSpPr>
          <p:grpSpPr>
            <a:xfrm>
              <a:off x="8689555" y="487909"/>
              <a:ext cx="541075" cy="532332"/>
              <a:chOff x="8706068" y="485775"/>
              <a:chExt cx="541075" cy="532332"/>
            </a:xfrm>
            <a:grpFill/>
          </p:grpSpPr>
          <p:sp>
            <p:nvSpPr>
              <p:cNvPr id="170" name="Flowchart: Connector 169">
                <a:extLst>
                  <a:ext uri="{FF2B5EF4-FFF2-40B4-BE49-F238E27FC236}">
                    <a16:creationId xmlns:a16="http://schemas.microsoft.com/office/drawing/2014/main" id="{8F380BAB-9E80-4389-B0A3-694CFB74279D}"/>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lowchart: Connector 170">
                <a:extLst>
                  <a:ext uri="{FF2B5EF4-FFF2-40B4-BE49-F238E27FC236}">
                    <a16:creationId xmlns:a16="http://schemas.microsoft.com/office/drawing/2014/main" id="{DB08D848-2C27-449F-B5B2-E0FCD3B6820B}"/>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2" name="Rectangle: Rounded Corners 171">
            <a:extLst>
              <a:ext uri="{FF2B5EF4-FFF2-40B4-BE49-F238E27FC236}">
                <a16:creationId xmlns:a16="http://schemas.microsoft.com/office/drawing/2014/main" id="{74F035CF-1B5C-4122-B986-8C3E7FE0AFF4}"/>
              </a:ext>
            </a:extLst>
          </p:cNvPr>
          <p:cNvSpPr/>
          <p:nvPr/>
        </p:nvSpPr>
        <p:spPr>
          <a:xfrm>
            <a:off x="1260549" y="3128047"/>
            <a:ext cx="10783497" cy="1190691"/>
          </a:xfrm>
          <a:prstGeom prst="roundRect">
            <a:avLst/>
          </a:prstGeom>
          <a:noFill/>
          <a:ln w="57150">
            <a:solidFill>
              <a:schemeClr val="accent2">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33A3A1C0-B44A-4416-936B-3B9686C2F86D}"/>
              </a:ext>
            </a:extLst>
          </p:cNvPr>
          <p:cNvSpPr/>
          <p:nvPr/>
        </p:nvSpPr>
        <p:spPr>
          <a:xfrm>
            <a:off x="1336819" y="3169265"/>
            <a:ext cx="10577135" cy="1137212"/>
          </a:xfrm>
          <a:prstGeom prst="roundRect">
            <a:avLst/>
          </a:prstGeom>
          <a:solidFill>
            <a:schemeClr val="accent2">
              <a:lumMod val="60000"/>
              <a:lumOff val="40000"/>
              <a:alpha val="80000"/>
            </a:scheme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a:extLst>
              <a:ext uri="{FF2B5EF4-FFF2-40B4-BE49-F238E27FC236}">
                <a16:creationId xmlns:a16="http://schemas.microsoft.com/office/drawing/2014/main" id="{09308CE8-7C6A-477C-8B10-79022284D7DC}"/>
              </a:ext>
            </a:extLst>
          </p:cNvPr>
          <p:cNvSpPr txBox="1"/>
          <p:nvPr/>
        </p:nvSpPr>
        <p:spPr>
          <a:xfrm>
            <a:off x="1754123" y="3213642"/>
            <a:ext cx="10046732" cy="984885"/>
          </a:xfrm>
          <a:prstGeom prst="rect">
            <a:avLst/>
          </a:prstGeom>
          <a:noFill/>
        </p:spPr>
        <p:txBody>
          <a:bodyPr wrap="square" rtlCol="0">
            <a:spAutoFit/>
          </a:bodyPr>
          <a:lstStyle/>
          <a:p>
            <a:pPr algn="just"/>
            <a:r>
              <a:rPr lang="vi-VN" sz="2900" b="1">
                <a:latin typeface="Times New Roman (Headings)"/>
              </a:rPr>
              <a:t> </a:t>
            </a:r>
            <a:r>
              <a:rPr lang="en-US" sz="2900" b="1">
                <a:latin typeface="Times New Roman (Headings)"/>
              </a:rPr>
              <a:t>   </a:t>
            </a:r>
            <a:r>
              <a:rPr lang="vi-VN" altLang="vi-VN" sz="2900" b="1">
                <a:latin typeface="Times New Roman (Headings)"/>
              </a:rPr>
              <a:t>b. Ai là học sinh mà chẳng có cặp sách! Thế mà suốt mấy năm nay em chỉ có một chiếc túi vải đơn sơ mang đến trường.</a:t>
            </a:r>
            <a:endParaRPr lang="en-US" altLang="vi-VN" sz="2900">
              <a:latin typeface="Times New Roman (Headings)"/>
            </a:endParaRPr>
          </a:p>
        </p:txBody>
      </p:sp>
      <p:grpSp>
        <p:nvGrpSpPr>
          <p:cNvPr id="175" name="Group 174">
            <a:extLst>
              <a:ext uri="{FF2B5EF4-FFF2-40B4-BE49-F238E27FC236}">
                <a16:creationId xmlns:a16="http://schemas.microsoft.com/office/drawing/2014/main" id="{8DDA3F13-563C-4B3D-86C2-BFF4948AC8EC}"/>
              </a:ext>
            </a:extLst>
          </p:cNvPr>
          <p:cNvGrpSpPr/>
          <p:nvPr/>
        </p:nvGrpSpPr>
        <p:grpSpPr>
          <a:xfrm>
            <a:off x="10207362" y="4438321"/>
            <a:ext cx="735968" cy="573611"/>
            <a:chOff x="8886485" y="82648"/>
            <a:chExt cx="735968" cy="573611"/>
          </a:xfrm>
          <a:solidFill>
            <a:srgbClr val="DDBEA9"/>
          </a:solidFill>
        </p:grpSpPr>
        <p:sp>
          <p:nvSpPr>
            <p:cNvPr id="176" name="Flowchart: Connector 175">
              <a:extLst>
                <a:ext uri="{FF2B5EF4-FFF2-40B4-BE49-F238E27FC236}">
                  <a16:creationId xmlns:a16="http://schemas.microsoft.com/office/drawing/2014/main" id="{B292B639-88D6-42EA-A5F3-50C0709CDBAB}"/>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76">
              <a:extLst>
                <a:ext uri="{FF2B5EF4-FFF2-40B4-BE49-F238E27FC236}">
                  <a16:creationId xmlns:a16="http://schemas.microsoft.com/office/drawing/2014/main" id="{AF5EFDCF-ED96-4371-B42E-48AFD75E7FEE}"/>
                </a:ext>
              </a:extLst>
            </p:cNvPr>
            <p:cNvGrpSpPr/>
            <p:nvPr/>
          </p:nvGrpSpPr>
          <p:grpSpPr>
            <a:xfrm>
              <a:off x="8886485" y="82648"/>
              <a:ext cx="454342" cy="573611"/>
              <a:chOff x="8888867" y="100911"/>
              <a:chExt cx="454342" cy="573611"/>
            </a:xfrm>
            <a:grpFill/>
          </p:grpSpPr>
          <p:sp>
            <p:nvSpPr>
              <p:cNvPr id="178" name="Flowchart: Connector 177">
                <a:extLst>
                  <a:ext uri="{FF2B5EF4-FFF2-40B4-BE49-F238E27FC236}">
                    <a16:creationId xmlns:a16="http://schemas.microsoft.com/office/drawing/2014/main" id="{41E1EB57-BA20-4B4D-93AF-76D66C0A93E0}"/>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Connector 178">
                <a:extLst>
                  <a:ext uri="{FF2B5EF4-FFF2-40B4-BE49-F238E27FC236}">
                    <a16:creationId xmlns:a16="http://schemas.microsoft.com/office/drawing/2014/main" id="{675CDF2D-EAA0-4254-9479-381B769D4D3E}"/>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0" name="Group 179">
            <a:extLst>
              <a:ext uri="{FF2B5EF4-FFF2-40B4-BE49-F238E27FC236}">
                <a16:creationId xmlns:a16="http://schemas.microsoft.com/office/drawing/2014/main" id="{6803D180-0ED6-4CF1-B41D-F2DE01FBED72}"/>
              </a:ext>
            </a:extLst>
          </p:cNvPr>
          <p:cNvGrpSpPr/>
          <p:nvPr/>
        </p:nvGrpSpPr>
        <p:grpSpPr>
          <a:xfrm>
            <a:off x="9993972" y="4855739"/>
            <a:ext cx="984022" cy="532332"/>
            <a:chOff x="8689555" y="487909"/>
            <a:chExt cx="984022" cy="532332"/>
          </a:xfrm>
          <a:solidFill>
            <a:srgbClr val="DDBEA9"/>
          </a:solidFill>
        </p:grpSpPr>
        <p:sp>
          <p:nvSpPr>
            <p:cNvPr id="181" name="Flowchart: Connector 180">
              <a:extLst>
                <a:ext uri="{FF2B5EF4-FFF2-40B4-BE49-F238E27FC236}">
                  <a16:creationId xmlns:a16="http://schemas.microsoft.com/office/drawing/2014/main" id="{5D3819E3-CF8B-4FA8-AA2B-CDD55DD1F82A}"/>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 name="Group 181">
              <a:extLst>
                <a:ext uri="{FF2B5EF4-FFF2-40B4-BE49-F238E27FC236}">
                  <a16:creationId xmlns:a16="http://schemas.microsoft.com/office/drawing/2014/main" id="{CC4853A8-6B8D-4A5A-90BD-987ED564307F}"/>
                </a:ext>
              </a:extLst>
            </p:cNvPr>
            <p:cNvGrpSpPr/>
            <p:nvPr/>
          </p:nvGrpSpPr>
          <p:grpSpPr>
            <a:xfrm>
              <a:off x="8689555" y="487909"/>
              <a:ext cx="541075" cy="532332"/>
              <a:chOff x="8706068" y="485775"/>
              <a:chExt cx="541075" cy="532332"/>
            </a:xfrm>
            <a:grpFill/>
          </p:grpSpPr>
          <p:sp>
            <p:nvSpPr>
              <p:cNvPr id="183" name="Flowchart: Connector 182">
                <a:extLst>
                  <a:ext uri="{FF2B5EF4-FFF2-40B4-BE49-F238E27FC236}">
                    <a16:creationId xmlns:a16="http://schemas.microsoft.com/office/drawing/2014/main" id="{ADB8BF11-FA02-4703-90CF-A3FF6AFA45A2}"/>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Connector 183">
                <a:extLst>
                  <a:ext uri="{FF2B5EF4-FFF2-40B4-BE49-F238E27FC236}">
                    <a16:creationId xmlns:a16="http://schemas.microsoft.com/office/drawing/2014/main" id="{C5EC270A-D607-43DE-A720-DB88EC37BBB2}"/>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5" name="Rectangle: Rounded Corners 184">
            <a:extLst>
              <a:ext uri="{FF2B5EF4-FFF2-40B4-BE49-F238E27FC236}">
                <a16:creationId xmlns:a16="http://schemas.microsoft.com/office/drawing/2014/main" id="{D30C4CE6-8793-4CA6-A3C5-1A84B05F3E0D}"/>
              </a:ext>
            </a:extLst>
          </p:cNvPr>
          <p:cNvSpPr/>
          <p:nvPr/>
        </p:nvSpPr>
        <p:spPr>
          <a:xfrm>
            <a:off x="783603" y="4442662"/>
            <a:ext cx="11274484" cy="1979940"/>
          </a:xfrm>
          <a:prstGeom prst="roundRect">
            <a:avLst/>
          </a:prstGeom>
          <a:noFill/>
          <a:ln w="57150">
            <a:solidFill>
              <a:schemeClr val="accent6">
                <a:lumMod val="5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Rounded Corners 185">
            <a:extLst>
              <a:ext uri="{FF2B5EF4-FFF2-40B4-BE49-F238E27FC236}">
                <a16:creationId xmlns:a16="http://schemas.microsoft.com/office/drawing/2014/main" id="{F40C1700-06E9-425F-BF2C-8E6583A35073}"/>
              </a:ext>
            </a:extLst>
          </p:cNvPr>
          <p:cNvSpPr/>
          <p:nvPr/>
        </p:nvSpPr>
        <p:spPr>
          <a:xfrm>
            <a:off x="859874" y="4483879"/>
            <a:ext cx="11058726" cy="1891013"/>
          </a:xfrm>
          <a:prstGeom prst="roundRect">
            <a:avLst/>
          </a:prstGeom>
          <a:solidFill>
            <a:schemeClr val="accent6">
              <a:lumMod val="60000"/>
              <a:lumOff val="40000"/>
              <a:alpha val="80000"/>
            </a:scheme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extBox 186">
            <a:extLst>
              <a:ext uri="{FF2B5EF4-FFF2-40B4-BE49-F238E27FC236}">
                <a16:creationId xmlns:a16="http://schemas.microsoft.com/office/drawing/2014/main" id="{CFB2D760-0FC1-448E-BA81-741C1A09223F}"/>
              </a:ext>
            </a:extLst>
          </p:cNvPr>
          <p:cNvSpPr txBox="1"/>
          <p:nvPr/>
        </p:nvSpPr>
        <p:spPr>
          <a:xfrm>
            <a:off x="1216086" y="4528256"/>
            <a:ext cx="10459503" cy="1877437"/>
          </a:xfrm>
          <a:prstGeom prst="rect">
            <a:avLst/>
          </a:prstGeom>
          <a:noFill/>
        </p:spPr>
        <p:txBody>
          <a:bodyPr wrap="square" rtlCol="0">
            <a:spAutoFit/>
          </a:bodyPr>
          <a:lstStyle/>
          <a:p>
            <a:pPr algn="just"/>
            <a:r>
              <a:rPr lang="vi-VN" sz="2900" b="1">
                <a:latin typeface="Times New Roman (Headings)"/>
              </a:rPr>
              <a:t> </a:t>
            </a:r>
            <a:r>
              <a:rPr lang="en-US" sz="2900" b="1">
                <a:latin typeface="Times New Roman (Headings)"/>
              </a:rPr>
              <a:t>   </a:t>
            </a:r>
            <a:r>
              <a:rPr lang="vi-VN" altLang="vi-VN" sz="2900" b="1">
                <a:latin typeface="Times New Roman (Headings)"/>
              </a:rPr>
              <a:t>c. Chủ nhật vừa qua mưa nặng hạt, em không đi thăm bà ngoại được, ba bảo em giúp ba sắp xếp lại cái tủ ở trong buồng. Giữa đống đồ đạc cũ ba dỡ từ trên nóc tủ xuống, chợt em gặp lại chiếc cặp nhỏ đã theo em đi học suốt hai năm lớp 1, lớp 2.</a:t>
            </a:r>
          </a:p>
        </p:txBody>
      </p:sp>
      <p:pic>
        <p:nvPicPr>
          <p:cNvPr id="231" name="Picture 230">
            <a:extLst>
              <a:ext uri="{FF2B5EF4-FFF2-40B4-BE49-F238E27FC236}">
                <a16:creationId xmlns:a16="http://schemas.microsoft.com/office/drawing/2014/main" id="{2B2550FA-A727-4F9F-90A1-1F05BA4EAF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2191" y="1701816"/>
            <a:ext cx="1160706" cy="1305794"/>
          </a:xfrm>
          <a:prstGeom prst="rect">
            <a:avLst/>
          </a:prstGeom>
        </p:spPr>
      </p:pic>
      <p:pic>
        <p:nvPicPr>
          <p:cNvPr id="141" name="Picture 140">
            <a:extLst>
              <a:ext uri="{FF2B5EF4-FFF2-40B4-BE49-F238E27FC236}">
                <a16:creationId xmlns:a16="http://schemas.microsoft.com/office/drawing/2014/main" id="{74192DA7-7855-45FC-BBA1-3DF50A4DA1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049" y="2977520"/>
            <a:ext cx="1160706" cy="1305794"/>
          </a:xfrm>
          <a:prstGeom prst="rect">
            <a:avLst/>
          </a:prstGeom>
        </p:spPr>
      </p:pic>
      <p:pic>
        <p:nvPicPr>
          <p:cNvPr id="142" name="Picture 141">
            <a:extLst>
              <a:ext uri="{FF2B5EF4-FFF2-40B4-BE49-F238E27FC236}">
                <a16:creationId xmlns:a16="http://schemas.microsoft.com/office/drawing/2014/main" id="{A7A55004-EC21-4801-BDDE-C07C614CC8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340" y="4215538"/>
            <a:ext cx="1160706" cy="1305794"/>
          </a:xfrm>
          <a:prstGeom prst="rect">
            <a:avLst/>
          </a:prstGeom>
        </p:spPr>
      </p:pic>
    </p:spTree>
    <p:extLst>
      <p:ext uri="{BB962C8B-B14F-4D97-AF65-F5344CB8AC3E}">
        <p14:creationId xmlns:p14="http://schemas.microsoft.com/office/powerpoint/2010/main" val="2423375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fade">
                                      <p:cBhvr>
                                        <p:cTn id="7" dur="500"/>
                                        <p:tgtEl>
                                          <p:spTgt spid="2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Effect transition="in" filter="wipe(left)">
                                      <p:cBhvr>
                                        <p:cTn id="11" dur="500"/>
                                        <p:tgtEl>
                                          <p:spTgt spid="14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5"/>
                                        </p:tgtEl>
                                        <p:attrNameLst>
                                          <p:attrName>style.visibility</p:attrName>
                                        </p:attrNameLst>
                                      </p:cBhvr>
                                      <p:to>
                                        <p:strVal val="visible"/>
                                      </p:to>
                                    </p:set>
                                    <p:animEffect transition="in" filter="wipe(left)">
                                      <p:cBhvr>
                                        <p:cTn id="15" dur="500"/>
                                        <p:tgtEl>
                                          <p:spTgt spid="14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46"/>
                                        </p:tgtEl>
                                        <p:attrNameLst>
                                          <p:attrName>style.visibility</p:attrName>
                                        </p:attrNameLst>
                                      </p:cBhvr>
                                      <p:to>
                                        <p:strVal val="visible"/>
                                      </p:to>
                                    </p:set>
                                    <p:animEffect transition="in" filter="wipe(left)">
                                      <p:cBhvr>
                                        <p:cTn id="19" dur="500"/>
                                        <p:tgtEl>
                                          <p:spTgt spid="14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1"/>
                                        </p:tgtEl>
                                        <p:attrNameLst>
                                          <p:attrName>style.visibility</p:attrName>
                                        </p:attrNameLst>
                                      </p:cBhvr>
                                      <p:to>
                                        <p:strVal val="visible"/>
                                      </p:to>
                                    </p:set>
                                    <p:animEffect transition="in" filter="fade">
                                      <p:cBhvr>
                                        <p:cTn id="24" dur="500"/>
                                        <p:tgtEl>
                                          <p:spTgt spid="14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72"/>
                                        </p:tgtEl>
                                        <p:attrNameLst>
                                          <p:attrName>style.visibility</p:attrName>
                                        </p:attrNameLst>
                                      </p:cBhvr>
                                      <p:to>
                                        <p:strVal val="visible"/>
                                      </p:to>
                                    </p:set>
                                    <p:animEffect transition="in" filter="wipe(left)">
                                      <p:cBhvr>
                                        <p:cTn id="28" dur="500"/>
                                        <p:tgtEl>
                                          <p:spTgt spid="172"/>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73"/>
                                        </p:tgtEl>
                                        <p:attrNameLst>
                                          <p:attrName>style.visibility</p:attrName>
                                        </p:attrNameLst>
                                      </p:cBhvr>
                                      <p:to>
                                        <p:strVal val="visible"/>
                                      </p:to>
                                    </p:set>
                                    <p:animEffect transition="in" filter="wipe(left)">
                                      <p:cBhvr>
                                        <p:cTn id="32" dur="500"/>
                                        <p:tgtEl>
                                          <p:spTgt spid="173"/>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174"/>
                                        </p:tgtEl>
                                        <p:attrNameLst>
                                          <p:attrName>style.visibility</p:attrName>
                                        </p:attrNameLst>
                                      </p:cBhvr>
                                      <p:to>
                                        <p:strVal val="visible"/>
                                      </p:to>
                                    </p:set>
                                    <p:animEffect transition="in" filter="wipe(left)">
                                      <p:cBhvr>
                                        <p:cTn id="36" dur="500"/>
                                        <p:tgtEl>
                                          <p:spTgt spid="17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42"/>
                                        </p:tgtEl>
                                        <p:attrNameLst>
                                          <p:attrName>style.visibility</p:attrName>
                                        </p:attrNameLst>
                                      </p:cBhvr>
                                      <p:to>
                                        <p:strVal val="visible"/>
                                      </p:to>
                                    </p:set>
                                    <p:animEffect transition="in" filter="fade">
                                      <p:cBhvr>
                                        <p:cTn id="41" dur="500"/>
                                        <p:tgtEl>
                                          <p:spTgt spid="142"/>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85"/>
                                        </p:tgtEl>
                                        <p:attrNameLst>
                                          <p:attrName>style.visibility</p:attrName>
                                        </p:attrNameLst>
                                      </p:cBhvr>
                                      <p:to>
                                        <p:strVal val="visible"/>
                                      </p:to>
                                    </p:set>
                                    <p:animEffect transition="in" filter="wipe(left)">
                                      <p:cBhvr>
                                        <p:cTn id="45" dur="500"/>
                                        <p:tgtEl>
                                          <p:spTgt spid="185"/>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86"/>
                                        </p:tgtEl>
                                        <p:attrNameLst>
                                          <p:attrName>style.visibility</p:attrName>
                                        </p:attrNameLst>
                                      </p:cBhvr>
                                      <p:to>
                                        <p:strVal val="visible"/>
                                      </p:to>
                                    </p:set>
                                    <p:animEffect transition="in" filter="wipe(left)">
                                      <p:cBhvr>
                                        <p:cTn id="49" dur="500"/>
                                        <p:tgtEl>
                                          <p:spTgt spid="186"/>
                                        </p:tgtEl>
                                      </p:cBhvr>
                                    </p:animEffect>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187"/>
                                        </p:tgtEl>
                                        <p:attrNameLst>
                                          <p:attrName>style.visibility</p:attrName>
                                        </p:attrNameLst>
                                      </p:cBhvr>
                                      <p:to>
                                        <p:strVal val="visible"/>
                                      </p:to>
                                    </p:set>
                                    <p:animEffect transition="in" filter="wipe(left)">
                                      <p:cBhvr>
                                        <p:cTn id="53"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145" grpId="0" animBg="1"/>
      <p:bldP spid="146" grpId="0"/>
      <p:bldP spid="172" grpId="0" animBg="1"/>
      <p:bldP spid="173" grpId="0" animBg="1"/>
      <p:bldP spid="174" grpId="0"/>
      <p:bldP spid="185" grpId="0" animBg="1"/>
      <p:bldP spid="186" grpId="0" animBg="1"/>
      <p:bldP spid="1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 name="Group 148">
            <a:extLst>
              <a:ext uri="{FF2B5EF4-FFF2-40B4-BE49-F238E27FC236}">
                <a16:creationId xmlns:a16="http://schemas.microsoft.com/office/drawing/2014/main" id="{E8E9B862-D627-44FE-B313-DD086DB33D82}"/>
              </a:ext>
            </a:extLst>
          </p:cNvPr>
          <p:cNvGrpSpPr/>
          <p:nvPr/>
        </p:nvGrpSpPr>
        <p:grpSpPr>
          <a:xfrm>
            <a:off x="53849" y="71020"/>
            <a:ext cx="12082032" cy="6715960"/>
            <a:chOff x="706622" y="426892"/>
            <a:chExt cx="10771869" cy="6138767"/>
          </a:xfrm>
        </p:grpSpPr>
        <p:grpSp>
          <p:nvGrpSpPr>
            <p:cNvPr id="2" name="Group 1">
              <a:extLst>
                <a:ext uri="{FF2B5EF4-FFF2-40B4-BE49-F238E27FC236}">
                  <a16:creationId xmlns:a16="http://schemas.microsoft.com/office/drawing/2014/main" id="{0DCB7A3F-5BDC-4128-8A09-F205F7FE40D0}"/>
                </a:ext>
              </a:extLst>
            </p:cNvPr>
            <p:cNvGrpSpPr/>
            <p:nvPr/>
          </p:nvGrpSpPr>
          <p:grpSpPr>
            <a:xfrm>
              <a:off x="713509" y="426892"/>
              <a:ext cx="10764982" cy="6133235"/>
              <a:chOff x="713509" y="426892"/>
              <a:chExt cx="10764982" cy="6133235"/>
            </a:xfrm>
          </p:grpSpPr>
          <p:sp>
            <p:nvSpPr>
              <p:cNvPr id="3" name="Rectangle: Rounded Corners 2">
                <a:extLst>
                  <a:ext uri="{FF2B5EF4-FFF2-40B4-BE49-F238E27FC236}">
                    <a16:creationId xmlns:a16="http://schemas.microsoft.com/office/drawing/2014/main" id="{9C61B951-352F-4C17-8871-A197032E192C}"/>
                  </a:ext>
                </a:extLst>
              </p:cNvPr>
              <p:cNvSpPr/>
              <p:nvPr/>
            </p:nvSpPr>
            <p:spPr>
              <a:xfrm>
                <a:off x="713509" y="547255"/>
                <a:ext cx="10764982" cy="6012872"/>
              </a:xfrm>
              <a:prstGeom prst="roundRect">
                <a:avLst>
                  <a:gd name="adj" fmla="val 9985"/>
                </a:avLst>
              </a:prstGeom>
              <a:solidFill>
                <a:srgbClr val="FF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2827046F-E619-48F6-9F41-CAA7812A9636}"/>
                  </a:ext>
                </a:extLst>
              </p:cNvPr>
              <p:cNvGrpSpPr/>
              <p:nvPr/>
            </p:nvGrpSpPr>
            <p:grpSpPr>
              <a:xfrm>
                <a:off x="713509" y="426892"/>
                <a:ext cx="10764982" cy="1167248"/>
                <a:chOff x="713509" y="426892"/>
                <a:chExt cx="10764982" cy="1167248"/>
              </a:xfrm>
            </p:grpSpPr>
            <p:sp>
              <p:nvSpPr>
                <p:cNvPr id="5" name="Rectangle: Rounded Corners 4">
                  <a:extLst>
                    <a:ext uri="{FF2B5EF4-FFF2-40B4-BE49-F238E27FC236}">
                      <a16:creationId xmlns:a16="http://schemas.microsoft.com/office/drawing/2014/main" id="{AEE9FE39-616E-4B71-896A-47B0465C1792}"/>
                    </a:ext>
                  </a:extLst>
                </p:cNvPr>
                <p:cNvSpPr/>
                <p:nvPr/>
              </p:nvSpPr>
              <p:spPr>
                <a:xfrm>
                  <a:off x="713509" y="520413"/>
                  <a:ext cx="10764982" cy="1073727"/>
                </a:xfrm>
                <a:prstGeom prst="roundRect">
                  <a:avLst>
                    <a:gd name="adj" fmla="val 5000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6C07C40-CB4E-4F25-9046-C82ED3664A90}"/>
                    </a:ext>
                  </a:extLst>
                </p:cNvPr>
                <p:cNvGrpSpPr/>
                <p:nvPr/>
              </p:nvGrpSpPr>
              <p:grpSpPr>
                <a:xfrm>
                  <a:off x="1302327" y="775855"/>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6" name="Rectangle 45">
                    <a:extLst>
                      <a:ext uri="{FF2B5EF4-FFF2-40B4-BE49-F238E27FC236}">
                        <a16:creationId xmlns:a16="http://schemas.microsoft.com/office/drawing/2014/main" id="{12E0F38F-75C4-4B7A-9F1E-45089B67BB90}"/>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1CDD146-1466-40B2-B121-1F75858E75F1}"/>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C7D1FB3-92EF-4565-BE33-C48ADE91A307}"/>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351515D-2FEF-4AC8-8362-1302617AB42C}"/>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4324801-292B-4114-9ADD-AF89729E09E2}"/>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CD095EB5-0E48-42DF-A9F3-6D27CFDD07B3}"/>
                    </a:ext>
                  </a:extLst>
                </p:cNvPr>
                <p:cNvGrpSpPr/>
                <p:nvPr/>
              </p:nvGrpSpPr>
              <p:grpSpPr>
                <a:xfrm>
                  <a:off x="3860234" y="789709"/>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1" name="Rectangle 40">
                    <a:extLst>
                      <a:ext uri="{FF2B5EF4-FFF2-40B4-BE49-F238E27FC236}">
                        <a16:creationId xmlns:a16="http://schemas.microsoft.com/office/drawing/2014/main" id="{D4F65B09-4950-45BF-8446-FFFB3E5B06F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73C73CA-ACE7-45F0-8DC9-AAAD09A48702}"/>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0565287-FA46-4014-8AF7-70A599C7FD36}"/>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39D389F-04BD-4171-A3E0-5D6E05B373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45FAEA1-7B24-4780-8939-7C8D02B50B74}"/>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D22ED510-15D4-4B40-8395-C17E3ADF66D0}"/>
                    </a:ext>
                  </a:extLst>
                </p:cNvPr>
                <p:cNvGrpSpPr/>
                <p:nvPr/>
              </p:nvGrpSpPr>
              <p:grpSpPr>
                <a:xfrm>
                  <a:off x="6418141" y="803563"/>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36" name="Rectangle 35">
                    <a:extLst>
                      <a:ext uri="{FF2B5EF4-FFF2-40B4-BE49-F238E27FC236}">
                        <a16:creationId xmlns:a16="http://schemas.microsoft.com/office/drawing/2014/main" id="{3DBAC390-87D8-4847-BAF1-BF3C77B04F6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2E897EE-C9C0-4F89-84E3-C48F23B04366}"/>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CB7B0C-7C4D-4BD8-AC96-BD50B620AA09}"/>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B8AEA7-EF72-4345-A080-73BE603E79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501FA5B-B5A1-4B6D-B41D-EFD3F8CFC55B}"/>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99F5D67D-6247-4A14-951B-BEABC969521A}"/>
                    </a:ext>
                  </a:extLst>
                </p:cNvPr>
                <p:cNvGrpSpPr/>
                <p:nvPr/>
              </p:nvGrpSpPr>
              <p:grpSpPr>
                <a:xfrm>
                  <a:off x="8976048" y="817417"/>
                  <a:ext cx="1827075" cy="401781"/>
                  <a:chOff x="1302327" y="775855"/>
                  <a:chExt cx="1827075" cy="401781"/>
                </a:xfrm>
                <a:solidFill>
                  <a:schemeClr val="bg1"/>
                </a:solidFill>
                <a:effectLst>
                  <a:outerShdw blurRad="50800" dist="38100" dir="2700000" algn="tl" rotWithShape="0">
                    <a:prstClr val="black">
                      <a:alpha val="40000"/>
                    </a:prstClr>
                  </a:outerShdw>
                </a:effectLst>
              </p:grpSpPr>
              <p:sp>
                <p:nvSpPr>
                  <p:cNvPr id="32" name="Rectangle 31">
                    <a:extLst>
                      <a:ext uri="{FF2B5EF4-FFF2-40B4-BE49-F238E27FC236}">
                        <a16:creationId xmlns:a16="http://schemas.microsoft.com/office/drawing/2014/main" id="{EA906324-9450-456F-AE61-5A65D254E7B1}"/>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721282E-6747-4AED-84EA-30D5978AC71A}"/>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9E566E0-2B34-4405-B7F1-6623F1BAA41E}"/>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FC8FBC0-29F9-4178-9D0D-FEAACCADBDE7}"/>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DE9966DC-6EE5-4ABC-BC72-E71D10BBC624}"/>
                    </a:ext>
                  </a:extLst>
                </p:cNvPr>
                <p:cNvGrpSpPr/>
                <p:nvPr/>
              </p:nvGrpSpPr>
              <p:grpSpPr>
                <a:xfrm>
                  <a:off x="1447800" y="426892"/>
                  <a:ext cx="3072258" cy="556780"/>
                  <a:chOff x="1447800" y="426892"/>
                  <a:chExt cx="3072258" cy="556780"/>
                </a:xfrm>
              </p:grpSpPr>
              <p:cxnSp>
                <p:nvCxnSpPr>
                  <p:cNvPr id="25" name="Straight Connector 24">
                    <a:extLst>
                      <a:ext uri="{FF2B5EF4-FFF2-40B4-BE49-F238E27FC236}">
                        <a16:creationId xmlns:a16="http://schemas.microsoft.com/office/drawing/2014/main" id="{CD05FF26-96CF-4687-917D-D8BDD392B67E}"/>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25A2558-D6D2-4910-8F5A-C46D162D38CC}"/>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6AED084-ABF6-45D5-AD05-1728AD217ADD}"/>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966D0D7-D466-4608-9B61-DA3DB0B40EC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A70EF5-A006-4020-87A9-D5C8DDADD236}"/>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2D99307-4F18-481C-BC1B-3D8F3F98412C}"/>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CA50CC6-4A8C-4E91-AF86-E1DD1E24851D}"/>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23B9551-4F5F-4167-BE59-7FB3A5F1D2C3}"/>
                    </a:ext>
                  </a:extLst>
                </p:cNvPr>
                <p:cNvGrpSpPr/>
                <p:nvPr/>
              </p:nvGrpSpPr>
              <p:grpSpPr>
                <a:xfrm>
                  <a:off x="5024034" y="440746"/>
                  <a:ext cx="3072258" cy="556780"/>
                  <a:chOff x="1447800" y="426892"/>
                  <a:chExt cx="3072258" cy="556780"/>
                </a:xfrm>
              </p:grpSpPr>
              <p:cxnSp>
                <p:nvCxnSpPr>
                  <p:cNvPr id="18" name="Straight Connector 17">
                    <a:extLst>
                      <a:ext uri="{FF2B5EF4-FFF2-40B4-BE49-F238E27FC236}">
                        <a16:creationId xmlns:a16="http://schemas.microsoft.com/office/drawing/2014/main" id="{A0122D7F-6DC3-4E6E-915F-331D330BFC03}"/>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4DB046-A7AD-44E5-930F-13B8177EF36E}"/>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FE0E16-BDF8-4EE5-9D15-4FED1DBD6ACC}"/>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0D9C5EB-339C-450D-AB75-FDBECF6F610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07795F-CFAA-4E93-AC87-445311EA64F0}"/>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55F26D3-0F07-47CD-9FC7-01CAAAA4F6D3}"/>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C663474-BB45-420E-9F8B-3BD65F78090C}"/>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90D7685B-B7D2-4EEF-A2A0-8DFD496D7EF5}"/>
                    </a:ext>
                  </a:extLst>
                </p:cNvPr>
                <p:cNvGrpSpPr/>
                <p:nvPr/>
              </p:nvGrpSpPr>
              <p:grpSpPr>
                <a:xfrm>
                  <a:off x="8600268" y="443345"/>
                  <a:ext cx="2043567" cy="554181"/>
                  <a:chOff x="1447800" y="429491"/>
                  <a:chExt cx="2043567" cy="554181"/>
                </a:xfrm>
              </p:grpSpPr>
              <p:cxnSp>
                <p:nvCxnSpPr>
                  <p:cNvPr id="13" name="Straight Connector 12">
                    <a:extLst>
                      <a:ext uri="{FF2B5EF4-FFF2-40B4-BE49-F238E27FC236}">
                        <a16:creationId xmlns:a16="http://schemas.microsoft.com/office/drawing/2014/main" id="{B7DCC0E9-6FE0-466D-A512-3E34E106BF97}"/>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119742-FB0E-4D9E-B4D5-F9622EBEC84F}"/>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88E114B-DFE2-4CC4-ADEF-230A913C50B2}"/>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C4C91C-7433-432B-B3FA-0BE349CFE96D}"/>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516C0C7-A73C-4AD1-8283-90162390CD24}"/>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grpSp>
        <p:grpSp>
          <p:nvGrpSpPr>
            <p:cNvPr id="148" name="Group 147">
              <a:extLst>
                <a:ext uri="{FF2B5EF4-FFF2-40B4-BE49-F238E27FC236}">
                  <a16:creationId xmlns:a16="http://schemas.microsoft.com/office/drawing/2014/main" id="{BA088CAC-7A52-470A-9587-C17690DFF568}"/>
                </a:ext>
              </a:extLst>
            </p:cNvPr>
            <p:cNvGrpSpPr/>
            <p:nvPr/>
          </p:nvGrpSpPr>
          <p:grpSpPr>
            <a:xfrm>
              <a:off x="706622" y="1560743"/>
              <a:ext cx="10771869" cy="5004916"/>
              <a:chOff x="706622" y="1560743"/>
              <a:chExt cx="10771869" cy="5004916"/>
            </a:xfrm>
          </p:grpSpPr>
          <p:grpSp>
            <p:nvGrpSpPr>
              <p:cNvPr id="106" name="Group 105">
                <a:extLst>
                  <a:ext uri="{FF2B5EF4-FFF2-40B4-BE49-F238E27FC236}">
                    <a16:creationId xmlns:a16="http://schemas.microsoft.com/office/drawing/2014/main" id="{5F224318-4FC7-497A-BB2A-A6B7D5B21BC2}"/>
                  </a:ext>
                </a:extLst>
              </p:cNvPr>
              <p:cNvGrpSpPr/>
              <p:nvPr/>
            </p:nvGrpSpPr>
            <p:grpSpPr>
              <a:xfrm>
                <a:off x="1066801" y="1560743"/>
                <a:ext cx="3084379" cy="4999384"/>
                <a:chOff x="1066801" y="1560743"/>
                <a:chExt cx="3084379" cy="4999384"/>
              </a:xfrm>
            </p:grpSpPr>
            <p:cxnSp>
              <p:nvCxnSpPr>
                <p:cNvPr id="98" name="Straight Connector 97">
                  <a:extLst>
                    <a:ext uri="{FF2B5EF4-FFF2-40B4-BE49-F238E27FC236}">
                      <a16:creationId xmlns:a16="http://schemas.microsoft.com/office/drawing/2014/main" id="{4B8148D3-B039-4ED8-B1C7-8F113EFB7493}"/>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C5D891B-219B-4BEA-80F5-DB88422EFF1E}"/>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1209A0D-1BE4-411E-B0BA-68C5707BBFBC}"/>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14B7426-5AEB-4BC8-89BF-2BCD000927A1}"/>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250308C-3538-41EF-8B47-205E7FAF6015}"/>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C05E01D-6863-4A10-9687-C9515463187C}"/>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0761E65-2F40-403E-A2B6-EEE3CB65884C}"/>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66A042A-5D88-478C-BA02-E29EE6A81A79}"/>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F96B4538-F915-42E3-95B6-44F573F3E39A}"/>
                  </a:ext>
                </a:extLst>
              </p:cNvPr>
              <p:cNvGrpSpPr/>
              <p:nvPr/>
            </p:nvGrpSpPr>
            <p:grpSpPr>
              <a:xfrm>
                <a:off x="4577238" y="1566275"/>
                <a:ext cx="3084379" cy="4999384"/>
                <a:chOff x="1066801" y="1560743"/>
                <a:chExt cx="3084379" cy="4999384"/>
              </a:xfrm>
            </p:grpSpPr>
            <p:cxnSp>
              <p:nvCxnSpPr>
                <p:cNvPr id="108" name="Straight Connector 107">
                  <a:extLst>
                    <a:ext uri="{FF2B5EF4-FFF2-40B4-BE49-F238E27FC236}">
                      <a16:creationId xmlns:a16="http://schemas.microsoft.com/office/drawing/2014/main" id="{BB7D2F32-986A-4D36-ADED-59E98348BBA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321F40A-E6BD-4921-B6A4-80D2DAAB5B8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E044C47-8782-47A0-98C8-571EEC553EE8}"/>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4F6923E-07FD-4C67-9949-293A857614F7}"/>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FD0C3BF-5B81-47B3-9370-4AA29651A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FDF3A49-928F-4FB0-B52C-7C9B6F0DE6D2}"/>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0629323-2318-4D32-BCE6-2E1A0C1FB429}"/>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8691FE3-4CFC-4662-AFAB-BF260588586C}"/>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B1468A5E-C796-487B-B3B9-87BC4BD8E614}"/>
                  </a:ext>
                </a:extLst>
              </p:cNvPr>
              <p:cNvGrpSpPr/>
              <p:nvPr/>
            </p:nvGrpSpPr>
            <p:grpSpPr>
              <a:xfrm>
                <a:off x="8083318" y="1560743"/>
                <a:ext cx="3015106" cy="4999384"/>
                <a:chOff x="1066801" y="1560743"/>
                <a:chExt cx="3015106" cy="4999384"/>
              </a:xfrm>
            </p:grpSpPr>
            <p:cxnSp>
              <p:nvCxnSpPr>
                <p:cNvPr id="117" name="Straight Connector 116">
                  <a:extLst>
                    <a:ext uri="{FF2B5EF4-FFF2-40B4-BE49-F238E27FC236}">
                      <a16:creationId xmlns:a16="http://schemas.microsoft.com/office/drawing/2014/main" id="{1F92191B-088F-48A6-9739-F324F61ACB4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A5EE45E-2A10-4DC4-962E-71012F50187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40234C5-4C89-4CAB-8CDB-5B12AC5828A0}"/>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0F1DBF2-58D0-4D7D-B67E-EED364E9A133}"/>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0E6F47A-EAC3-41EC-AE89-A3AE29B3E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D8619E2-6F7B-4FA0-A41D-4C52EE414C7E}"/>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52F9019-6A48-4FD5-BF93-FA5AB101C213}"/>
                    </a:ext>
                  </a:extLst>
                </p:cNvPr>
                <p:cNvCxnSpPr>
                  <a:cxnSpLocks/>
                </p:cNvCxnSpPr>
                <p:nvPr/>
              </p:nvCxnSpPr>
              <p:spPr>
                <a:xfrm>
                  <a:off x="4081907" y="1560743"/>
                  <a:ext cx="0" cy="496598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9258626-4094-40F6-8D36-2FDA2B982836}"/>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7AA4E84E-EBE3-4E01-8272-0B1C046CAA1F}"/>
                  </a:ext>
                </a:extLst>
              </p:cNvPr>
              <p:cNvGrpSpPr/>
              <p:nvPr/>
            </p:nvGrpSpPr>
            <p:grpSpPr>
              <a:xfrm>
                <a:off x="706622" y="2025021"/>
                <a:ext cx="10771869" cy="4333078"/>
                <a:chOff x="706622" y="2025021"/>
                <a:chExt cx="10771869" cy="4333078"/>
              </a:xfrm>
            </p:grpSpPr>
            <p:grpSp>
              <p:nvGrpSpPr>
                <p:cNvPr id="135" name="Group 134">
                  <a:extLst>
                    <a:ext uri="{FF2B5EF4-FFF2-40B4-BE49-F238E27FC236}">
                      <a16:creationId xmlns:a16="http://schemas.microsoft.com/office/drawing/2014/main" id="{F48DCBEC-520D-4A31-B9B3-3C5627111A6A}"/>
                    </a:ext>
                  </a:extLst>
                </p:cNvPr>
                <p:cNvGrpSpPr/>
                <p:nvPr/>
              </p:nvGrpSpPr>
              <p:grpSpPr>
                <a:xfrm>
                  <a:off x="706622" y="2025021"/>
                  <a:ext cx="10771869" cy="2627023"/>
                  <a:chOff x="706622" y="2025021"/>
                  <a:chExt cx="10771869" cy="2627023"/>
                </a:xfrm>
              </p:grpSpPr>
              <p:cxnSp>
                <p:nvCxnSpPr>
                  <p:cNvPr id="128" name="Straight Connector 127">
                    <a:extLst>
                      <a:ext uri="{FF2B5EF4-FFF2-40B4-BE49-F238E27FC236}">
                        <a16:creationId xmlns:a16="http://schemas.microsoft.com/office/drawing/2014/main" id="{D897C333-BBFD-4533-9607-FEB6251AF8DB}"/>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0912086-97B6-43DD-B4B4-77B8F84632BB}"/>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134DA09-517D-4CF1-9D99-D83653CB161E}"/>
                      </a:ext>
                    </a:extLst>
                  </p:cNvPr>
                  <p:cNvCxnSpPr/>
                  <p:nvPr/>
                </p:nvCxnSpPr>
                <p:spPr>
                  <a:xfrm>
                    <a:off x="713509" y="330196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DCDD96C-D2D4-4C5A-9B4C-DA3E2549419D}"/>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A1112F1-1767-4B60-BB55-ABC23C5D1C8C}"/>
                      </a:ext>
                    </a:extLst>
                  </p:cNvPr>
                  <p:cNvCxnSpPr/>
                  <p:nvPr/>
                </p:nvCxnSpPr>
                <p:spPr>
                  <a:xfrm>
                    <a:off x="706622" y="465204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4F8A48-728A-4B3F-9FE9-D7A14B7DC16C}"/>
                      </a:ext>
                    </a:extLst>
                  </p:cNvPr>
                  <p:cNvCxnSpPr/>
                  <p:nvPr/>
                </p:nvCxnSpPr>
                <p:spPr>
                  <a:xfrm>
                    <a:off x="706622" y="376746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3DBE5F3-8AB2-413E-8AA3-9664AB0C42D9}"/>
                      </a:ext>
                    </a:extLst>
                  </p:cNvPr>
                  <p:cNvCxnSpPr/>
                  <p:nvPr/>
                </p:nvCxnSpPr>
                <p:spPr>
                  <a:xfrm>
                    <a:off x="713509" y="418293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BF7911C2-1038-41F0-B218-C49D6B85BCC5}"/>
                    </a:ext>
                  </a:extLst>
                </p:cNvPr>
                <p:cNvGrpSpPr/>
                <p:nvPr/>
              </p:nvGrpSpPr>
              <p:grpSpPr>
                <a:xfrm>
                  <a:off x="713509" y="5077910"/>
                  <a:ext cx="10764982" cy="1280189"/>
                  <a:chOff x="713509" y="2025021"/>
                  <a:chExt cx="10764982" cy="1280189"/>
                </a:xfrm>
              </p:grpSpPr>
              <p:cxnSp>
                <p:nvCxnSpPr>
                  <p:cNvPr id="137" name="Straight Connector 136">
                    <a:extLst>
                      <a:ext uri="{FF2B5EF4-FFF2-40B4-BE49-F238E27FC236}">
                        <a16:creationId xmlns:a16="http://schemas.microsoft.com/office/drawing/2014/main" id="{B041E666-8FF8-48D5-9653-B5FF9628A271}"/>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EAA9C1A-0FFB-4BF7-87F1-FD2DDC6CD6E5}"/>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0C230E0-DD19-4D94-A2F3-78BE212ED6CE}"/>
                      </a:ext>
                    </a:extLst>
                  </p:cNvPr>
                  <p:cNvCxnSpPr>
                    <a:cxnSpLocks/>
                  </p:cNvCxnSpPr>
                  <p:nvPr/>
                </p:nvCxnSpPr>
                <p:spPr>
                  <a:xfrm>
                    <a:off x="874059" y="3301964"/>
                    <a:ext cx="10448365" cy="324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9CC47CE-1F52-4A80-AF41-24E8A3A22373}"/>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grpSp>
      </p:grpSp>
      <p:grpSp>
        <p:nvGrpSpPr>
          <p:cNvPr id="92" name="Group 91">
            <a:extLst>
              <a:ext uri="{FF2B5EF4-FFF2-40B4-BE49-F238E27FC236}">
                <a16:creationId xmlns:a16="http://schemas.microsoft.com/office/drawing/2014/main" id="{11045DB9-7610-461C-A985-8EF649B60D23}"/>
              </a:ext>
            </a:extLst>
          </p:cNvPr>
          <p:cNvGrpSpPr/>
          <p:nvPr/>
        </p:nvGrpSpPr>
        <p:grpSpPr>
          <a:xfrm>
            <a:off x="-15708" y="-2427939"/>
            <a:ext cx="1547721" cy="2165422"/>
            <a:chOff x="4928749" y="2649680"/>
            <a:chExt cx="2334502" cy="3266210"/>
          </a:xfrm>
        </p:grpSpPr>
        <p:grpSp>
          <p:nvGrpSpPr>
            <p:cNvPr id="89" name="Group 88">
              <a:extLst>
                <a:ext uri="{FF2B5EF4-FFF2-40B4-BE49-F238E27FC236}">
                  <a16:creationId xmlns:a16="http://schemas.microsoft.com/office/drawing/2014/main" id="{6C8EE3A5-0550-49F1-A48D-4FACEAAC3F98}"/>
                </a:ext>
              </a:extLst>
            </p:cNvPr>
            <p:cNvGrpSpPr/>
            <p:nvPr/>
          </p:nvGrpSpPr>
          <p:grpSpPr>
            <a:xfrm>
              <a:off x="4928749" y="2649680"/>
              <a:ext cx="2334502" cy="3266210"/>
              <a:chOff x="4928749" y="2649680"/>
              <a:chExt cx="2334502" cy="3266210"/>
            </a:xfrm>
          </p:grpSpPr>
          <p:grpSp>
            <p:nvGrpSpPr>
              <p:cNvPr id="68" name="Group 67">
                <a:extLst>
                  <a:ext uri="{FF2B5EF4-FFF2-40B4-BE49-F238E27FC236}">
                    <a16:creationId xmlns:a16="http://schemas.microsoft.com/office/drawing/2014/main" id="{AED8170E-2A03-41A6-9300-BD60240D8C62}"/>
                  </a:ext>
                </a:extLst>
              </p:cNvPr>
              <p:cNvGrpSpPr/>
              <p:nvPr/>
            </p:nvGrpSpPr>
            <p:grpSpPr>
              <a:xfrm>
                <a:off x="4928749" y="3186544"/>
                <a:ext cx="2334502" cy="2729346"/>
                <a:chOff x="4928749" y="3186545"/>
                <a:chExt cx="2334502" cy="2729346"/>
              </a:xfrm>
            </p:grpSpPr>
            <p:sp>
              <p:nvSpPr>
                <p:cNvPr id="53" name="Rectangle: Rounded Corners 52">
                  <a:extLst>
                    <a:ext uri="{FF2B5EF4-FFF2-40B4-BE49-F238E27FC236}">
                      <a16:creationId xmlns:a16="http://schemas.microsoft.com/office/drawing/2014/main" id="{6D4CBB9A-3E52-4B19-8109-61E0448F9610}"/>
                    </a:ext>
                  </a:extLst>
                </p:cNvPr>
                <p:cNvSpPr/>
                <p:nvPr/>
              </p:nvSpPr>
              <p:spPr>
                <a:xfrm>
                  <a:off x="4928749" y="3186545"/>
                  <a:ext cx="2334502" cy="2729346"/>
                </a:xfrm>
                <a:prstGeom prst="roundRect">
                  <a:avLst/>
                </a:prstGeom>
                <a:solidFill>
                  <a:srgbClr val="6B7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97E058B4-C532-44B0-8BA4-F82D17C7FEEF}"/>
                    </a:ext>
                  </a:extLst>
                </p:cNvPr>
                <p:cNvGrpSpPr/>
                <p:nvPr/>
              </p:nvGrpSpPr>
              <p:grpSpPr>
                <a:xfrm>
                  <a:off x="5129683" y="3401078"/>
                  <a:ext cx="1948279" cy="1727922"/>
                  <a:chOff x="5129683" y="3401078"/>
                  <a:chExt cx="1948279" cy="1727922"/>
                </a:xfrm>
              </p:grpSpPr>
              <p:sp>
                <p:nvSpPr>
                  <p:cNvPr id="62" name="Rectangle: Rounded Corners 61">
                    <a:extLst>
                      <a:ext uri="{FF2B5EF4-FFF2-40B4-BE49-F238E27FC236}">
                        <a16:creationId xmlns:a16="http://schemas.microsoft.com/office/drawing/2014/main" id="{43650EAC-EB7F-4D47-8349-78DA3B981C2B}"/>
                      </a:ext>
                    </a:extLst>
                  </p:cNvPr>
                  <p:cNvSpPr/>
                  <p:nvPr/>
                </p:nvSpPr>
                <p:spPr>
                  <a:xfrm>
                    <a:off x="5129683" y="3401078"/>
                    <a:ext cx="1948279" cy="1727922"/>
                  </a:xfrm>
                  <a:prstGeom prst="roundRect">
                    <a:avLst/>
                  </a:prstGeom>
                  <a:solidFill>
                    <a:srgbClr val="B7B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 name="Picture 60">
                    <a:extLst>
                      <a:ext uri="{FF2B5EF4-FFF2-40B4-BE49-F238E27FC236}">
                        <a16:creationId xmlns:a16="http://schemas.microsoft.com/office/drawing/2014/main" id="{F703C97B-82DF-49C7-A124-ED646ACB5CD4}"/>
                      </a:ext>
                    </a:extLst>
                  </p:cNvPr>
                  <p:cNvPicPr>
                    <a:picLocks noChangeAspect="1"/>
                  </p:cNvPicPr>
                  <p:nvPr/>
                </p:nvPicPr>
                <p:blipFill rotWithShape="1">
                  <a:blip r:embed="rId2">
                    <a:extLst>
                      <a:ext uri="{28A0092B-C50C-407E-A947-70E740481C1C}">
                        <a14:useLocalDpi xmlns:a14="http://schemas.microsoft.com/office/drawing/2010/main" val="0"/>
                      </a:ext>
                    </a:extLst>
                  </a:blip>
                  <a:srcRect l="35331" t="32846" r="35265" b="28638"/>
                  <a:stretch/>
                </p:blipFill>
                <p:spPr>
                  <a:xfrm>
                    <a:off x="5278582" y="3492862"/>
                    <a:ext cx="1565563" cy="1636138"/>
                  </a:xfrm>
                  <a:prstGeom prst="rect">
                    <a:avLst/>
                  </a:prstGeom>
                </p:spPr>
              </p:pic>
            </p:grpSp>
          </p:grpSp>
          <p:sp>
            <p:nvSpPr>
              <p:cNvPr id="77" name="Arc 76">
                <a:extLst>
                  <a:ext uri="{FF2B5EF4-FFF2-40B4-BE49-F238E27FC236}">
                    <a16:creationId xmlns:a16="http://schemas.microsoft.com/office/drawing/2014/main" id="{8A5497A3-4FF3-431C-8DBC-931D5A644E41}"/>
                  </a:ext>
                </a:extLst>
              </p:cNvPr>
              <p:cNvSpPr/>
              <p:nvPr/>
            </p:nvSpPr>
            <p:spPr>
              <a:xfrm>
                <a:off x="5472564" y="2649680"/>
                <a:ext cx="1241721" cy="1073727"/>
              </a:xfrm>
              <a:prstGeom prst="arc">
                <a:avLst>
                  <a:gd name="adj1" fmla="val 10787944"/>
                  <a:gd name="adj2" fmla="val 0"/>
                </a:avLst>
              </a:prstGeom>
              <a:noFill/>
              <a:ln w="127000">
                <a:solidFill>
                  <a:srgbClr val="6B705C"/>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2" name="Rectangle 71">
              <a:extLst>
                <a:ext uri="{FF2B5EF4-FFF2-40B4-BE49-F238E27FC236}">
                  <a16:creationId xmlns:a16="http://schemas.microsoft.com/office/drawing/2014/main" id="{DAC47946-CBB8-45F7-90E0-897CF990C129}"/>
                </a:ext>
              </a:extLst>
            </p:cNvPr>
            <p:cNvSpPr/>
            <p:nvPr/>
          </p:nvSpPr>
          <p:spPr>
            <a:xfrm>
              <a:off x="5119322" y="5306291"/>
              <a:ext cx="1948279" cy="387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CB997E"/>
                  </a:solidFill>
                  <a:latin typeface="Bahnschrift Condensed" panose="020B0502040204020203" pitchFamily="34" charset="0"/>
                </a:rPr>
                <a:t>Bài 1</a:t>
              </a:r>
              <a:endParaRPr lang="en-US" sz="2400" dirty="0">
                <a:solidFill>
                  <a:srgbClr val="CB997E"/>
                </a:solidFill>
                <a:latin typeface="Bahnschrift Condensed" panose="020B0502040204020203" pitchFamily="34" charset="0"/>
              </a:endParaRPr>
            </a:p>
          </p:txBody>
        </p:sp>
      </p:grpSp>
      <p:grpSp>
        <p:nvGrpSpPr>
          <p:cNvPr id="150" name="Group 149">
            <a:extLst>
              <a:ext uri="{FF2B5EF4-FFF2-40B4-BE49-F238E27FC236}">
                <a16:creationId xmlns:a16="http://schemas.microsoft.com/office/drawing/2014/main" id="{5EB7A4CA-FBF6-40D3-B1AE-079CE65C3008}"/>
              </a:ext>
            </a:extLst>
          </p:cNvPr>
          <p:cNvGrpSpPr/>
          <p:nvPr/>
        </p:nvGrpSpPr>
        <p:grpSpPr>
          <a:xfrm>
            <a:off x="11015869" y="-1221771"/>
            <a:ext cx="735968" cy="573611"/>
            <a:chOff x="8886485" y="82648"/>
            <a:chExt cx="735968" cy="573611"/>
          </a:xfrm>
          <a:solidFill>
            <a:srgbClr val="DDBEA9"/>
          </a:solidFill>
        </p:grpSpPr>
        <p:sp>
          <p:nvSpPr>
            <p:cNvPr id="151" name="Flowchart: Connector 150">
              <a:extLst>
                <a:ext uri="{FF2B5EF4-FFF2-40B4-BE49-F238E27FC236}">
                  <a16:creationId xmlns:a16="http://schemas.microsoft.com/office/drawing/2014/main" id="{DC411934-3C56-4046-B45B-05EB42CE4EDC}"/>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2C5D95B8-4584-4880-A574-7B991D2813E2}"/>
                </a:ext>
              </a:extLst>
            </p:cNvPr>
            <p:cNvGrpSpPr/>
            <p:nvPr/>
          </p:nvGrpSpPr>
          <p:grpSpPr>
            <a:xfrm>
              <a:off x="8886485" y="82648"/>
              <a:ext cx="454342" cy="573611"/>
              <a:chOff x="8888867" y="100911"/>
              <a:chExt cx="454342" cy="573611"/>
            </a:xfrm>
            <a:grpFill/>
          </p:grpSpPr>
          <p:sp>
            <p:nvSpPr>
              <p:cNvPr id="153" name="Flowchart: Connector 152">
                <a:extLst>
                  <a:ext uri="{FF2B5EF4-FFF2-40B4-BE49-F238E27FC236}">
                    <a16:creationId xmlns:a16="http://schemas.microsoft.com/office/drawing/2014/main" id="{BFB4DDC4-5C83-4435-A5EE-EC2A98F50FE5}"/>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Connector 153">
                <a:extLst>
                  <a:ext uri="{FF2B5EF4-FFF2-40B4-BE49-F238E27FC236}">
                    <a16:creationId xmlns:a16="http://schemas.microsoft.com/office/drawing/2014/main" id="{ECFBF6EE-FF89-46C5-AF23-6239C4BC76E3}"/>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5" name="Group 154">
            <a:extLst>
              <a:ext uri="{FF2B5EF4-FFF2-40B4-BE49-F238E27FC236}">
                <a16:creationId xmlns:a16="http://schemas.microsoft.com/office/drawing/2014/main" id="{46670DFF-6121-4CD7-8D58-E6F90E3717A3}"/>
              </a:ext>
            </a:extLst>
          </p:cNvPr>
          <p:cNvGrpSpPr/>
          <p:nvPr/>
        </p:nvGrpSpPr>
        <p:grpSpPr>
          <a:xfrm>
            <a:off x="10219853" y="-804522"/>
            <a:ext cx="984022" cy="532332"/>
            <a:chOff x="8689555" y="487909"/>
            <a:chExt cx="984022" cy="532332"/>
          </a:xfrm>
          <a:solidFill>
            <a:srgbClr val="DDBEA9"/>
          </a:solidFill>
        </p:grpSpPr>
        <p:sp>
          <p:nvSpPr>
            <p:cNvPr id="156" name="Flowchart: Connector 155">
              <a:extLst>
                <a:ext uri="{FF2B5EF4-FFF2-40B4-BE49-F238E27FC236}">
                  <a16:creationId xmlns:a16="http://schemas.microsoft.com/office/drawing/2014/main" id="{DBE4263B-E7BA-4978-B9F4-66BC2BA83B54}"/>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a:extLst>
                <a:ext uri="{FF2B5EF4-FFF2-40B4-BE49-F238E27FC236}">
                  <a16:creationId xmlns:a16="http://schemas.microsoft.com/office/drawing/2014/main" id="{A88C4D98-1048-4380-A905-7FD45DD9DEEC}"/>
                </a:ext>
              </a:extLst>
            </p:cNvPr>
            <p:cNvGrpSpPr/>
            <p:nvPr/>
          </p:nvGrpSpPr>
          <p:grpSpPr>
            <a:xfrm>
              <a:off x="8689555" y="487909"/>
              <a:ext cx="541075" cy="532332"/>
              <a:chOff x="8706068" y="485775"/>
              <a:chExt cx="541075" cy="532332"/>
            </a:xfrm>
            <a:grpFill/>
          </p:grpSpPr>
          <p:sp>
            <p:nvSpPr>
              <p:cNvPr id="158" name="Flowchart: Connector 157">
                <a:extLst>
                  <a:ext uri="{FF2B5EF4-FFF2-40B4-BE49-F238E27FC236}">
                    <a16:creationId xmlns:a16="http://schemas.microsoft.com/office/drawing/2014/main" id="{D5D98CE1-0753-49BD-AD26-E64E304CF040}"/>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Connector 158">
                <a:extLst>
                  <a:ext uri="{FF2B5EF4-FFF2-40B4-BE49-F238E27FC236}">
                    <a16:creationId xmlns:a16="http://schemas.microsoft.com/office/drawing/2014/main" id="{8BB7EBE5-77C0-4C3B-9E29-04384CAE61B7}"/>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9" name="Group 218">
            <a:extLst>
              <a:ext uri="{FF2B5EF4-FFF2-40B4-BE49-F238E27FC236}">
                <a16:creationId xmlns:a16="http://schemas.microsoft.com/office/drawing/2014/main" id="{F60CD61A-EF51-4ED4-A3CB-A5DCC477151C}"/>
              </a:ext>
            </a:extLst>
          </p:cNvPr>
          <p:cNvGrpSpPr/>
          <p:nvPr/>
        </p:nvGrpSpPr>
        <p:grpSpPr>
          <a:xfrm>
            <a:off x="37929" y="6319421"/>
            <a:ext cx="984022" cy="532332"/>
            <a:chOff x="8689555" y="487909"/>
            <a:chExt cx="984022" cy="532332"/>
          </a:xfrm>
          <a:solidFill>
            <a:srgbClr val="DDBEA9"/>
          </a:solidFill>
        </p:grpSpPr>
        <p:sp>
          <p:nvSpPr>
            <p:cNvPr id="220" name="Flowchart: Connector 219">
              <a:extLst>
                <a:ext uri="{FF2B5EF4-FFF2-40B4-BE49-F238E27FC236}">
                  <a16:creationId xmlns:a16="http://schemas.microsoft.com/office/drawing/2014/main" id="{0E85652C-D919-4CE4-A07B-1F14F951EFF1}"/>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220">
              <a:extLst>
                <a:ext uri="{FF2B5EF4-FFF2-40B4-BE49-F238E27FC236}">
                  <a16:creationId xmlns:a16="http://schemas.microsoft.com/office/drawing/2014/main" id="{315CC433-C60D-41C4-8354-C1BD1F28007C}"/>
                </a:ext>
              </a:extLst>
            </p:cNvPr>
            <p:cNvGrpSpPr/>
            <p:nvPr/>
          </p:nvGrpSpPr>
          <p:grpSpPr>
            <a:xfrm>
              <a:off x="8689555" y="487909"/>
              <a:ext cx="541075" cy="532332"/>
              <a:chOff x="8706068" y="485775"/>
              <a:chExt cx="541075" cy="532332"/>
            </a:xfrm>
            <a:grpFill/>
          </p:grpSpPr>
          <p:sp>
            <p:nvSpPr>
              <p:cNvPr id="222" name="Flowchart: Connector 221">
                <a:extLst>
                  <a:ext uri="{FF2B5EF4-FFF2-40B4-BE49-F238E27FC236}">
                    <a16:creationId xmlns:a16="http://schemas.microsoft.com/office/drawing/2014/main" id="{D3F41EE4-ADB5-418E-AC5D-2ED61C89764E}"/>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lowchart: Connector 222">
                <a:extLst>
                  <a:ext uri="{FF2B5EF4-FFF2-40B4-BE49-F238E27FC236}">
                    <a16:creationId xmlns:a16="http://schemas.microsoft.com/office/drawing/2014/main" id="{7C6BED11-A78F-4C81-BDF7-75C5B94C1BAF}"/>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DF9329C9-18C2-43E5-98DA-D5766BA6132E}"/>
              </a:ext>
            </a:extLst>
          </p:cNvPr>
          <p:cNvGrpSpPr/>
          <p:nvPr/>
        </p:nvGrpSpPr>
        <p:grpSpPr>
          <a:xfrm>
            <a:off x="228639" y="5908977"/>
            <a:ext cx="735968" cy="573611"/>
            <a:chOff x="8886485" y="82648"/>
            <a:chExt cx="735968" cy="573611"/>
          </a:xfrm>
          <a:solidFill>
            <a:srgbClr val="DDBEA9"/>
          </a:solidFill>
        </p:grpSpPr>
        <p:sp>
          <p:nvSpPr>
            <p:cNvPr id="225" name="Flowchart: Connector 224">
              <a:extLst>
                <a:ext uri="{FF2B5EF4-FFF2-40B4-BE49-F238E27FC236}">
                  <a16:creationId xmlns:a16="http://schemas.microsoft.com/office/drawing/2014/main" id="{3A5CB82B-FACC-4EEF-8268-47DBB57CD776}"/>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225">
              <a:extLst>
                <a:ext uri="{FF2B5EF4-FFF2-40B4-BE49-F238E27FC236}">
                  <a16:creationId xmlns:a16="http://schemas.microsoft.com/office/drawing/2014/main" id="{4677F353-748D-415D-8D9F-B7E76AC37D7E}"/>
                </a:ext>
              </a:extLst>
            </p:cNvPr>
            <p:cNvGrpSpPr/>
            <p:nvPr/>
          </p:nvGrpSpPr>
          <p:grpSpPr>
            <a:xfrm>
              <a:off x="8886485" y="82648"/>
              <a:ext cx="454342" cy="573611"/>
              <a:chOff x="8888867" y="100911"/>
              <a:chExt cx="454342" cy="573611"/>
            </a:xfrm>
            <a:grpFill/>
          </p:grpSpPr>
          <p:sp>
            <p:nvSpPr>
              <p:cNvPr id="227" name="Flowchart: Connector 226">
                <a:extLst>
                  <a:ext uri="{FF2B5EF4-FFF2-40B4-BE49-F238E27FC236}">
                    <a16:creationId xmlns:a16="http://schemas.microsoft.com/office/drawing/2014/main" id="{52860F5D-1B76-4C76-BE0E-449F403B8E66}"/>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lowchart: Connector 227">
                <a:extLst>
                  <a:ext uri="{FF2B5EF4-FFF2-40B4-BE49-F238E27FC236}">
                    <a16:creationId xmlns:a16="http://schemas.microsoft.com/office/drawing/2014/main" id="{49BE4253-FC67-4AFD-86E5-A7AF2E3C7040}"/>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9" name="Rectangle: Rounded Corners 228">
            <a:extLst>
              <a:ext uri="{FF2B5EF4-FFF2-40B4-BE49-F238E27FC236}">
                <a16:creationId xmlns:a16="http://schemas.microsoft.com/office/drawing/2014/main" id="{BDB3046B-796B-458F-8CF6-BF340EEF0163}"/>
              </a:ext>
            </a:extLst>
          </p:cNvPr>
          <p:cNvSpPr/>
          <p:nvPr/>
        </p:nvSpPr>
        <p:spPr>
          <a:xfrm>
            <a:off x="1458077" y="-2267095"/>
            <a:ext cx="10253469" cy="1190691"/>
          </a:xfrm>
          <a:prstGeom prst="roundRect">
            <a:avLst/>
          </a:prstGeom>
          <a:noFill/>
          <a:ln w="57150">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Rounded Corners 142">
            <a:extLst>
              <a:ext uri="{FF2B5EF4-FFF2-40B4-BE49-F238E27FC236}">
                <a16:creationId xmlns:a16="http://schemas.microsoft.com/office/drawing/2014/main" id="{54AD5B4B-0BF7-4E05-812B-331ECBE22F97}"/>
              </a:ext>
            </a:extLst>
          </p:cNvPr>
          <p:cNvSpPr/>
          <p:nvPr/>
        </p:nvSpPr>
        <p:spPr>
          <a:xfrm>
            <a:off x="1534348" y="-2225877"/>
            <a:ext cx="10057250" cy="1137212"/>
          </a:xfrm>
          <a:prstGeom prst="roundRect">
            <a:avLst/>
          </a:prstGeom>
          <a:solidFill>
            <a:srgbClr val="8E0000">
              <a:alpha val="80000"/>
            </a:srgb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2" name="Picture 231">
            <a:extLst>
              <a:ext uri="{FF2B5EF4-FFF2-40B4-BE49-F238E27FC236}">
                <a16:creationId xmlns:a16="http://schemas.microsoft.com/office/drawing/2014/main" id="{6CA22014-D055-4A47-9DAB-97C991D63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06031">
            <a:off x="10802165" y="-2617732"/>
            <a:ext cx="1167890" cy="614679"/>
          </a:xfrm>
          <a:prstGeom prst="rect">
            <a:avLst/>
          </a:prstGeom>
          <a:effectLst>
            <a:outerShdw blurRad="50800" dist="38100" dir="5400000" algn="t" rotWithShape="0">
              <a:prstClr val="black">
                <a:alpha val="40000"/>
              </a:prstClr>
            </a:outerShdw>
          </a:effectLst>
        </p:spPr>
      </p:pic>
      <p:pic>
        <p:nvPicPr>
          <p:cNvPr id="234" name="Picture 233">
            <a:extLst>
              <a:ext uri="{FF2B5EF4-FFF2-40B4-BE49-F238E27FC236}">
                <a16:creationId xmlns:a16="http://schemas.microsoft.com/office/drawing/2014/main" id="{E0DED0F4-7967-4CC6-BD71-74B551727B89}"/>
              </a:ext>
            </a:extLst>
          </p:cNvPr>
          <p:cNvPicPr>
            <a:picLocks noChangeAspect="1"/>
          </p:cNvPicPr>
          <p:nvPr/>
        </p:nvPicPr>
        <p:blipFill rotWithShape="1">
          <a:blip r:embed="rId4">
            <a:extLst>
              <a:ext uri="{28A0092B-C50C-407E-A947-70E740481C1C}">
                <a14:useLocalDpi xmlns:a14="http://schemas.microsoft.com/office/drawing/2010/main" val="0"/>
              </a:ext>
            </a:extLst>
          </a:blip>
          <a:srcRect l="254" t="26" r="-254" b="49492"/>
          <a:stretch/>
        </p:blipFill>
        <p:spPr>
          <a:xfrm>
            <a:off x="20280" y="6137263"/>
            <a:ext cx="2622423" cy="778830"/>
          </a:xfrm>
          <a:prstGeom prst="rect">
            <a:avLst/>
          </a:prstGeom>
          <a:effectLst>
            <a:outerShdw blurRad="50800" dist="38100" dir="5400000" algn="t" rotWithShape="0">
              <a:prstClr val="black">
                <a:alpha val="40000"/>
              </a:prstClr>
            </a:outerShdw>
          </a:effectLst>
        </p:spPr>
      </p:pic>
      <p:pic>
        <p:nvPicPr>
          <p:cNvPr id="160" name="Picture 159">
            <a:extLst>
              <a:ext uri="{FF2B5EF4-FFF2-40B4-BE49-F238E27FC236}">
                <a16:creationId xmlns:a16="http://schemas.microsoft.com/office/drawing/2014/main" id="{6405D71C-B613-4881-B73C-69DB284FD5E8}"/>
              </a:ext>
            </a:extLst>
          </p:cNvPr>
          <p:cNvPicPr>
            <a:picLocks noChangeAspect="1"/>
          </p:cNvPicPr>
          <p:nvPr/>
        </p:nvPicPr>
        <p:blipFill rotWithShape="1">
          <a:blip r:embed="rId4">
            <a:extLst>
              <a:ext uri="{28A0092B-C50C-407E-A947-70E740481C1C}">
                <a14:useLocalDpi xmlns:a14="http://schemas.microsoft.com/office/drawing/2010/main" val="0"/>
              </a:ext>
            </a:extLst>
          </a:blip>
          <a:srcRect t="49518"/>
          <a:stretch/>
        </p:blipFill>
        <p:spPr>
          <a:xfrm>
            <a:off x="9736025" y="6126044"/>
            <a:ext cx="2384112" cy="708055"/>
          </a:xfrm>
          <a:prstGeom prst="rect">
            <a:avLst/>
          </a:prstGeom>
          <a:effectLst>
            <a:outerShdw blurRad="50800" dist="38100" dir="5400000" algn="t" rotWithShape="0">
              <a:prstClr val="black">
                <a:alpha val="40000"/>
              </a:prstClr>
            </a:outerShdw>
          </a:effectLst>
        </p:spPr>
      </p:pic>
      <p:sp>
        <p:nvSpPr>
          <p:cNvPr id="161" name="TextBox 160">
            <a:extLst>
              <a:ext uri="{FF2B5EF4-FFF2-40B4-BE49-F238E27FC236}">
                <a16:creationId xmlns:a16="http://schemas.microsoft.com/office/drawing/2014/main" id="{B6028E93-D8FA-4E56-BDDA-8EDB1A901754}"/>
              </a:ext>
            </a:extLst>
          </p:cNvPr>
          <p:cNvSpPr txBox="1"/>
          <p:nvPr/>
        </p:nvSpPr>
        <p:spPr>
          <a:xfrm>
            <a:off x="1391661" y="-2164461"/>
            <a:ext cx="10233901" cy="1077218"/>
          </a:xfrm>
          <a:prstGeom prst="rect">
            <a:avLst/>
          </a:prstGeom>
          <a:noFill/>
        </p:spPr>
        <p:txBody>
          <a:bodyPr wrap="square" rtlCol="0">
            <a:spAutoFit/>
          </a:bodyPr>
          <a:lstStyle/>
          <a:p>
            <a:pPr algn="ctr"/>
            <a:r>
              <a:rPr lang="vi-VN" sz="3200" b="1">
                <a:solidFill>
                  <a:schemeClr val="bg1"/>
                </a:solidFill>
                <a:latin typeface="Times New Roman (Headings)"/>
              </a:rPr>
              <a:t> </a:t>
            </a:r>
            <a:r>
              <a:rPr lang="en-US" altLang="vi-VN" sz="3200" b="1">
                <a:solidFill>
                  <a:schemeClr val="bg1"/>
                </a:solidFill>
                <a:latin typeface="Times New Roman (Headings)"/>
              </a:rPr>
              <a:t>Dưới đây là một số đoạn mở bài cho bài văn miêu tả cái cặp sách.</a:t>
            </a:r>
            <a:r>
              <a:rPr lang="vi-VN" altLang="vi-VN" sz="3200" b="1">
                <a:solidFill>
                  <a:schemeClr val="bg1"/>
                </a:solidFill>
                <a:latin typeface="Times New Roman (Headings)"/>
              </a:rPr>
              <a:t> </a:t>
            </a:r>
            <a:r>
              <a:rPr lang="en-US" altLang="vi-VN" sz="3200" b="1">
                <a:solidFill>
                  <a:schemeClr val="bg1"/>
                </a:solidFill>
                <a:latin typeface="Times New Roman (Headings)"/>
              </a:rPr>
              <a:t>Các đoạn ấy có gì giống và có gì khác nhau?</a:t>
            </a:r>
            <a:endParaRPr lang="en-US" altLang="vi-VN" sz="3200">
              <a:solidFill>
                <a:schemeClr val="bg1"/>
              </a:solidFill>
              <a:latin typeface="Times New Roman (Headings)"/>
            </a:endParaRPr>
          </a:p>
        </p:txBody>
      </p:sp>
      <p:sp>
        <p:nvSpPr>
          <p:cNvPr id="144" name="Rectangle: Rounded Corners 143">
            <a:extLst>
              <a:ext uri="{FF2B5EF4-FFF2-40B4-BE49-F238E27FC236}">
                <a16:creationId xmlns:a16="http://schemas.microsoft.com/office/drawing/2014/main" id="{89AEB2F9-E19C-49BA-AFE5-668328716D21}"/>
              </a:ext>
            </a:extLst>
          </p:cNvPr>
          <p:cNvSpPr/>
          <p:nvPr/>
        </p:nvSpPr>
        <p:spPr>
          <a:xfrm>
            <a:off x="424477" y="1229446"/>
            <a:ext cx="3383280" cy="1190691"/>
          </a:xfrm>
          <a:prstGeom prst="roundRect">
            <a:avLst/>
          </a:prstGeom>
          <a:noFill/>
          <a:ln w="57150">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Rounded Corners 144">
            <a:extLst>
              <a:ext uri="{FF2B5EF4-FFF2-40B4-BE49-F238E27FC236}">
                <a16:creationId xmlns:a16="http://schemas.microsoft.com/office/drawing/2014/main" id="{5F3A3DFB-0582-44DE-B7CF-0495C096B545}"/>
              </a:ext>
            </a:extLst>
          </p:cNvPr>
          <p:cNvSpPr/>
          <p:nvPr/>
        </p:nvSpPr>
        <p:spPr>
          <a:xfrm>
            <a:off x="511868" y="1270664"/>
            <a:ext cx="3383280" cy="1137212"/>
          </a:xfrm>
          <a:prstGeom prst="roundRect">
            <a:avLst/>
          </a:prstGeom>
          <a:solidFill>
            <a:schemeClr val="accent4">
              <a:lumMod val="40000"/>
              <a:lumOff val="60000"/>
              <a:alpha val="95000"/>
            </a:scheme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A3AEDC4C-6A5D-466B-9A35-65DDF60D877E}"/>
              </a:ext>
            </a:extLst>
          </p:cNvPr>
          <p:cNvSpPr txBox="1"/>
          <p:nvPr/>
        </p:nvSpPr>
        <p:spPr>
          <a:xfrm>
            <a:off x="576260" y="1353034"/>
            <a:ext cx="3140407" cy="1015663"/>
          </a:xfrm>
          <a:prstGeom prst="rect">
            <a:avLst/>
          </a:prstGeom>
          <a:noFill/>
        </p:spPr>
        <p:txBody>
          <a:bodyPr wrap="square" rtlCol="0">
            <a:spAutoFit/>
          </a:bodyPr>
          <a:lstStyle/>
          <a:p>
            <a:pPr algn="just"/>
            <a:r>
              <a:rPr lang="vi-VN" sz="2000" b="1">
                <a:latin typeface="Times New Roman (Headings)"/>
              </a:rPr>
              <a:t> </a:t>
            </a:r>
            <a:r>
              <a:rPr lang="en-US" sz="2000" b="1">
                <a:latin typeface="Times New Roman (Headings)"/>
              </a:rPr>
              <a:t>   </a:t>
            </a:r>
            <a:r>
              <a:rPr lang="vi-VN" altLang="vi-VN" sz="2000" b="1">
                <a:latin typeface="Times New Roman (Headings)"/>
              </a:rPr>
              <a:t>a. Vào ngày khai trường, bố em mua cho em một cái cặp sách rất đẹp.</a:t>
            </a:r>
          </a:p>
        </p:txBody>
      </p:sp>
      <p:grpSp>
        <p:nvGrpSpPr>
          <p:cNvPr id="162" name="Group 161">
            <a:extLst>
              <a:ext uri="{FF2B5EF4-FFF2-40B4-BE49-F238E27FC236}">
                <a16:creationId xmlns:a16="http://schemas.microsoft.com/office/drawing/2014/main" id="{8074B6F8-E405-4147-AB91-44AECCFA7C78}"/>
              </a:ext>
            </a:extLst>
          </p:cNvPr>
          <p:cNvGrpSpPr/>
          <p:nvPr/>
        </p:nvGrpSpPr>
        <p:grpSpPr>
          <a:xfrm>
            <a:off x="9783162" y="1663512"/>
            <a:ext cx="829382" cy="573611"/>
            <a:chOff x="8886485" y="82648"/>
            <a:chExt cx="735968" cy="573611"/>
          </a:xfrm>
          <a:solidFill>
            <a:srgbClr val="DDBEA9"/>
          </a:solidFill>
        </p:grpSpPr>
        <p:sp>
          <p:nvSpPr>
            <p:cNvPr id="163" name="Flowchart: Connector 162">
              <a:extLst>
                <a:ext uri="{FF2B5EF4-FFF2-40B4-BE49-F238E27FC236}">
                  <a16:creationId xmlns:a16="http://schemas.microsoft.com/office/drawing/2014/main" id="{58E21381-E5CF-4240-A0E9-5F1CD1C3D766}"/>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grpSp>
          <p:nvGrpSpPr>
            <p:cNvPr id="164" name="Group 163">
              <a:extLst>
                <a:ext uri="{FF2B5EF4-FFF2-40B4-BE49-F238E27FC236}">
                  <a16:creationId xmlns:a16="http://schemas.microsoft.com/office/drawing/2014/main" id="{B59BC17A-2162-4A25-BD5D-1BF68F633311}"/>
                </a:ext>
              </a:extLst>
            </p:cNvPr>
            <p:cNvGrpSpPr/>
            <p:nvPr/>
          </p:nvGrpSpPr>
          <p:grpSpPr>
            <a:xfrm>
              <a:off x="8886485" y="82648"/>
              <a:ext cx="454342" cy="573611"/>
              <a:chOff x="8888867" y="100911"/>
              <a:chExt cx="454342" cy="573611"/>
            </a:xfrm>
            <a:grpFill/>
          </p:grpSpPr>
          <p:sp>
            <p:nvSpPr>
              <p:cNvPr id="165" name="Flowchart: Connector 164">
                <a:extLst>
                  <a:ext uri="{FF2B5EF4-FFF2-40B4-BE49-F238E27FC236}">
                    <a16:creationId xmlns:a16="http://schemas.microsoft.com/office/drawing/2014/main" id="{FDA5F84A-780E-4ECF-8496-89A23142D6CF}"/>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166" name="Flowchart: Connector 165">
                <a:extLst>
                  <a:ext uri="{FF2B5EF4-FFF2-40B4-BE49-F238E27FC236}">
                    <a16:creationId xmlns:a16="http://schemas.microsoft.com/office/drawing/2014/main" id="{A58A61CE-ACD1-4E6D-A017-483523D106C6}"/>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grpSp>
      </p:grpSp>
      <p:grpSp>
        <p:nvGrpSpPr>
          <p:cNvPr id="167" name="Group 166">
            <a:extLst>
              <a:ext uri="{FF2B5EF4-FFF2-40B4-BE49-F238E27FC236}">
                <a16:creationId xmlns:a16="http://schemas.microsoft.com/office/drawing/2014/main" id="{2448F8B6-A177-49FA-811F-A1D98FEDC660}"/>
              </a:ext>
            </a:extLst>
          </p:cNvPr>
          <p:cNvGrpSpPr/>
          <p:nvPr/>
        </p:nvGrpSpPr>
        <p:grpSpPr>
          <a:xfrm>
            <a:off x="9569771" y="2080930"/>
            <a:ext cx="1108921" cy="532332"/>
            <a:chOff x="8689555" y="487909"/>
            <a:chExt cx="984022" cy="532332"/>
          </a:xfrm>
          <a:solidFill>
            <a:srgbClr val="DDBEA9"/>
          </a:solidFill>
        </p:grpSpPr>
        <p:sp>
          <p:nvSpPr>
            <p:cNvPr id="168" name="Flowchart: Connector 167">
              <a:extLst>
                <a:ext uri="{FF2B5EF4-FFF2-40B4-BE49-F238E27FC236}">
                  <a16:creationId xmlns:a16="http://schemas.microsoft.com/office/drawing/2014/main" id="{674C6731-F7A2-4808-8176-FF6358EEB1D8}"/>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grpSp>
          <p:nvGrpSpPr>
            <p:cNvPr id="169" name="Group 168">
              <a:extLst>
                <a:ext uri="{FF2B5EF4-FFF2-40B4-BE49-F238E27FC236}">
                  <a16:creationId xmlns:a16="http://schemas.microsoft.com/office/drawing/2014/main" id="{DBC25761-F1BE-401D-BBAB-54223F54D6DA}"/>
                </a:ext>
              </a:extLst>
            </p:cNvPr>
            <p:cNvGrpSpPr/>
            <p:nvPr/>
          </p:nvGrpSpPr>
          <p:grpSpPr>
            <a:xfrm>
              <a:off x="8689555" y="487909"/>
              <a:ext cx="541075" cy="532332"/>
              <a:chOff x="8706068" y="485775"/>
              <a:chExt cx="541075" cy="532332"/>
            </a:xfrm>
            <a:grpFill/>
          </p:grpSpPr>
          <p:sp>
            <p:nvSpPr>
              <p:cNvPr id="170" name="Flowchart: Connector 169">
                <a:extLst>
                  <a:ext uri="{FF2B5EF4-FFF2-40B4-BE49-F238E27FC236}">
                    <a16:creationId xmlns:a16="http://schemas.microsoft.com/office/drawing/2014/main" id="{8F380BAB-9E80-4389-B0A3-694CFB74279D}"/>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171" name="Flowchart: Connector 170">
                <a:extLst>
                  <a:ext uri="{FF2B5EF4-FFF2-40B4-BE49-F238E27FC236}">
                    <a16:creationId xmlns:a16="http://schemas.microsoft.com/office/drawing/2014/main" id="{DB08D848-2C27-449F-B5B2-E0FCD3B6820B}"/>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grpSp>
      </p:grpSp>
      <p:sp>
        <p:nvSpPr>
          <p:cNvPr id="172" name="Rectangle: Rounded Corners 171">
            <a:extLst>
              <a:ext uri="{FF2B5EF4-FFF2-40B4-BE49-F238E27FC236}">
                <a16:creationId xmlns:a16="http://schemas.microsoft.com/office/drawing/2014/main" id="{74F035CF-1B5C-4122-B986-8C3E7FE0AFF4}"/>
              </a:ext>
            </a:extLst>
          </p:cNvPr>
          <p:cNvSpPr/>
          <p:nvPr/>
        </p:nvSpPr>
        <p:spPr>
          <a:xfrm>
            <a:off x="4053664" y="856763"/>
            <a:ext cx="3383280" cy="1562838"/>
          </a:xfrm>
          <a:prstGeom prst="roundRect">
            <a:avLst/>
          </a:prstGeom>
          <a:noFill/>
          <a:ln w="57150">
            <a:solidFill>
              <a:schemeClr val="accent2">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33A3A1C0-B44A-4416-936B-3B9686C2F86D}"/>
              </a:ext>
            </a:extLst>
          </p:cNvPr>
          <p:cNvSpPr/>
          <p:nvPr/>
        </p:nvSpPr>
        <p:spPr>
          <a:xfrm>
            <a:off x="4131222" y="933007"/>
            <a:ext cx="3383280" cy="1492644"/>
          </a:xfrm>
          <a:prstGeom prst="roundRect">
            <a:avLst/>
          </a:prstGeom>
          <a:solidFill>
            <a:schemeClr val="accent2">
              <a:lumMod val="60000"/>
              <a:lumOff val="40000"/>
              <a:alpha val="95000"/>
            </a:scheme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a:extLst>
              <a:ext uri="{FF2B5EF4-FFF2-40B4-BE49-F238E27FC236}">
                <a16:creationId xmlns:a16="http://schemas.microsoft.com/office/drawing/2014/main" id="{09308CE8-7C6A-477C-8B10-79022284D7DC}"/>
              </a:ext>
            </a:extLst>
          </p:cNvPr>
          <p:cNvSpPr txBox="1"/>
          <p:nvPr/>
        </p:nvSpPr>
        <p:spPr>
          <a:xfrm>
            <a:off x="4182493" y="996568"/>
            <a:ext cx="3256347" cy="1477328"/>
          </a:xfrm>
          <a:prstGeom prst="rect">
            <a:avLst/>
          </a:prstGeom>
          <a:noFill/>
        </p:spPr>
        <p:txBody>
          <a:bodyPr wrap="square" rtlCol="0">
            <a:spAutoFit/>
          </a:bodyPr>
          <a:lstStyle/>
          <a:p>
            <a:pPr algn="just"/>
            <a:r>
              <a:rPr lang="vi-VN" b="1">
                <a:latin typeface="Times New Roman (Headings)"/>
              </a:rPr>
              <a:t> </a:t>
            </a:r>
            <a:r>
              <a:rPr lang="en-US" b="1">
                <a:latin typeface="Times New Roman (Headings)"/>
              </a:rPr>
              <a:t>   </a:t>
            </a:r>
            <a:r>
              <a:rPr lang="vi-VN" altLang="vi-VN" b="1">
                <a:latin typeface="Times New Roman (Headings)"/>
              </a:rPr>
              <a:t>b. Ai là học sinh mà chẳng có cặp sách! Thế mà suốt mấy năm nay em chỉ có một chiếc túi vải đơn sơ mang đến trường.</a:t>
            </a:r>
            <a:endParaRPr lang="en-US" altLang="vi-VN">
              <a:latin typeface="Times New Roman (Headings)"/>
            </a:endParaRPr>
          </a:p>
        </p:txBody>
      </p:sp>
      <p:grpSp>
        <p:nvGrpSpPr>
          <p:cNvPr id="175" name="Group 174">
            <a:extLst>
              <a:ext uri="{FF2B5EF4-FFF2-40B4-BE49-F238E27FC236}">
                <a16:creationId xmlns:a16="http://schemas.microsoft.com/office/drawing/2014/main" id="{8DDA3F13-563C-4B3D-86C2-BFF4948AC8EC}"/>
              </a:ext>
            </a:extLst>
          </p:cNvPr>
          <p:cNvGrpSpPr/>
          <p:nvPr/>
        </p:nvGrpSpPr>
        <p:grpSpPr>
          <a:xfrm>
            <a:off x="10207362" y="4438321"/>
            <a:ext cx="735968" cy="573611"/>
            <a:chOff x="8886485" y="82648"/>
            <a:chExt cx="735968" cy="573611"/>
          </a:xfrm>
          <a:solidFill>
            <a:srgbClr val="DDBEA9"/>
          </a:solidFill>
        </p:grpSpPr>
        <p:sp>
          <p:nvSpPr>
            <p:cNvPr id="176" name="Flowchart: Connector 175">
              <a:extLst>
                <a:ext uri="{FF2B5EF4-FFF2-40B4-BE49-F238E27FC236}">
                  <a16:creationId xmlns:a16="http://schemas.microsoft.com/office/drawing/2014/main" id="{B292B639-88D6-42EA-A5F3-50C0709CDBAB}"/>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76">
              <a:extLst>
                <a:ext uri="{FF2B5EF4-FFF2-40B4-BE49-F238E27FC236}">
                  <a16:creationId xmlns:a16="http://schemas.microsoft.com/office/drawing/2014/main" id="{AF5EFDCF-ED96-4371-B42E-48AFD75E7FEE}"/>
                </a:ext>
              </a:extLst>
            </p:cNvPr>
            <p:cNvGrpSpPr/>
            <p:nvPr/>
          </p:nvGrpSpPr>
          <p:grpSpPr>
            <a:xfrm>
              <a:off x="8886485" y="82648"/>
              <a:ext cx="454342" cy="573611"/>
              <a:chOff x="8888867" y="100911"/>
              <a:chExt cx="454342" cy="573611"/>
            </a:xfrm>
            <a:grpFill/>
          </p:grpSpPr>
          <p:sp>
            <p:nvSpPr>
              <p:cNvPr id="178" name="Flowchart: Connector 177">
                <a:extLst>
                  <a:ext uri="{FF2B5EF4-FFF2-40B4-BE49-F238E27FC236}">
                    <a16:creationId xmlns:a16="http://schemas.microsoft.com/office/drawing/2014/main" id="{41E1EB57-BA20-4B4D-93AF-76D66C0A93E0}"/>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Connector 178">
                <a:extLst>
                  <a:ext uri="{FF2B5EF4-FFF2-40B4-BE49-F238E27FC236}">
                    <a16:creationId xmlns:a16="http://schemas.microsoft.com/office/drawing/2014/main" id="{675CDF2D-EAA0-4254-9479-381B769D4D3E}"/>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0" name="Group 179">
            <a:extLst>
              <a:ext uri="{FF2B5EF4-FFF2-40B4-BE49-F238E27FC236}">
                <a16:creationId xmlns:a16="http://schemas.microsoft.com/office/drawing/2014/main" id="{6803D180-0ED6-4CF1-B41D-F2DE01FBED72}"/>
              </a:ext>
            </a:extLst>
          </p:cNvPr>
          <p:cNvGrpSpPr/>
          <p:nvPr/>
        </p:nvGrpSpPr>
        <p:grpSpPr>
          <a:xfrm>
            <a:off x="9993972" y="4855739"/>
            <a:ext cx="984022" cy="532332"/>
            <a:chOff x="8689555" y="487909"/>
            <a:chExt cx="984022" cy="532332"/>
          </a:xfrm>
          <a:solidFill>
            <a:srgbClr val="DDBEA9"/>
          </a:solidFill>
        </p:grpSpPr>
        <p:sp>
          <p:nvSpPr>
            <p:cNvPr id="181" name="Flowchart: Connector 180">
              <a:extLst>
                <a:ext uri="{FF2B5EF4-FFF2-40B4-BE49-F238E27FC236}">
                  <a16:creationId xmlns:a16="http://schemas.microsoft.com/office/drawing/2014/main" id="{5D3819E3-CF8B-4FA8-AA2B-CDD55DD1F82A}"/>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 name="Group 181">
              <a:extLst>
                <a:ext uri="{FF2B5EF4-FFF2-40B4-BE49-F238E27FC236}">
                  <a16:creationId xmlns:a16="http://schemas.microsoft.com/office/drawing/2014/main" id="{CC4853A8-6B8D-4A5A-90BD-987ED564307F}"/>
                </a:ext>
              </a:extLst>
            </p:cNvPr>
            <p:cNvGrpSpPr/>
            <p:nvPr/>
          </p:nvGrpSpPr>
          <p:grpSpPr>
            <a:xfrm>
              <a:off x="8689555" y="487909"/>
              <a:ext cx="541075" cy="532332"/>
              <a:chOff x="8706068" y="485775"/>
              <a:chExt cx="541075" cy="532332"/>
            </a:xfrm>
            <a:grpFill/>
          </p:grpSpPr>
          <p:sp>
            <p:nvSpPr>
              <p:cNvPr id="183" name="Flowchart: Connector 182">
                <a:extLst>
                  <a:ext uri="{FF2B5EF4-FFF2-40B4-BE49-F238E27FC236}">
                    <a16:creationId xmlns:a16="http://schemas.microsoft.com/office/drawing/2014/main" id="{ADB8BF11-FA02-4703-90CF-A3FF6AFA45A2}"/>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Connector 183">
                <a:extLst>
                  <a:ext uri="{FF2B5EF4-FFF2-40B4-BE49-F238E27FC236}">
                    <a16:creationId xmlns:a16="http://schemas.microsoft.com/office/drawing/2014/main" id="{C5EC270A-D607-43DE-A720-DB88EC37BBB2}"/>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5" name="Rectangle: Rounded Corners 184">
            <a:extLst>
              <a:ext uri="{FF2B5EF4-FFF2-40B4-BE49-F238E27FC236}">
                <a16:creationId xmlns:a16="http://schemas.microsoft.com/office/drawing/2014/main" id="{D30C4CE6-8793-4CA6-A3C5-1A84B05F3E0D}"/>
              </a:ext>
            </a:extLst>
          </p:cNvPr>
          <p:cNvSpPr/>
          <p:nvPr/>
        </p:nvSpPr>
        <p:spPr>
          <a:xfrm>
            <a:off x="7682849" y="238301"/>
            <a:ext cx="4225328" cy="2262522"/>
          </a:xfrm>
          <a:prstGeom prst="roundRect">
            <a:avLst/>
          </a:prstGeom>
          <a:noFill/>
          <a:ln w="57150">
            <a:solidFill>
              <a:schemeClr val="accent6">
                <a:lumMod val="5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186" name="Rectangle: Rounded Corners 185">
            <a:extLst>
              <a:ext uri="{FF2B5EF4-FFF2-40B4-BE49-F238E27FC236}">
                <a16:creationId xmlns:a16="http://schemas.microsoft.com/office/drawing/2014/main" id="{F40C1700-06E9-425F-BF2C-8E6583A35073}"/>
              </a:ext>
            </a:extLst>
          </p:cNvPr>
          <p:cNvSpPr/>
          <p:nvPr/>
        </p:nvSpPr>
        <p:spPr>
          <a:xfrm>
            <a:off x="7750575" y="279518"/>
            <a:ext cx="4225328" cy="2160903"/>
          </a:xfrm>
          <a:prstGeom prst="roundRect">
            <a:avLst/>
          </a:prstGeom>
          <a:solidFill>
            <a:schemeClr val="accent6">
              <a:lumMod val="60000"/>
              <a:lumOff val="40000"/>
              <a:alpha val="95000"/>
            </a:scheme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187" name="TextBox 186">
            <a:extLst>
              <a:ext uri="{FF2B5EF4-FFF2-40B4-BE49-F238E27FC236}">
                <a16:creationId xmlns:a16="http://schemas.microsoft.com/office/drawing/2014/main" id="{CFB2D760-0FC1-448E-BA81-741C1A09223F}"/>
              </a:ext>
            </a:extLst>
          </p:cNvPr>
          <p:cNvSpPr txBox="1"/>
          <p:nvPr/>
        </p:nvSpPr>
        <p:spPr>
          <a:xfrm>
            <a:off x="7790816" y="226150"/>
            <a:ext cx="4170011" cy="2192908"/>
          </a:xfrm>
          <a:prstGeom prst="rect">
            <a:avLst/>
          </a:prstGeom>
          <a:noFill/>
        </p:spPr>
        <p:txBody>
          <a:bodyPr wrap="square" rtlCol="0">
            <a:spAutoFit/>
          </a:bodyPr>
          <a:lstStyle/>
          <a:p>
            <a:pPr algn="just"/>
            <a:r>
              <a:rPr lang="vi-VN" sz="1950" b="1">
                <a:latin typeface="Times New Roman (Headings)"/>
              </a:rPr>
              <a:t> </a:t>
            </a:r>
            <a:r>
              <a:rPr lang="en-US" sz="1950" b="1">
                <a:latin typeface="Times New Roman (Headings)"/>
              </a:rPr>
              <a:t>   </a:t>
            </a:r>
            <a:r>
              <a:rPr lang="vi-VN" altLang="vi-VN" sz="1950" b="1">
                <a:latin typeface="Times New Roman (Headings)"/>
              </a:rPr>
              <a:t>c. Chủ nhật vừa qua mưa nặng hạt, em không đi thăm bà ngoại được, ba bảo em giúp ba sắp xếp lại cái tủ ở trong buồng. Giữa đống đồ đạc cũ ba dỡ từ trên nóc tủ xuống, chợt em gặp lại chiếc cặp nhỏ đã theo em đi học suốt hai năm lớp 1, lớp 2.</a:t>
            </a:r>
          </a:p>
        </p:txBody>
      </p:sp>
      <p:sp>
        <p:nvSpPr>
          <p:cNvPr id="188" name="Rectangle: Rounded Corners 187">
            <a:extLst>
              <a:ext uri="{FF2B5EF4-FFF2-40B4-BE49-F238E27FC236}">
                <a16:creationId xmlns:a16="http://schemas.microsoft.com/office/drawing/2014/main" id="{1E4577B1-EB21-42D2-B0A0-C53152A3BE3A}"/>
              </a:ext>
            </a:extLst>
          </p:cNvPr>
          <p:cNvSpPr/>
          <p:nvPr/>
        </p:nvSpPr>
        <p:spPr>
          <a:xfrm>
            <a:off x="478725" y="2575122"/>
            <a:ext cx="11482102" cy="1188720"/>
          </a:xfrm>
          <a:prstGeom prst="roundRect">
            <a:avLst/>
          </a:prstGeom>
          <a:solidFill>
            <a:srgbClr val="945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TextBox 232">
            <a:extLst>
              <a:ext uri="{FF2B5EF4-FFF2-40B4-BE49-F238E27FC236}">
                <a16:creationId xmlns:a16="http://schemas.microsoft.com/office/drawing/2014/main" id="{07BD95AC-457A-4168-BDC4-59E172584BC8}"/>
              </a:ext>
            </a:extLst>
          </p:cNvPr>
          <p:cNvSpPr txBox="1"/>
          <p:nvPr/>
        </p:nvSpPr>
        <p:spPr>
          <a:xfrm>
            <a:off x="618709" y="2579722"/>
            <a:ext cx="1577249" cy="584775"/>
          </a:xfrm>
          <a:prstGeom prst="rect">
            <a:avLst/>
          </a:prstGeom>
          <a:noFill/>
        </p:spPr>
        <p:txBody>
          <a:bodyPr wrap="square" rtlCol="0">
            <a:spAutoFit/>
          </a:bodyPr>
          <a:lstStyle/>
          <a:p>
            <a:r>
              <a:rPr lang="en-US" sz="3200" b="1" i="1">
                <a:solidFill>
                  <a:schemeClr val="bg1"/>
                </a:solidFill>
                <a:latin typeface="Times New Roman" panose="02020603050405020304" pitchFamily="18" charset="0"/>
                <a:cs typeface="Times New Roman" panose="02020603050405020304" pitchFamily="18" charset="0"/>
              </a:rPr>
              <a:t>Giống:</a:t>
            </a:r>
          </a:p>
        </p:txBody>
      </p:sp>
    </p:spTree>
    <p:extLst>
      <p:ext uri="{BB962C8B-B14F-4D97-AF65-F5344CB8AC3E}">
        <p14:creationId xmlns:p14="http://schemas.microsoft.com/office/powerpoint/2010/main" val="3557302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wipe(left)">
                                      <p:cBhvr>
                                        <p:cTn id="7" dur="500"/>
                                        <p:tgtEl>
                                          <p:spTgt spid="18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3"/>
                                        </p:tgtEl>
                                        <p:attrNameLst>
                                          <p:attrName>style.visibility</p:attrName>
                                        </p:attrNameLst>
                                      </p:cBhvr>
                                      <p:to>
                                        <p:strVal val="visible"/>
                                      </p:to>
                                    </p:set>
                                    <p:animEffect transition="in" filter="fade">
                                      <p:cBhvr>
                                        <p:cTn id="11" dur="5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animBg="1"/>
      <p:bldP spid="2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 name="Group 148">
            <a:extLst>
              <a:ext uri="{FF2B5EF4-FFF2-40B4-BE49-F238E27FC236}">
                <a16:creationId xmlns:a16="http://schemas.microsoft.com/office/drawing/2014/main" id="{E8E9B862-D627-44FE-B313-DD086DB33D82}"/>
              </a:ext>
            </a:extLst>
          </p:cNvPr>
          <p:cNvGrpSpPr/>
          <p:nvPr/>
        </p:nvGrpSpPr>
        <p:grpSpPr>
          <a:xfrm>
            <a:off x="53849" y="71020"/>
            <a:ext cx="12082032" cy="6715960"/>
            <a:chOff x="706622" y="426892"/>
            <a:chExt cx="10771869" cy="6138767"/>
          </a:xfrm>
        </p:grpSpPr>
        <p:grpSp>
          <p:nvGrpSpPr>
            <p:cNvPr id="2" name="Group 1">
              <a:extLst>
                <a:ext uri="{FF2B5EF4-FFF2-40B4-BE49-F238E27FC236}">
                  <a16:creationId xmlns:a16="http://schemas.microsoft.com/office/drawing/2014/main" id="{0DCB7A3F-5BDC-4128-8A09-F205F7FE40D0}"/>
                </a:ext>
              </a:extLst>
            </p:cNvPr>
            <p:cNvGrpSpPr/>
            <p:nvPr/>
          </p:nvGrpSpPr>
          <p:grpSpPr>
            <a:xfrm>
              <a:off x="713509" y="426892"/>
              <a:ext cx="10764982" cy="6133235"/>
              <a:chOff x="713509" y="426892"/>
              <a:chExt cx="10764982" cy="6133235"/>
            </a:xfrm>
          </p:grpSpPr>
          <p:sp>
            <p:nvSpPr>
              <p:cNvPr id="3" name="Rectangle: Rounded Corners 2">
                <a:extLst>
                  <a:ext uri="{FF2B5EF4-FFF2-40B4-BE49-F238E27FC236}">
                    <a16:creationId xmlns:a16="http://schemas.microsoft.com/office/drawing/2014/main" id="{9C61B951-352F-4C17-8871-A197032E192C}"/>
                  </a:ext>
                </a:extLst>
              </p:cNvPr>
              <p:cNvSpPr/>
              <p:nvPr/>
            </p:nvSpPr>
            <p:spPr>
              <a:xfrm>
                <a:off x="713509" y="547255"/>
                <a:ext cx="10764982" cy="6012872"/>
              </a:xfrm>
              <a:prstGeom prst="roundRect">
                <a:avLst>
                  <a:gd name="adj" fmla="val 9985"/>
                </a:avLst>
              </a:prstGeom>
              <a:solidFill>
                <a:srgbClr val="FF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2827046F-E619-48F6-9F41-CAA7812A9636}"/>
                  </a:ext>
                </a:extLst>
              </p:cNvPr>
              <p:cNvGrpSpPr/>
              <p:nvPr/>
            </p:nvGrpSpPr>
            <p:grpSpPr>
              <a:xfrm>
                <a:off x="713509" y="426892"/>
                <a:ext cx="10764982" cy="1167248"/>
                <a:chOff x="713509" y="426892"/>
                <a:chExt cx="10764982" cy="1167248"/>
              </a:xfrm>
            </p:grpSpPr>
            <p:sp>
              <p:nvSpPr>
                <p:cNvPr id="5" name="Rectangle: Rounded Corners 4">
                  <a:extLst>
                    <a:ext uri="{FF2B5EF4-FFF2-40B4-BE49-F238E27FC236}">
                      <a16:creationId xmlns:a16="http://schemas.microsoft.com/office/drawing/2014/main" id="{AEE9FE39-616E-4B71-896A-47B0465C1792}"/>
                    </a:ext>
                  </a:extLst>
                </p:cNvPr>
                <p:cNvSpPr/>
                <p:nvPr/>
              </p:nvSpPr>
              <p:spPr>
                <a:xfrm>
                  <a:off x="713509" y="520413"/>
                  <a:ext cx="10764982" cy="1073727"/>
                </a:xfrm>
                <a:prstGeom prst="roundRect">
                  <a:avLst>
                    <a:gd name="adj" fmla="val 5000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6C07C40-CB4E-4F25-9046-C82ED3664A90}"/>
                    </a:ext>
                  </a:extLst>
                </p:cNvPr>
                <p:cNvGrpSpPr/>
                <p:nvPr/>
              </p:nvGrpSpPr>
              <p:grpSpPr>
                <a:xfrm>
                  <a:off x="1302327" y="775855"/>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6" name="Rectangle 45">
                    <a:extLst>
                      <a:ext uri="{FF2B5EF4-FFF2-40B4-BE49-F238E27FC236}">
                        <a16:creationId xmlns:a16="http://schemas.microsoft.com/office/drawing/2014/main" id="{12E0F38F-75C4-4B7A-9F1E-45089B67BB90}"/>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1CDD146-1466-40B2-B121-1F75858E75F1}"/>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C7D1FB3-92EF-4565-BE33-C48ADE91A307}"/>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351515D-2FEF-4AC8-8362-1302617AB42C}"/>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4324801-292B-4114-9ADD-AF89729E09E2}"/>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CD095EB5-0E48-42DF-A9F3-6D27CFDD07B3}"/>
                    </a:ext>
                  </a:extLst>
                </p:cNvPr>
                <p:cNvGrpSpPr/>
                <p:nvPr/>
              </p:nvGrpSpPr>
              <p:grpSpPr>
                <a:xfrm>
                  <a:off x="3860234" y="789709"/>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1" name="Rectangle 40">
                    <a:extLst>
                      <a:ext uri="{FF2B5EF4-FFF2-40B4-BE49-F238E27FC236}">
                        <a16:creationId xmlns:a16="http://schemas.microsoft.com/office/drawing/2014/main" id="{D4F65B09-4950-45BF-8446-FFFB3E5B06F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73C73CA-ACE7-45F0-8DC9-AAAD09A48702}"/>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0565287-FA46-4014-8AF7-70A599C7FD36}"/>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39D389F-04BD-4171-A3E0-5D6E05B373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45FAEA1-7B24-4780-8939-7C8D02B50B74}"/>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D22ED510-15D4-4B40-8395-C17E3ADF66D0}"/>
                    </a:ext>
                  </a:extLst>
                </p:cNvPr>
                <p:cNvGrpSpPr/>
                <p:nvPr/>
              </p:nvGrpSpPr>
              <p:grpSpPr>
                <a:xfrm>
                  <a:off x="6418141" y="803563"/>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36" name="Rectangle 35">
                    <a:extLst>
                      <a:ext uri="{FF2B5EF4-FFF2-40B4-BE49-F238E27FC236}">
                        <a16:creationId xmlns:a16="http://schemas.microsoft.com/office/drawing/2014/main" id="{3DBAC390-87D8-4847-BAF1-BF3C77B04F6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2E897EE-C9C0-4F89-84E3-C48F23B04366}"/>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CB7B0C-7C4D-4BD8-AC96-BD50B620AA09}"/>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B8AEA7-EF72-4345-A080-73BE603E79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501FA5B-B5A1-4B6D-B41D-EFD3F8CFC55B}"/>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99F5D67D-6247-4A14-951B-BEABC969521A}"/>
                    </a:ext>
                  </a:extLst>
                </p:cNvPr>
                <p:cNvGrpSpPr/>
                <p:nvPr/>
              </p:nvGrpSpPr>
              <p:grpSpPr>
                <a:xfrm>
                  <a:off x="8976048" y="817417"/>
                  <a:ext cx="1827075" cy="401781"/>
                  <a:chOff x="1302327" y="775855"/>
                  <a:chExt cx="1827075" cy="401781"/>
                </a:xfrm>
                <a:solidFill>
                  <a:schemeClr val="bg1"/>
                </a:solidFill>
                <a:effectLst>
                  <a:outerShdw blurRad="50800" dist="38100" dir="2700000" algn="tl" rotWithShape="0">
                    <a:prstClr val="black">
                      <a:alpha val="40000"/>
                    </a:prstClr>
                  </a:outerShdw>
                </a:effectLst>
              </p:grpSpPr>
              <p:sp>
                <p:nvSpPr>
                  <p:cNvPr id="32" name="Rectangle 31">
                    <a:extLst>
                      <a:ext uri="{FF2B5EF4-FFF2-40B4-BE49-F238E27FC236}">
                        <a16:creationId xmlns:a16="http://schemas.microsoft.com/office/drawing/2014/main" id="{EA906324-9450-456F-AE61-5A65D254E7B1}"/>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721282E-6747-4AED-84EA-30D5978AC71A}"/>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9E566E0-2B34-4405-B7F1-6623F1BAA41E}"/>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FC8FBC0-29F9-4178-9D0D-FEAACCADBDE7}"/>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DE9966DC-6EE5-4ABC-BC72-E71D10BBC624}"/>
                    </a:ext>
                  </a:extLst>
                </p:cNvPr>
                <p:cNvGrpSpPr/>
                <p:nvPr/>
              </p:nvGrpSpPr>
              <p:grpSpPr>
                <a:xfrm>
                  <a:off x="1447800" y="426892"/>
                  <a:ext cx="3072258" cy="556780"/>
                  <a:chOff x="1447800" y="426892"/>
                  <a:chExt cx="3072258" cy="556780"/>
                </a:xfrm>
              </p:grpSpPr>
              <p:cxnSp>
                <p:nvCxnSpPr>
                  <p:cNvPr id="25" name="Straight Connector 24">
                    <a:extLst>
                      <a:ext uri="{FF2B5EF4-FFF2-40B4-BE49-F238E27FC236}">
                        <a16:creationId xmlns:a16="http://schemas.microsoft.com/office/drawing/2014/main" id="{CD05FF26-96CF-4687-917D-D8BDD392B67E}"/>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25A2558-D6D2-4910-8F5A-C46D162D38CC}"/>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6AED084-ABF6-45D5-AD05-1728AD217ADD}"/>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966D0D7-D466-4608-9B61-DA3DB0B40EC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A70EF5-A006-4020-87A9-D5C8DDADD236}"/>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2D99307-4F18-481C-BC1B-3D8F3F98412C}"/>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CA50CC6-4A8C-4E91-AF86-E1DD1E24851D}"/>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23B9551-4F5F-4167-BE59-7FB3A5F1D2C3}"/>
                    </a:ext>
                  </a:extLst>
                </p:cNvPr>
                <p:cNvGrpSpPr/>
                <p:nvPr/>
              </p:nvGrpSpPr>
              <p:grpSpPr>
                <a:xfrm>
                  <a:off x="5024034" y="440746"/>
                  <a:ext cx="3072258" cy="556780"/>
                  <a:chOff x="1447800" y="426892"/>
                  <a:chExt cx="3072258" cy="556780"/>
                </a:xfrm>
              </p:grpSpPr>
              <p:cxnSp>
                <p:nvCxnSpPr>
                  <p:cNvPr id="18" name="Straight Connector 17">
                    <a:extLst>
                      <a:ext uri="{FF2B5EF4-FFF2-40B4-BE49-F238E27FC236}">
                        <a16:creationId xmlns:a16="http://schemas.microsoft.com/office/drawing/2014/main" id="{A0122D7F-6DC3-4E6E-915F-331D330BFC03}"/>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4DB046-A7AD-44E5-930F-13B8177EF36E}"/>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FE0E16-BDF8-4EE5-9D15-4FED1DBD6ACC}"/>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0D9C5EB-339C-450D-AB75-FDBECF6F610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07795F-CFAA-4E93-AC87-445311EA64F0}"/>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55F26D3-0F07-47CD-9FC7-01CAAAA4F6D3}"/>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C663474-BB45-420E-9F8B-3BD65F78090C}"/>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90D7685B-B7D2-4EEF-A2A0-8DFD496D7EF5}"/>
                    </a:ext>
                  </a:extLst>
                </p:cNvPr>
                <p:cNvGrpSpPr/>
                <p:nvPr/>
              </p:nvGrpSpPr>
              <p:grpSpPr>
                <a:xfrm>
                  <a:off x="8600268" y="443345"/>
                  <a:ext cx="2043567" cy="554181"/>
                  <a:chOff x="1447800" y="429491"/>
                  <a:chExt cx="2043567" cy="554181"/>
                </a:xfrm>
              </p:grpSpPr>
              <p:cxnSp>
                <p:nvCxnSpPr>
                  <p:cNvPr id="13" name="Straight Connector 12">
                    <a:extLst>
                      <a:ext uri="{FF2B5EF4-FFF2-40B4-BE49-F238E27FC236}">
                        <a16:creationId xmlns:a16="http://schemas.microsoft.com/office/drawing/2014/main" id="{B7DCC0E9-6FE0-466D-A512-3E34E106BF97}"/>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119742-FB0E-4D9E-B4D5-F9622EBEC84F}"/>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88E114B-DFE2-4CC4-ADEF-230A913C50B2}"/>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C4C91C-7433-432B-B3FA-0BE349CFE96D}"/>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516C0C7-A73C-4AD1-8283-90162390CD24}"/>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grpSp>
        <p:grpSp>
          <p:nvGrpSpPr>
            <p:cNvPr id="148" name="Group 147">
              <a:extLst>
                <a:ext uri="{FF2B5EF4-FFF2-40B4-BE49-F238E27FC236}">
                  <a16:creationId xmlns:a16="http://schemas.microsoft.com/office/drawing/2014/main" id="{BA088CAC-7A52-470A-9587-C17690DFF568}"/>
                </a:ext>
              </a:extLst>
            </p:cNvPr>
            <p:cNvGrpSpPr/>
            <p:nvPr/>
          </p:nvGrpSpPr>
          <p:grpSpPr>
            <a:xfrm>
              <a:off x="706622" y="1560743"/>
              <a:ext cx="10771869" cy="5004916"/>
              <a:chOff x="706622" y="1560743"/>
              <a:chExt cx="10771869" cy="5004916"/>
            </a:xfrm>
          </p:grpSpPr>
          <p:grpSp>
            <p:nvGrpSpPr>
              <p:cNvPr id="106" name="Group 105">
                <a:extLst>
                  <a:ext uri="{FF2B5EF4-FFF2-40B4-BE49-F238E27FC236}">
                    <a16:creationId xmlns:a16="http://schemas.microsoft.com/office/drawing/2014/main" id="{5F224318-4FC7-497A-BB2A-A6B7D5B21BC2}"/>
                  </a:ext>
                </a:extLst>
              </p:cNvPr>
              <p:cNvGrpSpPr/>
              <p:nvPr/>
            </p:nvGrpSpPr>
            <p:grpSpPr>
              <a:xfrm>
                <a:off x="1066801" y="1560743"/>
                <a:ext cx="3084379" cy="4999384"/>
                <a:chOff x="1066801" y="1560743"/>
                <a:chExt cx="3084379" cy="4999384"/>
              </a:xfrm>
            </p:grpSpPr>
            <p:cxnSp>
              <p:nvCxnSpPr>
                <p:cNvPr id="98" name="Straight Connector 97">
                  <a:extLst>
                    <a:ext uri="{FF2B5EF4-FFF2-40B4-BE49-F238E27FC236}">
                      <a16:creationId xmlns:a16="http://schemas.microsoft.com/office/drawing/2014/main" id="{4B8148D3-B039-4ED8-B1C7-8F113EFB7493}"/>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C5D891B-219B-4BEA-80F5-DB88422EFF1E}"/>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1209A0D-1BE4-411E-B0BA-68C5707BBFBC}"/>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14B7426-5AEB-4BC8-89BF-2BCD000927A1}"/>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250308C-3538-41EF-8B47-205E7FAF6015}"/>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C05E01D-6863-4A10-9687-C9515463187C}"/>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0761E65-2F40-403E-A2B6-EEE3CB65884C}"/>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66A042A-5D88-478C-BA02-E29EE6A81A79}"/>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F96B4538-F915-42E3-95B6-44F573F3E39A}"/>
                  </a:ext>
                </a:extLst>
              </p:cNvPr>
              <p:cNvGrpSpPr/>
              <p:nvPr/>
            </p:nvGrpSpPr>
            <p:grpSpPr>
              <a:xfrm>
                <a:off x="4577238" y="1566275"/>
                <a:ext cx="3084379" cy="4999384"/>
                <a:chOff x="1066801" y="1560743"/>
                <a:chExt cx="3084379" cy="4999384"/>
              </a:xfrm>
            </p:grpSpPr>
            <p:cxnSp>
              <p:nvCxnSpPr>
                <p:cNvPr id="108" name="Straight Connector 107">
                  <a:extLst>
                    <a:ext uri="{FF2B5EF4-FFF2-40B4-BE49-F238E27FC236}">
                      <a16:creationId xmlns:a16="http://schemas.microsoft.com/office/drawing/2014/main" id="{BB7D2F32-986A-4D36-ADED-59E98348BBA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321F40A-E6BD-4921-B6A4-80D2DAAB5B8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E044C47-8782-47A0-98C8-571EEC553EE8}"/>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4F6923E-07FD-4C67-9949-293A857614F7}"/>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FD0C3BF-5B81-47B3-9370-4AA29651A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FDF3A49-928F-4FB0-B52C-7C9B6F0DE6D2}"/>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0629323-2318-4D32-BCE6-2E1A0C1FB429}"/>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8691FE3-4CFC-4662-AFAB-BF260588586C}"/>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B1468A5E-C796-487B-B3B9-87BC4BD8E614}"/>
                  </a:ext>
                </a:extLst>
              </p:cNvPr>
              <p:cNvGrpSpPr/>
              <p:nvPr/>
            </p:nvGrpSpPr>
            <p:grpSpPr>
              <a:xfrm>
                <a:off x="8083318" y="1560743"/>
                <a:ext cx="3015106" cy="4999384"/>
                <a:chOff x="1066801" y="1560743"/>
                <a:chExt cx="3015106" cy="4999384"/>
              </a:xfrm>
            </p:grpSpPr>
            <p:cxnSp>
              <p:nvCxnSpPr>
                <p:cNvPr id="117" name="Straight Connector 116">
                  <a:extLst>
                    <a:ext uri="{FF2B5EF4-FFF2-40B4-BE49-F238E27FC236}">
                      <a16:creationId xmlns:a16="http://schemas.microsoft.com/office/drawing/2014/main" id="{1F92191B-088F-48A6-9739-F324F61ACB4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A5EE45E-2A10-4DC4-962E-71012F50187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40234C5-4C89-4CAB-8CDB-5B12AC5828A0}"/>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0F1DBF2-58D0-4D7D-B67E-EED364E9A133}"/>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0E6F47A-EAC3-41EC-AE89-A3AE29B3E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D8619E2-6F7B-4FA0-A41D-4C52EE414C7E}"/>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52F9019-6A48-4FD5-BF93-FA5AB101C213}"/>
                    </a:ext>
                  </a:extLst>
                </p:cNvPr>
                <p:cNvCxnSpPr>
                  <a:cxnSpLocks/>
                </p:cNvCxnSpPr>
                <p:nvPr/>
              </p:nvCxnSpPr>
              <p:spPr>
                <a:xfrm>
                  <a:off x="4081907" y="1560743"/>
                  <a:ext cx="0" cy="496598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9258626-4094-40F6-8D36-2FDA2B982836}"/>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7AA4E84E-EBE3-4E01-8272-0B1C046CAA1F}"/>
                  </a:ext>
                </a:extLst>
              </p:cNvPr>
              <p:cNvGrpSpPr/>
              <p:nvPr/>
            </p:nvGrpSpPr>
            <p:grpSpPr>
              <a:xfrm>
                <a:off x="706622" y="2025021"/>
                <a:ext cx="10771869" cy="4333078"/>
                <a:chOff x="706622" y="2025021"/>
                <a:chExt cx="10771869" cy="4333078"/>
              </a:xfrm>
            </p:grpSpPr>
            <p:grpSp>
              <p:nvGrpSpPr>
                <p:cNvPr id="135" name="Group 134">
                  <a:extLst>
                    <a:ext uri="{FF2B5EF4-FFF2-40B4-BE49-F238E27FC236}">
                      <a16:creationId xmlns:a16="http://schemas.microsoft.com/office/drawing/2014/main" id="{F48DCBEC-520D-4A31-B9B3-3C5627111A6A}"/>
                    </a:ext>
                  </a:extLst>
                </p:cNvPr>
                <p:cNvGrpSpPr/>
                <p:nvPr/>
              </p:nvGrpSpPr>
              <p:grpSpPr>
                <a:xfrm>
                  <a:off x="706622" y="2025021"/>
                  <a:ext cx="10771869" cy="2627023"/>
                  <a:chOff x="706622" y="2025021"/>
                  <a:chExt cx="10771869" cy="2627023"/>
                </a:xfrm>
              </p:grpSpPr>
              <p:cxnSp>
                <p:nvCxnSpPr>
                  <p:cNvPr id="128" name="Straight Connector 127">
                    <a:extLst>
                      <a:ext uri="{FF2B5EF4-FFF2-40B4-BE49-F238E27FC236}">
                        <a16:creationId xmlns:a16="http://schemas.microsoft.com/office/drawing/2014/main" id="{D897C333-BBFD-4533-9607-FEB6251AF8DB}"/>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0912086-97B6-43DD-B4B4-77B8F84632BB}"/>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134DA09-517D-4CF1-9D99-D83653CB161E}"/>
                      </a:ext>
                    </a:extLst>
                  </p:cNvPr>
                  <p:cNvCxnSpPr/>
                  <p:nvPr/>
                </p:nvCxnSpPr>
                <p:spPr>
                  <a:xfrm>
                    <a:off x="713509" y="330196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DCDD96C-D2D4-4C5A-9B4C-DA3E2549419D}"/>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A1112F1-1767-4B60-BB55-ABC23C5D1C8C}"/>
                      </a:ext>
                    </a:extLst>
                  </p:cNvPr>
                  <p:cNvCxnSpPr/>
                  <p:nvPr/>
                </p:nvCxnSpPr>
                <p:spPr>
                  <a:xfrm>
                    <a:off x="706622" y="465204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4F8A48-728A-4B3F-9FE9-D7A14B7DC16C}"/>
                      </a:ext>
                    </a:extLst>
                  </p:cNvPr>
                  <p:cNvCxnSpPr/>
                  <p:nvPr/>
                </p:nvCxnSpPr>
                <p:spPr>
                  <a:xfrm>
                    <a:off x="706622" y="376746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3DBE5F3-8AB2-413E-8AA3-9664AB0C42D9}"/>
                      </a:ext>
                    </a:extLst>
                  </p:cNvPr>
                  <p:cNvCxnSpPr/>
                  <p:nvPr/>
                </p:nvCxnSpPr>
                <p:spPr>
                  <a:xfrm>
                    <a:off x="713509" y="418293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BF7911C2-1038-41F0-B218-C49D6B85BCC5}"/>
                    </a:ext>
                  </a:extLst>
                </p:cNvPr>
                <p:cNvGrpSpPr/>
                <p:nvPr/>
              </p:nvGrpSpPr>
              <p:grpSpPr>
                <a:xfrm>
                  <a:off x="713509" y="5077910"/>
                  <a:ext cx="10764982" cy="1280189"/>
                  <a:chOff x="713509" y="2025021"/>
                  <a:chExt cx="10764982" cy="1280189"/>
                </a:xfrm>
              </p:grpSpPr>
              <p:cxnSp>
                <p:nvCxnSpPr>
                  <p:cNvPr id="137" name="Straight Connector 136">
                    <a:extLst>
                      <a:ext uri="{FF2B5EF4-FFF2-40B4-BE49-F238E27FC236}">
                        <a16:creationId xmlns:a16="http://schemas.microsoft.com/office/drawing/2014/main" id="{B041E666-8FF8-48D5-9653-B5FF9628A271}"/>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EAA9C1A-0FFB-4BF7-87F1-FD2DDC6CD6E5}"/>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0C230E0-DD19-4D94-A2F3-78BE212ED6CE}"/>
                      </a:ext>
                    </a:extLst>
                  </p:cNvPr>
                  <p:cNvCxnSpPr>
                    <a:cxnSpLocks/>
                  </p:cNvCxnSpPr>
                  <p:nvPr/>
                </p:nvCxnSpPr>
                <p:spPr>
                  <a:xfrm>
                    <a:off x="874059" y="3301964"/>
                    <a:ext cx="10448365" cy="324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9CC47CE-1F52-4A80-AF41-24E8A3A22373}"/>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grpSp>
      </p:grpSp>
      <p:grpSp>
        <p:nvGrpSpPr>
          <p:cNvPr id="150" name="Group 149">
            <a:extLst>
              <a:ext uri="{FF2B5EF4-FFF2-40B4-BE49-F238E27FC236}">
                <a16:creationId xmlns:a16="http://schemas.microsoft.com/office/drawing/2014/main" id="{5EB7A4CA-FBF6-40D3-B1AE-079CE65C3008}"/>
              </a:ext>
            </a:extLst>
          </p:cNvPr>
          <p:cNvGrpSpPr/>
          <p:nvPr/>
        </p:nvGrpSpPr>
        <p:grpSpPr>
          <a:xfrm>
            <a:off x="11177989" y="1772431"/>
            <a:ext cx="735968" cy="573611"/>
            <a:chOff x="8886485" y="82648"/>
            <a:chExt cx="735968" cy="573611"/>
          </a:xfrm>
          <a:solidFill>
            <a:srgbClr val="DDBEA9"/>
          </a:solidFill>
        </p:grpSpPr>
        <p:sp>
          <p:nvSpPr>
            <p:cNvPr id="151" name="Flowchart: Connector 150">
              <a:extLst>
                <a:ext uri="{FF2B5EF4-FFF2-40B4-BE49-F238E27FC236}">
                  <a16:creationId xmlns:a16="http://schemas.microsoft.com/office/drawing/2014/main" id="{DC411934-3C56-4046-B45B-05EB42CE4EDC}"/>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2C5D95B8-4584-4880-A574-7B991D2813E2}"/>
                </a:ext>
              </a:extLst>
            </p:cNvPr>
            <p:cNvGrpSpPr/>
            <p:nvPr/>
          </p:nvGrpSpPr>
          <p:grpSpPr>
            <a:xfrm>
              <a:off x="8886485" y="82648"/>
              <a:ext cx="454342" cy="573611"/>
              <a:chOff x="8888867" y="100911"/>
              <a:chExt cx="454342" cy="573611"/>
            </a:xfrm>
            <a:grpFill/>
          </p:grpSpPr>
          <p:sp>
            <p:nvSpPr>
              <p:cNvPr id="153" name="Flowchart: Connector 152">
                <a:extLst>
                  <a:ext uri="{FF2B5EF4-FFF2-40B4-BE49-F238E27FC236}">
                    <a16:creationId xmlns:a16="http://schemas.microsoft.com/office/drawing/2014/main" id="{BFB4DDC4-5C83-4435-A5EE-EC2A98F50FE5}"/>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Connector 153">
                <a:extLst>
                  <a:ext uri="{FF2B5EF4-FFF2-40B4-BE49-F238E27FC236}">
                    <a16:creationId xmlns:a16="http://schemas.microsoft.com/office/drawing/2014/main" id="{ECFBF6EE-FF89-46C5-AF23-6239C4BC76E3}"/>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5" name="Group 154">
            <a:extLst>
              <a:ext uri="{FF2B5EF4-FFF2-40B4-BE49-F238E27FC236}">
                <a16:creationId xmlns:a16="http://schemas.microsoft.com/office/drawing/2014/main" id="{46670DFF-6121-4CD7-8D58-E6F90E3717A3}"/>
              </a:ext>
            </a:extLst>
          </p:cNvPr>
          <p:cNvGrpSpPr/>
          <p:nvPr/>
        </p:nvGrpSpPr>
        <p:grpSpPr>
          <a:xfrm>
            <a:off x="10964599" y="2189849"/>
            <a:ext cx="984022" cy="532332"/>
            <a:chOff x="8689555" y="487909"/>
            <a:chExt cx="984022" cy="532332"/>
          </a:xfrm>
          <a:solidFill>
            <a:srgbClr val="DDBEA9"/>
          </a:solidFill>
        </p:grpSpPr>
        <p:sp>
          <p:nvSpPr>
            <p:cNvPr id="156" name="Flowchart: Connector 155">
              <a:extLst>
                <a:ext uri="{FF2B5EF4-FFF2-40B4-BE49-F238E27FC236}">
                  <a16:creationId xmlns:a16="http://schemas.microsoft.com/office/drawing/2014/main" id="{DBE4263B-E7BA-4978-B9F4-66BC2BA83B54}"/>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a:extLst>
                <a:ext uri="{FF2B5EF4-FFF2-40B4-BE49-F238E27FC236}">
                  <a16:creationId xmlns:a16="http://schemas.microsoft.com/office/drawing/2014/main" id="{A88C4D98-1048-4380-A905-7FD45DD9DEEC}"/>
                </a:ext>
              </a:extLst>
            </p:cNvPr>
            <p:cNvGrpSpPr/>
            <p:nvPr/>
          </p:nvGrpSpPr>
          <p:grpSpPr>
            <a:xfrm>
              <a:off x="8689555" y="487909"/>
              <a:ext cx="541075" cy="532332"/>
              <a:chOff x="8706068" y="485775"/>
              <a:chExt cx="541075" cy="532332"/>
            </a:xfrm>
            <a:grpFill/>
          </p:grpSpPr>
          <p:sp>
            <p:nvSpPr>
              <p:cNvPr id="158" name="Flowchart: Connector 157">
                <a:extLst>
                  <a:ext uri="{FF2B5EF4-FFF2-40B4-BE49-F238E27FC236}">
                    <a16:creationId xmlns:a16="http://schemas.microsoft.com/office/drawing/2014/main" id="{D5D98CE1-0753-49BD-AD26-E64E304CF040}"/>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Connector 158">
                <a:extLst>
                  <a:ext uri="{FF2B5EF4-FFF2-40B4-BE49-F238E27FC236}">
                    <a16:creationId xmlns:a16="http://schemas.microsoft.com/office/drawing/2014/main" id="{8BB7EBE5-77C0-4C3B-9E29-04384CAE61B7}"/>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9" name="Group 218">
            <a:extLst>
              <a:ext uri="{FF2B5EF4-FFF2-40B4-BE49-F238E27FC236}">
                <a16:creationId xmlns:a16="http://schemas.microsoft.com/office/drawing/2014/main" id="{F60CD61A-EF51-4ED4-A3CB-A5DCC477151C}"/>
              </a:ext>
            </a:extLst>
          </p:cNvPr>
          <p:cNvGrpSpPr/>
          <p:nvPr/>
        </p:nvGrpSpPr>
        <p:grpSpPr>
          <a:xfrm>
            <a:off x="37929" y="6319421"/>
            <a:ext cx="984022" cy="532332"/>
            <a:chOff x="8689555" y="487909"/>
            <a:chExt cx="984022" cy="532332"/>
          </a:xfrm>
          <a:solidFill>
            <a:srgbClr val="DDBEA9"/>
          </a:solidFill>
        </p:grpSpPr>
        <p:sp>
          <p:nvSpPr>
            <p:cNvPr id="220" name="Flowchart: Connector 219">
              <a:extLst>
                <a:ext uri="{FF2B5EF4-FFF2-40B4-BE49-F238E27FC236}">
                  <a16:creationId xmlns:a16="http://schemas.microsoft.com/office/drawing/2014/main" id="{0E85652C-D919-4CE4-A07B-1F14F951EFF1}"/>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220">
              <a:extLst>
                <a:ext uri="{FF2B5EF4-FFF2-40B4-BE49-F238E27FC236}">
                  <a16:creationId xmlns:a16="http://schemas.microsoft.com/office/drawing/2014/main" id="{315CC433-C60D-41C4-8354-C1BD1F28007C}"/>
                </a:ext>
              </a:extLst>
            </p:cNvPr>
            <p:cNvGrpSpPr/>
            <p:nvPr/>
          </p:nvGrpSpPr>
          <p:grpSpPr>
            <a:xfrm>
              <a:off x="8689555" y="487909"/>
              <a:ext cx="541075" cy="532332"/>
              <a:chOff x="8706068" y="485775"/>
              <a:chExt cx="541075" cy="532332"/>
            </a:xfrm>
            <a:grpFill/>
          </p:grpSpPr>
          <p:sp>
            <p:nvSpPr>
              <p:cNvPr id="222" name="Flowchart: Connector 221">
                <a:extLst>
                  <a:ext uri="{FF2B5EF4-FFF2-40B4-BE49-F238E27FC236}">
                    <a16:creationId xmlns:a16="http://schemas.microsoft.com/office/drawing/2014/main" id="{D3F41EE4-ADB5-418E-AC5D-2ED61C89764E}"/>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lowchart: Connector 222">
                <a:extLst>
                  <a:ext uri="{FF2B5EF4-FFF2-40B4-BE49-F238E27FC236}">
                    <a16:creationId xmlns:a16="http://schemas.microsoft.com/office/drawing/2014/main" id="{7C6BED11-A78F-4C81-BDF7-75C5B94C1BAF}"/>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DF9329C9-18C2-43E5-98DA-D5766BA6132E}"/>
              </a:ext>
            </a:extLst>
          </p:cNvPr>
          <p:cNvGrpSpPr/>
          <p:nvPr/>
        </p:nvGrpSpPr>
        <p:grpSpPr>
          <a:xfrm>
            <a:off x="228639" y="5908977"/>
            <a:ext cx="735968" cy="573611"/>
            <a:chOff x="8886485" y="82648"/>
            <a:chExt cx="735968" cy="573611"/>
          </a:xfrm>
          <a:solidFill>
            <a:srgbClr val="DDBEA9"/>
          </a:solidFill>
        </p:grpSpPr>
        <p:sp>
          <p:nvSpPr>
            <p:cNvPr id="225" name="Flowchart: Connector 224">
              <a:extLst>
                <a:ext uri="{FF2B5EF4-FFF2-40B4-BE49-F238E27FC236}">
                  <a16:creationId xmlns:a16="http://schemas.microsoft.com/office/drawing/2014/main" id="{3A5CB82B-FACC-4EEF-8268-47DBB57CD776}"/>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225">
              <a:extLst>
                <a:ext uri="{FF2B5EF4-FFF2-40B4-BE49-F238E27FC236}">
                  <a16:creationId xmlns:a16="http://schemas.microsoft.com/office/drawing/2014/main" id="{4677F353-748D-415D-8D9F-B7E76AC37D7E}"/>
                </a:ext>
              </a:extLst>
            </p:cNvPr>
            <p:cNvGrpSpPr/>
            <p:nvPr/>
          </p:nvGrpSpPr>
          <p:grpSpPr>
            <a:xfrm>
              <a:off x="8886485" y="82648"/>
              <a:ext cx="454342" cy="573611"/>
              <a:chOff x="8888867" y="100911"/>
              <a:chExt cx="454342" cy="573611"/>
            </a:xfrm>
            <a:grpFill/>
          </p:grpSpPr>
          <p:sp>
            <p:nvSpPr>
              <p:cNvPr id="227" name="Flowchart: Connector 226">
                <a:extLst>
                  <a:ext uri="{FF2B5EF4-FFF2-40B4-BE49-F238E27FC236}">
                    <a16:creationId xmlns:a16="http://schemas.microsoft.com/office/drawing/2014/main" id="{52860F5D-1B76-4C76-BE0E-449F403B8E66}"/>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lowchart: Connector 227">
                <a:extLst>
                  <a:ext uri="{FF2B5EF4-FFF2-40B4-BE49-F238E27FC236}">
                    <a16:creationId xmlns:a16="http://schemas.microsoft.com/office/drawing/2014/main" id="{49BE4253-FC67-4AFD-86E5-A7AF2E3C7040}"/>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9" name="Rectangle: Rounded Corners 228">
            <a:extLst>
              <a:ext uri="{FF2B5EF4-FFF2-40B4-BE49-F238E27FC236}">
                <a16:creationId xmlns:a16="http://schemas.microsoft.com/office/drawing/2014/main" id="{BDB3046B-796B-458F-8CF6-BF340EEF0163}"/>
              </a:ext>
            </a:extLst>
          </p:cNvPr>
          <p:cNvSpPr/>
          <p:nvPr/>
        </p:nvSpPr>
        <p:spPr>
          <a:xfrm>
            <a:off x="1506102" y="270024"/>
            <a:ext cx="10253469" cy="1190691"/>
          </a:xfrm>
          <a:prstGeom prst="roundRect">
            <a:avLst/>
          </a:prstGeom>
          <a:noFill/>
          <a:ln w="57150">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Rounded Corners 142">
            <a:extLst>
              <a:ext uri="{FF2B5EF4-FFF2-40B4-BE49-F238E27FC236}">
                <a16:creationId xmlns:a16="http://schemas.microsoft.com/office/drawing/2014/main" id="{54AD5B4B-0BF7-4E05-812B-331ECBE22F97}"/>
              </a:ext>
            </a:extLst>
          </p:cNvPr>
          <p:cNvSpPr/>
          <p:nvPr/>
        </p:nvSpPr>
        <p:spPr>
          <a:xfrm>
            <a:off x="1582373" y="311242"/>
            <a:ext cx="10057250" cy="1137212"/>
          </a:xfrm>
          <a:prstGeom prst="roundRect">
            <a:avLst/>
          </a:prstGeom>
          <a:solidFill>
            <a:srgbClr val="8E0000">
              <a:alpha val="80000"/>
            </a:srgb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2" name="Picture 231">
            <a:extLst>
              <a:ext uri="{FF2B5EF4-FFF2-40B4-BE49-F238E27FC236}">
                <a16:creationId xmlns:a16="http://schemas.microsoft.com/office/drawing/2014/main" id="{6CA22014-D055-4A47-9DAB-97C991D63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06031">
            <a:off x="10813729" y="-42912"/>
            <a:ext cx="1167890" cy="614679"/>
          </a:xfrm>
          <a:prstGeom prst="rect">
            <a:avLst/>
          </a:prstGeom>
          <a:effectLst>
            <a:outerShdw blurRad="50800" dist="38100" dir="5400000" algn="t" rotWithShape="0">
              <a:prstClr val="black">
                <a:alpha val="40000"/>
              </a:prstClr>
            </a:outerShdw>
          </a:effectLst>
        </p:spPr>
      </p:pic>
      <p:pic>
        <p:nvPicPr>
          <p:cNvPr id="234" name="Picture 233">
            <a:extLst>
              <a:ext uri="{FF2B5EF4-FFF2-40B4-BE49-F238E27FC236}">
                <a16:creationId xmlns:a16="http://schemas.microsoft.com/office/drawing/2014/main" id="{E0DED0F4-7967-4CC6-BD71-74B551727B89}"/>
              </a:ext>
            </a:extLst>
          </p:cNvPr>
          <p:cNvPicPr>
            <a:picLocks noChangeAspect="1"/>
          </p:cNvPicPr>
          <p:nvPr/>
        </p:nvPicPr>
        <p:blipFill rotWithShape="1">
          <a:blip r:embed="rId3">
            <a:extLst>
              <a:ext uri="{28A0092B-C50C-407E-A947-70E740481C1C}">
                <a14:useLocalDpi xmlns:a14="http://schemas.microsoft.com/office/drawing/2010/main" val="0"/>
              </a:ext>
            </a:extLst>
          </a:blip>
          <a:srcRect l="254" t="26" r="-254" b="49492"/>
          <a:stretch/>
        </p:blipFill>
        <p:spPr>
          <a:xfrm>
            <a:off x="76544" y="7147285"/>
            <a:ext cx="2622423" cy="778830"/>
          </a:xfrm>
          <a:prstGeom prst="rect">
            <a:avLst/>
          </a:prstGeom>
          <a:effectLst>
            <a:outerShdw blurRad="50800" dist="38100" dir="5400000" algn="t" rotWithShape="0">
              <a:prstClr val="black">
                <a:alpha val="40000"/>
              </a:prstClr>
            </a:outerShdw>
          </a:effectLst>
        </p:spPr>
      </p:pic>
      <p:pic>
        <p:nvPicPr>
          <p:cNvPr id="160" name="Picture 159">
            <a:extLst>
              <a:ext uri="{FF2B5EF4-FFF2-40B4-BE49-F238E27FC236}">
                <a16:creationId xmlns:a16="http://schemas.microsoft.com/office/drawing/2014/main" id="{6405D71C-B613-4881-B73C-69DB284FD5E8}"/>
              </a:ext>
            </a:extLst>
          </p:cNvPr>
          <p:cNvPicPr>
            <a:picLocks noChangeAspect="1"/>
          </p:cNvPicPr>
          <p:nvPr/>
        </p:nvPicPr>
        <p:blipFill rotWithShape="1">
          <a:blip r:embed="rId3">
            <a:extLst>
              <a:ext uri="{28A0092B-C50C-407E-A947-70E740481C1C}">
                <a14:useLocalDpi xmlns:a14="http://schemas.microsoft.com/office/drawing/2010/main" val="0"/>
              </a:ext>
            </a:extLst>
          </a:blip>
          <a:srcRect t="49518"/>
          <a:stretch/>
        </p:blipFill>
        <p:spPr>
          <a:xfrm>
            <a:off x="9792289" y="7136066"/>
            <a:ext cx="2384112" cy="708055"/>
          </a:xfrm>
          <a:prstGeom prst="rect">
            <a:avLst/>
          </a:prstGeom>
          <a:effectLst>
            <a:outerShdw blurRad="50800" dist="38100" dir="5400000" algn="t" rotWithShape="0">
              <a:prstClr val="black">
                <a:alpha val="40000"/>
              </a:prstClr>
            </a:outerShdw>
          </a:effectLst>
        </p:spPr>
      </p:pic>
      <p:sp>
        <p:nvSpPr>
          <p:cNvPr id="161" name="TextBox 160">
            <a:extLst>
              <a:ext uri="{FF2B5EF4-FFF2-40B4-BE49-F238E27FC236}">
                <a16:creationId xmlns:a16="http://schemas.microsoft.com/office/drawing/2014/main" id="{B6028E93-D8FA-4E56-BDDA-8EDB1A901754}"/>
              </a:ext>
            </a:extLst>
          </p:cNvPr>
          <p:cNvSpPr txBox="1"/>
          <p:nvPr/>
        </p:nvSpPr>
        <p:spPr>
          <a:xfrm>
            <a:off x="1439686" y="372658"/>
            <a:ext cx="10233901" cy="1077218"/>
          </a:xfrm>
          <a:prstGeom prst="rect">
            <a:avLst/>
          </a:prstGeom>
          <a:noFill/>
        </p:spPr>
        <p:txBody>
          <a:bodyPr wrap="square" rtlCol="0">
            <a:spAutoFit/>
          </a:bodyPr>
          <a:lstStyle/>
          <a:p>
            <a:pPr algn="ctr"/>
            <a:r>
              <a:rPr lang="vi-VN" sz="3200" b="1">
                <a:solidFill>
                  <a:schemeClr val="bg1"/>
                </a:solidFill>
                <a:latin typeface="Times New Roman (Headings)"/>
              </a:rPr>
              <a:t> </a:t>
            </a:r>
            <a:r>
              <a:rPr lang="en-US" altLang="vi-VN" sz="3200" b="1">
                <a:solidFill>
                  <a:schemeClr val="bg1"/>
                </a:solidFill>
                <a:latin typeface="Times New Roman (Headings)"/>
              </a:rPr>
              <a:t>Dưới đây là một số đoạn mở bài cho bài văn miêu tả cái cặp sách.</a:t>
            </a:r>
            <a:r>
              <a:rPr lang="vi-VN" altLang="vi-VN" sz="3200" b="1">
                <a:solidFill>
                  <a:schemeClr val="bg1"/>
                </a:solidFill>
                <a:latin typeface="Times New Roman (Headings)"/>
              </a:rPr>
              <a:t> </a:t>
            </a:r>
            <a:r>
              <a:rPr lang="en-US" altLang="vi-VN" sz="3200" b="1">
                <a:solidFill>
                  <a:schemeClr val="bg1"/>
                </a:solidFill>
                <a:latin typeface="Times New Roman (Headings)"/>
              </a:rPr>
              <a:t>Các đoạn ấy có gì giống và có gì khác nhau?</a:t>
            </a:r>
            <a:endParaRPr lang="en-US" altLang="vi-VN" sz="3200">
              <a:solidFill>
                <a:schemeClr val="bg1"/>
              </a:solidFill>
              <a:latin typeface="Times New Roman (Headings)"/>
            </a:endParaRPr>
          </a:p>
        </p:txBody>
      </p:sp>
      <p:sp>
        <p:nvSpPr>
          <p:cNvPr id="144" name="Rectangle: Rounded Corners 143">
            <a:extLst>
              <a:ext uri="{FF2B5EF4-FFF2-40B4-BE49-F238E27FC236}">
                <a16:creationId xmlns:a16="http://schemas.microsoft.com/office/drawing/2014/main" id="{89AEB2F9-E19C-49BA-AFE5-668328716D21}"/>
              </a:ext>
            </a:extLst>
          </p:cNvPr>
          <p:cNvSpPr/>
          <p:nvPr/>
        </p:nvSpPr>
        <p:spPr>
          <a:xfrm>
            <a:off x="1754230" y="1776771"/>
            <a:ext cx="10253469" cy="1190691"/>
          </a:xfrm>
          <a:prstGeom prst="roundRect">
            <a:avLst/>
          </a:prstGeom>
          <a:noFill/>
          <a:ln w="57150">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Rounded Corners 144">
            <a:extLst>
              <a:ext uri="{FF2B5EF4-FFF2-40B4-BE49-F238E27FC236}">
                <a16:creationId xmlns:a16="http://schemas.microsoft.com/office/drawing/2014/main" id="{5F3A3DFB-0582-44DE-B7CF-0495C096B545}"/>
              </a:ext>
            </a:extLst>
          </p:cNvPr>
          <p:cNvSpPr/>
          <p:nvPr/>
        </p:nvSpPr>
        <p:spPr>
          <a:xfrm>
            <a:off x="1830501" y="1817989"/>
            <a:ext cx="10057250" cy="1137212"/>
          </a:xfrm>
          <a:prstGeom prst="roundRect">
            <a:avLst/>
          </a:prstGeom>
          <a:solidFill>
            <a:schemeClr val="accent4">
              <a:lumMod val="40000"/>
              <a:lumOff val="60000"/>
              <a:alpha val="80000"/>
            </a:scheme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A3AEDC4C-6A5D-466B-9A35-65DDF60D877E}"/>
              </a:ext>
            </a:extLst>
          </p:cNvPr>
          <p:cNvSpPr txBox="1"/>
          <p:nvPr/>
        </p:nvSpPr>
        <p:spPr>
          <a:xfrm>
            <a:off x="2386542" y="1842334"/>
            <a:ext cx="9309366" cy="1015663"/>
          </a:xfrm>
          <a:prstGeom prst="rect">
            <a:avLst/>
          </a:prstGeom>
          <a:noFill/>
        </p:spPr>
        <p:txBody>
          <a:bodyPr wrap="square" rtlCol="0">
            <a:spAutoFit/>
          </a:bodyPr>
          <a:lstStyle/>
          <a:p>
            <a:pPr algn="just"/>
            <a:r>
              <a:rPr lang="vi-VN" sz="2900" b="1">
                <a:latin typeface="Times New Roman (Headings)"/>
              </a:rPr>
              <a:t> </a:t>
            </a:r>
            <a:r>
              <a:rPr lang="en-US" sz="2900" b="1">
                <a:latin typeface="Times New Roman (Headings)"/>
              </a:rPr>
              <a:t>   </a:t>
            </a:r>
            <a:r>
              <a:rPr lang="vi-VN" altLang="vi-VN" sz="2900" b="1">
                <a:latin typeface="Times New Roman (Headings)"/>
              </a:rPr>
              <a:t>a. Vào ngày khai trường, bố em mua cho em một cái cặp sách rất đẹp.</a:t>
            </a:r>
          </a:p>
        </p:txBody>
      </p:sp>
      <p:grpSp>
        <p:nvGrpSpPr>
          <p:cNvPr id="162" name="Group 161">
            <a:extLst>
              <a:ext uri="{FF2B5EF4-FFF2-40B4-BE49-F238E27FC236}">
                <a16:creationId xmlns:a16="http://schemas.microsoft.com/office/drawing/2014/main" id="{8074B6F8-E405-4147-AB91-44AECCFA7C78}"/>
              </a:ext>
            </a:extLst>
          </p:cNvPr>
          <p:cNvGrpSpPr/>
          <p:nvPr/>
        </p:nvGrpSpPr>
        <p:grpSpPr>
          <a:xfrm>
            <a:off x="10684308" y="3123707"/>
            <a:ext cx="735968" cy="573611"/>
            <a:chOff x="8886485" y="82648"/>
            <a:chExt cx="735968" cy="573611"/>
          </a:xfrm>
          <a:solidFill>
            <a:srgbClr val="DDBEA9"/>
          </a:solidFill>
        </p:grpSpPr>
        <p:sp>
          <p:nvSpPr>
            <p:cNvPr id="163" name="Flowchart: Connector 162">
              <a:extLst>
                <a:ext uri="{FF2B5EF4-FFF2-40B4-BE49-F238E27FC236}">
                  <a16:creationId xmlns:a16="http://schemas.microsoft.com/office/drawing/2014/main" id="{58E21381-E5CF-4240-A0E9-5F1CD1C3D766}"/>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163">
              <a:extLst>
                <a:ext uri="{FF2B5EF4-FFF2-40B4-BE49-F238E27FC236}">
                  <a16:creationId xmlns:a16="http://schemas.microsoft.com/office/drawing/2014/main" id="{B59BC17A-2162-4A25-BD5D-1BF68F633311}"/>
                </a:ext>
              </a:extLst>
            </p:cNvPr>
            <p:cNvGrpSpPr/>
            <p:nvPr/>
          </p:nvGrpSpPr>
          <p:grpSpPr>
            <a:xfrm>
              <a:off x="8886485" y="82648"/>
              <a:ext cx="454342" cy="573611"/>
              <a:chOff x="8888867" y="100911"/>
              <a:chExt cx="454342" cy="573611"/>
            </a:xfrm>
            <a:grpFill/>
          </p:grpSpPr>
          <p:sp>
            <p:nvSpPr>
              <p:cNvPr id="165" name="Flowchart: Connector 164">
                <a:extLst>
                  <a:ext uri="{FF2B5EF4-FFF2-40B4-BE49-F238E27FC236}">
                    <a16:creationId xmlns:a16="http://schemas.microsoft.com/office/drawing/2014/main" id="{FDA5F84A-780E-4ECF-8496-89A23142D6CF}"/>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lowchart: Connector 165">
                <a:extLst>
                  <a:ext uri="{FF2B5EF4-FFF2-40B4-BE49-F238E27FC236}">
                    <a16:creationId xmlns:a16="http://schemas.microsoft.com/office/drawing/2014/main" id="{A58A61CE-ACD1-4E6D-A017-483523D106C6}"/>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7" name="Group 166">
            <a:extLst>
              <a:ext uri="{FF2B5EF4-FFF2-40B4-BE49-F238E27FC236}">
                <a16:creationId xmlns:a16="http://schemas.microsoft.com/office/drawing/2014/main" id="{2448F8B6-A177-49FA-811F-A1D98FEDC660}"/>
              </a:ext>
            </a:extLst>
          </p:cNvPr>
          <p:cNvGrpSpPr/>
          <p:nvPr/>
        </p:nvGrpSpPr>
        <p:grpSpPr>
          <a:xfrm>
            <a:off x="10470918" y="3541125"/>
            <a:ext cx="984022" cy="532332"/>
            <a:chOff x="8689555" y="487909"/>
            <a:chExt cx="984022" cy="532332"/>
          </a:xfrm>
          <a:solidFill>
            <a:srgbClr val="DDBEA9"/>
          </a:solidFill>
        </p:grpSpPr>
        <p:sp>
          <p:nvSpPr>
            <p:cNvPr id="168" name="Flowchart: Connector 167">
              <a:extLst>
                <a:ext uri="{FF2B5EF4-FFF2-40B4-BE49-F238E27FC236}">
                  <a16:creationId xmlns:a16="http://schemas.microsoft.com/office/drawing/2014/main" id="{674C6731-F7A2-4808-8176-FF6358EEB1D8}"/>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a:extLst>
                <a:ext uri="{FF2B5EF4-FFF2-40B4-BE49-F238E27FC236}">
                  <a16:creationId xmlns:a16="http://schemas.microsoft.com/office/drawing/2014/main" id="{DBC25761-F1BE-401D-BBAB-54223F54D6DA}"/>
                </a:ext>
              </a:extLst>
            </p:cNvPr>
            <p:cNvGrpSpPr/>
            <p:nvPr/>
          </p:nvGrpSpPr>
          <p:grpSpPr>
            <a:xfrm>
              <a:off x="8689555" y="487909"/>
              <a:ext cx="541075" cy="532332"/>
              <a:chOff x="8706068" y="485775"/>
              <a:chExt cx="541075" cy="532332"/>
            </a:xfrm>
            <a:grpFill/>
          </p:grpSpPr>
          <p:sp>
            <p:nvSpPr>
              <p:cNvPr id="170" name="Flowchart: Connector 169">
                <a:extLst>
                  <a:ext uri="{FF2B5EF4-FFF2-40B4-BE49-F238E27FC236}">
                    <a16:creationId xmlns:a16="http://schemas.microsoft.com/office/drawing/2014/main" id="{8F380BAB-9E80-4389-B0A3-694CFB74279D}"/>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lowchart: Connector 170">
                <a:extLst>
                  <a:ext uri="{FF2B5EF4-FFF2-40B4-BE49-F238E27FC236}">
                    <a16:creationId xmlns:a16="http://schemas.microsoft.com/office/drawing/2014/main" id="{DB08D848-2C27-449F-B5B2-E0FCD3B6820B}"/>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2" name="Rectangle: Rounded Corners 171">
            <a:extLst>
              <a:ext uri="{FF2B5EF4-FFF2-40B4-BE49-F238E27FC236}">
                <a16:creationId xmlns:a16="http://schemas.microsoft.com/office/drawing/2014/main" id="{74F035CF-1B5C-4122-B986-8C3E7FE0AFF4}"/>
              </a:ext>
            </a:extLst>
          </p:cNvPr>
          <p:cNvSpPr/>
          <p:nvPr/>
        </p:nvSpPr>
        <p:spPr>
          <a:xfrm>
            <a:off x="1260549" y="3128047"/>
            <a:ext cx="10783497" cy="1190691"/>
          </a:xfrm>
          <a:prstGeom prst="roundRect">
            <a:avLst/>
          </a:prstGeom>
          <a:noFill/>
          <a:ln w="57150">
            <a:solidFill>
              <a:schemeClr val="accent2">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33A3A1C0-B44A-4416-936B-3B9686C2F86D}"/>
              </a:ext>
            </a:extLst>
          </p:cNvPr>
          <p:cNvSpPr/>
          <p:nvPr/>
        </p:nvSpPr>
        <p:spPr>
          <a:xfrm>
            <a:off x="1336819" y="3169265"/>
            <a:ext cx="10577135" cy="1137212"/>
          </a:xfrm>
          <a:prstGeom prst="roundRect">
            <a:avLst/>
          </a:prstGeom>
          <a:solidFill>
            <a:schemeClr val="accent2">
              <a:lumMod val="60000"/>
              <a:lumOff val="40000"/>
              <a:alpha val="80000"/>
            </a:scheme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a:extLst>
              <a:ext uri="{FF2B5EF4-FFF2-40B4-BE49-F238E27FC236}">
                <a16:creationId xmlns:a16="http://schemas.microsoft.com/office/drawing/2014/main" id="{09308CE8-7C6A-477C-8B10-79022284D7DC}"/>
              </a:ext>
            </a:extLst>
          </p:cNvPr>
          <p:cNvSpPr txBox="1"/>
          <p:nvPr/>
        </p:nvSpPr>
        <p:spPr>
          <a:xfrm>
            <a:off x="1754123" y="3213642"/>
            <a:ext cx="10046732" cy="984885"/>
          </a:xfrm>
          <a:prstGeom prst="rect">
            <a:avLst/>
          </a:prstGeom>
          <a:noFill/>
        </p:spPr>
        <p:txBody>
          <a:bodyPr wrap="square" rtlCol="0">
            <a:spAutoFit/>
          </a:bodyPr>
          <a:lstStyle/>
          <a:p>
            <a:pPr algn="just"/>
            <a:r>
              <a:rPr lang="vi-VN" sz="2900" b="1">
                <a:latin typeface="Times New Roman (Headings)"/>
              </a:rPr>
              <a:t> </a:t>
            </a:r>
            <a:r>
              <a:rPr lang="en-US" sz="2900" b="1">
                <a:latin typeface="Times New Roman (Headings)"/>
              </a:rPr>
              <a:t>   </a:t>
            </a:r>
            <a:r>
              <a:rPr lang="vi-VN" altLang="vi-VN" sz="2900" b="1">
                <a:latin typeface="Times New Roman (Headings)"/>
              </a:rPr>
              <a:t>b. Ai là học sinh mà chẳng có cặp sách! Thế mà suốt mấy năm nay em chỉ có một chiếc túi vải đơn sơ mang đến trường.</a:t>
            </a:r>
            <a:endParaRPr lang="en-US" altLang="vi-VN" sz="2900">
              <a:latin typeface="Times New Roman (Headings)"/>
            </a:endParaRPr>
          </a:p>
        </p:txBody>
      </p:sp>
      <p:grpSp>
        <p:nvGrpSpPr>
          <p:cNvPr id="175" name="Group 174">
            <a:extLst>
              <a:ext uri="{FF2B5EF4-FFF2-40B4-BE49-F238E27FC236}">
                <a16:creationId xmlns:a16="http://schemas.microsoft.com/office/drawing/2014/main" id="{8DDA3F13-563C-4B3D-86C2-BFF4948AC8EC}"/>
              </a:ext>
            </a:extLst>
          </p:cNvPr>
          <p:cNvGrpSpPr/>
          <p:nvPr/>
        </p:nvGrpSpPr>
        <p:grpSpPr>
          <a:xfrm>
            <a:off x="10207362" y="4438321"/>
            <a:ext cx="735968" cy="573611"/>
            <a:chOff x="8886485" y="82648"/>
            <a:chExt cx="735968" cy="573611"/>
          </a:xfrm>
          <a:solidFill>
            <a:srgbClr val="DDBEA9"/>
          </a:solidFill>
        </p:grpSpPr>
        <p:sp>
          <p:nvSpPr>
            <p:cNvPr id="176" name="Flowchart: Connector 175">
              <a:extLst>
                <a:ext uri="{FF2B5EF4-FFF2-40B4-BE49-F238E27FC236}">
                  <a16:creationId xmlns:a16="http://schemas.microsoft.com/office/drawing/2014/main" id="{B292B639-88D6-42EA-A5F3-50C0709CDBAB}"/>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76">
              <a:extLst>
                <a:ext uri="{FF2B5EF4-FFF2-40B4-BE49-F238E27FC236}">
                  <a16:creationId xmlns:a16="http://schemas.microsoft.com/office/drawing/2014/main" id="{AF5EFDCF-ED96-4371-B42E-48AFD75E7FEE}"/>
                </a:ext>
              </a:extLst>
            </p:cNvPr>
            <p:cNvGrpSpPr/>
            <p:nvPr/>
          </p:nvGrpSpPr>
          <p:grpSpPr>
            <a:xfrm>
              <a:off x="8886485" y="82648"/>
              <a:ext cx="454342" cy="573611"/>
              <a:chOff x="8888867" y="100911"/>
              <a:chExt cx="454342" cy="573611"/>
            </a:xfrm>
            <a:grpFill/>
          </p:grpSpPr>
          <p:sp>
            <p:nvSpPr>
              <p:cNvPr id="178" name="Flowchart: Connector 177">
                <a:extLst>
                  <a:ext uri="{FF2B5EF4-FFF2-40B4-BE49-F238E27FC236}">
                    <a16:creationId xmlns:a16="http://schemas.microsoft.com/office/drawing/2014/main" id="{41E1EB57-BA20-4B4D-93AF-76D66C0A93E0}"/>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Connector 178">
                <a:extLst>
                  <a:ext uri="{FF2B5EF4-FFF2-40B4-BE49-F238E27FC236}">
                    <a16:creationId xmlns:a16="http://schemas.microsoft.com/office/drawing/2014/main" id="{675CDF2D-EAA0-4254-9479-381B769D4D3E}"/>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0" name="Group 179">
            <a:extLst>
              <a:ext uri="{FF2B5EF4-FFF2-40B4-BE49-F238E27FC236}">
                <a16:creationId xmlns:a16="http://schemas.microsoft.com/office/drawing/2014/main" id="{6803D180-0ED6-4CF1-B41D-F2DE01FBED72}"/>
              </a:ext>
            </a:extLst>
          </p:cNvPr>
          <p:cNvGrpSpPr/>
          <p:nvPr/>
        </p:nvGrpSpPr>
        <p:grpSpPr>
          <a:xfrm>
            <a:off x="9993972" y="4855739"/>
            <a:ext cx="984022" cy="532332"/>
            <a:chOff x="8689555" y="487909"/>
            <a:chExt cx="984022" cy="532332"/>
          </a:xfrm>
          <a:solidFill>
            <a:srgbClr val="DDBEA9"/>
          </a:solidFill>
        </p:grpSpPr>
        <p:sp>
          <p:nvSpPr>
            <p:cNvPr id="181" name="Flowchart: Connector 180">
              <a:extLst>
                <a:ext uri="{FF2B5EF4-FFF2-40B4-BE49-F238E27FC236}">
                  <a16:creationId xmlns:a16="http://schemas.microsoft.com/office/drawing/2014/main" id="{5D3819E3-CF8B-4FA8-AA2B-CDD55DD1F82A}"/>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 name="Group 181">
              <a:extLst>
                <a:ext uri="{FF2B5EF4-FFF2-40B4-BE49-F238E27FC236}">
                  <a16:creationId xmlns:a16="http://schemas.microsoft.com/office/drawing/2014/main" id="{CC4853A8-6B8D-4A5A-90BD-987ED564307F}"/>
                </a:ext>
              </a:extLst>
            </p:cNvPr>
            <p:cNvGrpSpPr/>
            <p:nvPr/>
          </p:nvGrpSpPr>
          <p:grpSpPr>
            <a:xfrm>
              <a:off x="8689555" y="487909"/>
              <a:ext cx="541075" cy="532332"/>
              <a:chOff x="8706068" y="485775"/>
              <a:chExt cx="541075" cy="532332"/>
            </a:xfrm>
            <a:grpFill/>
          </p:grpSpPr>
          <p:sp>
            <p:nvSpPr>
              <p:cNvPr id="183" name="Flowchart: Connector 182">
                <a:extLst>
                  <a:ext uri="{FF2B5EF4-FFF2-40B4-BE49-F238E27FC236}">
                    <a16:creationId xmlns:a16="http://schemas.microsoft.com/office/drawing/2014/main" id="{ADB8BF11-FA02-4703-90CF-A3FF6AFA45A2}"/>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Connector 183">
                <a:extLst>
                  <a:ext uri="{FF2B5EF4-FFF2-40B4-BE49-F238E27FC236}">
                    <a16:creationId xmlns:a16="http://schemas.microsoft.com/office/drawing/2014/main" id="{C5EC270A-D607-43DE-A720-DB88EC37BBB2}"/>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5" name="Rectangle: Rounded Corners 184">
            <a:extLst>
              <a:ext uri="{FF2B5EF4-FFF2-40B4-BE49-F238E27FC236}">
                <a16:creationId xmlns:a16="http://schemas.microsoft.com/office/drawing/2014/main" id="{D30C4CE6-8793-4CA6-A3C5-1A84B05F3E0D}"/>
              </a:ext>
            </a:extLst>
          </p:cNvPr>
          <p:cNvSpPr/>
          <p:nvPr/>
        </p:nvSpPr>
        <p:spPr>
          <a:xfrm>
            <a:off x="783603" y="4442662"/>
            <a:ext cx="11274484" cy="1979940"/>
          </a:xfrm>
          <a:prstGeom prst="roundRect">
            <a:avLst/>
          </a:prstGeom>
          <a:noFill/>
          <a:ln w="57150">
            <a:solidFill>
              <a:schemeClr val="accent6">
                <a:lumMod val="5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Rounded Corners 185">
            <a:extLst>
              <a:ext uri="{FF2B5EF4-FFF2-40B4-BE49-F238E27FC236}">
                <a16:creationId xmlns:a16="http://schemas.microsoft.com/office/drawing/2014/main" id="{F40C1700-06E9-425F-BF2C-8E6583A35073}"/>
              </a:ext>
            </a:extLst>
          </p:cNvPr>
          <p:cNvSpPr/>
          <p:nvPr/>
        </p:nvSpPr>
        <p:spPr>
          <a:xfrm>
            <a:off x="859874" y="4483879"/>
            <a:ext cx="11058726" cy="1891013"/>
          </a:xfrm>
          <a:prstGeom prst="roundRect">
            <a:avLst/>
          </a:prstGeom>
          <a:solidFill>
            <a:schemeClr val="accent6">
              <a:lumMod val="60000"/>
              <a:lumOff val="40000"/>
              <a:alpha val="80000"/>
            </a:scheme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extBox 186">
            <a:extLst>
              <a:ext uri="{FF2B5EF4-FFF2-40B4-BE49-F238E27FC236}">
                <a16:creationId xmlns:a16="http://schemas.microsoft.com/office/drawing/2014/main" id="{CFB2D760-0FC1-448E-BA81-741C1A09223F}"/>
              </a:ext>
            </a:extLst>
          </p:cNvPr>
          <p:cNvSpPr txBox="1"/>
          <p:nvPr/>
        </p:nvSpPr>
        <p:spPr>
          <a:xfrm>
            <a:off x="1216086" y="4528256"/>
            <a:ext cx="10459503" cy="1877437"/>
          </a:xfrm>
          <a:prstGeom prst="rect">
            <a:avLst/>
          </a:prstGeom>
          <a:noFill/>
        </p:spPr>
        <p:txBody>
          <a:bodyPr wrap="square" rtlCol="0">
            <a:spAutoFit/>
          </a:bodyPr>
          <a:lstStyle/>
          <a:p>
            <a:pPr algn="just"/>
            <a:r>
              <a:rPr lang="vi-VN" sz="2900" b="1">
                <a:latin typeface="Times New Roman (Headings)"/>
              </a:rPr>
              <a:t> </a:t>
            </a:r>
            <a:r>
              <a:rPr lang="en-US" sz="2900" b="1">
                <a:latin typeface="Times New Roman (Headings)"/>
              </a:rPr>
              <a:t>   </a:t>
            </a:r>
            <a:r>
              <a:rPr lang="vi-VN" altLang="vi-VN" sz="2900" b="1">
                <a:latin typeface="Times New Roman (Headings)"/>
              </a:rPr>
              <a:t>c. Chủ nhật vừa qua mưa nặng hạt, em không đi thăm bà ngoại được, ba bảo em giúp ba sắp xếp lại cái tủ ở trong buồng. Giữa đống đồ đạc cũ ba dỡ từ trên nóc tủ xuống, chợt em gặp lại chiếc cặp nhỏ đã theo em đi học suốt hai năm lớp 1, lớp 2.</a:t>
            </a:r>
          </a:p>
        </p:txBody>
      </p:sp>
      <p:pic>
        <p:nvPicPr>
          <p:cNvPr id="231" name="Picture 230">
            <a:extLst>
              <a:ext uri="{FF2B5EF4-FFF2-40B4-BE49-F238E27FC236}">
                <a16:creationId xmlns:a16="http://schemas.microsoft.com/office/drawing/2014/main" id="{2B2550FA-A727-4F9F-90A1-1F05BA4EAF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2191" y="1701816"/>
            <a:ext cx="1160706" cy="1305794"/>
          </a:xfrm>
          <a:prstGeom prst="rect">
            <a:avLst/>
          </a:prstGeom>
        </p:spPr>
      </p:pic>
      <p:pic>
        <p:nvPicPr>
          <p:cNvPr id="141" name="Picture 140">
            <a:extLst>
              <a:ext uri="{FF2B5EF4-FFF2-40B4-BE49-F238E27FC236}">
                <a16:creationId xmlns:a16="http://schemas.microsoft.com/office/drawing/2014/main" id="{74192DA7-7855-45FC-BBA1-3DF50A4DA1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049" y="2977520"/>
            <a:ext cx="1160706" cy="1305794"/>
          </a:xfrm>
          <a:prstGeom prst="rect">
            <a:avLst/>
          </a:prstGeom>
        </p:spPr>
      </p:pic>
      <p:pic>
        <p:nvPicPr>
          <p:cNvPr id="142" name="Picture 141">
            <a:extLst>
              <a:ext uri="{FF2B5EF4-FFF2-40B4-BE49-F238E27FC236}">
                <a16:creationId xmlns:a16="http://schemas.microsoft.com/office/drawing/2014/main" id="{A7A55004-EC21-4801-BDDE-C07C614CC8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340" y="4215538"/>
            <a:ext cx="1160706" cy="1305794"/>
          </a:xfrm>
          <a:prstGeom prst="rect">
            <a:avLst/>
          </a:prstGeom>
        </p:spPr>
      </p:pic>
      <p:cxnSp>
        <p:nvCxnSpPr>
          <p:cNvPr id="233" name="Straight Connector 232">
            <a:extLst>
              <a:ext uri="{FF2B5EF4-FFF2-40B4-BE49-F238E27FC236}">
                <a16:creationId xmlns:a16="http://schemas.microsoft.com/office/drawing/2014/main" id="{29AED386-B58A-4237-9AEA-1F3B543BAD08}"/>
              </a:ext>
            </a:extLst>
          </p:cNvPr>
          <p:cNvCxnSpPr>
            <a:cxnSpLocks/>
          </p:cNvCxnSpPr>
          <p:nvPr/>
        </p:nvCxnSpPr>
        <p:spPr>
          <a:xfrm>
            <a:off x="2485023" y="2760281"/>
            <a:ext cx="135296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88" name="Straight Connector 187">
            <a:extLst>
              <a:ext uri="{FF2B5EF4-FFF2-40B4-BE49-F238E27FC236}">
                <a16:creationId xmlns:a16="http://schemas.microsoft.com/office/drawing/2014/main" id="{7DCD27DD-F004-4618-9F39-0C78C597EF84}"/>
              </a:ext>
            </a:extLst>
          </p:cNvPr>
          <p:cNvCxnSpPr>
            <a:cxnSpLocks/>
          </p:cNvCxnSpPr>
          <p:nvPr/>
        </p:nvCxnSpPr>
        <p:spPr>
          <a:xfrm>
            <a:off x="7200127" y="3735902"/>
            <a:ext cx="135296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89" name="Straight Connector 188">
            <a:extLst>
              <a:ext uri="{FF2B5EF4-FFF2-40B4-BE49-F238E27FC236}">
                <a16:creationId xmlns:a16="http://schemas.microsoft.com/office/drawing/2014/main" id="{C4FBE7DF-FD54-4378-B1E0-B663C9F2B61C}"/>
              </a:ext>
            </a:extLst>
          </p:cNvPr>
          <p:cNvCxnSpPr>
            <a:cxnSpLocks/>
          </p:cNvCxnSpPr>
          <p:nvPr/>
        </p:nvCxnSpPr>
        <p:spPr>
          <a:xfrm>
            <a:off x="4860391" y="4160427"/>
            <a:ext cx="36927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90" name="Straight Connector 189">
            <a:extLst>
              <a:ext uri="{FF2B5EF4-FFF2-40B4-BE49-F238E27FC236}">
                <a16:creationId xmlns:a16="http://schemas.microsoft.com/office/drawing/2014/main" id="{A44424A2-AD2C-4D69-AEFB-0243E6C3ABF5}"/>
              </a:ext>
            </a:extLst>
          </p:cNvPr>
          <p:cNvCxnSpPr>
            <a:cxnSpLocks/>
          </p:cNvCxnSpPr>
          <p:nvPr/>
        </p:nvCxnSpPr>
        <p:spPr>
          <a:xfrm>
            <a:off x="1260549" y="6319421"/>
            <a:ext cx="233048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33748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10000"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fade">
                                      <p:cBhvr>
                                        <p:cTn id="7" dur="500"/>
                                        <p:tgtEl>
                                          <p:spTgt spid="2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10000" fill="hold" nodeType="clickEffect">
                                  <p:stCondLst>
                                    <p:cond delay="0"/>
                                  </p:stCondLst>
                                  <p:childTnLst>
                                    <p:set>
                                      <p:cBhvr>
                                        <p:cTn id="11" dur="1" fill="hold">
                                          <p:stCondLst>
                                            <p:cond delay="0"/>
                                          </p:stCondLst>
                                        </p:cTn>
                                        <p:tgtEl>
                                          <p:spTgt spid="188"/>
                                        </p:tgtEl>
                                        <p:attrNameLst>
                                          <p:attrName>style.visibility</p:attrName>
                                        </p:attrNameLst>
                                      </p:cBhvr>
                                      <p:to>
                                        <p:strVal val="visible"/>
                                      </p:to>
                                    </p:set>
                                    <p:animEffect transition="in" filter="fade">
                                      <p:cBhvr>
                                        <p:cTn id="12" dur="500"/>
                                        <p:tgtEl>
                                          <p:spTgt spid="188"/>
                                        </p:tgtEl>
                                      </p:cBhvr>
                                    </p:animEffect>
                                  </p:childTnLst>
                                </p:cTn>
                              </p:par>
                              <p:par>
                                <p:cTn id="13" presetID="10" presetClass="entr" presetSubtype="0" repeatCount="10000" fill="hold" nodeType="withEffect">
                                  <p:stCondLst>
                                    <p:cond delay="0"/>
                                  </p:stCondLst>
                                  <p:childTnLst>
                                    <p:set>
                                      <p:cBhvr>
                                        <p:cTn id="14" dur="1" fill="hold">
                                          <p:stCondLst>
                                            <p:cond delay="0"/>
                                          </p:stCondLst>
                                        </p:cTn>
                                        <p:tgtEl>
                                          <p:spTgt spid="189"/>
                                        </p:tgtEl>
                                        <p:attrNameLst>
                                          <p:attrName>style.visibility</p:attrName>
                                        </p:attrNameLst>
                                      </p:cBhvr>
                                      <p:to>
                                        <p:strVal val="visible"/>
                                      </p:to>
                                    </p:set>
                                    <p:animEffect transition="in" filter="fade">
                                      <p:cBhvr>
                                        <p:cTn id="15" dur="500"/>
                                        <p:tgtEl>
                                          <p:spTgt spid="18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repeatCount="10000" fill="hold" nodeType="clickEffect">
                                  <p:stCondLst>
                                    <p:cond delay="0"/>
                                  </p:stCondLst>
                                  <p:childTnLst>
                                    <p:set>
                                      <p:cBhvr>
                                        <p:cTn id="19" dur="1" fill="hold">
                                          <p:stCondLst>
                                            <p:cond delay="0"/>
                                          </p:stCondLst>
                                        </p:cTn>
                                        <p:tgtEl>
                                          <p:spTgt spid="190"/>
                                        </p:tgtEl>
                                        <p:attrNameLst>
                                          <p:attrName>style.visibility</p:attrName>
                                        </p:attrNameLst>
                                      </p:cBhvr>
                                      <p:to>
                                        <p:strVal val="visible"/>
                                      </p:to>
                                    </p:set>
                                    <p:animEffect transition="in" filter="fade">
                                      <p:cBhvr>
                                        <p:cTn id="20"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1734</Words>
  <Application>Microsoft Office PowerPoint</Application>
  <PresentationFormat>Widescreen</PresentationFormat>
  <Paragraphs>150</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Bahnschrift Condensed</vt:lpstr>
      <vt:lpstr>Calibri</vt:lpstr>
      <vt:lpstr>Calibri Light</vt:lpstr>
      <vt:lpstr>Choco Matcha</vt:lpstr>
      <vt:lpstr>Times New Roman</vt:lpstr>
      <vt:lpstr>Times New Roman (Headings)</vt:lpstr>
      <vt:lpstr>UVN Bach Dang Nang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 Thu</dc:creator>
  <cp:lastModifiedBy>Ha Thu</cp:lastModifiedBy>
  <cp:revision>1</cp:revision>
  <dcterms:created xsi:type="dcterms:W3CDTF">2022-01-12T16:46:17Z</dcterms:created>
  <dcterms:modified xsi:type="dcterms:W3CDTF">2022-01-12T16:50:09Z</dcterms:modified>
</cp:coreProperties>
</file>