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60" r:id="rId3"/>
    <p:sldId id="262" r:id="rId4"/>
    <p:sldId id="269" r:id="rId5"/>
    <p:sldId id="263" r:id="rId6"/>
    <p:sldId id="261" r:id="rId7"/>
    <p:sldId id="265" r:id="rId8"/>
    <p:sldId id="259" r:id="rId9"/>
    <p:sldId id="272" r:id="rId10"/>
    <p:sldId id="273" r:id="rId11"/>
    <p:sldId id="280" r:id="rId12"/>
    <p:sldId id="281" r:id="rId13"/>
    <p:sldId id="282" r:id="rId14"/>
    <p:sldId id="275" r:id="rId15"/>
    <p:sldId id="267" r:id="rId16"/>
    <p:sldId id="2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ED40E6-1806-43FA-9F54-59F01856DAB2}" type="doc">
      <dgm:prSet loTypeId="urn:microsoft.com/office/officeart/2005/8/layout/hierarchy2" loCatId="hierarchy" qsTypeId="urn:microsoft.com/office/officeart/2005/8/quickstyle/3d1" qsCatId="3D" csTypeId="urn:microsoft.com/office/officeart/2005/8/colors/colorful5" csCatId="colorful" phldr="1"/>
      <dgm:spPr/>
      <dgm:t>
        <a:bodyPr/>
        <a:lstStyle/>
        <a:p>
          <a:endParaRPr lang="en-US"/>
        </a:p>
      </dgm:t>
    </dgm:pt>
    <dgm:pt modelId="{50C7518E-407D-4D97-B309-86D71F6E1D5E}">
      <dgm:prSet phldrT="[Text]" custT="1"/>
      <dgm:spPr>
        <a:solidFill>
          <a:srgbClr val="92D050"/>
        </a:solidFill>
        <a:ln w="57150">
          <a:solidFill>
            <a:schemeClr val="bg1"/>
          </a:solidFill>
        </a:ln>
        <a:scene3d>
          <a:camera prst="orthographicFront"/>
          <a:lightRig rig="flat" dir="t"/>
        </a:scene3d>
        <a:sp3d prstMaterial="plastic">
          <a:bevelB w="88900" h="31750" prst="angle"/>
        </a:sp3d>
      </dgm:spPr>
      <dgm:t>
        <a:bodyPr/>
        <a:lstStyle/>
        <a:p>
          <a:r>
            <a:rPr lang="en-US" altLang="en-US" sz="4000" b="1" dirty="0" err="1">
              <a:solidFill>
                <a:schemeClr val="bg1"/>
              </a:solidFill>
              <a:latin typeface="Arial" panose="020B0604020202020204" pitchFamily="34" charset="0"/>
              <a:cs typeface="Arial" panose="020B0604020202020204" pitchFamily="34" charset="0"/>
            </a:rPr>
            <a:t>Cấu</a:t>
          </a:r>
          <a:r>
            <a:rPr lang="en-US" altLang="en-US" sz="4000" b="1" dirty="0">
              <a:solidFill>
                <a:schemeClr val="bg1"/>
              </a:solidFill>
              <a:latin typeface="Arial" panose="020B0604020202020204" pitchFamily="34" charset="0"/>
              <a:cs typeface="Arial" panose="020B0604020202020204" pitchFamily="34" charset="0"/>
            </a:rPr>
            <a:t> </a:t>
          </a:r>
          <a:r>
            <a:rPr lang="en-US" altLang="en-US" sz="4000" b="1" dirty="0" err="1">
              <a:solidFill>
                <a:schemeClr val="bg1"/>
              </a:solidFill>
              <a:latin typeface="Arial" panose="020B0604020202020204" pitchFamily="34" charset="0"/>
              <a:cs typeface="Arial" panose="020B0604020202020204" pitchFamily="34" charset="0"/>
            </a:rPr>
            <a:t>tạo</a:t>
          </a:r>
          <a:r>
            <a:rPr lang="en-US" altLang="en-US" sz="4000" b="1" dirty="0">
              <a:solidFill>
                <a:schemeClr val="bg1"/>
              </a:solidFill>
              <a:latin typeface="Arial" panose="020B0604020202020204" pitchFamily="34" charset="0"/>
              <a:cs typeface="Arial" panose="020B0604020202020204" pitchFamily="34" charset="0"/>
            </a:rPr>
            <a:t> </a:t>
          </a:r>
          <a:r>
            <a:rPr lang="en-US" altLang="en-US" sz="4000" b="1" dirty="0" err="1">
              <a:solidFill>
                <a:schemeClr val="bg1"/>
              </a:solidFill>
              <a:latin typeface="Arial" panose="020B0604020202020204" pitchFamily="34" charset="0"/>
              <a:cs typeface="Arial" panose="020B0604020202020204" pitchFamily="34" charset="0"/>
            </a:rPr>
            <a:t>bài</a:t>
          </a:r>
          <a:r>
            <a:rPr lang="en-US" altLang="en-US" sz="4000" b="1" dirty="0">
              <a:solidFill>
                <a:schemeClr val="bg1"/>
              </a:solidFill>
              <a:latin typeface="Arial" panose="020B0604020202020204" pitchFamily="34" charset="0"/>
              <a:cs typeface="Arial" panose="020B0604020202020204" pitchFamily="34" charset="0"/>
            </a:rPr>
            <a:t> </a:t>
          </a:r>
          <a:r>
            <a:rPr lang="en-US" altLang="en-US" sz="4000" b="1" dirty="0" err="1">
              <a:solidFill>
                <a:schemeClr val="bg1"/>
              </a:solidFill>
              <a:latin typeface="Arial" panose="020B0604020202020204" pitchFamily="34" charset="0"/>
              <a:cs typeface="Arial" panose="020B0604020202020204" pitchFamily="34" charset="0"/>
            </a:rPr>
            <a:t>văn</a:t>
          </a:r>
          <a:r>
            <a:rPr lang="en-US" altLang="en-US" sz="4000" b="1" dirty="0">
              <a:solidFill>
                <a:schemeClr val="bg1"/>
              </a:solidFill>
              <a:latin typeface="Arial" panose="020B0604020202020204" pitchFamily="34" charset="0"/>
              <a:cs typeface="Arial" panose="020B0604020202020204" pitchFamily="34" charset="0"/>
            </a:rPr>
            <a:t> </a:t>
          </a:r>
          <a:r>
            <a:rPr lang="en-US" altLang="en-US" sz="4000" b="1" dirty="0" err="1">
              <a:solidFill>
                <a:schemeClr val="bg1"/>
              </a:solidFill>
              <a:latin typeface="Arial" panose="020B0604020202020204" pitchFamily="34" charset="0"/>
              <a:cs typeface="Arial" panose="020B0604020202020204" pitchFamily="34" charset="0"/>
            </a:rPr>
            <a:t>miêu</a:t>
          </a:r>
          <a:r>
            <a:rPr lang="en-US" altLang="en-US" sz="4000" b="1" dirty="0">
              <a:solidFill>
                <a:schemeClr val="bg1"/>
              </a:solidFill>
              <a:latin typeface="Arial" panose="020B0604020202020204" pitchFamily="34" charset="0"/>
              <a:cs typeface="Arial" panose="020B0604020202020204" pitchFamily="34" charset="0"/>
            </a:rPr>
            <a:t> </a:t>
          </a:r>
          <a:r>
            <a:rPr lang="en-US" altLang="en-US" sz="4000" b="1" dirty="0" err="1">
              <a:solidFill>
                <a:schemeClr val="bg1"/>
              </a:solidFill>
              <a:latin typeface="Arial" panose="020B0604020202020204" pitchFamily="34" charset="0"/>
              <a:cs typeface="Arial" panose="020B0604020202020204" pitchFamily="34" charset="0"/>
            </a:rPr>
            <a:t>tả</a:t>
          </a:r>
          <a:r>
            <a:rPr lang="en-US" altLang="en-US" sz="4000" b="1" dirty="0">
              <a:solidFill>
                <a:schemeClr val="bg1"/>
              </a:solidFill>
              <a:latin typeface="Arial" panose="020B0604020202020204" pitchFamily="34" charset="0"/>
              <a:cs typeface="Arial" panose="020B0604020202020204" pitchFamily="34" charset="0"/>
            </a:rPr>
            <a:t> </a:t>
          </a:r>
          <a:r>
            <a:rPr lang="en-US" altLang="en-US" sz="4000" b="1" dirty="0" err="1">
              <a:solidFill>
                <a:schemeClr val="bg1"/>
              </a:solidFill>
              <a:latin typeface="Arial" panose="020B0604020202020204" pitchFamily="34" charset="0"/>
              <a:cs typeface="Arial" panose="020B0604020202020204" pitchFamily="34" charset="0"/>
            </a:rPr>
            <a:t>đồ</a:t>
          </a:r>
          <a:r>
            <a:rPr lang="en-US" altLang="en-US" sz="4000" b="1" dirty="0">
              <a:solidFill>
                <a:schemeClr val="bg1"/>
              </a:solidFill>
              <a:latin typeface="Arial" panose="020B0604020202020204" pitchFamily="34" charset="0"/>
              <a:cs typeface="Arial" panose="020B0604020202020204" pitchFamily="34" charset="0"/>
            </a:rPr>
            <a:t> </a:t>
          </a:r>
          <a:r>
            <a:rPr lang="en-US" altLang="en-US" sz="4000" b="1" dirty="0" err="1">
              <a:solidFill>
                <a:schemeClr val="bg1"/>
              </a:solidFill>
              <a:latin typeface="Arial" panose="020B0604020202020204" pitchFamily="34" charset="0"/>
              <a:cs typeface="Arial" panose="020B0604020202020204" pitchFamily="34" charset="0"/>
            </a:rPr>
            <a:t>vật</a:t>
          </a:r>
          <a:endPar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CB79352D-FD3E-47AA-AD5A-C1288D002A17}" type="parTrans" cxnId="{3F7EC4D9-44D2-4593-9C2F-E2D275368742}">
      <dgm:prSet/>
      <dgm:spPr/>
      <dgm:t>
        <a:bodyPr/>
        <a:lstStyle/>
        <a:p>
          <a:endParaRPr lang="en-US"/>
        </a:p>
      </dgm:t>
    </dgm:pt>
    <dgm:pt modelId="{E2459644-FCF2-481F-9918-87C54932F47E}" type="sibTrans" cxnId="{3F7EC4D9-44D2-4593-9C2F-E2D275368742}">
      <dgm:prSet/>
      <dgm:spPr/>
      <dgm:t>
        <a:bodyPr/>
        <a:lstStyle/>
        <a:p>
          <a:endParaRPr lang="en-US"/>
        </a:p>
      </dgm:t>
    </dgm:pt>
    <dgm:pt modelId="{1DE21EBB-C7FD-49FF-AEF4-6B1CBFA05D19}">
      <dgm:prSet phldrT="[Text]" custT="1"/>
      <dgm:spPr>
        <a:solidFill>
          <a:srgbClr val="FFC000"/>
        </a:solidFill>
        <a:ln w="57150">
          <a:solidFill>
            <a:schemeClr val="bg1"/>
          </a:solidFill>
        </a:ln>
        <a:scene3d>
          <a:camera prst="orthographicFront"/>
          <a:lightRig rig="flat" dir="t"/>
        </a:scene3d>
        <a:sp3d prstMaterial="plastic">
          <a:bevelB w="88900" h="31750" prst="angle"/>
        </a:sp3d>
      </dgm:spPr>
      <dgm:t>
        <a:bodyPr/>
        <a:lstStyle/>
        <a:p>
          <a:pPr>
            <a:buFont typeface="Euclid Symbol" pitchFamily="18" charset="2"/>
            <a:buNone/>
          </a:pPr>
          <a:r>
            <a:rPr lang="en-US" sz="40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Mở</a:t>
          </a: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endPar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7E1E064C-B4A8-4B47-9E6F-60C60338A880}" type="parTrans" cxnId="{08C466C0-201F-47F7-BFA6-92C4084CD495}">
      <dgm:prSet/>
      <dgm:spPr/>
      <dgm:t>
        <a:bodyPr/>
        <a:lstStyle/>
        <a:p>
          <a:endParaRPr lang="en-US"/>
        </a:p>
      </dgm:t>
    </dgm:pt>
    <dgm:pt modelId="{82B719DE-C0DF-494A-AE24-CE740B93BC20}" type="sibTrans" cxnId="{08C466C0-201F-47F7-BFA6-92C4084CD495}">
      <dgm:prSet/>
      <dgm:spPr/>
      <dgm:t>
        <a:bodyPr/>
        <a:lstStyle/>
        <a:p>
          <a:endParaRPr lang="en-US"/>
        </a:p>
      </dgm:t>
    </dgm:pt>
    <dgm:pt modelId="{9C370E08-DBEB-4355-8AF8-640BCA04FBE1}">
      <dgm:prSet phldrT="[Text]" custT="1"/>
      <dgm:spPr>
        <a:solidFill>
          <a:srgbClr val="FFC000"/>
        </a:solidFill>
        <a:ln w="57150">
          <a:solidFill>
            <a:schemeClr val="bg1"/>
          </a:solidFill>
        </a:ln>
        <a:scene3d>
          <a:camera prst="orthographicFront"/>
          <a:lightRig rig="flat" dir="t"/>
        </a:scene3d>
        <a:sp3d prstMaterial="plastic">
          <a:bevelB w="88900" h="31750" prst="angle"/>
        </a:sp3d>
      </dgm:spPr>
      <dgm:t>
        <a:bodyPr/>
        <a:lstStyle/>
        <a:p>
          <a:r>
            <a:rPr lang="en-US" altLang="en-US" sz="40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Thân</a:t>
          </a:r>
          <a:r>
            <a:rPr lang="en-US" alt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endPar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2D4DD613-1774-445F-AE61-45B51D975383}" type="parTrans" cxnId="{E6D325D2-75F3-403E-9888-ED23181D8F50}">
      <dgm:prSet/>
      <dgm:spPr/>
      <dgm:t>
        <a:bodyPr/>
        <a:lstStyle/>
        <a:p>
          <a:endParaRPr lang="en-US"/>
        </a:p>
      </dgm:t>
    </dgm:pt>
    <dgm:pt modelId="{92AC7B79-CC9B-4B23-A095-DD280FD7A138}" type="sibTrans" cxnId="{E6D325D2-75F3-403E-9888-ED23181D8F50}">
      <dgm:prSet/>
      <dgm:spPr/>
      <dgm:t>
        <a:bodyPr/>
        <a:lstStyle/>
        <a:p>
          <a:endParaRPr lang="en-US"/>
        </a:p>
      </dgm:t>
    </dgm:pt>
    <dgm:pt modelId="{8A86B339-BE5C-467C-8F46-3726A799C839}">
      <dgm:prSet phldrT="[Text]" custT="1"/>
      <dgm:spPr>
        <a:solidFill>
          <a:srgbClr val="FFC000"/>
        </a:solidFill>
        <a:ln w="57150">
          <a:solidFill>
            <a:schemeClr val="bg1"/>
          </a:solidFill>
        </a:ln>
        <a:scene3d>
          <a:camera prst="orthographicFront"/>
          <a:lightRig rig="flat" dir="t"/>
        </a:scene3d>
        <a:sp3d prstMaterial="plastic">
          <a:bevelB w="88900" h="31750" prst="angle"/>
        </a:sp3d>
      </dgm:spPr>
      <dgm:t>
        <a:bodyPr/>
        <a:lstStyle/>
        <a:p>
          <a:pPr>
            <a:buClrTx/>
            <a:buSzTx/>
            <a:buFont typeface="Euclid Symbol" pitchFamily="18" charset="2"/>
            <a:buNone/>
          </a:pPr>
          <a:r>
            <a:rPr lang="en-US" sz="40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Kết</a:t>
          </a:r>
          <a:r>
            <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endParaRPr lang="en-US" sz="4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3B7FA91-46FC-45F7-9984-43918C499F1C}" type="parTrans" cxnId="{43CA59E6-1351-46C7-97E8-F41EDE574E15}">
      <dgm:prSet/>
      <dgm:spPr/>
      <dgm:t>
        <a:bodyPr/>
        <a:lstStyle/>
        <a:p>
          <a:endParaRPr lang="en-US"/>
        </a:p>
      </dgm:t>
    </dgm:pt>
    <dgm:pt modelId="{649B6684-8563-4E21-9F9A-7AB277162417}" type="sibTrans" cxnId="{43CA59E6-1351-46C7-97E8-F41EDE574E15}">
      <dgm:prSet/>
      <dgm:spPr/>
      <dgm:t>
        <a:bodyPr/>
        <a:lstStyle/>
        <a:p>
          <a:endParaRPr lang="en-US"/>
        </a:p>
      </dgm:t>
    </dgm:pt>
    <dgm:pt modelId="{56888FD0-791D-443A-8A5E-2425F5A1F46C}">
      <dgm:prSet phldrT="[Text]" custT="1"/>
      <dgm:spPr>
        <a:solidFill>
          <a:srgbClr val="69B9D9"/>
        </a:solidFill>
        <a:ln w="57150">
          <a:solidFill>
            <a:schemeClr val="bg1"/>
          </a:solidFill>
        </a:ln>
        <a:scene3d>
          <a:camera prst="orthographicFront"/>
          <a:lightRig rig="flat" dir="t"/>
        </a:scene3d>
        <a:sp3d prstMaterial="plastic">
          <a:bevelB w="88900" h="31750" prst="angle"/>
        </a:sp3d>
      </dgm:spPr>
      <dgm:t>
        <a:bodyPr/>
        <a:lstStyle/>
        <a:p>
          <a:pPr>
            <a:buFont typeface="Euclid Symbol" pitchFamily="18" charset="2"/>
            <a:buNone/>
          </a:pP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Mở</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gián</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tiếp</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38966620-D4A8-49A7-8049-B9131EA47243}" type="parTrans" cxnId="{D6D8CAD7-FEEC-473A-851C-4812D6AEE8A9}">
      <dgm:prSet/>
      <dgm:spPr/>
      <dgm:t>
        <a:bodyPr/>
        <a:lstStyle/>
        <a:p>
          <a:endParaRPr lang="en-US"/>
        </a:p>
      </dgm:t>
    </dgm:pt>
    <dgm:pt modelId="{B8BE941B-7519-453A-BF33-DA61B017CE14}" type="sibTrans" cxnId="{D6D8CAD7-FEEC-473A-851C-4812D6AEE8A9}">
      <dgm:prSet/>
      <dgm:spPr/>
      <dgm:t>
        <a:bodyPr/>
        <a:lstStyle/>
        <a:p>
          <a:endParaRPr lang="en-US"/>
        </a:p>
      </dgm:t>
    </dgm:pt>
    <dgm:pt modelId="{5500EF22-5641-4B4D-9705-451B3A4FA2FB}">
      <dgm:prSet phldrT="[Text]" custT="1"/>
      <dgm:spPr>
        <a:solidFill>
          <a:srgbClr val="69B9D9"/>
        </a:solidFill>
        <a:ln w="57150">
          <a:solidFill>
            <a:schemeClr val="bg1"/>
          </a:solidFill>
        </a:ln>
        <a:scene3d>
          <a:camera prst="orthographicFront"/>
          <a:lightRig rig="flat" dir="t"/>
        </a:scene3d>
        <a:sp3d prstMaterial="plastic">
          <a:bevelB w="88900" h="31750" prst="angle"/>
        </a:sp3d>
      </dgm:spPr>
      <dgm:t>
        <a:bodyPr/>
        <a:lstStyle/>
        <a:p>
          <a:pPr>
            <a:buFont typeface="Euclid Symbol" pitchFamily="18" charset="2"/>
            <a:buNone/>
          </a:pP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Mở</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trực</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tiếp</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6264E63B-3E14-4B36-85ED-126D537D79A0}" type="parTrans" cxnId="{CA29C364-CBBA-4FBE-8C24-59A5DEF36479}">
      <dgm:prSet/>
      <dgm:spPr/>
      <dgm:t>
        <a:bodyPr/>
        <a:lstStyle/>
        <a:p>
          <a:endParaRPr lang="en-US"/>
        </a:p>
      </dgm:t>
    </dgm:pt>
    <dgm:pt modelId="{2A6B8DAE-D688-4462-8E91-38D793E1FFD6}" type="sibTrans" cxnId="{CA29C364-CBBA-4FBE-8C24-59A5DEF36479}">
      <dgm:prSet/>
      <dgm:spPr/>
      <dgm:t>
        <a:bodyPr/>
        <a:lstStyle/>
        <a:p>
          <a:endParaRPr lang="en-US"/>
        </a:p>
      </dgm:t>
    </dgm:pt>
    <dgm:pt modelId="{2F6899B9-BAF3-412A-A037-2E9DF97907E7}">
      <dgm:prSet phldrT="[Text]" custT="1"/>
      <dgm:spPr>
        <a:solidFill>
          <a:srgbClr val="69B9D9"/>
        </a:solidFill>
        <a:ln w="57150">
          <a:solidFill>
            <a:schemeClr val="bg1"/>
          </a:solidFill>
        </a:ln>
        <a:scene3d>
          <a:camera prst="orthographicFront"/>
          <a:lightRig rig="flat" dir="t"/>
        </a:scene3d>
        <a:sp3d prstMaterial="plastic">
          <a:bevelB w="88900" h="31750" prst="angle"/>
        </a:sp3d>
      </dgm:spPr>
      <dgm:t>
        <a:bodyPr/>
        <a:lstStyle/>
        <a:p>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Tả</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bao</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quát</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D5AF4FFA-5E44-4EBB-8E9D-E80CB0E8FDAD}" type="parTrans" cxnId="{57C870AB-395F-434A-B571-4B952510F633}">
      <dgm:prSet/>
      <dgm:spPr/>
      <dgm:t>
        <a:bodyPr/>
        <a:lstStyle/>
        <a:p>
          <a:endParaRPr lang="en-US"/>
        </a:p>
      </dgm:t>
    </dgm:pt>
    <dgm:pt modelId="{456CCDC5-DE38-4F58-89C6-96C6D09F5769}" type="sibTrans" cxnId="{57C870AB-395F-434A-B571-4B952510F633}">
      <dgm:prSet/>
      <dgm:spPr/>
      <dgm:t>
        <a:bodyPr/>
        <a:lstStyle/>
        <a:p>
          <a:endParaRPr lang="en-US"/>
        </a:p>
      </dgm:t>
    </dgm:pt>
    <dgm:pt modelId="{DB9521B0-4270-4773-A552-46B378552FAF}">
      <dgm:prSet phldrT="[Text]" custT="1"/>
      <dgm:spPr>
        <a:solidFill>
          <a:srgbClr val="69B9D9"/>
        </a:solidFill>
        <a:ln w="57150">
          <a:solidFill>
            <a:schemeClr val="bg1"/>
          </a:solidFill>
        </a:ln>
        <a:scene3d>
          <a:camera prst="orthographicFront"/>
          <a:lightRig rig="flat" dir="t"/>
        </a:scene3d>
        <a:sp3d prstMaterial="plastic">
          <a:bevelB w="88900" h="31750" prst="angle"/>
        </a:sp3d>
      </dgm:spPr>
      <dgm:t>
        <a:bodyPr/>
        <a:lstStyle/>
        <a:p>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Tả</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chi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7659A8D0-42F3-4B27-BB16-11949FF852B4}" type="parTrans" cxnId="{0275A73C-D04F-4EF4-A640-9847B820A0A4}">
      <dgm:prSet/>
      <dgm:spPr/>
      <dgm:t>
        <a:bodyPr/>
        <a:lstStyle/>
        <a:p>
          <a:endParaRPr lang="en-US"/>
        </a:p>
      </dgm:t>
    </dgm:pt>
    <dgm:pt modelId="{4CB25356-ED01-4ED3-9C21-61FFED7EA0A1}" type="sibTrans" cxnId="{0275A73C-D04F-4EF4-A640-9847B820A0A4}">
      <dgm:prSet/>
      <dgm:spPr/>
      <dgm:t>
        <a:bodyPr/>
        <a:lstStyle/>
        <a:p>
          <a:endParaRPr lang="en-US"/>
        </a:p>
      </dgm:t>
    </dgm:pt>
    <dgm:pt modelId="{F66ECA3A-AA9D-400B-BF0D-18E04FC6C9F3}">
      <dgm:prSet phldrT="[Text]" custT="1"/>
      <dgm:spPr>
        <a:solidFill>
          <a:srgbClr val="69B9D9"/>
        </a:solidFill>
        <a:ln w="57150">
          <a:solidFill>
            <a:schemeClr val="bg1"/>
          </a:solidFill>
        </a:ln>
        <a:scene3d>
          <a:camera prst="orthographicFront"/>
          <a:lightRig rig="flat" dir="t"/>
        </a:scene3d>
        <a:sp3d prstMaterial="plastic">
          <a:bevelB w="88900" h="31750" prst="angle"/>
        </a:sp3d>
      </dgm:spPr>
      <dgm:t>
        <a:bodyPr/>
        <a:lstStyle/>
        <a:p>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Công</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dụng</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8502AB90-8D02-4A28-A509-0F8F21E830E2}" type="parTrans" cxnId="{446BBE95-021C-42B6-B6EB-E4DA81356E0D}">
      <dgm:prSet/>
      <dgm:spPr/>
      <dgm:t>
        <a:bodyPr/>
        <a:lstStyle/>
        <a:p>
          <a:endParaRPr lang="en-US"/>
        </a:p>
      </dgm:t>
    </dgm:pt>
    <dgm:pt modelId="{133510AA-F60A-40E5-8C46-16BB95B1DC62}" type="sibTrans" cxnId="{446BBE95-021C-42B6-B6EB-E4DA81356E0D}">
      <dgm:prSet/>
      <dgm:spPr/>
      <dgm:t>
        <a:bodyPr/>
        <a:lstStyle/>
        <a:p>
          <a:endParaRPr lang="en-US"/>
        </a:p>
      </dgm:t>
    </dgm:pt>
    <dgm:pt modelId="{2E73D278-AC13-4AC3-8073-2D76039C0F28}" type="pres">
      <dgm:prSet presAssocID="{84ED40E6-1806-43FA-9F54-59F01856DAB2}" presName="diagram" presStyleCnt="0">
        <dgm:presLayoutVars>
          <dgm:chPref val="1"/>
          <dgm:dir/>
          <dgm:animOne val="branch"/>
          <dgm:animLvl val="lvl"/>
          <dgm:resizeHandles val="exact"/>
        </dgm:presLayoutVars>
      </dgm:prSet>
      <dgm:spPr/>
    </dgm:pt>
    <dgm:pt modelId="{E2777D14-DA7B-43C1-B5C6-8BDBB943C0B7}" type="pres">
      <dgm:prSet presAssocID="{50C7518E-407D-4D97-B309-86D71F6E1D5E}" presName="root1" presStyleCnt="0"/>
      <dgm:spPr/>
    </dgm:pt>
    <dgm:pt modelId="{FDC2E867-530E-44F7-BFFF-B09DB97E2C44}" type="pres">
      <dgm:prSet presAssocID="{50C7518E-407D-4D97-B309-86D71F6E1D5E}" presName="LevelOneTextNode" presStyleLbl="node0" presStyleIdx="0" presStyleCnt="1" custScaleX="144149" custScaleY="170392">
        <dgm:presLayoutVars>
          <dgm:chPref val="3"/>
        </dgm:presLayoutVars>
      </dgm:prSet>
      <dgm:spPr/>
    </dgm:pt>
    <dgm:pt modelId="{FA147ADC-9048-4C38-8089-35D83CCE7A88}" type="pres">
      <dgm:prSet presAssocID="{50C7518E-407D-4D97-B309-86D71F6E1D5E}" presName="level2hierChild" presStyleCnt="0"/>
      <dgm:spPr/>
    </dgm:pt>
    <dgm:pt modelId="{FFAE815C-D83A-4AC4-B4B0-F45FDCB0B74E}" type="pres">
      <dgm:prSet presAssocID="{7E1E064C-B4A8-4B47-9E6F-60C60338A880}" presName="conn2-1" presStyleLbl="parChTrans1D2" presStyleIdx="0" presStyleCnt="3"/>
      <dgm:spPr/>
    </dgm:pt>
    <dgm:pt modelId="{0994B288-9D5C-4EC7-BF77-1D67DAD4C0D5}" type="pres">
      <dgm:prSet presAssocID="{7E1E064C-B4A8-4B47-9E6F-60C60338A880}" presName="connTx" presStyleLbl="parChTrans1D2" presStyleIdx="0" presStyleCnt="3"/>
      <dgm:spPr/>
    </dgm:pt>
    <dgm:pt modelId="{A370CD24-4E1B-465C-900D-CCFE537EE095}" type="pres">
      <dgm:prSet presAssocID="{1DE21EBB-C7FD-49FF-AEF4-6B1CBFA05D19}" presName="root2" presStyleCnt="0"/>
      <dgm:spPr/>
    </dgm:pt>
    <dgm:pt modelId="{EE17D1C2-DD73-4425-8719-B48AD5F183EB}" type="pres">
      <dgm:prSet presAssocID="{1DE21EBB-C7FD-49FF-AEF4-6B1CBFA05D19}" presName="LevelTwoTextNode" presStyleLbl="node2" presStyleIdx="0" presStyleCnt="3" custScaleX="99996">
        <dgm:presLayoutVars>
          <dgm:chPref val="3"/>
        </dgm:presLayoutVars>
      </dgm:prSet>
      <dgm:spPr/>
    </dgm:pt>
    <dgm:pt modelId="{729DDE35-D9B7-4E6A-9169-8D29656F330D}" type="pres">
      <dgm:prSet presAssocID="{1DE21EBB-C7FD-49FF-AEF4-6B1CBFA05D19}" presName="level3hierChild" presStyleCnt="0"/>
      <dgm:spPr/>
    </dgm:pt>
    <dgm:pt modelId="{B38F4AC6-A6C6-4CCE-A099-B89DF423E8D8}" type="pres">
      <dgm:prSet presAssocID="{6264E63B-3E14-4B36-85ED-126D537D79A0}" presName="conn2-1" presStyleLbl="parChTrans1D3" presStyleIdx="0" presStyleCnt="5"/>
      <dgm:spPr/>
    </dgm:pt>
    <dgm:pt modelId="{F8FB88A8-E450-4D1D-9925-C5E7FAB61B59}" type="pres">
      <dgm:prSet presAssocID="{6264E63B-3E14-4B36-85ED-126D537D79A0}" presName="connTx" presStyleLbl="parChTrans1D3" presStyleIdx="0" presStyleCnt="5"/>
      <dgm:spPr/>
    </dgm:pt>
    <dgm:pt modelId="{76EFD112-9A51-40E4-840C-D0DE2E9DB277}" type="pres">
      <dgm:prSet presAssocID="{5500EF22-5641-4B4D-9705-451B3A4FA2FB}" presName="root2" presStyleCnt="0"/>
      <dgm:spPr/>
    </dgm:pt>
    <dgm:pt modelId="{F69673F1-F9FB-44EF-BD55-218DE633D824}" type="pres">
      <dgm:prSet presAssocID="{5500EF22-5641-4B4D-9705-451B3A4FA2FB}" presName="LevelTwoTextNode" presStyleLbl="node3" presStyleIdx="0" presStyleCnt="5" custScaleX="179128">
        <dgm:presLayoutVars>
          <dgm:chPref val="3"/>
        </dgm:presLayoutVars>
      </dgm:prSet>
      <dgm:spPr/>
    </dgm:pt>
    <dgm:pt modelId="{EB0862B9-708C-4884-B97D-E0CC37DCADC9}" type="pres">
      <dgm:prSet presAssocID="{5500EF22-5641-4B4D-9705-451B3A4FA2FB}" presName="level3hierChild" presStyleCnt="0"/>
      <dgm:spPr/>
    </dgm:pt>
    <dgm:pt modelId="{19F14507-2EA2-40C2-A306-8051CFE16941}" type="pres">
      <dgm:prSet presAssocID="{38966620-D4A8-49A7-8049-B9131EA47243}" presName="conn2-1" presStyleLbl="parChTrans1D3" presStyleIdx="1" presStyleCnt="5"/>
      <dgm:spPr/>
    </dgm:pt>
    <dgm:pt modelId="{04B1F939-B323-46E3-BF0A-C87D68924A6D}" type="pres">
      <dgm:prSet presAssocID="{38966620-D4A8-49A7-8049-B9131EA47243}" presName="connTx" presStyleLbl="parChTrans1D3" presStyleIdx="1" presStyleCnt="5"/>
      <dgm:spPr/>
    </dgm:pt>
    <dgm:pt modelId="{7D2372D0-B183-4E42-A7FB-9B3080F3E924}" type="pres">
      <dgm:prSet presAssocID="{56888FD0-791D-443A-8A5E-2425F5A1F46C}" presName="root2" presStyleCnt="0"/>
      <dgm:spPr/>
    </dgm:pt>
    <dgm:pt modelId="{7F67DBAC-E09E-41C0-908F-0D278887F63B}" type="pres">
      <dgm:prSet presAssocID="{56888FD0-791D-443A-8A5E-2425F5A1F46C}" presName="LevelTwoTextNode" presStyleLbl="node3" presStyleIdx="1" presStyleCnt="5" custScaleX="178132">
        <dgm:presLayoutVars>
          <dgm:chPref val="3"/>
        </dgm:presLayoutVars>
      </dgm:prSet>
      <dgm:spPr/>
    </dgm:pt>
    <dgm:pt modelId="{A683987B-12B4-41E7-A359-344E237373F3}" type="pres">
      <dgm:prSet presAssocID="{56888FD0-791D-443A-8A5E-2425F5A1F46C}" presName="level3hierChild" presStyleCnt="0"/>
      <dgm:spPr/>
    </dgm:pt>
    <dgm:pt modelId="{7D34E0F1-EB53-45F1-928D-649089C19330}" type="pres">
      <dgm:prSet presAssocID="{2D4DD613-1774-445F-AE61-45B51D975383}" presName="conn2-1" presStyleLbl="parChTrans1D2" presStyleIdx="1" presStyleCnt="3"/>
      <dgm:spPr/>
    </dgm:pt>
    <dgm:pt modelId="{F77038D7-2B45-4D39-BCC2-743BF0B01784}" type="pres">
      <dgm:prSet presAssocID="{2D4DD613-1774-445F-AE61-45B51D975383}" presName="connTx" presStyleLbl="parChTrans1D2" presStyleIdx="1" presStyleCnt="3"/>
      <dgm:spPr/>
    </dgm:pt>
    <dgm:pt modelId="{0765C931-596E-4EB4-99B6-AAD32EEC70B3}" type="pres">
      <dgm:prSet presAssocID="{9C370E08-DBEB-4355-8AF8-640BCA04FBE1}" presName="root2" presStyleCnt="0"/>
      <dgm:spPr/>
    </dgm:pt>
    <dgm:pt modelId="{165D72C3-BC42-4C04-83D9-5BCAB71B1321}" type="pres">
      <dgm:prSet presAssocID="{9C370E08-DBEB-4355-8AF8-640BCA04FBE1}" presName="LevelTwoTextNode" presStyleLbl="node2" presStyleIdx="1" presStyleCnt="3" custScaleX="103580">
        <dgm:presLayoutVars>
          <dgm:chPref val="3"/>
        </dgm:presLayoutVars>
      </dgm:prSet>
      <dgm:spPr/>
    </dgm:pt>
    <dgm:pt modelId="{B4AD66CE-8FBC-428C-92D1-31A65D38399A}" type="pres">
      <dgm:prSet presAssocID="{9C370E08-DBEB-4355-8AF8-640BCA04FBE1}" presName="level3hierChild" presStyleCnt="0"/>
      <dgm:spPr/>
    </dgm:pt>
    <dgm:pt modelId="{1BB39230-CBA2-4F96-8308-D3E9A2A4AA8E}" type="pres">
      <dgm:prSet presAssocID="{D5AF4FFA-5E44-4EBB-8E9D-E80CB0E8FDAD}" presName="conn2-1" presStyleLbl="parChTrans1D3" presStyleIdx="2" presStyleCnt="5"/>
      <dgm:spPr/>
    </dgm:pt>
    <dgm:pt modelId="{E38F060C-77CE-40CE-A626-079FEFD2AA11}" type="pres">
      <dgm:prSet presAssocID="{D5AF4FFA-5E44-4EBB-8E9D-E80CB0E8FDAD}" presName="connTx" presStyleLbl="parChTrans1D3" presStyleIdx="2" presStyleCnt="5"/>
      <dgm:spPr/>
    </dgm:pt>
    <dgm:pt modelId="{F4EB00C2-9E2D-4805-89F4-AED492A4CC0D}" type="pres">
      <dgm:prSet presAssocID="{2F6899B9-BAF3-412A-A037-2E9DF97907E7}" presName="root2" presStyleCnt="0"/>
      <dgm:spPr/>
    </dgm:pt>
    <dgm:pt modelId="{5FE04CFF-3E18-47B8-AD1C-59562E1FA849}" type="pres">
      <dgm:prSet presAssocID="{2F6899B9-BAF3-412A-A037-2E9DF97907E7}" presName="LevelTwoTextNode" presStyleLbl="node3" presStyleIdx="2" presStyleCnt="5" custScaleX="174896">
        <dgm:presLayoutVars>
          <dgm:chPref val="3"/>
        </dgm:presLayoutVars>
      </dgm:prSet>
      <dgm:spPr/>
    </dgm:pt>
    <dgm:pt modelId="{D44AAD7A-1FB8-47FA-9F0C-B59DB32CBDE9}" type="pres">
      <dgm:prSet presAssocID="{2F6899B9-BAF3-412A-A037-2E9DF97907E7}" presName="level3hierChild" presStyleCnt="0"/>
      <dgm:spPr/>
    </dgm:pt>
    <dgm:pt modelId="{32498A65-C5F0-4227-9238-743CD9710358}" type="pres">
      <dgm:prSet presAssocID="{7659A8D0-42F3-4B27-BB16-11949FF852B4}" presName="conn2-1" presStyleLbl="parChTrans1D3" presStyleIdx="3" presStyleCnt="5"/>
      <dgm:spPr/>
    </dgm:pt>
    <dgm:pt modelId="{59C357F3-04C3-4884-8384-369BEE916B76}" type="pres">
      <dgm:prSet presAssocID="{7659A8D0-42F3-4B27-BB16-11949FF852B4}" presName="connTx" presStyleLbl="parChTrans1D3" presStyleIdx="3" presStyleCnt="5"/>
      <dgm:spPr/>
    </dgm:pt>
    <dgm:pt modelId="{CAF18761-AF53-48B5-994B-443B74E5639A}" type="pres">
      <dgm:prSet presAssocID="{DB9521B0-4270-4773-A552-46B378552FAF}" presName="root2" presStyleCnt="0"/>
      <dgm:spPr/>
    </dgm:pt>
    <dgm:pt modelId="{22D05142-AFF1-419B-8670-D1B264CEA445}" type="pres">
      <dgm:prSet presAssocID="{DB9521B0-4270-4773-A552-46B378552FAF}" presName="LevelTwoTextNode" presStyleLbl="node3" presStyleIdx="3" presStyleCnt="5" custScaleX="175180">
        <dgm:presLayoutVars>
          <dgm:chPref val="3"/>
        </dgm:presLayoutVars>
      </dgm:prSet>
      <dgm:spPr/>
    </dgm:pt>
    <dgm:pt modelId="{63576BEA-1C42-49FA-96D8-238D78850AE7}" type="pres">
      <dgm:prSet presAssocID="{DB9521B0-4270-4773-A552-46B378552FAF}" presName="level3hierChild" presStyleCnt="0"/>
      <dgm:spPr/>
    </dgm:pt>
    <dgm:pt modelId="{81044263-6F6E-4314-9C6A-E921DA35B870}" type="pres">
      <dgm:prSet presAssocID="{8502AB90-8D02-4A28-A509-0F8F21E830E2}" presName="conn2-1" presStyleLbl="parChTrans1D3" presStyleIdx="4" presStyleCnt="5"/>
      <dgm:spPr/>
    </dgm:pt>
    <dgm:pt modelId="{85D97145-01F7-4E36-BCBF-A7AB5C01D525}" type="pres">
      <dgm:prSet presAssocID="{8502AB90-8D02-4A28-A509-0F8F21E830E2}" presName="connTx" presStyleLbl="parChTrans1D3" presStyleIdx="4" presStyleCnt="5"/>
      <dgm:spPr/>
    </dgm:pt>
    <dgm:pt modelId="{B53DE2C5-6823-427C-BFB0-75724F8DC358}" type="pres">
      <dgm:prSet presAssocID="{F66ECA3A-AA9D-400B-BF0D-18E04FC6C9F3}" presName="root2" presStyleCnt="0"/>
      <dgm:spPr/>
    </dgm:pt>
    <dgm:pt modelId="{BE54B314-2CA4-46B7-8533-ECE5A06E1566}" type="pres">
      <dgm:prSet presAssocID="{F66ECA3A-AA9D-400B-BF0D-18E04FC6C9F3}" presName="LevelTwoTextNode" presStyleLbl="node3" presStyleIdx="4" presStyleCnt="5" custScaleX="174243">
        <dgm:presLayoutVars>
          <dgm:chPref val="3"/>
        </dgm:presLayoutVars>
      </dgm:prSet>
      <dgm:spPr/>
    </dgm:pt>
    <dgm:pt modelId="{9D60D7DE-F7F9-4959-A9C4-EE02445F0B72}" type="pres">
      <dgm:prSet presAssocID="{F66ECA3A-AA9D-400B-BF0D-18E04FC6C9F3}" presName="level3hierChild" presStyleCnt="0"/>
      <dgm:spPr/>
    </dgm:pt>
    <dgm:pt modelId="{097F04F9-F4D2-4C58-A0BF-62B4E636A03A}" type="pres">
      <dgm:prSet presAssocID="{B3B7FA91-46FC-45F7-9984-43918C499F1C}" presName="conn2-1" presStyleLbl="parChTrans1D2" presStyleIdx="2" presStyleCnt="3"/>
      <dgm:spPr/>
    </dgm:pt>
    <dgm:pt modelId="{021DED77-AF0D-4A65-9A27-EC514C61C43A}" type="pres">
      <dgm:prSet presAssocID="{B3B7FA91-46FC-45F7-9984-43918C499F1C}" presName="connTx" presStyleLbl="parChTrans1D2" presStyleIdx="2" presStyleCnt="3"/>
      <dgm:spPr/>
    </dgm:pt>
    <dgm:pt modelId="{BB7E70AF-0904-4F77-89C1-A44815099872}" type="pres">
      <dgm:prSet presAssocID="{8A86B339-BE5C-467C-8F46-3726A799C839}" presName="root2" presStyleCnt="0"/>
      <dgm:spPr/>
    </dgm:pt>
    <dgm:pt modelId="{C5A8175D-A66C-4ED1-A68C-E2EE177DDAF9}" type="pres">
      <dgm:prSet presAssocID="{8A86B339-BE5C-467C-8F46-3726A799C839}" presName="LevelTwoTextNode" presStyleLbl="node2" presStyleIdx="2" presStyleCnt="3" custScaleX="103584">
        <dgm:presLayoutVars>
          <dgm:chPref val="3"/>
        </dgm:presLayoutVars>
      </dgm:prSet>
      <dgm:spPr/>
    </dgm:pt>
    <dgm:pt modelId="{A138CE54-5E72-4BD9-B8CF-F987D72E9649}" type="pres">
      <dgm:prSet presAssocID="{8A86B339-BE5C-467C-8F46-3726A799C839}" presName="level3hierChild" presStyleCnt="0"/>
      <dgm:spPr/>
    </dgm:pt>
  </dgm:ptLst>
  <dgm:cxnLst>
    <dgm:cxn modelId="{C1371605-0C3E-47B3-BACA-EDFC04C3E0D7}" type="presOf" srcId="{8A86B339-BE5C-467C-8F46-3726A799C839}" destId="{C5A8175D-A66C-4ED1-A68C-E2EE177DDAF9}" srcOrd="0" destOrd="0" presId="urn:microsoft.com/office/officeart/2005/8/layout/hierarchy2"/>
    <dgm:cxn modelId="{63DE500A-7CF6-43A3-8510-77642B668401}" type="presOf" srcId="{2F6899B9-BAF3-412A-A037-2E9DF97907E7}" destId="{5FE04CFF-3E18-47B8-AD1C-59562E1FA849}" srcOrd="0" destOrd="0" presId="urn:microsoft.com/office/officeart/2005/8/layout/hierarchy2"/>
    <dgm:cxn modelId="{2651820B-7D3D-4849-99DC-4D1DBECF03DB}" type="presOf" srcId="{38966620-D4A8-49A7-8049-B9131EA47243}" destId="{04B1F939-B323-46E3-BF0A-C87D68924A6D}" srcOrd="1" destOrd="0" presId="urn:microsoft.com/office/officeart/2005/8/layout/hierarchy2"/>
    <dgm:cxn modelId="{90153115-D6C7-4116-A37E-383D6F70489C}" type="presOf" srcId="{5500EF22-5641-4B4D-9705-451B3A4FA2FB}" destId="{F69673F1-F9FB-44EF-BD55-218DE633D824}" srcOrd="0" destOrd="0" presId="urn:microsoft.com/office/officeart/2005/8/layout/hierarchy2"/>
    <dgm:cxn modelId="{A2163B31-0A87-4A61-8A89-CA8E9C0F46F4}" type="presOf" srcId="{D5AF4FFA-5E44-4EBB-8E9D-E80CB0E8FDAD}" destId="{E38F060C-77CE-40CE-A626-079FEFD2AA11}" srcOrd="1" destOrd="0" presId="urn:microsoft.com/office/officeart/2005/8/layout/hierarchy2"/>
    <dgm:cxn modelId="{44978F36-D2EF-49F5-A808-F4B1542C8469}" type="presOf" srcId="{6264E63B-3E14-4B36-85ED-126D537D79A0}" destId="{B38F4AC6-A6C6-4CCE-A099-B89DF423E8D8}" srcOrd="0" destOrd="0" presId="urn:microsoft.com/office/officeart/2005/8/layout/hierarchy2"/>
    <dgm:cxn modelId="{0275A73C-D04F-4EF4-A640-9847B820A0A4}" srcId="{9C370E08-DBEB-4355-8AF8-640BCA04FBE1}" destId="{DB9521B0-4270-4773-A552-46B378552FAF}" srcOrd="1" destOrd="0" parTransId="{7659A8D0-42F3-4B27-BB16-11949FF852B4}" sibTransId="{4CB25356-ED01-4ED3-9C21-61FFED7EA0A1}"/>
    <dgm:cxn modelId="{F64DEC43-991A-4EF1-BB95-AC79F045C952}" type="presOf" srcId="{6264E63B-3E14-4B36-85ED-126D537D79A0}" destId="{F8FB88A8-E450-4D1D-9925-C5E7FAB61B59}" srcOrd="1" destOrd="0" presId="urn:microsoft.com/office/officeart/2005/8/layout/hierarchy2"/>
    <dgm:cxn modelId="{CA29C364-CBBA-4FBE-8C24-59A5DEF36479}" srcId="{1DE21EBB-C7FD-49FF-AEF4-6B1CBFA05D19}" destId="{5500EF22-5641-4B4D-9705-451B3A4FA2FB}" srcOrd="0" destOrd="0" parTransId="{6264E63B-3E14-4B36-85ED-126D537D79A0}" sibTransId="{2A6B8DAE-D688-4462-8E91-38D793E1FFD6}"/>
    <dgm:cxn modelId="{6520F966-66AD-459E-A3D9-72BB1377FB1D}" type="presOf" srcId="{9C370E08-DBEB-4355-8AF8-640BCA04FBE1}" destId="{165D72C3-BC42-4C04-83D9-5BCAB71B1321}" srcOrd="0" destOrd="0" presId="urn:microsoft.com/office/officeart/2005/8/layout/hierarchy2"/>
    <dgm:cxn modelId="{252FBC6C-6918-4D59-B11B-60377EBE27A5}" type="presOf" srcId="{7659A8D0-42F3-4B27-BB16-11949FF852B4}" destId="{32498A65-C5F0-4227-9238-743CD9710358}" srcOrd="0" destOrd="0" presId="urn:microsoft.com/office/officeart/2005/8/layout/hierarchy2"/>
    <dgm:cxn modelId="{B8053C4D-FEDE-4FD2-998A-7CC1B1E54FA1}" type="presOf" srcId="{B3B7FA91-46FC-45F7-9984-43918C499F1C}" destId="{021DED77-AF0D-4A65-9A27-EC514C61C43A}" srcOrd="1" destOrd="0" presId="urn:microsoft.com/office/officeart/2005/8/layout/hierarchy2"/>
    <dgm:cxn modelId="{A2F52870-7910-4DCB-8A08-A8747C0FD289}" type="presOf" srcId="{F66ECA3A-AA9D-400B-BF0D-18E04FC6C9F3}" destId="{BE54B314-2CA4-46B7-8533-ECE5A06E1566}" srcOrd="0" destOrd="0" presId="urn:microsoft.com/office/officeart/2005/8/layout/hierarchy2"/>
    <dgm:cxn modelId="{7084FE50-5071-477A-BFF5-05D602945E96}" type="presOf" srcId="{1DE21EBB-C7FD-49FF-AEF4-6B1CBFA05D19}" destId="{EE17D1C2-DD73-4425-8719-B48AD5F183EB}" srcOrd="0" destOrd="0" presId="urn:microsoft.com/office/officeart/2005/8/layout/hierarchy2"/>
    <dgm:cxn modelId="{2CC1E252-B9E0-42CB-B7B9-28EF9F4013A4}" type="presOf" srcId="{7E1E064C-B4A8-4B47-9E6F-60C60338A880}" destId="{0994B288-9D5C-4EC7-BF77-1D67DAD4C0D5}" srcOrd="1" destOrd="0" presId="urn:microsoft.com/office/officeart/2005/8/layout/hierarchy2"/>
    <dgm:cxn modelId="{7B126287-F9E1-4C67-A1B3-02AEDE03A807}" type="presOf" srcId="{50C7518E-407D-4D97-B309-86D71F6E1D5E}" destId="{FDC2E867-530E-44F7-BFFF-B09DB97E2C44}" srcOrd="0" destOrd="0" presId="urn:microsoft.com/office/officeart/2005/8/layout/hierarchy2"/>
    <dgm:cxn modelId="{446BBE95-021C-42B6-B6EB-E4DA81356E0D}" srcId="{9C370E08-DBEB-4355-8AF8-640BCA04FBE1}" destId="{F66ECA3A-AA9D-400B-BF0D-18E04FC6C9F3}" srcOrd="2" destOrd="0" parTransId="{8502AB90-8D02-4A28-A509-0F8F21E830E2}" sibTransId="{133510AA-F60A-40E5-8C46-16BB95B1DC62}"/>
    <dgm:cxn modelId="{FECD179C-6171-4699-962A-A522E103ADBB}" type="presOf" srcId="{D5AF4FFA-5E44-4EBB-8E9D-E80CB0E8FDAD}" destId="{1BB39230-CBA2-4F96-8308-D3E9A2A4AA8E}" srcOrd="0" destOrd="0" presId="urn:microsoft.com/office/officeart/2005/8/layout/hierarchy2"/>
    <dgm:cxn modelId="{6A417F9E-CD86-4A34-A957-596ABCF83BB3}" type="presOf" srcId="{2D4DD613-1774-445F-AE61-45B51D975383}" destId="{F77038D7-2B45-4D39-BCC2-743BF0B01784}" srcOrd="1" destOrd="0" presId="urn:microsoft.com/office/officeart/2005/8/layout/hierarchy2"/>
    <dgm:cxn modelId="{57C870AB-395F-434A-B571-4B952510F633}" srcId="{9C370E08-DBEB-4355-8AF8-640BCA04FBE1}" destId="{2F6899B9-BAF3-412A-A037-2E9DF97907E7}" srcOrd="0" destOrd="0" parTransId="{D5AF4FFA-5E44-4EBB-8E9D-E80CB0E8FDAD}" sibTransId="{456CCDC5-DE38-4F58-89C6-96C6D09F5769}"/>
    <dgm:cxn modelId="{D0F9B0B5-DFB3-4C72-854B-02CCDCFAD68A}" type="presOf" srcId="{B3B7FA91-46FC-45F7-9984-43918C499F1C}" destId="{097F04F9-F4D2-4C58-A0BF-62B4E636A03A}" srcOrd="0" destOrd="0" presId="urn:microsoft.com/office/officeart/2005/8/layout/hierarchy2"/>
    <dgm:cxn modelId="{D09D52B6-CDA7-4942-82C0-FDA40B8B71AA}" type="presOf" srcId="{38966620-D4A8-49A7-8049-B9131EA47243}" destId="{19F14507-2EA2-40C2-A306-8051CFE16941}" srcOrd="0" destOrd="0" presId="urn:microsoft.com/office/officeart/2005/8/layout/hierarchy2"/>
    <dgm:cxn modelId="{2FBF3BB9-5DFD-423E-86B7-1997F2781580}" type="presOf" srcId="{8502AB90-8D02-4A28-A509-0F8F21E830E2}" destId="{81044263-6F6E-4314-9C6A-E921DA35B870}" srcOrd="0" destOrd="0" presId="urn:microsoft.com/office/officeart/2005/8/layout/hierarchy2"/>
    <dgm:cxn modelId="{7FEB4BBC-F548-45D6-BA12-80778784CEB5}" type="presOf" srcId="{2D4DD613-1774-445F-AE61-45B51D975383}" destId="{7D34E0F1-EB53-45F1-928D-649089C19330}" srcOrd="0" destOrd="0" presId="urn:microsoft.com/office/officeart/2005/8/layout/hierarchy2"/>
    <dgm:cxn modelId="{08C466C0-201F-47F7-BFA6-92C4084CD495}" srcId="{50C7518E-407D-4D97-B309-86D71F6E1D5E}" destId="{1DE21EBB-C7FD-49FF-AEF4-6B1CBFA05D19}" srcOrd="0" destOrd="0" parTransId="{7E1E064C-B4A8-4B47-9E6F-60C60338A880}" sibTransId="{82B719DE-C0DF-494A-AE24-CE740B93BC20}"/>
    <dgm:cxn modelId="{E6D325D2-75F3-403E-9888-ED23181D8F50}" srcId="{50C7518E-407D-4D97-B309-86D71F6E1D5E}" destId="{9C370E08-DBEB-4355-8AF8-640BCA04FBE1}" srcOrd="1" destOrd="0" parTransId="{2D4DD613-1774-445F-AE61-45B51D975383}" sibTransId="{92AC7B79-CC9B-4B23-A095-DD280FD7A138}"/>
    <dgm:cxn modelId="{D6D8CAD7-FEEC-473A-851C-4812D6AEE8A9}" srcId="{1DE21EBB-C7FD-49FF-AEF4-6B1CBFA05D19}" destId="{56888FD0-791D-443A-8A5E-2425F5A1F46C}" srcOrd="1" destOrd="0" parTransId="{38966620-D4A8-49A7-8049-B9131EA47243}" sibTransId="{B8BE941B-7519-453A-BF33-DA61B017CE14}"/>
    <dgm:cxn modelId="{FFA0C4D8-57AC-4446-BB4B-3A218C37AE2A}" type="presOf" srcId="{8502AB90-8D02-4A28-A509-0F8F21E830E2}" destId="{85D97145-01F7-4E36-BCBF-A7AB5C01D525}" srcOrd="1" destOrd="0" presId="urn:microsoft.com/office/officeart/2005/8/layout/hierarchy2"/>
    <dgm:cxn modelId="{3F7EC4D9-44D2-4593-9C2F-E2D275368742}" srcId="{84ED40E6-1806-43FA-9F54-59F01856DAB2}" destId="{50C7518E-407D-4D97-B309-86D71F6E1D5E}" srcOrd="0" destOrd="0" parTransId="{CB79352D-FD3E-47AA-AD5A-C1288D002A17}" sibTransId="{E2459644-FCF2-481F-9918-87C54932F47E}"/>
    <dgm:cxn modelId="{1F97FCE1-F3CB-4DA3-8C98-BE034ED3D46E}" type="presOf" srcId="{56888FD0-791D-443A-8A5E-2425F5A1F46C}" destId="{7F67DBAC-E09E-41C0-908F-0D278887F63B}" srcOrd="0" destOrd="0" presId="urn:microsoft.com/office/officeart/2005/8/layout/hierarchy2"/>
    <dgm:cxn modelId="{EE1FE3E2-79B1-40CF-AB79-052B7947162E}" type="presOf" srcId="{84ED40E6-1806-43FA-9F54-59F01856DAB2}" destId="{2E73D278-AC13-4AC3-8073-2D76039C0F28}" srcOrd="0" destOrd="0" presId="urn:microsoft.com/office/officeart/2005/8/layout/hierarchy2"/>
    <dgm:cxn modelId="{43CA59E6-1351-46C7-97E8-F41EDE574E15}" srcId="{50C7518E-407D-4D97-B309-86D71F6E1D5E}" destId="{8A86B339-BE5C-467C-8F46-3726A799C839}" srcOrd="2" destOrd="0" parTransId="{B3B7FA91-46FC-45F7-9984-43918C499F1C}" sibTransId="{649B6684-8563-4E21-9F9A-7AB277162417}"/>
    <dgm:cxn modelId="{07B8E1E9-F0BE-450F-8222-22704F2606CB}" type="presOf" srcId="{7659A8D0-42F3-4B27-BB16-11949FF852B4}" destId="{59C357F3-04C3-4884-8384-369BEE916B76}" srcOrd="1" destOrd="0" presId="urn:microsoft.com/office/officeart/2005/8/layout/hierarchy2"/>
    <dgm:cxn modelId="{1024B9F5-1F88-43F3-A0FD-A855F9AD559B}" type="presOf" srcId="{DB9521B0-4270-4773-A552-46B378552FAF}" destId="{22D05142-AFF1-419B-8670-D1B264CEA445}" srcOrd="0" destOrd="0" presId="urn:microsoft.com/office/officeart/2005/8/layout/hierarchy2"/>
    <dgm:cxn modelId="{86EBE3F6-F40E-4AEF-8FF3-CFB57E264DC2}" type="presOf" srcId="{7E1E064C-B4A8-4B47-9E6F-60C60338A880}" destId="{FFAE815C-D83A-4AC4-B4B0-F45FDCB0B74E}" srcOrd="0" destOrd="0" presId="urn:microsoft.com/office/officeart/2005/8/layout/hierarchy2"/>
    <dgm:cxn modelId="{2EFA8B0B-3DA3-4833-86EF-387E13E733BF}" type="presParOf" srcId="{2E73D278-AC13-4AC3-8073-2D76039C0F28}" destId="{E2777D14-DA7B-43C1-B5C6-8BDBB943C0B7}" srcOrd="0" destOrd="0" presId="urn:microsoft.com/office/officeart/2005/8/layout/hierarchy2"/>
    <dgm:cxn modelId="{0E24080F-0842-47C6-9949-878383085620}" type="presParOf" srcId="{E2777D14-DA7B-43C1-B5C6-8BDBB943C0B7}" destId="{FDC2E867-530E-44F7-BFFF-B09DB97E2C44}" srcOrd="0" destOrd="0" presId="urn:microsoft.com/office/officeart/2005/8/layout/hierarchy2"/>
    <dgm:cxn modelId="{533BFE05-7953-47AC-8EFC-C1A75FE51751}" type="presParOf" srcId="{E2777D14-DA7B-43C1-B5C6-8BDBB943C0B7}" destId="{FA147ADC-9048-4C38-8089-35D83CCE7A88}" srcOrd="1" destOrd="0" presId="urn:microsoft.com/office/officeart/2005/8/layout/hierarchy2"/>
    <dgm:cxn modelId="{A34B0013-1C56-490D-B50B-E2D909757EA9}" type="presParOf" srcId="{FA147ADC-9048-4C38-8089-35D83CCE7A88}" destId="{FFAE815C-D83A-4AC4-B4B0-F45FDCB0B74E}" srcOrd="0" destOrd="0" presId="urn:microsoft.com/office/officeart/2005/8/layout/hierarchy2"/>
    <dgm:cxn modelId="{48BBCAA8-C0DB-4CA0-9820-627487A0EDDC}" type="presParOf" srcId="{FFAE815C-D83A-4AC4-B4B0-F45FDCB0B74E}" destId="{0994B288-9D5C-4EC7-BF77-1D67DAD4C0D5}" srcOrd="0" destOrd="0" presId="urn:microsoft.com/office/officeart/2005/8/layout/hierarchy2"/>
    <dgm:cxn modelId="{5432A3A2-D8EE-4B73-9682-CA92E8269E28}" type="presParOf" srcId="{FA147ADC-9048-4C38-8089-35D83CCE7A88}" destId="{A370CD24-4E1B-465C-900D-CCFE537EE095}" srcOrd="1" destOrd="0" presId="urn:microsoft.com/office/officeart/2005/8/layout/hierarchy2"/>
    <dgm:cxn modelId="{004CE3FF-72DA-43ED-922B-1B31B1015645}" type="presParOf" srcId="{A370CD24-4E1B-465C-900D-CCFE537EE095}" destId="{EE17D1C2-DD73-4425-8719-B48AD5F183EB}" srcOrd="0" destOrd="0" presId="urn:microsoft.com/office/officeart/2005/8/layout/hierarchy2"/>
    <dgm:cxn modelId="{5CAFF00C-F70C-4844-B470-746FF9EA7C40}" type="presParOf" srcId="{A370CD24-4E1B-465C-900D-CCFE537EE095}" destId="{729DDE35-D9B7-4E6A-9169-8D29656F330D}" srcOrd="1" destOrd="0" presId="urn:microsoft.com/office/officeart/2005/8/layout/hierarchy2"/>
    <dgm:cxn modelId="{C9ACE48B-6EFD-4C8B-9314-1D3855926C4E}" type="presParOf" srcId="{729DDE35-D9B7-4E6A-9169-8D29656F330D}" destId="{B38F4AC6-A6C6-4CCE-A099-B89DF423E8D8}" srcOrd="0" destOrd="0" presId="urn:microsoft.com/office/officeart/2005/8/layout/hierarchy2"/>
    <dgm:cxn modelId="{066A8760-56AE-4F25-A8F5-0B190DB5F8E7}" type="presParOf" srcId="{B38F4AC6-A6C6-4CCE-A099-B89DF423E8D8}" destId="{F8FB88A8-E450-4D1D-9925-C5E7FAB61B59}" srcOrd="0" destOrd="0" presId="urn:microsoft.com/office/officeart/2005/8/layout/hierarchy2"/>
    <dgm:cxn modelId="{CF744A80-DB21-42C8-AE70-FD25FE722834}" type="presParOf" srcId="{729DDE35-D9B7-4E6A-9169-8D29656F330D}" destId="{76EFD112-9A51-40E4-840C-D0DE2E9DB277}" srcOrd="1" destOrd="0" presId="urn:microsoft.com/office/officeart/2005/8/layout/hierarchy2"/>
    <dgm:cxn modelId="{CF74379D-DE54-4420-B7F8-2BD0A06E0341}" type="presParOf" srcId="{76EFD112-9A51-40E4-840C-D0DE2E9DB277}" destId="{F69673F1-F9FB-44EF-BD55-218DE633D824}" srcOrd="0" destOrd="0" presId="urn:microsoft.com/office/officeart/2005/8/layout/hierarchy2"/>
    <dgm:cxn modelId="{26748780-7FD1-49BE-843E-C4FAADD20684}" type="presParOf" srcId="{76EFD112-9A51-40E4-840C-D0DE2E9DB277}" destId="{EB0862B9-708C-4884-B97D-E0CC37DCADC9}" srcOrd="1" destOrd="0" presId="urn:microsoft.com/office/officeart/2005/8/layout/hierarchy2"/>
    <dgm:cxn modelId="{A8BF2E05-E9D6-4A5B-A034-D088622BDC31}" type="presParOf" srcId="{729DDE35-D9B7-4E6A-9169-8D29656F330D}" destId="{19F14507-2EA2-40C2-A306-8051CFE16941}" srcOrd="2" destOrd="0" presId="urn:microsoft.com/office/officeart/2005/8/layout/hierarchy2"/>
    <dgm:cxn modelId="{501C6EE9-F469-4B95-804D-1D2B6509D7BF}" type="presParOf" srcId="{19F14507-2EA2-40C2-A306-8051CFE16941}" destId="{04B1F939-B323-46E3-BF0A-C87D68924A6D}" srcOrd="0" destOrd="0" presId="urn:microsoft.com/office/officeart/2005/8/layout/hierarchy2"/>
    <dgm:cxn modelId="{6303B2A9-FC56-4CB7-B3F1-ACCC9995C96A}" type="presParOf" srcId="{729DDE35-D9B7-4E6A-9169-8D29656F330D}" destId="{7D2372D0-B183-4E42-A7FB-9B3080F3E924}" srcOrd="3" destOrd="0" presId="urn:microsoft.com/office/officeart/2005/8/layout/hierarchy2"/>
    <dgm:cxn modelId="{AA8AD387-0C18-4A2A-93B7-57B2103A017C}" type="presParOf" srcId="{7D2372D0-B183-4E42-A7FB-9B3080F3E924}" destId="{7F67DBAC-E09E-41C0-908F-0D278887F63B}" srcOrd="0" destOrd="0" presId="urn:microsoft.com/office/officeart/2005/8/layout/hierarchy2"/>
    <dgm:cxn modelId="{82913B1E-CAAA-46DF-B34A-A3509C5CC8A1}" type="presParOf" srcId="{7D2372D0-B183-4E42-A7FB-9B3080F3E924}" destId="{A683987B-12B4-41E7-A359-344E237373F3}" srcOrd="1" destOrd="0" presId="urn:microsoft.com/office/officeart/2005/8/layout/hierarchy2"/>
    <dgm:cxn modelId="{D847860D-997E-4264-951E-B92114B8F787}" type="presParOf" srcId="{FA147ADC-9048-4C38-8089-35D83CCE7A88}" destId="{7D34E0F1-EB53-45F1-928D-649089C19330}" srcOrd="2" destOrd="0" presId="urn:microsoft.com/office/officeart/2005/8/layout/hierarchy2"/>
    <dgm:cxn modelId="{191504FD-D821-47A5-A5FA-53ACAE0BEFB8}" type="presParOf" srcId="{7D34E0F1-EB53-45F1-928D-649089C19330}" destId="{F77038D7-2B45-4D39-BCC2-743BF0B01784}" srcOrd="0" destOrd="0" presId="urn:microsoft.com/office/officeart/2005/8/layout/hierarchy2"/>
    <dgm:cxn modelId="{D2848FAB-FDE9-47E0-8601-660F2BEDBE4B}" type="presParOf" srcId="{FA147ADC-9048-4C38-8089-35D83CCE7A88}" destId="{0765C931-596E-4EB4-99B6-AAD32EEC70B3}" srcOrd="3" destOrd="0" presId="urn:microsoft.com/office/officeart/2005/8/layout/hierarchy2"/>
    <dgm:cxn modelId="{AF6280F6-C766-4526-BDA5-D9A4ECD47E50}" type="presParOf" srcId="{0765C931-596E-4EB4-99B6-AAD32EEC70B3}" destId="{165D72C3-BC42-4C04-83D9-5BCAB71B1321}" srcOrd="0" destOrd="0" presId="urn:microsoft.com/office/officeart/2005/8/layout/hierarchy2"/>
    <dgm:cxn modelId="{6ECAB20B-5EC1-4B15-A1C2-81355602646A}" type="presParOf" srcId="{0765C931-596E-4EB4-99B6-AAD32EEC70B3}" destId="{B4AD66CE-8FBC-428C-92D1-31A65D38399A}" srcOrd="1" destOrd="0" presId="urn:microsoft.com/office/officeart/2005/8/layout/hierarchy2"/>
    <dgm:cxn modelId="{ECD9A811-11D3-4B7C-A7E0-24BC3D1C74ED}" type="presParOf" srcId="{B4AD66CE-8FBC-428C-92D1-31A65D38399A}" destId="{1BB39230-CBA2-4F96-8308-D3E9A2A4AA8E}" srcOrd="0" destOrd="0" presId="urn:microsoft.com/office/officeart/2005/8/layout/hierarchy2"/>
    <dgm:cxn modelId="{2203D936-3EE9-4309-A72A-01BE4B094291}" type="presParOf" srcId="{1BB39230-CBA2-4F96-8308-D3E9A2A4AA8E}" destId="{E38F060C-77CE-40CE-A626-079FEFD2AA11}" srcOrd="0" destOrd="0" presId="urn:microsoft.com/office/officeart/2005/8/layout/hierarchy2"/>
    <dgm:cxn modelId="{0A2E4AD1-CB8C-4D10-A3CB-0834FB211FE0}" type="presParOf" srcId="{B4AD66CE-8FBC-428C-92D1-31A65D38399A}" destId="{F4EB00C2-9E2D-4805-89F4-AED492A4CC0D}" srcOrd="1" destOrd="0" presId="urn:microsoft.com/office/officeart/2005/8/layout/hierarchy2"/>
    <dgm:cxn modelId="{836732B9-4154-4CC4-B7E6-DDA82BF19030}" type="presParOf" srcId="{F4EB00C2-9E2D-4805-89F4-AED492A4CC0D}" destId="{5FE04CFF-3E18-47B8-AD1C-59562E1FA849}" srcOrd="0" destOrd="0" presId="urn:microsoft.com/office/officeart/2005/8/layout/hierarchy2"/>
    <dgm:cxn modelId="{D35C5577-756D-4D03-9A8B-E16AF74492FB}" type="presParOf" srcId="{F4EB00C2-9E2D-4805-89F4-AED492A4CC0D}" destId="{D44AAD7A-1FB8-47FA-9F0C-B59DB32CBDE9}" srcOrd="1" destOrd="0" presId="urn:microsoft.com/office/officeart/2005/8/layout/hierarchy2"/>
    <dgm:cxn modelId="{01A1F139-EFC8-45D5-A0D6-28E74B6C7B25}" type="presParOf" srcId="{B4AD66CE-8FBC-428C-92D1-31A65D38399A}" destId="{32498A65-C5F0-4227-9238-743CD9710358}" srcOrd="2" destOrd="0" presId="urn:microsoft.com/office/officeart/2005/8/layout/hierarchy2"/>
    <dgm:cxn modelId="{55086F34-3099-406D-802D-F3C3AF25ACBE}" type="presParOf" srcId="{32498A65-C5F0-4227-9238-743CD9710358}" destId="{59C357F3-04C3-4884-8384-369BEE916B76}" srcOrd="0" destOrd="0" presId="urn:microsoft.com/office/officeart/2005/8/layout/hierarchy2"/>
    <dgm:cxn modelId="{77E5A0E0-D32F-4DF0-803C-8CFA3A390EC3}" type="presParOf" srcId="{B4AD66CE-8FBC-428C-92D1-31A65D38399A}" destId="{CAF18761-AF53-48B5-994B-443B74E5639A}" srcOrd="3" destOrd="0" presId="urn:microsoft.com/office/officeart/2005/8/layout/hierarchy2"/>
    <dgm:cxn modelId="{26F19AAE-7B07-4D8F-A252-A8EDE1CF1CAF}" type="presParOf" srcId="{CAF18761-AF53-48B5-994B-443B74E5639A}" destId="{22D05142-AFF1-419B-8670-D1B264CEA445}" srcOrd="0" destOrd="0" presId="urn:microsoft.com/office/officeart/2005/8/layout/hierarchy2"/>
    <dgm:cxn modelId="{F08FCCB5-1E1A-440D-8D69-F3D861779CAC}" type="presParOf" srcId="{CAF18761-AF53-48B5-994B-443B74E5639A}" destId="{63576BEA-1C42-49FA-96D8-238D78850AE7}" srcOrd="1" destOrd="0" presId="urn:microsoft.com/office/officeart/2005/8/layout/hierarchy2"/>
    <dgm:cxn modelId="{00AF3303-7EC9-4945-B335-BC7CD7064FA1}" type="presParOf" srcId="{B4AD66CE-8FBC-428C-92D1-31A65D38399A}" destId="{81044263-6F6E-4314-9C6A-E921DA35B870}" srcOrd="4" destOrd="0" presId="urn:microsoft.com/office/officeart/2005/8/layout/hierarchy2"/>
    <dgm:cxn modelId="{F3562184-9EDE-48F7-AFCB-14AF48ADE820}" type="presParOf" srcId="{81044263-6F6E-4314-9C6A-E921DA35B870}" destId="{85D97145-01F7-4E36-BCBF-A7AB5C01D525}" srcOrd="0" destOrd="0" presId="urn:microsoft.com/office/officeart/2005/8/layout/hierarchy2"/>
    <dgm:cxn modelId="{DC46E380-B704-47F7-8376-F2A3B6C91C47}" type="presParOf" srcId="{B4AD66CE-8FBC-428C-92D1-31A65D38399A}" destId="{B53DE2C5-6823-427C-BFB0-75724F8DC358}" srcOrd="5" destOrd="0" presId="urn:microsoft.com/office/officeart/2005/8/layout/hierarchy2"/>
    <dgm:cxn modelId="{F0C7B844-0BA4-4737-9262-B34D01796315}" type="presParOf" srcId="{B53DE2C5-6823-427C-BFB0-75724F8DC358}" destId="{BE54B314-2CA4-46B7-8533-ECE5A06E1566}" srcOrd="0" destOrd="0" presId="urn:microsoft.com/office/officeart/2005/8/layout/hierarchy2"/>
    <dgm:cxn modelId="{05F446E8-309F-425A-8A5A-6A8BB4C66D08}" type="presParOf" srcId="{B53DE2C5-6823-427C-BFB0-75724F8DC358}" destId="{9D60D7DE-F7F9-4959-A9C4-EE02445F0B72}" srcOrd="1" destOrd="0" presId="urn:microsoft.com/office/officeart/2005/8/layout/hierarchy2"/>
    <dgm:cxn modelId="{668D1670-91E7-41BA-87A9-52522BA04668}" type="presParOf" srcId="{FA147ADC-9048-4C38-8089-35D83CCE7A88}" destId="{097F04F9-F4D2-4C58-A0BF-62B4E636A03A}" srcOrd="4" destOrd="0" presId="urn:microsoft.com/office/officeart/2005/8/layout/hierarchy2"/>
    <dgm:cxn modelId="{C70656B3-049B-43BA-8CD7-59331F762648}" type="presParOf" srcId="{097F04F9-F4D2-4C58-A0BF-62B4E636A03A}" destId="{021DED77-AF0D-4A65-9A27-EC514C61C43A}" srcOrd="0" destOrd="0" presId="urn:microsoft.com/office/officeart/2005/8/layout/hierarchy2"/>
    <dgm:cxn modelId="{622E0B14-3FF3-4AB3-B1F5-981A65407FF9}" type="presParOf" srcId="{FA147ADC-9048-4C38-8089-35D83CCE7A88}" destId="{BB7E70AF-0904-4F77-89C1-A44815099872}" srcOrd="5" destOrd="0" presId="urn:microsoft.com/office/officeart/2005/8/layout/hierarchy2"/>
    <dgm:cxn modelId="{F4FA6DDD-0C1D-446B-A3F9-1134BFF55311}" type="presParOf" srcId="{BB7E70AF-0904-4F77-89C1-A44815099872}" destId="{C5A8175D-A66C-4ED1-A68C-E2EE177DDAF9}" srcOrd="0" destOrd="0" presId="urn:microsoft.com/office/officeart/2005/8/layout/hierarchy2"/>
    <dgm:cxn modelId="{CE4A6ECB-C2CF-4223-BAD7-DB9A47829830}" type="presParOf" srcId="{BB7E70AF-0904-4F77-89C1-A44815099872}" destId="{A138CE54-5E72-4BD9-B8CF-F987D72E9649}" srcOrd="1" destOrd="0" presId="urn:microsoft.com/office/officeart/2005/8/layout/hierarchy2"/>
  </dgm:cxnLst>
  <dgm:bg/>
  <dgm:whole>
    <a:ln w="38100"/>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2E867-530E-44F7-BFFF-B09DB97E2C44}">
      <dsp:nvSpPr>
        <dsp:cNvPr id="0" name=""/>
        <dsp:cNvSpPr/>
      </dsp:nvSpPr>
      <dsp:spPr>
        <a:xfrm>
          <a:off x="10027" y="2568019"/>
          <a:ext cx="3126097" cy="1847609"/>
        </a:xfrm>
        <a:prstGeom prst="roundRect">
          <a:avLst>
            <a:gd name="adj" fmla="val 10000"/>
          </a:avLst>
        </a:prstGeom>
        <a:solidFill>
          <a:srgbClr val="92D050"/>
        </a:solidFill>
        <a:ln w="57150">
          <a:solidFill>
            <a:schemeClr val="bg1"/>
          </a:solid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altLang="en-US" sz="4000" b="1" kern="1200" dirty="0" err="1">
              <a:solidFill>
                <a:schemeClr val="bg1"/>
              </a:solidFill>
              <a:latin typeface="Arial" panose="020B0604020202020204" pitchFamily="34" charset="0"/>
              <a:cs typeface="Arial" panose="020B0604020202020204" pitchFamily="34" charset="0"/>
            </a:rPr>
            <a:t>Cấu</a:t>
          </a:r>
          <a:r>
            <a:rPr lang="en-US" altLang="en-US" sz="4000" b="1" kern="1200" dirty="0">
              <a:solidFill>
                <a:schemeClr val="bg1"/>
              </a:solidFill>
              <a:latin typeface="Arial" panose="020B0604020202020204" pitchFamily="34" charset="0"/>
              <a:cs typeface="Arial" panose="020B0604020202020204" pitchFamily="34" charset="0"/>
            </a:rPr>
            <a:t> </a:t>
          </a:r>
          <a:r>
            <a:rPr lang="en-US" altLang="en-US" sz="4000" b="1" kern="1200" dirty="0" err="1">
              <a:solidFill>
                <a:schemeClr val="bg1"/>
              </a:solidFill>
              <a:latin typeface="Arial" panose="020B0604020202020204" pitchFamily="34" charset="0"/>
              <a:cs typeface="Arial" panose="020B0604020202020204" pitchFamily="34" charset="0"/>
            </a:rPr>
            <a:t>tạo</a:t>
          </a:r>
          <a:r>
            <a:rPr lang="en-US" altLang="en-US" sz="4000" b="1" kern="1200" dirty="0">
              <a:solidFill>
                <a:schemeClr val="bg1"/>
              </a:solidFill>
              <a:latin typeface="Arial" panose="020B0604020202020204" pitchFamily="34" charset="0"/>
              <a:cs typeface="Arial" panose="020B0604020202020204" pitchFamily="34" charset="0"/>
            </a:rPr>
            <a:t> </a:t>
          </a:r>
          <a:r>
            <a:rPr lang="en-US" altLang="en-US" sz="4000" b="1" kern="1200" dirty="0" err="1">
              <a:solidFill>
                <a:schemeClr val="bg1"/>
              </a:solidFill>
              <a:latin typeface="Arial" panose="020B0604020202020204" pitchFamily="34" charset="0"/>
              <a:cs typeface="Arial" panose="020B0604020202020204" pitchFamily="34" charset="0"/>
            </a:rPr>
            <a:t>bài</a:t>
          </a:r>
          <a:r>
            <a:rPr lang="en-US" altLang="en-US" sz="4000" b="1" kern="1200" dirty="0">
              <a:solidFill>
                <a:schemeClr val="bg1"/>
              </a:solidFill>
              <a:latin typeface="Arial" panose="020B0604020202020204" pitchFamily="34" charset="0"/>
              <a:cs typeface="Arial" panose="020B0604020202020204" pitchFamily="34" charset="0"/>
            </a:rPr>
            <a:t> </a:t>
          </a:r>
          <a:r>
            <a:rPr lang="en-US" altLang="en-US" sz="4000" b="1" kern="1200" dirty="0" err="1">
              <a:solidFill>
                <a:schemeClr val="bg1"/>
              </a:solidFill>
              <a:latin typeface="Arial" panose="020B0604020202020204" pitchFamily="34" charset="0"/>
              <a:cs typeface="Arial" panose="020B0604020202020204" pitchFamily="34" charset="0"/>
            </a:rPr>
            <a:t>văn</a:t>
          </a:r>
          <a:r>
            <a:rPr lang="en-US" altLang="en-US" sz="4000" b="1" kern="1200" dirty="0">
              <a:solidFill>
                <a:schemeClr val="bg1"/>
              </a:solidFill>
              <a:latin typeface="Arial" panose="020B0604020202020204" pitchFamily="34" charset="0"/>
              <a:cs typeface="Arial" panose="020B0604020202020204" pitchFamily="34" charset="0"/>
            </a:rPr>
            <a:t> </a:t>
          </a:r>
          <a:r>
            <a:rPr lang="en-US" altLang="en-US" sz="4000" b="1" kern="1200" dirty="0" err="1">
              <a:solidFill>
                <a:schemeClr val="bg1"/>
              </a:solidFill>
              <a:latin typeface="Arial" panose="020B0604020202020204" pitchFamily="34" charset="0"/>
              <a:cs typeface="Arial" panose="020B0604020202020204" pitchFamily="34" charset="0"/>
            </a:rPr>
            <a:t>miêu</a:t>
          </a:r>
          <a:r>
            <a:rPr lang="en-US" altLang="en-US" sz="4000" b="1" kern="1200" dirty="0">
              <a:solidFill>
                <a:schemeClr val="bg1"/>
              </a:solidFill>
              <a:latin typeface="Arial" panose="020B0604020202020204" pitchFamily="34" charset="0"/>
              <a:cs typeface="Arial" panose="020B0604020202020204" pitchFamily="34" charset="0"/>
            </a:rPr>
            <a:t> </a:t>
          </a:r>
          <a:r>
            <a:rPr lang="en-US" altLang="en-US" sz="4000" b="1" kern="1200" dirty="0" err="1">
              <a:solidFill>
                <a:schemeClr val="bg1"/>
              </a:solidFill>
              <a:latin typeface="Arial" panose="020B0604020202020204" pitchFamily="34" charset="0"/>
              <a:cs typeface="Arial" panose="020B0604020202020204" pitchFamily="34" charset="0"/>
            </a:rPr>
            <a:t>tả</a:t>
          </a:r>
          <a:r>
            <a:rPr lang="en-US" altLang="en-US" sz="4000" b="1" kern="1200" dirty="0">
              <a:solidFill>
                <a:schemeClr val="bg1"/>
              </a:solidFill>
              <a:latin typeface="Arial" panose="020B0604020202020204" pitchFamily="34" charset="0"/>
              <a:cs typeface="Arial" panose="020B0604020202020204" pitchFamily="34" charset="0"/>
            </a:rPr>
            <a:t> </a:t>
          </a:r>
          <a:r>
            <a:rPr lang="en-US" altLang="en-US" sz="4000" b="1" kern="1200" dirty="0" err="1">
              <a:solidFill>
                <a:schemeClr val="bg1"/>
              </a:solidFill>
              <a:latin typeface="Arial" panose="020B0604020202020204" pitchFamily="34" charset="0"/>
              <a:cs typeface="Arial" panose="020B0604020202020204" pitchFamily="34" charset="0"/>
            </a:rPr>
            <a:t>đồ</a:t>
          </a:r>
          <a:r>
            <a:rPr lang="en-US" altLang="en-US" sz="4000" b="1" kern="1200" dirty="0">
              <a:solidFill>
                <a:schemeClr val="bg1"/>
              </a:solidFill>
              <a:latin typeface="Arial" panose="020B0604020202020204" pitchFamily="34" charset="0"/>
              <a:cs typeface="Arial" panose="020B0604020202020204" pitchFamily="34" charset="0"/>
            </a:rPr>
            <a:t> </a:t>
          </a:r>
          <a:r>
            <a:rPr lang="en-US" altLang="en-US" sz="4000" b="1" kern="1200" dirty="0" err="1">
              <a:solidFill>
                <a:schemeClr val="bg1"/>
              </a:solidFill>
              <a:latin typeface="Arial" panose="020B0604020202020204" pitchFamily="34" charset="0"/>
              <a:cs typeface="Arial" panose="020B0604020202020204" pitchFamily="34" charset="0"/>
            </a:rPr>
            <a:t>vật</a:t>
          </a:r>
          <a:endParaRPr lang="en-US" sz="40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64142" y="2622134"/>
        <a:ext cx="3017867" cy="1739379"/>
      </dsp:txXfrm>
    </dsp:sp>
    <dsp:sp modelId="{FFAE815C-D83A-4AC4-B4B0-F45FDCB0B74E}">
      <dsp:nvSpPr>
        <dsp:cNvPr id="0" name=""/>
        <dsp:cNvSpPr/>
      </dsp:nvSpPr>
      <dsp:spPr>
        <a:xfrm rot="17500715">
          <a:off x="2395704" y="2385374"/>
          <a:ext cx="2348305" cy="30687"/>
        </a:xfrm>
        <a:custGeom>
          <a:avLst/>
          <a:gdLst/>
          <a:ahLst/>
          <a:cxnLst/>
          <a:rect l="0" t="0" r="0" b="0"/>
          <a:pathLst>
            <a:path>
              <a:moveTo>
                <a:pt x="0" y="15343"/>
              </a:moveTo>
              <a:lnTo>
                <a:pt x="2348305" y="15343"/>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511149" y="2342010"/>
        <a:ext cx="117415" cy="117415"/>
      </dsp:txXfrm>
    </dsp:sp>
    <dsp:sp modelId="{EE17D1C2-DD73-4425-8719-B48AD5F183EB}">
      <dsp:nvSpPr>
        <dsp:cNvPr id="0" name=""/>
        <dsp:cNvSpPr/>
      </dsp:nvSpPr>
      <dsp:spPr>
        <a:xfrm>
          <a:off x="4003588" y="767448"/>
          <a:ext cx="2168570" cy="1084328"/>
        </a:xfrm>
        <a:prstGeom prst="roundRect">
          <a:avLst>
            <a:gd name="adj" fmla="val 10000"/>
          </a:avLst>
        </a:prstGeom>
        <a:solidFill>
          <a:srgbClr val="FFC000"/>
        </a:solidFill>
        <a:ln w="57150">
          <a:solidFill>
            <a:schemeClr val="bg1"/>
          </a:solidFill>
        </a:ln>
        <a:effectLst/>
        <a:scene3d>
          <a:camera prst="orthographicFront"/>
          <a:lightRig rig="flat" dir="t"/>
        </a:scene3d>
        <a:sp3d prstMaterial="plastic">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Font typeface="Euclid Symbol" pitchFamily="18" charset="2"/>
            <a:buNone/>
          </a:pPr>
          <a:r>
            <a:rPr lang="en-US" sz="40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Mở</a:t>
          </a:r>
          <a:r>
            <a:rPr lang="en-US" sz="40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endParaRPr lang="en-US" sz="40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4035347" y="799207"/>
        <a:ext cx="2105052" cy="1020810"/>
      </dsp:txXfrm>
    </dsp:sp>
    <dsp:sp modelId="{B38F4AC6-A6C6-4CCE-A099-B89DF423E8D8}">
      <dsp:nvSpPr>
        <dsp:cNvPr id="0" name=""/>
        <dsp:cNvSpPr/>
      </dsp:nvSpPr>
      <dsp:spPr>
        <a:xfrm rot="19457599">
          <a:off x="6071747" y="982524"/>
          <a:ext cx="1068283" cy="30687"/>
        </a:xfrm>
        <a:custGeom>
          <a:avLst/>
          <a:gdLst/>
          <a:ahLst/>
          <a:cxnLst/>
          <a:rect l="0" t="0" r="0" b="0"/>
          <a:pathLst>
            <a:path>
              <a:moveTo>
                <a:pt x="0" y="15343"/>
              </a:moveTo>
              <a:lnTo>
                <a:pt x="1068283" y="15343"/>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79182" y="971161"/>
        <a:ext cx="53414" cy="53414"/>
      </dsp:txXfrm>
    </dsp:sp>
    <dsp:sp modelId="{F69673F1-F9FB-44EF-BD55-218DE633D824}">
      <dsp:nvSpPr>
        <dsp:cNvPr id="0" name=""/>
        <dsp:cNvSpPr/>
      </dsp:nvSpPr>
      <dsp:spPr>
        <a:xfrm>
          <a:off x="7039621" y="143959"/>
          <a:ext cx="3884671" cy="1084328"/>
        </a:xfrm>
        <a:prstGeom prst="roundRect">
          <a:avLst>
            <a:gd name="adj" fmla="val 10000"/>
          </a:avLst>
        </a:prstGeom>
        <a:solidFill>
          <a:srgbClr val="69B9D9"/>
        </a:solidFill>
        <a:ln w="57150">
          <a:solidFill>
            <a:schemeClr val="bg1"/>
          </a:solidFill>
        </a:ln>
        <a:effectLst/>
        <a:scene3d>
          <a:camera prst="orthographicFront"/>
          <a:lightRig rig="flat" dir="t"/>
        </a:scene3d>
        <a:sp3d prstMaterial="plastic">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Font typeface="Euclid Symbol" pitchFamily="18" charset="2"/>
            <a:buNone/>
          </a:pP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Mở</a:t>
          </a:r>
          <a:r>
            <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trực</a:t>
          </a:r>
          <a:r>
            <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tiếp</a:t>
          </a:r>
          <a:endPar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7071380" y="175718"/>
        <a:ext cx="3821153" cy="1020810"/>
      </dsp:txXfrm>
    </dsp:sp>
    <dsp:sp modelId="{19F14507-2EA2-40C2-A306-8051CFE16941}">
      <dsp:nvSpPr>
        <dsp:cNvPr id="0" name=""/>
        <dsp:cNvSpPr/>
      </dsp:nvSpPr>
      <dsp:spPr>
        <a:xfrm rot="2142401">
          <a:off x="6071747" y="1606013"/>
          <a:ext cx="1068283" cy="30687"/>
        </a:xfrm>
        <a:custGeom>
          <a:avLst/>
          <a:gdLst/>
          <a:ahLst/>
          <a:cxnLst/>
          <a:rect l="0" t="0" r="0" b="0"/>
          <a:pathLst>
            <a:path>
              <a:moveTo>
                <a:pt x="0" y="15343"/>
              </a:moveTo>
              <a:lnTo>
                <a:pt x="1068283" y="15343"/>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79182" y="1594650"/>
        <a:ext cx="53414" cy="53414"/>
      </dsp:txXfrm>
    </dsp:sp>
    <dsp:sp modelId="{7F67DBAC-E09E-41C0-908F-0D278887F63B}">
      <dsp:nvSpPr>
        <dsp:cNvPr id="0" name=""/>
        <dsp:cNvSpPr/>
      </dsp:nvSpPr>
      <dsp:spPr>
        <a:xfrm>
          <a:off x="7039621" y="1390937"/>
          <a:ext cx="3863072" cy="1084328"/>
        </a:xfrm>
        <a:prstGeom prst="roundRect">
          <a:avLst>
            <a:gd name="adj" fmla="val 10000"/>
          </a:avLst>
        </a:prstGeom>
        <a:solidFill>
          <a:srgbClr val="69B9D9"/>
        </a:solidFill>
        <a:ln w="57150">
          <a:solidFill>
            <a:schemeClr val="bg1"/>
          </a:solidFill>
        </a:ln>
        <a:effectLst/>
        <a:scene3d>
          <a:camera prst="orthographicFront"/>
          <a:lightRig rig="flat" dir="t"/>
        </a:scene3d>
        <a:sp3d prstMaterial="plastic">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Font typeface="Euclid Symbol" pitchFamily="18" charset="2"/>
            <a:buNone/>
          </a:pP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Mở</a:t>
          </a:r>
          <a:r>
            <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gián</a:t>
          </a:r>
          <a:r>
            <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tiếp</a:t>
          </a:r>
          <a:endPar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7071380" y="1422696"/>
        <a:ext cx="3799554" cy="1020810"/>
      </dsp:txXfrm>
    </dsp:sp>
    <dsp:sp modelId="{7D34E0F1-EB53-45F1-928D-649089C19330}">
      <dsp:nvSpPr>
        <dsp:cNvPr id="0" name=""/>
        <dsp:cNvSpPr/>
      </dsp:nvSpPr>
      <dsp:spPr>
        <a:xfrm rot="2829178">
          <a:off x="2932057" y="3944096"/>
          <a:ext cx="1275599" cy="30687"/>
        </a:xfrm>
        <a:custGeom>
          <a:avLst/>
          <a:gdLst/>
          <a:ahLst/>
          <a:cxnLst/>
          <a:rect l="0" t="0" r="0" b="0"/>
          <a:pathLst>
            <a:path>
              <a:moveTo>
                <a:pt x="0" y="15343"/>
              </a:moveTo>
              <a:lnTo>
                <a:pt x="1275599" y="15343"/>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7966" y="3927550"/>
        <a:ext cx="63779" cy="63779"/>
      </dsp:txXfrm>
    </dsp:sp>
    <dsp:sp modelId="{165D72C3-BC42-4C04-83D9-5BCAB71B1321}">
      <dsp:nvSpPr>
        <dsp:cNvPr id="0" name=""/>
        <dsp:cNvSpPr/>
      </dsp:nvSpPr>
      <dsp:spPr>
        <a:xfrm>
          <a:off x="4003588" y="3884893"/>
          <a:ext cx="2246294" cy="1084328"/>
        </a:xfrm>
        <a:prstGeom prst="roundRect">
          <a:avLst>
            <a:gd name="adj" fmla="val 10000"/>
          </a:avLst>
        </a:prstGeom>
        <a:solidFill>
          <a:srgbClr val="FFC000"/>
        </a:solidFill>
        <a:ln w="57150">
          <a:solidFill>
            <a:schemeClr val="bg1"/>
          </a:solidFill>
        </a:ln>
        <a:effectLst/>
        <a:scene3d>
          <a:camera prst="orthographicFront"/>
          <a:lightRig rig="flat" dir="t"/>
        </a:scene3d>
        <a:sp3d prstMaterial="plastic">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altLang="en-US" sz="40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Thân</a:t>
          </a:r>
          <a:r>
            <a:rPr lang="en-US" altLang="en-US" sz="40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endParaRPr lang="en-US" sz="40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4035347" y="3916652"/>
        <a:ext cx="2182776" cy="1020810"/>
      </dsp:txXfrm>
    </dsp:sp>
    <dsp:sp modelId="{1BB39230-CBA2-4F96-8308-D3E9A2A4AA8E}">
      <dsp:nvSpPr>
        <dsp:cNvPr id="0" name=""/>
        <dsp:cNvSpPr/>
      </dsp:nvSpPr>
      <dsp:spPr>
        <a:xfrm rot="18289469">
          <a:off x="5924100" y="3788224"/>
          <a:ext cx="1519027" cy="30687"/>
        </a:xfrm>
        <a:custGeom>
          <a:avLst/>
          <a:gdLst/>
          <a:ahLst/>
          <a:cxnLst/>
          <a:rect l="0" t="0" r="0" b="0"/>
          <a:pathLst>
            <a:path>
              <a:moveTo>
                <a:pt x="0" y="15343"/>
              </a:moveTo>
              <a:lnTo>
                <a:pt x="1519027" y="15343"/>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45638" y="3765592"/>
        <a:ext cx="75951" cy="75951"/>
      </dsp:txXfrm>
    </dsp:sp>
    <dsp:sp modelId="{5FE04CFF-3E18-47B8-AD1C-59562E1FA849}">
      <dsp:nvSpPr>
        <dsp:cNvPr id="0" name=""/>
        <dsp:cNvSpPr/>
      </dsp:nvSpPr>
      <dsp:spPr>
        <a:xfrm>
          <a:off x="7117345" y="2637915"/>
          <a:ext cx="3792894" cy="1084328"/>
        </a:xfrm>
        <a:prstGeom prst="roundRect">
          <a:avLst>
            <a:gd name="adj" fmla="val 10000"/>
          </a:avLst>
        </a:prstGeom>
        <a:solidFill>
          <a:srgbClr val="69B9D9"/>
        </a:solidFill>
        <a:ln w="57150">
          <a:solidFill>
            <a:schemeClr val="bg1"/>
          </a:solidFill>
        </a:ln>
        <a:effectLst/>
        <a:scene3d>
          <a:camera prst="orthographicFront"/>
          <a:lightRig rig="flat" dir="t"/>
        </a:scene3d>
        <a:sp3d prstMaterial="plastic">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Tả</a:t>
          </a:r>
          <a:r>
            <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bao</a:t>
          </a:r>
          <a:r>
            <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quát</a:t>
          </a:r>
          <a:endPar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7149104" y="2669674"/>
        <a:ext cx="3729376" cy="1020810"/>
      </dsp:txXfrm>
    </dsp:sp>
    <dsp:sp modelId="{32498A65-C5F0-4227-9238-743CD9710358}">
      <dsp:nvSpPr>
        <dsp:cNvPr id="0" name=""/>
        <dsp:cNvSpPr/>
      </dsp:nvSpPr>
      <dsp:spPr>
        <a:xfrm>
          <a:off x="6249883" y="4411713"/>
          <a:ext cx="867462" cy="30687"/>
        </a:xfrm>
        <a:custGeom>
          <a:avLst/>
          <a:gdLst/>
          <a:ahLst/>
          <a:cxnLst/>
          <a:rect l="0" t="0" r="0" b="0"/>
          <a:pathLst>
            <a:path>
              <a:moveTo>
                <a:pt x="0" y="15343"/>
              </a:moveTo>
              <a:lnTo>
                <a:pt x="867462" y="15343"/>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61927" y="4405370"/>
        <a:ext cx="43373" cy="43373"/>
      </dsp:txXfrm>
    </dsp:sp>
    <dsp:sp modelId="{22D05142-AFF1-419B-8670-D1B264CEA445}">
      <dsp:nvSpPr>
        <dsp:cNvPr id="0" name=""/>
        <dsp:cNvSpPr/>
      </dsp:nvSpPr>
      <dsp:spPr>
        <a:xfrm>
          <a:off x="7117345" y="3884893"/>
          <a:ext cx="3799053" cy="1084328"/>
        </a:xfrm>
        <a:prstGeom prst="roundRect">
          <a:avLst>
            <a:gd name="adj" fmla="val 10000"/>
          </a:avLst>
        </a:prstGeom>
        <a:solidFill>
          <a:srgbClr val="69B9D9"/>
        </a:solidFill>
        <a:ln w="57150">
          <a:solidFill>
            <a:schemeClr val="bg1"/>
          </a:solidFill>
        </a:ln>
        <a:effectLst/>
        <a:scene3d>
          <a:camera prst="orthographicFront"/>
          <a:lightRig rig="flat" dir="t"/>
        </a:scene3d>
        <a:sp3d prstMaterial="plastic">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Tả</a:t>
          </a:r>
          <a:r>
            <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chi </a:t>
          </a: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a:t>
          </a:r>
          <a:endPar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7149104" y="3916652"/>
        <a:ext cx="3735535" cy="1020810"/>
      </dsp:txXfrm>
    </dsp:sp>
    <dsp:sp modelId="{81044263-6F6E-4314-9C6A-E921DA35B870}">
      <dsp:nvSpPr>
        <dsp:cNvPr id="0" name=""/>
        <dsp:cNvSpPr/>
      </dsp:nvSpPr>
      <dsp:spPr>
        <a:xfrm rot="3310531">
          <a:off x="5924100" y="5035202"/>
          <a:ext cx="1519027" cy="30687"/>
        </a:xfrm>
        <a:custGeom>
          <a:avLst/>
          <a:gdLst/>
          <a:ahLst/>
          <a:cxnLst/>
          <a:rect l="0" t="0" r="0" b="0"/>
          <a:pathLst>
            <a:path>
              <a:moveTo>
                <a:pt x="0" y="15343"/>
              </a:moveTo>
              <a:lnTo>
                <a:pt x="1519027" y="15343"/>
              </a:lnTo>
            </a:path>
          </a:pathLst>
        </a:custGeom>
        <a:noFill/>
        <a:ln w="12700" cap="flat" cmpd="sng" algn="ctr">
          <a:solidFill>
            <a:schemeClr val="accent1">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45638" y="5012570"/>
        <a:ext cx="75951" cy="75951"/>
      </dsp:txXfrm>
    </dsp:sp>
    <dsp:sp modelId="{BE54B314-2CA4-46B7-8533-ECE5A06E1566}">
      <dsp:nvSpPr>
        <dsp:cNvPr id="0" name=""/>
        <dsp:cNvSpPr/>
      </dsp:nvSpPr>
      <dsp:spPr>
        <a:xfrm>
          <a:off x="7117345" y="5131870"/>
          <a:ext cx="3778733" cy="1084328"/>
        </a:xfrm>
        <a:prstGeom prst="roundRect">
          <a:avLst>
            <a:gd name="adj" fmla="val 10000"/>
          </a:avLst>
        </a:prstGeom>
        <a:solidFill>
          <a:srgbClr val="69B9D9"/>
        </a:solidFill>
        <a:ln w="57150">
          <a:solidFill>
            <a:schemeClr val="bg1"/>
          </a:solidFill>
        </a:ln>
        <a:effectLst/>
        <a:scene3d>
          <a:camera prst="orthographicFront"/>
          <a:lightRig rig="flat" dir="t"/>
        </a:scene3d>
        <a:sp3d prstMaterial="plastic">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Công</a:t>
          </a:r>
          <a:r>
            <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dụng</a:t>
          </a:r>
          <a:endParaRPr lang="en-US" sz="36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7149104" y="5163629"/>
        <a:ext cx="3715215" cy="1020810"/>
      </dsp:txXfrm>
    </dsp:sp>
    <dsp:sp modelId="{097F04F9-F4D2-4C58-A0BF-62B4E636A03A}">
      <dsp:nvSpPr>
        <dsp:cNvPr id="0" name=""/>
        <dsp:cNvSpPr/>
      </dsp:nvSpPr>
      <dsp:spPr>
        <a:xfrm rot="4099285">
          <a:off x="2395704" y="4567585"/>
          <a:ext cx="2348305" cy="30687"/>
        </a:xfrm>
        <a:custGeom>
          <a:avLst/>
          <a:gdLst/>
          <a:ahLst/>
          <a:cxnLst/>
          <a:rect l="0" t="0" r="0" b="0"/>
          <a:pathLst>
            <a:path>
              <a:moveTo>
                <a:pt x="0" y="15343"/>
              </a:moveTo>
              <a:lnTo>
                <a:pt x="2348305" y="15343"/>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511149" y="4524221"/>
        <a:ext cx="117415" cy="117415"/>
      </dsp:txXfrm>
    </dsp:sp>
    <dsp:sp modelId="{C5A8175D-A66C-4ED1-A68C-E2EE177DDAF9}">
      <dsp:nvSpPr>
        <dsp:cNvPr id="0" name=""/>
        <dsp:cNvSpPr/>
      </dsp:nvSpPr>
      <dsp:spPr>
        <a:xfrm>
          <a:off x="4003588" y="5131870"/>
          <a:ext cx="2246381" cy="1084328"/>
        </a:xfrm>
        <a:prstGeom prst="roundRect">
          <a:avLst>
            <a:gd name="adj" fmla="val 10000"/>
          </a:avLst>
        </a:prstGeom>
        <a:solidFill>
          <a:srgbClr val="FFC000"/>
        </a:solidFill>
        <a:ln w="57150">
          <a:solidFill>
            <a:schemeClr val="bg1"/>
          </a:solidFill>
        </a:ln>
        <a:effectLst/>
        <a:scene3d>
          <a:camera prst="orthographicFront"/>
          <a:lightRig rig="flat" dir="t"/>
        </a:scene3d>
        <a:sp3d prstMaterial="plastic">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ClrTx/>
            <a:buSzTx/>
            <a:buFont typeface="Euclid Symbol" pitchFamily="18" charset="2"/>
            <a:buNone/>
          </a:pPr>
          <a:r>
            <a:rPr lang="en-US" sz="40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Kết</a:t>
          </a:r>
          <a:r>
            <a:rPr lang="en-US" sz="40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kern="12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endParaRPr lang="en-US" sz="40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4035347" y="5163629"/>
        <a:ext cx="2182863" cy="10208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DBB44D-A90B-46A8-8A61-3C7B350FDCF4}"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DD608-71A8-4374-B637-1374677CD2C7}" type="slidenum">
              <a:rPr lang="en-US" smtClean="0"/>
              <a:t>‹#›</a:t>
            </a:fld>
            <a:endParaRPr lang="en-US"/>
          </a:p>
        </p:txBody>
      </p:sp>
    </p:spTree>
    <p:extLst>
      <p:ext uri="{BB962C8B-B14F-4D97-AF65-F5344CB8AC3E}">
        <p14:creationId xmlns:p14="http://schemas.microsoft.com/office/powerpoint/2010/main" val="1233385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1</a:t>
            </a:fld>
            <a:endParaRPr lang="zh-CN" altLang="en-US">
              <a:solidFill>
                <a:prstClr val="black"/>
              </a:solidFill>
              <a:latin typeface="等线"/>
            </a:endParaRPr>
          </a:p>
        </p:txBody>
      </p:sp>
    </p:spTree>
    <p:extLst>
      <p:ext uri="{BB962C8B-B14F-4D97-AF65-F5344CB8AC3E}">
        <p14:creationId xmlns:p14="http://schemas.microsoft.com/office/powerpoint/2010/main" val="311801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10</a:t>
            </a:fld>
            <a:endParaRPr lang="zh-CN" altLang="en-US">
              <a:solidFill>
                <a:prstClr val="black"/>
              </a:solidFill>
              <a:latin typeface="等线"/>
            </a:endParaRPr>
          </a:p>
        </p:txBody>
      </p:sp>
    </p:spTree>
    <p:extLst>
      <p:ext uri="{BB962C8B-B14F-4D97-AF65-F5344CB8AC3E}">
        <p14:creationId xmlns:p14="http://schemas.microsoft.com/office/powerpoint/2010/main" val="1650607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14</a:t>
            </a:fld>
            <a:endParaRPr lang="zh-CN" altLang="en-US">
              <a:solidFill>
                <a:prstClr val="black"/>
              </a:solidFill>
              <a:latin typeface="等线"/>
            </a:endParaRPr>
          </a:p>
        </p:txBody>
      </p:sp>
    </p:spTree>
    <p:extLst>
      <p:ext uri="{BB962C8B-B14F-4D97-AF65-F5344CB8AC3E}">
        <p14:creationId xmlns:p14="http://schemas.microsoft.com/office/powerpoint/2010/main" val="3728773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15</a:t>
            </a:fld>
            <a:endParaRPr lang="zh-CN" altLang="en-US">
              <a:solidFill>
                <a:prstClr val="black"/>
              </a:solidFill>
              <a:latin typeface="等线"/>
            </a:endParaRPr>
          </a:p>
        </p:txBody>
      </p:sp>
    </p:spTree>
    <p:extLst>
      <p:ext uri="{BB962C8B-B14F-4D97-AF65-F5344CB8AC3E}">
        <p14:creationId xmlns:p14="http://schemas.microsoft.com/office/powerpoint/2010/main" val="232589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16</a:t>
            </a:fld>
            <a:endParaRPr lang="zh-CN" altLang="en-US">
              <a:solidFill>
                <a:prstClr val="black"/>
              </a:solidFill>
              <a:latin typeface="等线"/>
            </a:endParaRPr>
          </a:p>
        </p:txBody>
      </p:sp>
    </p:spTree>
    <p:extLst>
      <p:ext uri="{BB962C8B-B14F-4D97-AF65-F5344CB8AC3E}">
        <p14:creationId xmlns:p14="http://schemas.microsoft.com/office/powerpoint/2010/main" val="4014533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2</a:t>
            </a:fld>
            <a:endParaRPr lang="zh-CN" altLang="en-US">
              <a:solidFill>
                <a:prstClr val="black"/>
              </a:solidFill>
              <a:latin typeface="等线"/>
            </a:endParaRPr>
          </a:p>
        </p:txBody>
      </p:sp>
    </p:spTree>
    <p:extLst>
      <p:ext uri="{BB962C8B-B14F-4D97-AF65-F5344CB8AC3E}">
        <p14:creationId xmlns:p14="http://schemas.microsoft.com/office/powerpoint/2010/main" val="306657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3</a:t>
            </a:fld>
            <a:endParaRPr lang="zh-CN" altLang="en-US">
              <a:solidFill>
                <a:prstClr val="black"/>
              </a:solidFill>
              <a:latin typeface="等线"/>
            </a:endParaRPr>
          </a:p>
        </p:txBody>
      </p:sp>
    </p:spTree>
    <p:extLst>
      <p:ext uri="{BB962C8B-B14F-4D97-AF65-F5344CB8AC3E}">
        <p14:creationId xmlns:p14="http://schemas.microsoft.com/office/powerpoint/2010/main" val="2642132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4</a:t>
            </a:fld>
            <a:endParaRPr lang="zh-CN" altLang="en-US">
              <a:solidFill>
                <a:prstClr val="black"/>
              </a:solidFill>
              <a:latin typeface="等线"/>
            </a:endParaRPr>
          </a:p>
        </p:txBody>
      </p:sp>
    </p:spTree>
    <p:extLst>
      <p:ext uri="{BB962C8B-B14F-4D97-AF65-F5344CB8AC3E}">
        <p14:creationId xmlns:p14="http://schemas.microsoft.com/office/powerpoint/2010/main" val="3476677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5</a:t>
            </a:fld>
            <a:endParaRPr lang="zh-CN" altLang="en-US">
              <a:solidFill>
                <a:prstClr val="black"/>
              </a:solidFill>
              <a:latin typeface="等线"/>
            </a:endParaRPr>
          </a:p>
        </p:txBody>
      </p:sp>
    </p:spTree>
    <p:extLst>
      <p:ext uri="{BB962C8B-B14F-4D97-AF65-F5344CB8AC3E}">
        <p14:creationId xmlns:p14="http://schemas.microsoft.com/office/powerpoint/2010/main" val="3508685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6</a:t>
            </a:fld>
            <a:endParaRPr lang="zh-CN" altLang="en-US">
              <a:solidFill>
                <a:prstClr val="black"/>
              </a:solidFill>
              <a:latin typeface="等线"/>
            </a:endParaRPr>
          </a:p>
        </p:txBody>
      </p:sp>
    </p:spTree>
    <p:extLst>
      <p:ext uri="{BB962C8B-B14F-4D97-AF65-F5344CB8AC3E}">
        <p14:creationId xmlns:p14="http://schemas.microsoft.com/office/powerpoint/2010/main" val="1041904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7</a:t>
            </a:fld>
            <a:endParaRPr lang="zh-CN" altLang="en-US">
              <a:solidFill>
                <a:prstClr val="black"/>
              </a:solidFill>
              <a:latin typeface="等线"/>
            </a:endParaRPr>
          </a:p>
        </p:txBody>
      </p:sp>
    </p:spTree>
    <p:extLst>
      <p:ext uri="{BB962C8B-B14F-4D97-AF65-F5344CB8AC3E}">
        <p14:creationId xmlns:p14="http://schemas.microsoft.com/office/powerpoint/2010/main" val="3096939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8</a:t>
            </a:fld>
            <a:endParaRPr lang="zh-CN" altLang="en-US">
              <a:solidFill>
                <a:prstClr val="black"/>
              </a:solidFill>
              <a:latin typeface="等线"/>
            </a:endParaRPr>
          </a:p>
        </p:txBody>
      </p:sp>
    </p:spTree>
    <p:extLst>
      <p:ext uri="{BB962C8B-B14F-4D97-AF65-F5344CB8AC3E}">
        <p14:creationId xmlns:p14="http://schemas.microsoft.com/office/powerpoint/2010/main" val="2317740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solidFill>
                  <a:prstClr val="black"/>
                </a:solidFill>
                <a:latin typeface="等线"/>
              </a:rPr>
              <a:pPr/>
              <a:t>9</a:t>
            </a:fld>
            <a:endParaRPr lang="zh-CN" altLang="en-US">
              <a:solidFill>
                <a:prstClr val="black"/>
              </a:solidFill>
              <a:latin typeface="等线"/>
            </a:endParaRPr>
          </a:p>
        </p:txBody>
      </p:sp>
    </p:spTree>
    <p:extLst>
      <p:ext uri="{BB962C8B-B14F-4D97-AF65-F5344CB8AC3E}">
        <p14:creationId xmlns:p14="http://schemas.microsoft.com/office/powerpoint/2010/main" val="4051973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15BF-8206-492B-97EA-F9CC3752A9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7C86C1-B16E-4B3D-9569-5A9F13ABEF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8EEB16-C9A8-4C8B-A6C1-EAD429D6462B}"/>
              </a:ext>
            </a:extLst>
          </p:cNvPr>
          <p:cNvSpPr>
            <a:spLocks noGrp="1"/>
          </p:cNvSpPr>
          <p:nvPr>
            <p:ph type="dt" sz="half" idx="10"/>
          </p:nvPr>
        </p:nvSpPr>
        <p:spPr/>
        <p:txBody>
          <a:bodyPr/>
          <a:lstStyle/>
          <a:p>
            <a:fld id="{6A93BE08-C2B1-4D23-B948-071487AA1603}" type="datetimeFigureOut">
              <a:rPr lang="en-US" smtClean="0"/>
              <a:t>1/19/2022</a:t>
            </a:fld>
            <a:endParaRPr lang="en-US"/>
          </a:p>
        </p:txBody>
      </p:sp>
      <p:sp>
        <p:nvSpPr>
          <p:cNvPr id="5" name="Footer Placeholder 4">
            <a:extLst>
              <a:ext uri="{FF2B5EF4-FFF2-40B4-BE49-F238E27FC236}">
                <a16:creationId xmlns:a16="http://schemas.microsoft.com/office/drawing/2014/main" id="{C2D84CAF-3F76-4D48-8C2D-9E813C4F6F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62BDB6-D227-43CE-9AEF-2AFE86614DC3}"/>
              </a:ext>
            </a:extLst>
          </p:cNvPr>
          <p:cNvSpPr>
            <a:spLocks noGrp="1"/>
          </p:cNvSpPr>
          <p:nvPr>
            <p:ph type="sldNum" sz="quarter" idx="12"/>
          </p:nvPr>
        </p:nvSpPr>
        <p:spPr/>
        <p:txBody>
          <a:bodyPr/>
          <a:lstStyle/>
          <a:p>
            <a:fld id="{5F632826-2C9F-4121-B9FE-6C9390A7A818}" type="slidenum">
              <a:rPr lang="en-US" smtClean="0"/>
              <a:t>‹#›</a:t>
            </a:fld>
            <a:endParaRPr lang="en-US"/>
          </a:p>
        </p:txBody>
      </p:sp>
    </p:spTree>
    <p:extLst>
      <p:ext uri="{BB962C8B-B14F-4D97-AF65-F5344CB8AC3E}">
        <p14:creationId xmlns:p14="http://schemas.microsoft.com/office/powerpoint/2010/main" val="1350309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18404-0FF6-4A52-B24A-7849D0B6DC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03C6C1-09C3-4267-980A-D0C2C85585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8DF56-22BD-48CD-870A-BD9847876399}"/>
              </a:ext>
            </a:extLst>
          </p:cNvPr>
          <p:cNvSpPr>
            <a:spLocks noGrp="1"/>
          </p:cNvSpPr>
          <p:nvPr>
            <p:ph type="dt" sz="half" idx="10"/>
          </p:nvPr>
        </p:nvSpPr>
        <p:spPr/>
        <p:txBody>
          <a:bodyPr/>
          <a:lstStyle/>
          <a:p>
            <a:fld id="{6A93BE08-C2B1-4D23-B948-071487AA1603}" type="datetimeFigureOut">
              <a:rPr lang="en-US" smtClean="0"/>
              <a:t>1/19/2022</a:t>
            </a:fld>
            <a:endParaRPr lang="en-US"/>
          </a:p>
        </p:txBody>
      </p:sp>
      <p:sp>
        <p:nvSpPr>
          <p:cNvPr id="5" name="Footer Placeholder 4">
            <a:extLst>
              <a:ext uri="{FF2B5EF4-FFF2-40B4-BE49-F238E27FC236}">
                <a16:creationId xmlns:a16="http://schemas.microsoft.com/office/drawing/2014/main" id="{A95B9BA1-DC79-432F-B597-9177DAB94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9D93B-FB4E-4576-A16F-1E7374391293}"/>
              </a:ext>
            </a:extLst>
          </p:cNvPr>
          <p:cNvSpPr>
            <a:spLocks noGrp="1"/>
          </p:cNvSpPr>
          <p:nvPr>
            <p:ph type="sldNum" sz="quarter" idx="12"/>
          </p:nvPr>
        </p:nvSpPr>
        <p:spPr/>
        <p:txBody>
          <a:bodyPr/>
          <a:lstStyle/>
          <a:p>
            <a:fld id="{5F632826-2C9F-4121-B9FE-6C9390A7A818}" type="slidenum">
              <a:rPr lang="en-US" smtClean="0"/>
              <a:t>‹#›</a:t>
            </a:fld>
            <a:endParaRPr lang="en-US"/>
          </a:p>
        </p:txBody>
      </p:sp>
    </p:spTree>
    <p:extLst>
      <p:ext uri="{BB962C8B-B14F-4D97-AF65-F5344CB8AC3E}">
        <p14:creationId xmlns:p14="http://schemas.microsoft.com/office/powerpoint/2010/main" val="371963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8CA05-3806-4CBF-B50B-A949A95993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F3CA6C-0EAB-4A5D-B84F-E64045221B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A20803-9B7B-42CC-A5CD-376C2DAEF32C}"/>
              </a:ext>
            </a:extLst>
          </p:cNvPr>
          <p:cNvSpPr>
            <a:spLocks noGrp="1"/>
          </p:cNvSpPr>
          <p:nvPr>
            <p:ph type="dt" sz="half" idx="10"/>
          </p:nvPr>
        </p:nvSpPr>
        <p:spPr/>
        <p:txBody>
          <a:bodyPr/>
          <a:lstStyle/>
          <a:p>
            <a:fld id="{6A93BE08-C2B1-4D23-B948-071487AA1603}" type="datetimeFigureOut">
              <a:rPr lang="en-US" smtClean="0"/>
              <a:t>1/19/2022</a:t>
            </a:fld>
            <a:endParaRPr lang="en-US"/>
          </a:p>
        </p:txBody>
      </p:sp>
      <p:sp>
        <p:nvSpPr>
          <p:cNvPr id="5" name="Footer Placeholder 4">
            <a:extLst>
              <a:ext uri="{FF2B5EF4-FFF2-40B4-BE49-F238E27FC236}">
                <a16:creationId xmlns:a16="http://schemas.microsoft.com/office/drawing/2014/main" id="{C22DFA5F-A4D3-40BE-B9F0-FF21BA62B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7D2D25-3965-4182-A6F9-35A1837379AE}"/>
              </a:ext>
            </a:extLst>
          </p:cNvPr>
          <p:cNvSpPr>
            <a:spLocks noGrp="1"/>
          </p:cNvSpPr>
          <p:nvPr>
            <p:ph type="sldNum" sz="quarter" idx="12"/>
          </p:nvPr>
        </p:nvSpPr>
        <p:spPr/>
        <p:txBody>
          <a:bodyPr/>
          <a:lstStyle/>
          <a:p>
            <a:fld id="{5F632826-2C9F-4121-B9FE-6C9390A7A818}" type="slidenum">
              <a:rPr lang="en-US" smtClean="0"/>
              <a:t>‹#›</a:t>
            </a:fld>
            <a:endParaRPr lang="en-US"/>
          </a:p>
        </p:txBody>
      </p:sp>
    </p:spTree>
    <p:extLst>
      <p:ext uri="{BB962C8B-B14F-4D97-AF65-F5344CB8AC3E}">
        <p14:creationId xmlns:p14="http://schemas.microsoft.com/office/powerpoint/2010/main" val="3538489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091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67BB-5059-4E62-9927-2265A5CB6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15BAE5-9C50-4619-AE38-1A4CBADE2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26E6F-96F3-454B-B5F7-DC93B3A0402E}"/>
              </a:ext>
            </a:extLst>
          </p:cNvPr>
          <p:cNvSpPr>
            <a:spLocks noGrp="1"/>
          </p:cNvSpPr>
          <p:nvPr>
            <p:ph type="dt" sz="half" idx="10"/>
          </p:nvPr>
        </p:nvSpPr>
        <p:spPr/>
        <p:txBody>
          <a:bodyPr/>
          <a:lstStyle/>
          <a:p>
            <a:fld id="{6A93BE08-C2B1-4D23-B948-071487AA1603}" type="datetimeFigureOut">
              <a:rPr lang="en-US" smtClean="0"/>
              <a:t>1/19/2022</a:t>
            </a:fld>
            <a:endParaRPr lang="en-US"/>
          </a:p>
        </p:txBody>
      </p:sp>
      <p:sp>
        <p:nvSpPr>
          <p:cNvPr id="5" name="Footer Placeholder 4">
            <a:extLst>
              <a:ext uri="{FF2B5EF4-FFF2-40B4-BE49-F238E27FC236}">
                <a16:creationId xmlns:a16="http://schemas.microsoft.com/office/drawing/2014/main" id="{552D866F-BFD7-4205-BA1E-E45FD2379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68548-3692-445A-9D1D-AEB28B74A473}"/>
              </a:ext>
            </a:extLst>
          </p:cNvPr>
          <p:cNvSpPr>
            <a:spLocks noGrp="1"/>
          </p:cNvSpPr>
          <p:nvPr>
            <p:ph type="sldNum" sz="quarter" idx="12"/>
          </p:nvPr>
        </p:nvSpPr>
        <p:spPr/>
        <p:txBody>
          <a:bodyPr/>
          <a:lstStyle/>
          <a:p>
            <a:fld id="{5F632826-2C9F-4121-B9FE-6C9390A7A818}" type="slidenum">
              <a:rPr lang="en-US" smtClean="0"/>
              <a:t>‹#›</a:t>
            </a:fld>
            <a:endParaRPr lang="en-US"/>
          </a:p>
        </p:txBody>
      </p:sp>
    </p:spTree>
    <p:extLst>
      <p:ext uri="{BB962C8B-B14F-4D97-AF65-F5344CB8AC3E}">
        <p14:creationId xmlns:p14="http://schemas.microsoft.com/office/powerpoint/2010/main" val="331906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A8982-3865-4759-9B85-590E352F4C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A8A87B-6F8B-4CF7-9A5B-4A52259C4F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5C8B13-6D5F-46F9-96A7-D549B3F34C2F}"/>
              </a:ext>
            </a:extLst>
          </p:cNvPr>
          <p:cNvSpPr>
            <a:spLocks noGrp="1"/>
          </p:cNvSpPr>
          <p:nvPr>
            <p:ph type="dt" sz="half" idx="10"/>
          </p:nvPr>
        </p:nvSpPr>
        <p:spPr/>
        <p:txBody>
          <a:bodyPr/>
          <a:lstStyle/>
          <a:p>
            <a:fld id="{6A93BE08-C2B1-4D23-B948-071487AA1603}" type="datetimeFigureOut">
              <a:rPr lang="en-US" smtClean="0"/>
              <a:t>1/19/2022</a:t>
            </a:fld>
            <a:endParaRPr lang="en-US"/>
          </a:p>
        </p:txBody>
      </p:sp>
      <p:sp>
        <p:nvSpPr>
          <p:cNvPr id="5" name="Footer Placeholder 4">
            <a:extLst>
              <a:ext uri="{FF2B5EF4-FFF2-40B4-BE49-F238E27FC236}">
                <a16:creationId xmlns:a16="http://schemas.microsoft.com/office/drawing/2014/main" id="{7C34F495-104B-44B5-BD4C-247C7DB38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7980D-4C48-4C76-9F5B-56E9AE8071AA}"/>
              </a:ext>
            </a:extLst>
          </p:cNvPr>
          <p:cNvSpPr>
            <a:spLocks noGrp="1"/>
          </p:cNvSpPr>
          <p:nvPr>
            <p:ph type="sldNum" sz="quarter" idx="12"/>
          </p:nvPr>
        </p:nvSpPr>
        <p:spPr/>
        <p:txBody>
          <a:bodyPr/>
          <a:lstStyle/>
          <a:p>
            <a:fld id="{5F632826-2C9F-4121-B9FE-6C9390A7A818}" type="slidenum">
              <a:rPr lang="en-US" smtClean="0"/>
              <a:t>‹#›</a:t>
            </a:fld>
            <a:endParaRPr lang="en-US"/>
          </a:p>
        </p:txBody>
      </p:sp>
    </p:spTree>
    <p:extLst>
      <p:ext uri="{BB962C8B-B14F-4D97-AF65-F5344CB8AC3E}">
        <p14:creationId xmlns:p14="http://schemas.microsoft.com/office/powerpoint/2010/main" val="150380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66B19-D6DC-445D-B84F-5E10B89503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69CC99-33EB-4079-A8CD-4DE960F3F3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7409CB-D05A-492A-B598-FCCB327699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F8EC51-0A9A-4CFB-8B1E-10D26EAD4643}"/>
              </a:ext>
            </a:extLst>
          </p:cNvPr>
          <p:cNvSpPr>
            <a:spLocks noGrp="1"/>
          </p:cNvSpPr>
          <p:nvPr>
            <p:ph type="dt" sz="half" idx="10"/>
          </p:nvPr>
        </p:nvSpPr>
        <p:spPr/>
        <p:txBody>
          <a:bodyPr/>
          <a:lstStyle/>
          <a:p>
            <a:fld id="{6A93BE08-C2B1-4D23-B948-071487AA1603}" type="datetimeFigureOut">
              <a:rPr lang="en-US" smtClean="0"/>
              <a:t>1/19/2022</a:t>
            </a:fld>
            <a:endParaRPr lang="en-US"/>
          </a:p>
        </p:txBody>
      </p:sp>
      <p:sp>
        <p:nvSpPr>
          <p:cNvPr id="6" name="Footer Placeholder 5">
            <a:extLst>
              <a:ext uri="{FF2B5EF4-FFF2-40B4-BE49-F238E27FC236}">
                <a16:creationId xmlns:a16="http://schemas.microsoft.com/office/drawing/2014/main" id="{0F2D5C1E-E9C3-4AED-96FB-4CB466EFD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91F336-5175-4D26-9E8C-BFCE09FA8B3B}"/>
              </a:ext>
            </a:extLst>
          </p:cNvPr>
          <p:cNvSpPr>
            <a:spLocks noGrp="1"/>
          </p:cNvSpPr>
          <p:nvPr>
            <p:ph type="sldNum" sz="quarter" idx="12"/>
          </p:nvPr>
        </p:nvSpPr>
        <p:spPr/>
        <p:txBody>
          <a:bodyPr/>
          <a:lstStyle/>
          <a:p>
            <a:fld id="{5F632826-2C9F-4121-B9FE-6C9390A7A818}" type="slidenum">
              <a:rPr lang="en-US" smtClean="0"/>
              <a:t>‹#›</a:t>
            </a:fld>
            <a:endParaRPr lang="en-US"/>
          </a:p>
        </p:txBody>
      </p:sp>
    </p:spTree>
    <p:extLst>
      <p:ext uri="{BB962C8B-B14F-4D97-AF65-F5344CB8AC3E}">
        <p14:creationId xmlns:p14="http://schemas.microsoft.com/office/powerpoint/2010/main" val="157376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DFA8F-592D-449B-B887-D905A481FC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199F47-7B0B-4DF0-BD22-AC5E48C20F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930C99-1D0C-4BC3-BB63-56F05AB3A2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ABEBB0-CC20-4C08-BA74-105D752BE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B6D26D-4CA5-477E-8867-79FAF8DD5F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89C40C-B23E-45D1-AD04-9478775EB5D3}"/>
              </a:ext>
            </a:extLst>
          </p:cNvPr>
          <p:cNvSpPr>
            <a:spLocks noGrp="1"/>
          </p:cNvSpPr>
          <p:nvPr>
            <p:ph type="dt" sz="half" idx="10"/>
          </p:nvPr>
        </p:nvSpPr>
        <p:spPr/>
        <p:txBody>
          <a:bodyPr/>
          <a:lstStyle/>
          <a:p>
            <a:fld id="{6A93BE08-C2B1-4D23-B948-071487AA1603}" type="datetimeFigureOut">
              <a:rPr lang="en-US" smtClean="0"/>
              <a:t>1/19/2022</a:t>
            </a:fld>
            <a:endParaRPr lang="en-US"/>
          </a:p>
        </p:txBody>
      </p:sp>
      <p:sp>
        <p:nvSpPr>
          <p:cNvPr id="8" name="Footer Placeholder 7">
            <a:extLst>
              <a:ext uri="{FF2B5EF4-FFF2-40B4-BE49-F238E27FC236}">
                <a16:creationId xmlns:a16="http://schemas.microsoft.com/office/drawing/2014/main" id="{647C7CE2-07C9-45D6-9B77-58B4837F47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851317-EAA6-48C5-AFD1-4A7A9A99AA4F}"/>
              </a:ext>
            </a:extLst>
          </p:cNvPr>
          <p:cNvSpPr>
            <a:spLocks noGrp="1"/>
          </p:cNvSpPr>
          <p:nvPr>
            <p:ph type="sldNum" sz="quarter" idx="12"/>
          </p:nvPr>
        </p:nvSpPr>
        <p:spPr/>
        <p:txBody>
          <a:bodyPr/>
          <a:lstStyle/>
          <a:p>
            <a:fld id="{5F632826-2C9F-4121-B9FE-6C9390A7A818}" type="slidenum">
              <a:rPr lang="en-US" smtClean="0"/>
              <a:t>‹#›</a:t>
            </a:fld>
            <a:endParaRPr lang="en-US"/>
          </a:p>
        </p:txBody>
      </p:sp>
    </p:spTree>
    <p:extLst>
      <p:ext uri="{BB962C8B-B14F-4D97-AF65-F5344CB8AC3E}">
        <p14:creationId xmlns:p14="http://schemas.microsoft.com/office/powerpoint/2010/main" val="4190795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F92F2-22EE-4DAF-91AD-BF2D8C8050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CA293C-0B7A-4047-A387-757E29432732}"/>
              </a:ext>
            </a:extLst>
          </p:cNvPr>
          <p:cNvSpPr>
            <a:spLocks noGrp="1"/>
          </p:cNvSpPr>
          <p:nvPr>
            <p:ph type="dt" sz="half" idx="10"/>
          </p:nvPr>
        </p:nvSpPr>
        <p:spPr/>
        <p:txBody>
          <a:bodyPr/>
          <a:lstStyle/>
          <a:p>
            <a:fld id="{6A93BE08-C2B1-4D23-B948-071487AA1603}" type="datetimeFigureOut">
              <a:rPr lang="en-US" smtClean="0"/>
              <a:t>1/19/2022</a:t>
            </a:fld>
            <a:endParaRPr lang="en-US"/>
          </a:p>
        </p:txBody>
      </p:sp>
      <p:sp>
        <p:nvSpPr>
          <p:cNvPr id="4" name="Footer Placeholder 3">
            <a:extLst>
              <a:ext uri="{FF2B5EF4-FFF2-40B4-BE49-F238E27FC236}">
                <a16:creationId xmlns:a16="http://schemas.microsoft.com/office/drawing/2014/main" id="{BE122358-0B29-43FB-A09F-1B81CD9EB7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E3BAE1-4576-4853-8D7A-15FEEF012133}"/>
              </a:ext>
            </a:extLst>
          </p:cNvPr>
          <p:cNvSpPr>
            <a:spLocks noGrp="1"/>
          </p:cNvSpPr>
          <p:nvPr>
            <p:ph type="sldNum" sz="quarter" idx="12"/>
          </p:nvPr>
        </p:nvSpPr>
        <p:spPr/>
        <p:txBody>
          <a:bodyPr/>
          <a:lstStyle/>
          <a:p>
            <a:fld id="{5F632826-2C9F-4121-B9FE-6C9390A7A818}" type="slidenum">
              <a:rPr lang="en-US" smtClean="0"/>
              <a:t>‹#›</a:t>
            </a:fld>
            <a:endParaRPr lang="en-US"/>
          </a:p>
        </p:txBody>
      </p:sp>
    </p:spTree>
    <p:extLst>
      <p:ext uri="{BB962C8B-B14F-4D97-AF65-F5344CB8AC3E}">
        <p14:creationId xmlns:p14="http://schemas.microsoft.com/office/powerpoint/2010/main" val="227428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ED77D5-E4B4-45D5-BA7A-F86D02E9E359}"/>
              </a:ext>
            </a:extLst>
          </p:cNvPr>
          <p:cNvSpPr>
            <a:spLocks noGrp="1"/>
          </p:cNvSpPr>
          <p:nvPr>
            <p:ph type="dt" sz="half" idx="10"/>
          </p:nvPr>
        </p:nvSpPr>
        <p:spPr/>
        <p:txBody>
          <a:bodyPr/>
          <a:lstStyle/>
          <a:p>
            <a:fld id="{6A93BE08-C2B1-4D23-B948-071487AA1603}" type="datetimeFigureOut">
              <a:rPr lang="en-US" smtClean="0"/>
              <a:t>1/19/2022</a:t>
            </a:fld>
            <a:endParaRPr lang="en-US"/>
          </a:p>
        </p:txBody>
      </p:sp>
      <p:sp>
        <p:nvSpPr>
          <p:cNvPr id="3" name="Footer Placeholder 2">
            <a:extLst>
              <a:ext uri="{FF2B5EF4-FFF2-40B4-BE49-F238E27FC236}">
                <a16:creationId xmlns:a16="http://schemas.microsoft.com/office/drawing/2014/main" id="{683EFD47-009F-450E-8E3B-417E5CE57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EAB63B-6294-446D-8444-CC53B7C58CDD}"/>
              </a:ext>
            </a:extLst>
          </p:cNvPr>
          <p:cNvSpPr>
            <a:spLocks noGrp="1"/>
          </p:cNvSpPr>
          <p:nvPr>
            <p:ph type="sldNum" sz="quarter" idx="12"/>
          </p:nvPr>
        </p:nvSpPr>
        <p:spPr/>
        <p:txBody>
          <a:bodyPr/>
          <a:lstStyle/>
          <a:p>
            <a:fld id="{5F632826-2C9F-4121-B9FE-6C9390A7A818}" type="slidenum">
              <a:rPr lang="en-US" smtClean="0"/>
              <a:t>‹#›</a:t>
            </a:fld>
            <a:endParaRPr lang="en-US"/>
          </a:p>
        </p:txBody>
      </p:sp>
    </p:spTree>
    <p:extLst>
      <p:ext uri="{BB962C8B-B14F-4D97-AF65-F5344CB8AC3E}">
        <p14:creationId xmlns:p14="http://schemas.microsoft.com/office/powerpoint/2010/main" val="177643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5B6F-5BAD-404D-B732-3BF5C0DE5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6386B7-CA9D-46AE-935C-37517A0C3D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12EC5E-BCCC-40FA-B762-D48C6534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B78B1-0498-4E2A-9004-6A689FF406F1}"/>
              </a:ext>
            </a:extLst>
          </p:cNvPr>
          <p:cNvSpPr>
            <a:spLocks noGrp="1"/>
          </p:cNvSpPr>
          <p:nvPr>
            <p:ph type="dt" sz="half" idx="10"/>
          </p:nvPr>
        </p:nvSpPr>
        <p:spPr/>
        <p:txBody>
          <a:bodyPr/>
          <a:lstStyle/>
          <a:p>
            <a:fld id="{6A93BE08-C2B1-4D23-B948-071487AA1603}" type="datetimeFigureOut">
              <a:rPr lang="en-US" smtClean="0"/>
              <a:t>1/19/2022</a:t>
            </a:fld>
            <a:endParaRPr lang="en-US"/>
          </a:p>
        </p:txBody>
      </p:sp>
      <p:sp>
        <p:nvSpPr>
          <p:cNvPr id="6" name="Footer Placeholder 5">
            <a:extLst>
              <a:ext uri="{FF2B5EF4-FFF2-40B4-BE49-F238E27FC236}">
                <a16:creationId xmlns:a16="http://schemas.microsoft.com/office/drawing/2014/main" id="{EAF8DC7E-EBE6-4565-B28F-08B1E9D15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4445A7-D59C-4029-B680-7E9346D8B025}"/>
              </a:ext>
            </a:extLst>
          </p:cNvPr>
          <p:cNvSpPr>
            <a:spLocks noGrp="1"/>
          </p:cNvSpPr>
          <p:nvPr>
            <p:ph type="sldNum" sz="quarter" idx="12"/>
          </p:nvPr>
        </p:nvSpPr>
        <p:spPr/>
        <p:txBody>
          <a:bodyPr/>
          <a:lstStyle/>
          <a:p>
            <a:fld id="{5F632826-2C9F-4121-B9FE-6C9390A7A818}" type="slidenum">
              <a:rPr lang="en-US" smtClean="0"/>
              <a:t>‹#›</a:t>
            </a:fld>
            <a:endParaRPr lang="en-US"/>
          </a:p>
        </p:txBody>
      </p:sp>
    </p:spTree>
    <p:extLst>
      <p:ext uri="{BB962C8B-B14F-4D97-AF65-F5344CB8AC3E}">
        <p14:creationId xmlns:p14="http://schemas.microsoft.com/office/powerpoint/2010/main" val="1364561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AADE-26F9-4946-B658-E77940329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81E29-80FD-4E70-BE56-816CAD439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80D557-89BC-4856-B88B-48752BEDC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B849B0-ADC5-4AF1-901A-E86BD1432B16}"/>
              </a:ext>
            </a:extLst>
          </p:cNvPr>
          <p:cNvSpPr>
            <a:spLocks noGrp="1"/>
          </p:cNvSpPr>
          <p:nvPr>
            <p:ph type="dt" sz="half" idx="10"/>
          </p:nvPr>
        </p:nvSpPr>
        <p:spPr/>
        <p:txBody>
          <a:bodyPr/>
          <a:lstStyle/>
          <a:p>
            <a:fld id="{6A93BE08-C2B1-4D23-B948-071487AA1603}" type="datetimeFigureOut">
              <a:rPr lang="en-US" smtClean="0"/>
              <a:t>1/19/2022</a:t>
            </a:fld>
            <a:endParaRPr lang="en-US"/>
          </a:p>
        </p:txBody>
      </p:sp>
      <p:sp>
        <p:nvSpPr>
          <p:cNvPr id="6" name="Footer Placeholder 5">
            <a:extLst>
              <a:ext uri="{FF2B5EF4-FFF2-40B4-BE49-F238E27FC236}">
                <a16:creationId xmlns:a16="http://schemas.microsoft.com/office/drawing/2014/main" id="{D70EE621-DCAE-43F9-86F7-0899DEDD3E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BCCCD-ACDE-423B-B871-1FF0FB26351D}"/>
              </a:ext>
            </a:extLst>
          </p:cNvPr>
          <p:cNvSpPr>
            <a:spLocks noGrp="1"/>
          </p:cNvSpPr>
          <p:nvPr>
            <p:ph type="sldNum" sz="quarter" idx="12"/>
          </p:nvPr>
        </p:nvSpPr>
        <p:spPr/>
        <p:txBody>
          <a:bodyPr/>
          <a:lstStyle/>
          <a:p>
            <a:fld id="{5F632826-2C9F-4121-B9FE-6C9390A7A818}" type="slidenum">
              <a:rPr lang="en-US" smtClean="0"/>
              <a:t>‹#›</a:t>
            </a:fld>
            <a:endParaRPr lang="en-US"/>
          </a:p>
        </p:txBody>
      </p:sp>
    </p:spTree>
    <p:extLst>
      <p:ext uri="{BB962C8B-B14F-4D97-AF65-F5344CB8AC3E}">
        <p14:creationId xmlns:p14="http://schemas.microsoft.com/office/powerpoint/2010/main" val="263539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CE63F7-C4A3-4ADC-85B3-178C2205A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63D879-0848-4D5E-AC8C-C59CD49CCE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E0C9B-C86E-48A6-BFB2-19A2414083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3BE08-C2B1-4D23-B948-071487AA1603}" type="datetimeFigureOut">
              <a:rPr lang="en-US" smtClean="0"/>
              <a:t>1/19/2022</a:t>
            </a:fld>
            <a:endParaRPr lang="en-US"/>
          </a:p>
        </p:txBody>
      </p:sp>
      <p:sp>
        <p:nvSpPr>
          <p:cNvPr id="5" name="Footer Placeholder 4">
            <a:extLst>
              <a:ext uri="{FF2B5EF4-FFF2-40B4-BE49-F238E27FC236}">
                <a16:creationId xmlns:a16="http://schemas.microsoft.com/office/drawing/2014/main" id="{E4533607-32B5-4E1E-84CC-B67DA39C79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51C247-5926-41C5-B13B-40B6FAB706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632826-2C9F-4121-B9FE-6C9390A7A818}" type="slidenum">
              <a:rPr lang="en-US" smtClean="0"/>
              <a:t>‹#›</a:t>
            </a:fld>
            <a:endParaRPr lang="en-US"/>
          </a:p>
        </p:txBody>
      </p:sp>
    </p:spTree>
    <p:extLst>
      <p:ext uri="{BB962C8B-B14F-4D97-AF65-F5344CB8AC3E}">
        <p14:creationId xmlns:p14="http://schemas.microsoft.com/office/powerpoint/2010/main" val="891865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7.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41.png"/><Relationship Id="rId4" Type="http://schemas.openxmlformats.org/officeDocument/2006/relationships/image" Target="../media/image8.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5.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8.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8.png"/><Relationship Id="rId4" Type="http://schemas.openxmlformats.org/officeDocument/2006/relationships/diagramData" Target="../diagrams/data1.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8.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BE1C60CF-11D6-4292-ABC0-6E6979BC5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0069" y="3501266"/>
            <a:ext cx="4034028" cy="1093878"/>
          </a:xfrm>
          <a:prstGeom prst="rect">
            <a:avLst/>
          </a:prstGeom>
        </p:spPr>
      </p:pic>
      <p:pic>
        <p:nvPicPr>
          <p:cNvPr id="12" name="图片 11">
            <a:extLst>
              <a:ext uri="{FF2B5EF4-FFF2-40B4-BE49-F238E27FC236}">
                <a16:creationId xmlns:a16="http://schemas.microsoft.com/office/drawing/2014/main" id="{6851A9A0-D5EB-47E3-A902-EA3DA4E06E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91319" y="4411222"/>
            <a:ext cx="851025" cy="778599"/>
          </a:xfrm>
          <a:prstGeom prst="rect">
            <a:avLst/>
          </a:prstGeom>
        </p:spPr>
      </p:pic>
      <p:pic>
        <p:nvPicPr>
          <p:cNvPr id="13" name="图片 12">
            <a:extLst>
              <a:ext uri="{FF2B5EF4-FFF2-40B4-BE49-F238E27FC236}">
                <a16:creationId xmlns:a16="http://schemas.microsoft.com/office/drawing/2014/main" id="{AB1A5CA7-FAA6-4F24-B7A4-FD503EA1F4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95125" y="2206508"/>
            <a:ext cx="597528" cy="660903"/>
          </a:xfrm>
          <a:prstGeom prst="rect">
            <a:avLst/>
          </a:prstGeom>
        </p:spPr>
      </p:pic>
      <p:pic>
        <p:nvPicPr>
          <p:cNvPr id="14" name="图片 13">
            <a:extLst>
              <a:ext uri="{FF2B5EF4-FFF2-40B4-BE49-F238E27FC236}">
                <a16:creationId xmlns:a16="http://schemas.microsoft.com/office/drawing/2014/main" id="{9E5FFBA5-8D51-4593-A18D-2917A3B2A0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54320" y="1619185"/>
            <a:ext cx="1041149" cy="1039640"/>
          </a:xfrm>
          <a:prstGeom prst="rect">
            <a:avLst/>
          </a:prstGeom>
        </p:spPr>
      </p:pic>
      <p:sp>
        <p:nvSpPr>
          <p:cNvPr id="9" name="TextBox 8"/>
          <p:cNvSpPr txBox="1"/>
          <p:nvPr/>
        </p:nvSpPr>
        <p:spPr>
          <a:xfrm>
            <a:off x="6005682" y="3580225"/>
            <a:ext cx="3540843" cy="830997"/>
          </a:xfrm>
          <a:prstGeom prst="rect">
            <a:avLst/>
          </a:prstGeom>
          <a:noFill/>
        </p:spPr>
        <p:txBody>
          <a:bodyPr wrap="square" rtlCol="0">
            <a:spAutoFit/>
          </a:bodyPr>
          <a:lstStyle/>
          <a:p>
            <a:r>
              <a:rPr lang="en-US" sz="4800">
                <a:solidFill>
                  <a:srgbClr val="002060"/>
                </a:solidFill>
                <a:latin typeface="SVN-Motion Picture" panose="02040603050506020204" pitchFamily="18" charset="0"/>
              </a:rPr>
              <a:t>Kiểm tra viết</a:t>
            </a:r>
          </a:p>
        </p:txBody>
      </p:sp>
      <p:sp>
        <p:nvSpPr>
          <p:cNvPr id="10" name="TextBox 9"/>
          <p:cNvSpPr txBox="1"/>
          <p:nvPr/>
        </p:nvSpPr>
        <p:spPr>
          <a:xfrm>
            <a:off x="2764250" y="2359579"/>
            <a:ext cx="7282869" cy="1015663"/>
          </a:xfrm>
          <a:prstGeom prst="rect">
            <a:avLst/>
          </a:prstGeom>
          <a:noFill/>
        </p:spPr>
        <p:txBody>
          <a:bodyPr wrap="square" rtlCol="0">
            <a:spAutoFit/>
          </a:bodyPr>
          <a:lstStyle/>
          <a:p>
            <a:r>
              <a:rPr lang="en-US" sz="6000">
                <a:solidFill>
                  <a:srgbClr val="FF0066"/>
                </a:solidFill>
                <a:effectLst>
                  <a:outerShdw blurRad="50800" dist="38100" dir="5400000" algn="t" rotWithShape="0">
                    <a:prstClr val="black">
                      <a:alpha val="40000"/>
                    </a:prstClr>
                  </a:outerShdw>
                  <a:reflection blurRad="6350" stA="50000" endA="300" endPos="50000" dist="29997" dir="5400000" sy="-100000" algn="bl" rotWithShape="0"/>
                </a:effectLst>
                <a:latin typeface="UTM Ambrose" panose="02040603050506020204" pitchFamily="18" charset="0"/>
              </a:rPr>
              <a:t>MIÊU TẢ ĐỒ VẬT</a:t>
            </a:r>
          </a:p>
        </p:txBody>
      </p:sp>
      <p:pic>
        <p:nvPicPr>
          <p:cNvPr id="19" name="图片 30">
            <a:extLst>
              <a:ext uri="{FF2B5EF4-FFF2-40B4-BE49-F238E27FC236}">
                <a16:creationId xmlns:a16="http://schemas.microsoft.com/office/drawing/2014/main" id="{7508D405-7592-44E4-AA58-010E50FF12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5385" y="1193527"/>
            <a:ext cx="1762724" cy="1728076"/>
          </a:xfrm>
          <a:prstGeom prst="rect">
            <a:avLst/>
          </a:prstGeom>
        </p:spPr>
      </p:pic>
      <p:pic>
        <p:nvPicPr>
          <p:cNvPr id="20" name="图片 31">
            <a:extLst>
              <a:ext uri="{FF2B5EF4-FFF2-40B4-BE49-F238E27FC236}">
                <a16:creationId xmlns:a16="http://schemas.microsoft.com/office/drawing/2014/main" id="{DE237D94-9A78-43C4-9302-FE2B13C5096C}"/>
              </a:ext>
            </a:extLst>
          </p:cNvPr>
          <p:cNvPicPr>
            <a:picLocks noChangeAspect="1"/>
          </p:cNvPicPr>
          <p:nvPr/>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962884" y="322212"/>
            <a:ext cx="1658135" cy="1625543"/>
          </a:xfrm>
          <a:prstGeom prst="rect">
            <a:avLst/>
          </a:prstGeom>
        </p:spPr>
      </p:pic>
      <p:pic>
        <p:nvPicPr>
          <p:cNvPr id="22" name="图片 32">
            <a:extLst>
              <a:ext uri="{FF2B5EF4-FFF2-40B4-BE49-F238E27FC236}">
                <a16:creationId xmlns:a16="http://schemas.microsoft.com/office/drawing/2014/main" id="{9BB7629F-C54B-4ED5-AADA-6F3C63C1316C}"/>
              </a:ext>
            </a:extLst>
          </p:cNvPr>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361913" y="65339"/>
            <a:ext cx="1585000" cy="1553846"/>
          </a:xfrm>
          <a:prstGeom prst="rect">
            <a:avLst/>
          </a:prstGeom>
        </p:spPr>
      </p:pic>
      <p:sp>
        <p:nvSpPr>
          <p:cNvPr id="24" name="TextBox 23"/>
          <p:cNvSpPr txBox="1"/>
          <p:nvPr/>
        </p:nvSpPr>
        <p:spPr>
          <a:xfrm>
            <a:off x="1163230" y="1761695"/>
            <a:ext cx="1188198" cy="646331"/>
          </a:xfrm>
          <a:prstGeom prst="rect">
            <a:avLst/>
          </a:prstGeom>
          <a:noFill/>
        </p:spPr>
        <p:txBody>
          <a:bodyPr wrap="square" rtlCol="0">
            <a:spAutoFit/>
          </a:bodyPr>
          <a:lstStyle/>
          <a:p>
            <a:r>
              <a:rPr lang="en-US" sz="3600" b="1">
                <a:solidFill>
                  <a:srgbClr val="FFFF00"/>
                </a:solidFill>
                <a:effectLst>
                  <a:glow rad="139700">
                    <a:srgbClr val="ED7D31">
                      <a:satMod val="175000"/>
                      <a:alpha val="40000"/>
                    </a:srgbClr>
                  </a:glow>
                </a:effectLst>
                <a:latin typeface="UTM Wedding K&amp;T" panose="02040603050506020204" pitchFamily="18" charset="0"/>
              </a:rPr>
              <a:t>Tập </a:t>
            </a:r>
          </a:p>
        </p:txBody>
      </p:sp>
      <p:sp>
        <p:nvSpPr>
          <p:cNvPr id="25" name="TextBox 24"/>
          <p:cNvSpPr txBox="1"/>
          <p:nvPr/>
        </p:nvSpPr>
        <p:spPr>
          <a:xfrm>
            <a:off x="3363529" y="811271"/>
            <a:ext cx="1228366" cy="646331"/>
          </a:xfrm>
          <a:prstGeom prst="rect">
            <a:avLst/>
          </a:prstGeom>
          <a:noFill/>
        </p:spPr>
        <p:txBody>
          <a:bodyPr wrap="square" rtlCol="0">
            <a:spAutoFit/>
          </a:bodyPr>
          <a:lstStyle/>
          <a:p>
            <a:r>
              <a:rPr lang="en-US" sz="3600" b="1">
                <a:solidFill>
                  <a:srgbClr val="00B050"/>
                </a:solidFill>
                <a:effectLst>
                  <a:glow rad="101600">
                    <a:srgbClr val="FFC000">
                      <a:satMod val="175000"/>
                      <a:alpha val="40000"/>
                    </a:srgbClr>
                  </a:glow>
                </a:effectLst>
                <a:latin typeface="UTM Wedding K&amp;T" panose="02040603050506020204" pitchFamily="18" charset="0"/>
              </a:rPr>
              <a:t>Làm </a:t>
            </a:r>
            <a:endParaRPr lang="en-US" sz="3200" b="1">
              <a:solidFill>
                <a:srgbClr val="00B050"/>
              </a:solidFill>
              <a:effectLst>
                <a:glow rad="101600">
                  <a:srgbClr val="FFC000">
                    <a:satMod val="175000"/>
                    <a:alpha val="40000"/>
                  </a:srgbClr>
                </a:glow>
              </a:effectLst>
              <a:latin typeface="UTM Wedding K&amp;T" panose="02040603050506020204" pitchFamily="18" charset="0"/>
            </a:endParaRPr>
          </a:p>
        </p:txBody>
      </p:sp>
      <p:sp>
        <p:nvSpPr>
          <p:cNvPr id="26" name="TextBox 25"/>
          <p:cNvSpPr txBox="1"/>
          <p:nvPr/>
        </p:nvSpPr>
        <p:spPr>
          <a:xfrm>
            <a:off x="5673583" y="555625"/>
            <a:ext cx="1355017" cy="646331"/>
          </a:xfrm>
          <a:prstGeom prst="rect">
            <a:avLst/>
          </a:prstGeom>
          <a:noFill/>
        </p:spPr>
        <p:txBody>
          <a:bodyPr wrap="square" rtlCol="0">
            <a:spAutoFit/>
          </a:bodyPr>
          <a:lstStyle/>
          <a:p>
            <a:r>
              <a:rPr lang="en-US" sz="3600" b="1">
                <a:solidFill>
                  <a:srgbClr val="7030A0"/>
                </a:solidFill>
                <a:effectLst>
                  <a:glow rad="101600">
                    <a:srgbClr val="4472C4">
                      <a:satMod val="175000"/>
                      <a:alpha val="40000"/>
                    </a:srgbClr>
                  </a:glow>
                </a:effectLst>
                <a:latin typeface="UTM Wedding K&amp;T" panose="02040603050506020204" pitchFamily="18" charset="0"/>
              </a:rPr>
              <a:t>Văn </a:t>
            </a:r>
            <a:r>
              <a:rPr lang="en-US" sz="3600" b="1">
                <a:solidFill>
                  <a:srgbClr val="7030A0"/>
                </a:solidFill>
                <a:latin typeface="UTM Wedding K&amp;T" panose="02040603050506020204" pitchFamily="18" charset="0"/>
              </a:rPr>
              <a:t> </a:t>
            </a:r>
          </a:p>
        </p:txBody>
      </p:sp>
      <p:pic>
        <p:nvPicPr>
          <p:cNvPr id="27" name="图形 1">
            <a:extLst>
              <a:ext uri="{FF2B5EF4-FFF2-40B4-BE49-F238E27FC236}">
                <a16:creationId xmlns:a16="http://schemas.microsoft.com/office/drawing/2014/main" id="{9C50B401-0DBC-49C3-A124-D3481AAFAF1A}"/>
              </a:ext>
            </a:extLst>
          </p:cNvPr>
          <p:cNvPicPr>
            <a:picLocks noChangeAspect="1"/>
          </p:cNvPicPr>
          <p:nvPr/>
        </p:nvPicPr>
        <p:blipFill>
          <a:blip r:embed="rId8"/>
          <a:stretch>
            <a:fillRect/>
          </a:stretch>
        </p:blipFill>
        <p:spPr>
          <a:xfrm>
            <a:off x="10047119" y="-91224"/>
            <a:ext cx="2064012" cy="2379305"/>
          </a:xfrm>
          <a:prstGeom prst="rect">
            <a:avLst/>
          </a:prstGeom>
        </p:spPr>
      </p:pic>
      <p:pic>
        <p:nvPicPr>
          <p:cNvPr id="28" name="图形 6">
            <a:extLst>
              <a:ext uri="{FF2B5EF4-FFF2-40B4-BE49-F238E27FC236}">
                <a16:creationId xmlns:a16="http://schemas.microsoft.com/office/drawing/2014/main" id="{AF965989-A108-460E-ABBE-5370CE02D45D}"/>
              </a:ext>
            </a:extLst>
          </p:cNvPr>
          <p:cNvPicPr>
            <a:picLocks noChangeAspect="1"/>
          </p:cNvPicPr>
          <p:nvPr/>
        </p:nvPicPr>
        <p:blipFill>
          <a:blip r:embed="rId9"/>
          <a:stretch>
            <a:fillRect/>
          </a:stretch>
        </p:blipFill>
        <p:spPr>
          <a:xfrm>
            <a:off x="204787" y="128588"/>
            <a:ext cx="620713" cy="713966"/>
          </a:xfrm>
          <a:prstGeom prst="rect">
            <a:avLst/>
          </a:prstGeom>
        </p:spPr>
      </p:pic>
      <p:pic>
        <p:nvPicPr>
          <p:cNvPr id="29" name="图形 6">
            <a:extLst>
              <a:ext uri="{FF2B5EF4-FFF2-40B4-BE49-F238E27FC236}">
                <a16:creationId xmlns:a16="http://schemas.microsoft.com/office/drawing/2014/main" id="{AF965989-A108-460E-ABBE-5370CE02D45D}"/>
              </a:ext>
            </a:extLst>
          </p:cNvPr>
          <p:cNvPicPr>
            <a:picLocks noChangeAspect="1"/>
          </p:cNvPicPr>
          <p:nvPr/>
        </p:nvPicPr>
        <p:blipFill>
          <a:blip r:embed="rId9"/>
          <a:stretch>
            <a:fillRect/>
          </a:stretch>
        </p:blipFill>
        <p:spPr>
          <a:xfrm>
            <a:off x="3667355" y="4609003"/>
            <a:ext cx="620713" cy="713966"/>
          </a:xfrm>
          <a:prstGeom prst="rect">
            <a:avLst/>
          </a:prstGeom>
        </p:spPr>
      </p:pic>
      <p:pic>
        <p:nvPicPr>
          <p:cNvPr id="30" name="图形 6">
            <a:extLst>
              <a:ext uri="{FF2B5EF4-FFF2-40B4-BE49-F238E27FC236}">
                <a16:creationId xmlns:a16="http://schemas.microsoft.com/office/drawing/2014/main" id="{AF965989-A108-460E-ABBE-5370CE02D45D}"/>
              </a:ext>
            </a:extLst>
          </p:cNvPr>
          <p:cNvPicPr>
            <a:picLocks noChangeAspect="1"/>
          </p:cNvPicPr>
          <p:nvPr/>
        </p:nvPicPr>
        <p:blipFill>
          <a:blip r:embed="rId9"/>
          <a:stretch>
            <a:fillRect/>
          </a:stretch>
        </p:blipFill>
        <p:spPr>
          <a:xfrm>
            <a:off x="7452996" y="1703048"/>
            <a:ext cx="536457" cy="617052"/>
          </a:xfrm>
          <a:prstGeom prst="rect">
            <a:avLst/>
          </a:prstGeom>
        </p:spPr>
      </p:pic>
      <p:pic>
        <p:nvPicPr>
          <p:cNvPr id="32" name="图片 9">
            <a:extLst>
              <a:ext uri="{FF2B5EF4-FFF2-40B4-BE49-F238E27FC236}">
                <a16:creationId xmlns:a16="http://schemas.microsoft.com/office/drawing/2014/main" id="{88180475-A0CB-469E-8FD6-E0CEEA4981D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028600" y="4920750"/>
            <a:ext cx="735106" cy="576436"/>
          </a:xfrm>
          <a:prstGeom prst="rect">
            <a:avLst/>
          </a:prstGeom>
        </p:spPr>
      </p:pic>
      <p:pic>
        <p:nvPicPr>
          <p:cNvPr id="33" name="图片 12">
            <a:extLst>
              <a:ext uri="{FF2B5EF4-FFF2-40B4-BE49-F238E27FC236}">
                <a16:creationId xmlns:a16="http://schemas.microsoft.com/office/drawing/2014/main" id="{D3EAC1E3-3ABC-44EF-A894-B7219C13E3E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45008" y="3716628"/>
            <a:ext cx="1098177" cy="861139"/>
          </a:xfrm>
          <a:prstGeom prst="rect">
            <a:avLst/>
          </a:prstGeom>
        </p:spPr>
      </p:pic>
      <p:pic>
        <p:nvPicPr>
          <p:cNvPr id="34" name="图片 11">
            <a:extLst>
              <a:ext uri="{FF2B5EF4-FFF2-40B4-BE49-F238E27FC236}">
                <a16:creationId xmlns:a16="http://schemas.microsoft.com/office/drawing/2014/main" id="{6851A9A0-D5EB-47E3-A902-EA3DA4E06E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2938016" y="3341554"/>
            <a:ext cx="1350052" cy="1235157"/>
          </a:xfrm>
          <a:prstGeom prst="rect">
            <a:avLst/>
          </a:prstGeom>
        </p:spPr>
      </p:pic>
      <p:pic>
        <p:nvPicPr>
          <p:cNvPr id="35" name="图片 11">
            <a:extLst>
              <a:ext uri="{FF2B5EF4-FFF2-40B4-BE49-F238E27FC236}">
                <a16:creationId xmlns:a16="http://schemas.microsoft.com/office/drawing/2014/main" id="{6851A9A0-D5EB-47E3-A902-EA3DA4E06E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5342" y="4718587"/>
            <a:ext cx="851025" cy="778599"/>
          </a:xfrm>
          <a:prstGeom prst="rect">
            <a:avLst/>
          </a:prstGeom>
        </p:spPr>
      </p:pic>
    </p:spTree>
    <p:extLst>
      <p:ext uri="{BB962C8B-B14F-4D97-AF65-F5344CB8AC3E}">
        <p14:creationId xmlns:p14="http://schemas.microsoft.com/office/powerpoint/2010/main" val="2725081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0-#ppt_w/2"/>
                                          </p:val>
                                        </p:tav>
                                        <p:tav tm="100000">
                                          <p:val>
                                            <p:strVal val="#ppt_x"/>
                                          </p:val>
                                        </p:tav>
                                      </p:tavLst>
                                    </p:anim>
                                    <p:anim calcmode="lin" valueType="num">
                                      <p:cBhvr additive="base">
                                        <p:cTn id="8" dur="1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250" fill="hold"/>
                                        <p:tgtEl>
                                          <p:spTgt spid="12"/>
                                        </p:tgtEl>
                                        <p:attrNameLst>
                                          <p:attrName>ppt_x</p:attrName>
                                        </p:attrNameLst>
                                      </p:cBhvr>
                                      <p:tavLst>
                                        <p:tav tm="0">
                                          <p:val>
                                            <p:strVal val="1+#ppt_w/2"/>
                                          </p:val>
                                        </p:tav>
                                        <p:tav tm="100000">
                                          <p:val>
                                            <p:strVal val="#ppt_x"/>
                                          </p:val>
                                        </p:tav>
                                      </p:tavLst>
                                    </p:anim>
                                    <p:anim calcmode="lin" valueType="num">
                                      <p:cBhvr additive="base">
                                        <p:cTn id="16" dur="1250" fill="hold"/>
                                        <p:tgtEl>
                                          <p:spTgt spid="12"/>
                                        </p:tgtEl>
                                        <p:attrNameLst>
                                          <p:attrName>ppt_y</p:attrName>
                                        </p:attrNameLst>
                                      </p:cBhvr>
                                      <p:tavLst>
                                        <p:tav tm="0">
                                          <p:val>
                                            <p:strVal val="1+#ppt_h/2"/>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par>
                                <p:cTn id="26" presetID="31"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par>
                                <p:cTn id="32" presetID="3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ppt_w</p:attrName>
                                        </p:attrNameLst>
                                      </p:cBhvr>
                                      <p:tavLst>
                                        <p:tav tm="0">
                                          <p:val>
                                            <p:fltVal val="0"/>
                                          </p:val>
                                        </p:tav>
                                        <p:tav tm="100000">
                                          <p:val>
                                            <p:strVal val="#ppt_w"/>
                                          </p:val>
                                        </p:tav>
                                      </p:tavLst>
                                    </p:anim>
                                    <p:anim calcmode="lin" valueType="num">
                                      <p:cBhvr>
                                        <p:cTn id="35" dur="1000" fill="hold"/>
                                        <p:tgtEl>
                                          <p:spTgt spid="20"/>
                                        </p:tgtEl>
                                        <p:attrNameLst>
                                          <p:attrName>ppt_h</p:attrName>
                                        </p:attrNameLst>
                                      </p:cBhvr>
                                      <p:tavLst>
                                        <p:tav tm="0">
                                          <p:val>
                                            <p:fltVal val="0"/>
                                          </p:val>
                                        </p:tav>
                                        <p:tav tm="100000">
                                          <p:val>
                                            <p:strVal val="#ppt_h"/>
                                          </p:val>
                                        </p:tav>
                                      </p:tavLst>
                                    </p:anim>
                                    <p:anim calcmode="lin" valueType="num">
                                      <p:cBhvr>
                                        <p:cTn id="36" dur="1000" fill="hold"/>
                                        <p:tgtEl>
                                          <p:spTgt spid="20"/>
                                        </p:tgtEl>
                                        <p:attrNameLst>
                                          <p:attrName>style.rotation</p:attrName>
                                        </p:attrNameLst>
                                      </p:cBhvr>
                                      <p:tavLst>
                                        <p:tav tm="0">
                                          <p:val>
                                            <p:fltVal val="90"/>
                                          </p:val>
                                        </p:tav>
                                        <p:tav tm="100000">
                                          <p:val>
                                            <p:fltVal val="0"/>
                                          </p:val>
                                        </p:tav>
                                      </p:tavLst>
                                    </p:anim>
                                    <p:animEffect transition="in" filter="fade">
                                      <p:cBhvr>
                                        <p:cTn id="37" dur="1000"/>
                                        <p:tgtEl>
                                          <p:spTgt spid="20"/>
                                        </p:tgtEl>
                                      </p:cBhvr>
                                    </p:animEffect>
                                  </p:childTnLst>
                                </p:cTn>
                              </p:par>
                              <p:par>
                                <p:cTn id="38" presetID="31"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0" fill="hold"/>
                                        <p:tgtEl>
                                          <p:spTgt spid="22"/>
                                        </p:tgtEl>
                                        <p:attrNameLst>
                                          <p:attrName>ppt_w</p:attrName>
                                        </p:attrNameLst>
                                      </p:cBhvr>
                                      <p:tavLst>
                                        <p:tav tm="0">
                                          <p:val>
                                            <p:fltVal val="0"/>
                                          </p:val>
                                        </p:tav>
                                        <p:tav tm="100000">
                                          <p:val>
                                            <p:strVal val="#ppt_w"/>
                                          </p:val>
                                        </p:tav>
                                      </p:tavLst>
                                    </p:anim>
                                    <p:anim calcmode="lin" valueType="num">
                                      <p:cBhvr>
                                        <p:cTn id="41" dur="1000" fill="hold"/>
                                        <p:tgtEl>
                                          <p:spTgt spid="22"/>
                                        </p:tgtEl>
                                        <p:attrNameLst>
                                          <p:attrName>ppt_h</p:attrName>
                                        </p:attrNameLst>
                                      </p:cBhvr>
                                      <p:tavLst>
                                        <p:tav tm="0">
                                          <p:val>
                                            <p:fltVal val="0"/>
                                          </p:val>
                                        </p:tav>
                                        <p:tav tm="100000">
                                          <p:val>
                                            <p:strVal val="#ppt_h"/>
                                          </p:val>
                                        </p:tav>
                                      </p:tavLst>
                                    </p:anim>
                                    <p:anim calcmode="lin" valueType="num">
                                      <p:cBhvr>
                                        <p:cTn id="42" dur="1000" fill="hold"/>
                                        <p:tgtEl>
                                          <p:spTgt spid="22"/>
                                        </p:tgtEl>
                                        <p:attrNameLst>
                                          <p:attrName>style.rotation</p:attrName>
                                        </p:attrNameLst>
                                      </p:cBhvr>
                                      <p:tavLst>
                                        <p:tav tm="0">
                                          <p:val>
                                            <p:fltVal val="90"/>
                                          </p:val>
                                        </p:tav>
                                        <p:tav tm="100000">
                                          <p:val>
                                            <p:fltVal val="0"/>
                                          </p:val>
                                        </p:tav>
                                      </p:tavLst>
                                    </p:anim>
                                    <p:animEffect transition="in" filter="fade">
                                      <p:cBhvr>
                                        <p:cTn id="43" dur="1000"/>
                                        <p:tgtEl>
                                          <p:spTgt spid="2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par>
                                <p:cTn id="59" presetID="22" presetClass="entr" presetSubtype="4"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750"/>
                                        <p:tgtEl>
                                          <p:spTgt spid="27"/>
                                        </p:tgtEl>
                                      </p:cBhvr>
                                    </p:animEffect>
                                  </p:childTnLst>
                                </p:cTn>
                              </p:par>
                              <p:par>
                                <p:cTn id="62" presetID="2" presetClass="entr" presetSubtype="8"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750" fill="hold"/>
                                        <p:tgtEl>
                                          <p:spTgt spid="28"/>
                                        </p:tgtEl>
                                        <p:attrNameLst>
                                          <p:attrName>ppt_x</p:attrName>
                                        </p:attrNameLst>
                                      </p:cBhvr>
                                      <p:tavLst>
                                        <p:tav tm="0">
                                          <p:val>
                                            <p:strVal val="0-#ppt_w/2"/>
                                          </p:val>
                                        </p:tav>
                                        <p:tav tm="100000">
                                          <p:val>
                                            <p:strVal val="#ppt_x"/>
                                          </p:val>
                                        </p:tav>
                                      </p:tavLst>
                                    </p:anim>
                                    <p:anim calcmode="lin" valueType="num">
                                      <p:cBhvr additive="base">
                                        <p:cTn id="65" dur="750" fill="hold"/>
                                        <p:tgtEl>
                                          <p:spTgt spid="28"/>
                                        </p:tgtEl>
                                        <p:attrNameLst>
                                          <p:attrName>ppt_y</p:attrName>
                                        </p:attrNameLst>
                                      </p:cBhvr>
                                      <p:tavLst>
                                        <p:tav tm="0">
                                          <p:val>
                                            <p:strVal val="#ppt_y"/>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additive="base">
                                        <p:cTn id="68" dur="750" fill="hold"/>
                                        <p:tgtEl>
                                          <p:spTgt spid="29"/>
                                        </p:tgtEl>
                                        <p:attrNameLst>
                                          <p:attrName>ppt_x</p:attrName>
                                        </p:attrNameLst>
                                      </p:cBhvr>
                                      <p:tavLst>
                                        <p:tav tm="0">
                                          <p:val>
                                            <p:strVal val="0-#ppt_w/2"/>
                                          </p:val>
                                        </p:tav>
                                        <p:tav tm="100000">
                                          <p:val>
                                            <p:strVal val="#ppt_x"/>
                                          </p:val>
                                        </p:tav>
                                      </p:tavLst>
                                    </p:anim>
                                    <p:anim calcmode="lin" valueType="num">
                                      <p:cBhvr additive="base">
                                        <p:cTn id="69" dur="750" fill="hold"/>
                                        <p:tgtEl>
                                          <p:spTgt spid="29"/>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750" fill="hold"/>
                                        <p:tgtEl>
                                          <p:spTgt spid="30"/>
                                        </p:tgtEl>
                                        <p:attrNameLst>
                                          <p:attrName>ppt_x</p:attrName>
                                        </p:attrNameLst>
                                      </p:cBhvr>
                                      <p:tavLst>
                                        <p:tav tm="0">
                                          <p:val>
                                            <p:strVal val="0-#ppt_w/2"/>
                                          </p:val>
                                        </p:tav>
                                        <p:tav tm="100000">
                                          <p:val>
                                            <p:strVal val="#ppt_x"/>
                                          </p:val>
                                        </p:tav>
                                      </p:tavLst>
                                    </p:anim>
                                    <p:anim calcmode="lin" valueType="num">
                                      <p:cBhvr additive="base">
                                        <p:cTn id="73" dur="750" fill="hold"/>
                                        <p:tgtEl>
                                          <p:spTgt spid="30"/>
                                        </p:tgtEl>
                                        <p:attrNameLst>
                                          <p:attrName>ppt_y</p:attrName>
                                        </p:attrNameLst>
                                      </p:cBhvr>
                                      <p:tavLst>
                                        <p:tav tm="0">
                                          <p:val>
                                            <p:strVal val="#ppt_y"/>
                                          </p:val>
                                        </p:tav>
                                        <p:tav tm="100000">
                                          <p:val>
                                            <p:strVal val="#ppt_y"/>
                                          </p:val>
                                        </p:tav>
                                      </p:tavLst>
                                    </p:anim>
                                  </p:childTnLst>
                                </p:cTn>
                              </p:par>
                              <p:par>
                                <p:cTn id="74" presetID="26" presetClass="entr" presetSubtype="0"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down)">
                                      <p:cBhvr>
                                        <p:cTn id="76" dur="580">
                                          <p:stCondLst>
                                            <p:cond delay="0"/>
                                          </p:stCondLst>
                                        </p:cTn>
                                        <p:tgtEl>
                                          <p:spTgt spid="32"/>
                                        </p:tgtEl>
                                      </p:cBhvr>
                                    </p:animEffect>
                                    <p:anim calcmode="lin" valueType="num">
                                      <p:cBhvr>
                                        <p:cTn id="77"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82" dur="26">
                                          <p:stCondLst>
                                            <p:cond delay="650"/>
                                          </p:stCondLst>
                                        </p:cTn>
                                        <p:tgtEl>
                                          <p:spTgt spid="32"/>
                                        </p:tgtEl>
                                      </p:cBhvr>
                                      <p:to x="100000" y="60000"/>
                                    </p:animScale>
                                    <p:animScale>
                                      <p:cBhvr>
                                        <p:cTn id="83" dur="166" decel="50000">
                                          <p:stCondLst>
                                            <p:cond delay="676"/>
                                          </p:stCondLst>
                                        </p:cTn>
                                        <p:tgtEl>
                                          <p:spTgt spid="32"/>
                                        </p:tgtEl>
                                      </p:cBhvr>
                                      <p:to x="100000" y="100000"/>
                                    </p:animScale>
                                    <p:animScale>
                                      <p:cBhvr>
                                        <p:cTn id="84" dur="26">
                                          <p:stCondLst>
                                            <p:cond delay="1312"/>
                                          </p:stCondLst>
                                        </p:cTn>
                                        <p:tgtEl>
                                          <p:spTgt spid="32"/>
                                        </p:tgtEl>
                                      </p:cBhvr>
                                      <p:to x="100000" y="80000"/>
                                    </p:animScale>
                                    <p:animScale>
                                      <p:cBhvr>
                                        <p:cTn id="85" dur="166" decel="50000">
                                          <p:stCondLst>
                                            <p:cond delay="1338"/>
                                          </p:stCondLst>
                                        </p:cTn>
                                        <p:tgtEl>
                                          <p:spTgt spid="32"/>
                                        </p:tgtEl>
                                      </p:cBhvr>
                                      <p:to x="100000" y="100000"/>
                                    </p:animScale>
                                    <p:animScale>
                                      <p:cBhvr>
                                        <p:cTn id="86" dur="26">
                                          <p:stCondLst>
                                            <p:cond delay="1642"/>
                                          </p:stCondLst>
                                        </p:cTn>
                                        <p:tgtEl>
                                          <p:spTgt spid="32"/>
                                        </p:tgtEl>
                                      </p:cBhvr>
                                      <p:to x="100000" y="90000"/>
                                    </p:animScale>
                                    <p:animScale>
                                      <p:cBhvr>
                                        <p:cTn id="87" dur="166" decel="50000">
                                          <p:stCondLst>
                                            <p:cond delay="1668"/>
                                          </p:stCondLst>
                                        </p:cTn>
                                        <p:tgtEl>
                                          <p:spTgt spid="32"/>
                                        </p:tgtEl>
                                      </p:cBhvr>
                                      <p:to x="100000" y="100000"/>
                                    </p:animScale>
                                    <p:animScale>
                                      <p:cBhvr>
                                        <p:cTn id="88" dur="26">
                                          <p:stCondLst>
                                            <p:cond delay="1808"/>
                                          </p:stCondLst>
                                        </p:cTn>
                                        <p:tgtEl>
                                          <p:spTgt spid="32"/>
                                        </p:tgtEl>
                                      </p:cBhvr>
                                      <p:to x="100000" y="95000"/>
                                    </p:animScale>
                                    <p:animScale>
                                      <p:cBhvr>
                                        <p:cTn id="89" dur="166" decel="50000">
                                          <p:stCondLst>
                                            <p:cond delay="1834"/>
                                          </p:stCondLst>
                                        </p:cTn>
                                        <p:tgtEl>
                                          <p:spTgt spid="32"/>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wipe(down)">
                                      <p:cBhvr>
                                        <p:cTn id="92" dur="580">
                                          <p:stCondLst>
                                            <p:cond delay="0"/>
                                          </p:stCondLst>
                                        </p:cTn>
                                        <p:tgtEl>
                                          <p:spTgt spid="33"/>
                                        </p:tgtEl>
                                      </p:cBhvr>
                                    </p:animEffect>
                                    <p:anim calcmode="lin" valueType="num">
                                      <p:cBhvr>
                                        <p:cTn id="9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98" dur="26">
                                          <p:stCondLst>
                                            <p:cond delay="650"/>
                                          </p:stCondLst>
                                        </p:cTn>
                                        <p:tgtEl>
                                          <p:spTgt spid="33"/>
                                        </p:tgtEl>
                                      </p:cBhvr>
                                      <p:to x="100000" y="60000"/>
                                    </p:animScale>
                                    <p:animScale>
                                      <p:cBhvr>
                                        <p:cTn id="99" dur="166" decel="50000">
                                          <p:stCondLst>
                                            <p:cond delay="676"/>
                                          </p:stCondLst>
                                        </p:cTn>
                                        <p:tgtEl>
                                          <p:spTgt spid="33"/>
                                        </p:tgtEl>
                                      </p:cBhvr>
                                      <p:to x="100000" y="100000"/>
                                    </p:animScale>
                                    <p:animScale>
                                      <p:cBhvr>
                                        <p:cTn id="100" dur="26">
                                          <p:stCondLst>
                                            <p:cond delay="1312"/>
                                          </p:stCondLst>
                                        </p:cTn>
                                        <p:tgtEl>
                                          <p:spTgt spid="33"/>
                                        </p:tgtEl>
                                      </p:cBhvr>
                                      <p:to x="100000" y="80000"/>
                                    </p:animScale>
                                    <p:animScale>
                                      <p:cBhvr>
                                        <p:cTn id="101" dur="166" decel="50000">
                                          <p:stCondLst>
                                            <p:cond delay="1338"/>
                                          </p:stCondLst>
                                        </p:cTn>
                                        <p:tgtEl>
                                          <p:spTgt spid="33"/>
                                        </p:tgtEl>
                                      </p:cBhvr>
                                      <p:to x="100000" y="100000"/>
                                    </p:animScale>
                                    <p:animScale>
                                      <p:cBhvr>
                                        <p:cTn id="102" dur="26">
                                          <p:stCondLst>
                                            <p:cond delay="1642"/>
                                          </p:stCondLst>
                                        </p:cTn>
                                        <p:tgtEl>
                                          <p:spTgt spid="33"/>
                                        </p:tgtEl>
                                      </p:cBhvr>
                                      <p:to x="100000" y="90000"/>
                                    </p:animScale>
                                    <p:animScale>
                                      <p:cBhvr>
                                        <p:cTn id="103" dur="166" decel="50000">
                                          <p:stCondLst>
                                            <p:cond delay="1668"/>
                                          </p:stCondLst>
                                        </p:cTn>
                                        <p:tgtEl>
                                          <p:spTgt spid="33"/>
                                        </p:tgtEl>
                                      </p:cBhvr>
                                      <p:to x="100000" y="100000"/>
                                    </p:animScale>
                                    <p:animScale>
                                      <p:cBhvr>
                                        <p:cTn id="104" dur="26">
                                          <p:stCondLst>
                                            <p:cond delay="1808"/>
                                          </p:stCondLst>
                                        </p:cTn>
                                        <p:tgtEl>
                                          <p:spTgt spid="33"/>
                                        </p:tgtEl>
                                      </p:cBhvr>
                                      <p:to x="100000" y="95000"/>
                                    </p:animScale>
                                    <p:animScale>
                                      <p:cBhvr>
                                        <p:cTn id="105" dur="166" decel="50000">
                                          <p:stCondLst>
                                            <p:cond delay="1834"/>
                                          </p:stCondLst>
                                        </p:cTn>
                                        <p:tgtEl>
                                          <p:spTgt spid="33"/>
                                        </p:tgtEl>
                                      </p:cBhvr>
                                      <p:to x="100000" y="100000"/>
                                    </p:animScale>
                                  </p:childTnLst>
                                </p:cTn>
                              </p:par>
                              <p:par>
                                <p:cTn id="106" presetID="26" presetClass="emph" presetSubtype="0" fill="hold" nodeType="withEffect">
                                  <p:stCondLst>
                                    <p:cond delay="0"/>
                                  </p:stCondLst>
                                  <p:childTnLst>
                                    <p:animEffect transition="out" filter="fade">
                                      <p:cBhvr>
                                        <p:cTn id="107" dur="500" tmFilter="0, 0; .2, .5; .8, .5; 1, 0"/>
                                        <p:tgtEl>
                                          <p:spTgt spid="32"/>
                                        </p:tgtEl>
                                      </p:cBhvr>
                                    </p:animEffect>
                                    <p:animScale>
                                      <p:cBhvr>
                                        <p:cTn id="108" dur="250" autoRev="1" fill="hold"/>
                                        <p:tgtEl>
                                          <p:spTgt spid="32"/>
                                        </p:tgtEl>
                                      </p:cBhvr>
                                      <p:by x="105000" y="105000"/>
                                    </p:animScale>
                                  </p:childTnLst>
                                </p:cTn>
                              </p:par>
                              <p:par>
                                <p:cTn id="109" presetID="26" presetClass="emph" presetSubtype="0" fill="hold" nodeType="withEffect">
                                  <p:stCondLst>
                                    <p:cond delay="0"/>
                                  </p:stCondLst>
                                  <p:childTnLst>
                                    <p:animEffect transition="out" filter="fade">
                                      <p:cBhvr>
                                        <p:cTn id="110" dur="500" tmFilter="0, 0; .2, .5; .8, .5; 1, 0"/>
                                        <p:tgtEl>
                                          <p:spTgt spid="33"/>
                                        </p:tgtEl>
                                      </p:cBhvr>
                                    </p:animEffect>
                                    <p:animScale>
                                      <p:cBhvr>
                                        <p:cTn id="111" dur="250" autoRev="1" fill="hold"/>
                                        <p:tgtEl>
                                          <p:spTgt spid="33"/>
                                        </p:tgtEl>
                                      </p:cBhvr>
                                      <p:by x="105000" y="105000"/>
                                    </p:animScale>
                                  </p:childTnLst>
                                </p:cTn>
                              </p:par>
                              <p:par>
                                <p:cTn id="112" presetID="2" presetClass="entr" presetSubtype="6" fill="hold" nodeType="withEffect">
                                  <p:stCondLst>
                                    <p:cond delay="0"/>
                                  </p:stCondLst>
                                  <p:childTnLst>
                                    <p:set>
                                      <p:cBhvr>
                                        <p:cTn id="113" dur="1" fill="hold">
                                          <p:stCondLst>
                                            <p:cond delay="0"/>
                                          </p:stCondLst>
                                        </p:cTn>
                                        <p:tgtEl>
                                          <p:spTgt spid="34"/>
                                        </p:tgtEl>
                                        <p:attrNameLst>
                                          <p:attrName>style.visibility</p:attrName>
                                        </p:attrNameLst>
                                      </p:cBhvr>
                                      <p:to>
                                        <p:strVal val="visible"/>
                                      </p:to>
                                    </p:set>
                                    <p:anim calcmode="lin" valueType="num">
                                      <p:cBhvr additive="base">
                                        <p:cTn id="114" dur="1250" fill="hold"/>
                                        <p:tgtEl>
                                          <p:spTgt spid="34"/>
                                        </p:tgtEl>
                                        <p:attrNameLst>
                                          <p:attrName>ppt_x</p:attrName>
                                        </p:attrNameLst>
                                      </p:cBhvr>
                                      <p:tavLst>
                                        <p:tav tm="0">
                                          <p:val>
                                            <p:strVal val="1+#ppt_w/2"/>
                                          </p:val>
                                        </p:tav>
                                        <p:tav tm="100000">
                                          <p:val>
                                            <p:strVal val="#ppt_x"/>
                                          </p:val>
                                        </p:tav>
                                      </p:tavLst>
                                    </p:anim>
                                    <p:anim calcmode="lin" valueType="num">
                                      <p:cBhvr additive="base">
                                        <p:cTn id="115" dur="1250" fill="hold"/>
                                        <p:tgtEl>
                                          <p:spTgt spid="34"/>
                                        </p:tgtEl>
                                        <p:attrNameLst>
                                          <p:attrName>ppt_y</p:attrName>
                                        </p:attrNameLst>
                                      </p:cBhvr>
                                      <p:tavLst>
                                        <p:tav tm="0">
                                          <p:val>
                                            <p:strVal val="1+#ppt_h/2"/>
                                          </p:val>
                                        </p:tav>
                                        <p:tav tm="100000">
                                          <p:val>
                                            <p:strVal val="#ppt_y"/>
                                          </p:val>
                                        </p:tav>
                                      </p:tavLst>
                                    </p:anim>
                                  </p:childTnLst>
                                </p:cTn>
                              </p:par>
                              <p:par>
                                <p:cTn id="116" presetID="2" presetClass="entr" presetSubtype="6" fill="hold" nodeType="withEffect">
                                  <p:stCondLst>
                                    <p:cond delay="0"/>
                                  </p:stCondLst>
                                  <p:childTnLst>
                                    <p:set>
                                      <p:cBhvr>
                                        <p:cTn id="117" dur="1" fill="hold">
                                          <p:stCondLst>
                                            <p:cond delay="0"/>
                                          </p:stCondLst>
                                        </p:cTn>
                                        <p:tgtEl>
                                          <p:spTgt spid="35"/>
                                        </p:tgtEl>
                                        <p:attrNameLst>
                                          <p:attrName>style.visibility</p:attrName>
                                        </p:attrNameLst>
                                      </p:cBhvr>
                                      <p:to>
                                        <p:strVal val="visible"/>
                                      </p:to>
                                    </p:set>
                                    <p:anim calcmode="lin" valueType="num">
                                      <p:cBhvr additive="base">
                                        <p:cTn id="118" dur="1250" fill="hold"/>
                                        <p:tgtEl>
                                          <p:spTgt spid="35"/>
                                        </p:tgtEl>
                                        <p:attrNameLst>
                                          <p:attrName>ppt_x</p:attrName>
                                        </p:attrNameLst>
                                      </p:cBhvr>
                                      <p:tavLst>
                                        <p:tav tm="0">
                                          <p:val>
                                            <p:strVal val="1+#ppt_w/2"/>
                                          </p:val>
                                        </p:tav>
                                        <p:tav tm="100000">
                                          <p:val>
                                            <p:strVal val="#ppt_x"/>
                                          </p:val>
                                        </p:tav>
                                      </p:tavLst>
                                    </p:anim>
                                    <p:anim calcmode="lin" valueType="num">
                                      <p:cBhvr additive="base">
                                        <p:cTn id="119" dur="12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4" grpId="0"/>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927638" y="564415"/>
            <a:ext cx="10575035" cy="5580994"/>
          </a:xfrm>
          <a:prstGeom prst="snip2DiagRect">
            <a:avLst/>
          </a:prstGeom>
          <a:solidFill>
            <a:schemeClr val="accent4">
              <a:lumMod val="20000"/>
              <a:lumOff val="80000"/>
            </a:schemeClr>
          </a:solidFill>
          <a:ln w="28575">
            <a:noFill/>
            <a:prstDash val="dashDot"/>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图片 22">
            <a:extLst>
              <a:ext uri="{FF2B5EF4-FFF2-40B4-BE49-F238E27FC236}">
                <a16:creationId xmlns:a16="http://schemas.microsoft.com/office/drawing/2014/main" id="{619BC375-7FC7-41C9-A846-45B533415F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31" name="图片 30">
            <a:extLst>
              <a:ext uri="{FF2B5EF4-FFF2-40B4-BE49-F238E27FC236}">
                <a16:creationId xmlns:a16="http://schemas.microsoft.com/office/drawing/2014/main" id="{C8DC06AD-2C02-4BC8-B0FA-761F181D29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067" y="1511243"/>
            <a:ext cx="735106" cy="576436"/>
          </a:xfrm>
          <a:prstGeom prst="rect">
            <a:avLst/>
          </a:prstGeom>
        </p:spPr>
      </p:pic>
      <p:pic>
        <p:nvPicPr>
          <p:cNvPr id="32" name="图片 31">
            <a:extLst>
              <a:ext uri="{FF2B5EF4-FFF2-40B4-BE49-F238E27FC236}">
                <a16:creationId xmlns:a16="http://schemas.microsoft.com/office/drawing/2014/main" id="{084A672C-4A2B-49D8-A930-CC6B7068CA5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5227" y="9337"/>
            <a:ext cx="1479176" cy="1267257"/>
          </a:xfrm>
          <a:prstGeom prst="rect">
            <a:avLst/>
          </a:prstGeom>
        </p:spPr>
      </p:pic>
      <p:pic>
        <p:nvPicPr>
          <p:cNvPr id="33" name="图片 32">
            <a:extLst>
              <a:ext uri="{FF2B5EF4-FFF2-40B4-BE49-F238E27FC236}">
                <a16:creationId xmlns:a16="http://schemas.microsoft.com/office/drawing/2014/main" id="{4B9598CF-AE15-43C5-8181-D189D2AE69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4602" y="650104"/>
            <a:ext cx="1098177" cy="861139"/>
          </a:xfrm>
          <a:prstGeom prst="rect">
            <a:avLst/>
          </a:prstGeom>
        </p:spPr>
      </p:pic>
      <p:pic>
        <p:nvPicPr>
          <p:cNvPr id="37" name="图片 36">
            <a:extLst>
              <a:ext uri="{FF2B5EF4-FFF2-40B4-BE49-F238E27FC236}">
                <a16:creationId xmlns:a16="http://schemas.microsoft.com/office/drawing/2014/main" id="{8898E0C1-627C-4809-9F0B-5743E36EF10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73099" y="-5936"/>
            <a:ext cx="4527176" cy="1645258"/>
          </a:xfrm>
          <a:prstGeom prst="rect">
            <a:avLst/>
          </a:prstGeom>
        </p:spPr>
      </p:pic>
      <p:pic>
        <p:nvPicPr>
          <p:cNvPr id="18"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27606" y="4470400"/>
            <a:ext cx="39751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974403" y="1362283"/>
            <a:ext cx="8143408" cy="3170099"/>
          </a:xfrm>
          <a:prstGeom prst="rect">
            <a:avLst/>
          </a:prstGeom>
          <a:noFill/>
        </p:spPr>
        <p:txBody>
          <a:bodyPr wrap="square" rtlCol="0">
            <a:spAutoFit/>
          </a:bodyPr>
          <a:lstStyle/>
          <a:p>
            <a:r>
              <a:rPr lang="en-US" sz="4000">
                <a:solidFill>
                  <a:srgbClr val="FF0066"/>
                </a:solidFill>
                <a:latin typeface="SVN-Trebuchets" panose="02040603050506020204" pitchFamily="18" charset="0"/>
              </a:rPr>
              <a:t>3. Kết bài</a:t>
            </a:r>
            <a:r>
              <a:rPr lang="en-US" sz="4000">
                <a:latin typeface="SVN-Trebuchets" panose="02040603050506020204" pitchFamily="18" charset="0"/>
              </a:rPr>
              <a:t>: Nêu cảm nghĩ (tình cảm) đối với đồ vật đã tả.</a:t>
            </a:r>
          </a:p>
          <a:p>
            <a:pPr marL="571500" indent="-571500">
              <a:buFontTx/>
              <a:buChar char="-"/>
            </a:pPr>
            <a:r>
              <a:rPr lang="en-US" sz="4000">
                <a:solidFill>
                  <a:schemeClr val="accent6">
                    <a:lumMod val="50000"/>
                  </a:schemeClr>
                </a:solidFill>
                <a:latin typeface="SVN-Trebuchets" panose="02040603050506020204" pitchFamily="18" charset="0"/>
              </a:rPr>
              <a:t>Em yêu thích đồ vật đó không?</a:t>
            </a:r>
          </a:p>
          <a:p>
            <a:pPr marL="571500" indent="-571500">
              <a:buFontTx/>
              <a:buChar char="-"/>
            </a:pPr>
            <a:r>
              <a:rPr lang="en-US" sz="4000">
                <a:solidFill>
                  <a:schemeClr val="accent6">
                    <a:lumMod val="50000"/>
                  </a:schemeClr>
                </a:solidFill>
                <a:latin typeface="SVN-Trebuchets" panose="02040603050506020204" pitchFamily="18" charset="0"/>
              </a:rPr>
              <a:t>Em bảo quản đồ vật như thế nào?</a:t>
            </a:r>
          </a:p>
        </p:txBody>
      </p:sp>
    </p:spTree>
    <p:extLst>
      <p:ext uri="{BB962C8B-B14F-4D97-AF65-F5344CB8AC3E}">
        <p14:creationId xmlns:p14="http://schemas.microsoft.com/office/powerpoint/2010/main" val="1266150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46E46C25-942E-497F-AEE5-A8504ADC10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809" t="15873" b="50000"/>
          <a:stretch/>
        </p:blipFill>
        <p:spPr>
          <a:xfrm>
            <a:off x="10218056" y="638629"/>
            <a:ext cx="1973943" cy="2340429"/>
          </a:xfrm>
          <a:prstGeom prst="rect">
            <a:avLst/>
          </a:prstGeom>
        </p:spPr>
      </p:pic>
      <p:pic>
        <p:nvPicPr>
          <p:cNvPr id="35" name="图片 34">
            <a:extLst>
              <a:ext uri="{FF2B5EF4-FFF2-40B4-BE49-F238E27FC236}">
                <a16:creationId xmlns:a16="http://schemas.microsoft.com/office/drawing/2014/main" id="{FBED692D-88D4-43EA-A253-D24D794048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270" r="82143" b="11535"/>
          <a:stretch/>
        </p:blipFill>
        <p:spPr>
          <a:xfrm>
            <a:off x="0" y="-257628"/>
            <a:ext cx="2177143" cy="3236686"/>
          </a:xfrm>
          <a:prstGeom prst="rect">
            <a:avLst/>
          </a:prstGeom>
        </p:spPr>
      </p:pic>
      <p:pic>
        <p:nvPicPr>
          <p:cNvPr id="36" name="图片 35">
            <a:extLst>
              <a:ext uri="{FF2B5EF4-FFF2-40B4-BE49-F238E27FC236}">
                <a16:creationId xmlns:a16="http://schemas.microsoft.com/office/drawing/2014/main" id="{D21FDD29-661A-4D5A-AF6D-33869E2C3C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143" t="67937"/>
          <a:stretch/>
        </p:blipFill>
        <p:spPr>
          <a:xfrm>
            <a:off x="8879521" y="4623216"/>
            <a:ext cx="3396343" cy="2198915"/>
          </a:xfrm>
          <a:prstGeom prst="rect">
            <a:avLst/>
          </a:prstGeom>
        </p:spPr>
      </p:pic>
      <p:sp>
        <p:nvSpPr>
          <p:cNvPr id="11" name="Freeform: Shape 100">
            <a:extLst>
              <a:ext uri="{FF2B5EF4-FFF2-40B4-BE49-F238E27FC236}">
                <a16:creationId xmlns:a16="http://schemas.microsoft.com/office/drawing/2014/main" id="{BEBCAA2B-9E70-4524-BD18-7C3E0B7DC6A2}"/>
              </a:ext>
            </a:extLst>
          </p:cNvPr>
          <p:cNvSpPr/>
          <p:nvPr/>
        </p:nvSpPr>
        <p:spPr>
          <a:xfrm rot="3462874" flipH="1" flipV="1">
            <a:off x="4096622" y="-1374829"/>
            <a:ext cx="3078551" cy="5728520"/>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p:cNvSpPr txBox="1"/>
          <p:nvPr/>
        </p:nvSpPr>
        <p:spPr>
          <a:xfrm>
            <a:off x="2944711" y="747131"/>
            <a:ext cx="5934810" cy="769441"/>
          </a:xfrm>
          <a:prstGeom prst="rect">
            <a:avLst/>
          </a:prstGeom>
          <a:noFill/>
        </p:spPr>
        <p:txBody>
          <a:bodyPr wrap="square" rtlCol="0">
            <a:spAutoFit/>
          </a:bodyPr>
          <a:lstStyle/>
          <a:p>
            <a:r>
              <a:rPr lang="en-US" sz="4400" dirty="0" err="1">
                <a:solidFill>
                  <a:srgbClr val="FF0066"/>
                </a:solidFill>
                <a:latin typeface="SVN-Androgyne" panose="02040603050506020204" pitchFamily="18" charset="0"/>
              </a:rPr>
              <a:t>Tả</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chiếc</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cặp</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sách</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của</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em</a:t>
            </a:r>
            <a:endParaRPr lang="en-US" sz="4400" dirty="0">
              <a:solidFill>
                <a:srgbClr val="FF0066"/>
              </a:solidFill>
              <a:latin typeface="SVN-Androgyne" panose="02040603050506020204" pitchFamily="18" charset="0"/>
            </a:endParaRPr>
          </a:p>
        </p:txBody>
      </p:sp>
      <p:pic>
        <p:nvPicPr>
          <p:cNvPr id="14" name="Picture 4" descr="cặp sách học sinh, balo học sinh tiểu học - cặp sách học sinh, chống thấm  chống gù siêu cute - cặp sách học sinh, chống thấm chống gù | Vali cho"/>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13" b="99688" l="16250" r="95625">
                        <a14:foregroundMark x1="52812" y1="33750" x2="58750" y2="35000"/>
                        <a14:foregroundMark x1="36875" y1="65313" x2="44375" y2="64375"/>
                      </a14:backgroundRemoval>
                    </a14:imgEffect>
                  </a14:imgLayer>
                </a14:imgProps>
              </a:ext>
              <a:ext uri="{28A0092B-C50C-407E-A947-70E740481C1C}">
                <a14:useLocalDpi xmlns:a14="http://schemas.microsoft.com/office/drawing/2010/main" val="0"/>
              </a:ext>
            </a:extLst>
          </a:blip>
          <a:srcRect l="17339" r="6386"/>
          <a:stretch>
            <a:fillRect/>
          </a:stretch>
        </p:blipFill>
        <p:spPr bwMode="auto">
          <a:xfrm rot="700679">
            <a:off x="2685643" y="2018519"/>
            <a:ext cx="2933700" cy="3844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descr="Balo cặp sách học sinh tiểu học Hello Kitty BL054A | Balo cặp sách học sinh  cấp 1"/>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4800" r="94667"/>
                    </a14:imgEffect>
                  </a14:imgLayer>
                </a14:imgProps>
              </a:ext>
              <a:ext uri="{28A0092B-C50C-407E-A947-70E740481C1C}">
                <a14:useLocalDpi xmlns:a14="http://schemas.microsoft.com/office/drawing/2010/main" val="0"/>
              </a:ext>
            </a:extLst>
          </a:blip>
          <a:srcRect l="6516" r="4730"/>
          <a:stretch>
            <a:fillRect/>
          </a:stretch>
        </p:blipFill>
        <p:spPr bwMode="auto">
          <a:xfrm>
            <a:off x="6357007" y="2069969"/>
            <a:ext cx="3124200" cy="34623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31349318"/>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46E46C25-942E-497F-AEE5-A8504ADC10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809" t="15873" b="50000"/>
          <a:stretch/>
        </p:blipFill>
        <p:spPr>
          <a:xfrm>
            <a:off x="10218056" y="638629"/>
            <a:ext cx="1973943" cy="2340429"/>
          </a:xfrm>
          <a:prstGeom prst="rect">
            <a:avLst/>
          </a:prstGeom>
        </p:spPr>
      </p:pic>
      <p:pic>
        <p:nvPicPr>
          <p:cNvPr id="35" name="图片 34">
            <a:extLst>
              <a:ext uri="{FF2B5EF4-FFF2-40B4-BE49-F238E27FC236}">
                <a16:creationId xmlns:a16="http://schemas.microsoft.com/office/drawing/2014/main" id="{FBED692D-88D4-43EA-A253-D24D794048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270" r="82143" b="11535"/>
          <a:stretch/>
        </p:blipFill>
        <p:spPr>
          <a:xfrm>
            <a:off x="0" y="-257628"/>
            <a:ext cx="2177143" cy="3236686"/>
          </a:xfrm>
          <a:prstGeom prst="rect">
            <a:avLst/>
          </a:prstGeom>
        </p:spPr>
      </p:pic>
      <p:pic>
        <p:nvPicPr>
          <p:cNvPr id="36" name="图片 35">
            <a:extLst>
              <a:ext uri="{FF2B5EF4-FFF2-40B4-BE49-F238E27FC236}">
                <a16:creationId xmlns:a16="http://schemas.microsoft.com/office/drawing/2014/main" id="{D21FDD29-661A-4D5A-AF6D-33869E2C3C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143" t="67937"/>
          <a:stretch/>
        </p:blipFill>
        <p:spPr>
          <a:xfrm>
            <a:off x="8879521" y="4623216"/>
            <a:ext cx="3396343" cy="2198915"/>
          </a:xfrm>
          <a:prstGeom prst="rect">
            <a:avLst/>
          </a:prstGeom>
        </p:spPr>
      </p:pic>
      <p:sp>
        <p:nvSpPr>
          <p:cNvPr id="9" name="Freeform: Shape 100">
            <a:extLst>
              <a:ext uri="{FF2B5EF4-FFF2-40B4-BE49-F238E27FC236}">
                <a16:creationId xmlns:a16="http://schemas.microsoft.com/office/drawing/2014/main" id="{BEBCAA2B-9E70-4524-BD18-7C3E0B7DC6A2}"/>
              </a:ext>
            </a:extLst>
          </p:cNvPr>
          <p:cNvSpPr/>
          <p:nvPr/>
        </p:nvSpPr>
        <p:spPr>
          <a:xfrm rot="3462874" flipH="1" flipV="1">
            <a:off x="4167475" y="-1088662"/>
            <a:ext cx="3078551" cy="5728520"/>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p:cNvSpPr txBox="1"/>
          <p:nvPr/>
        </p:nvSpPr>
        <p:spPr>
          <a:xfrm>
            <a:off x="2829301" y="1026811"/>
            <a:ext cx="5934810" cy="769441"/>
          </a:xfrm>
          <a:prstGeom prst="rect">
            <a:avLst/>
          </a:prstGeom>
          <a:noFill/>
        </p:spPr>
        <p:txBody>
          <a:bodyPr wrap="square" rtlCol="0">
            <a:spAutoFit/>
          </a:bodyPr>
          <a:lstStyle/>
          <a:p>
            <a:r>
              <a:rPr lang="en-US" sz="4400" dirty="0" err="1">
                <a:solidFill>
                  <a:srgbClr val="FF0066"/>
                </a:solidFill>
                <a:latin typeface="SVN-Androgyne" panose="02040603050506020204" pitchFamily="18" charset="0"/>
              </a:rPr>
              <a:t>Tả</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cái</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thước</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kẻ</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của</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em</a:t>
            </a:r>
            <a:endParaRPr lang="en-US" sz="4400" dirty="0">
              <a:solidFill>
                <a:srgbClr val="FF0066"/>
              </a:solidFill>
              <a:latin typeface="SVN-Androgyne" panose="02040603050506020204" pitchFamily="18" charset="0"/>
            </a:endParaRPr>
          </a:p>
        </p:txBody>
      </p:sp>
      <p:pic>
        <p:nvPicPr>
          <p:cNvPr id="12" name="Picture 8" descr="THƯỚC KẺ KIM NGUYÊN 20CM - 5 CÂY | Lazada.v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214" b="81223" l="0" r="100000">
                        <a14:foregroundMark x1="4803" y1="47686" x2="7424" y2="54672"/>
                        <a14:foregroundMark x1="3843" y1="47074" x2="84367" y2="23144"/>
                        <a14:foregroundMark x1="5764" y1="54323" x2="6463" y2="55983"/>
                        <a14:foregroundMark x1="10393" y1="55983" x2="87424" y2="32489"/>
                        <a14:foregroundMark x1="84716" y1="23144" x2="87424" y2="31092"/>
                        <a14:foregroundMark x1="83057" y1="24454" x2="7773" y2="54061"/>
                        <a14:foregroundMark x1="86026" y1="32751" x2="6114" y2="47686"/>
                        <a14:foregroundMark x1="26026" y1="50044" x2="53886" y2="41397"/>
                      </a14:backgroundRemoval>
                    </a14:imgEffect>
                  </a14:imgLayer>
                </a14:imgProps>
              </a:ext>
              <a:ext uri="{28A0092B-C50C-407E-A947-70E740481C1C}">
                <a14:useLocalDpi xmlns:a14="http://schemas.microsoft.com/office/drawing/2010/main" val="0"/>
              </a:ext>
            </a:extLst>
          </a:blip>
          <a:srcRect t="19458" b="21213"/>
          <a:stretch>
            <a:fillRect/>
          </a:stretch>
        </p:blipFill>
        <p:spPr bwMode="auto">
          <a:xfrm>
            <a:off x="1875702" y="2900952"/>
            <a:ext cx="47529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ình ảnh Thước Kẻ Thước Gỗ Tinh Xảo Thước Kẻ Thước Gỗ, Cái Thước, Thước Gỗ  Tinh Xảo, Một Người Cai Trị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278" b="97389" l="8750" r="100000">
                        <a14:foregroundMark x1="68000" y1="5000" x2="68000" y2="5000"/>
                      </a14:backgroundRemoval>
                    </a14:imgEffect>
                  </a14:imgLayer>
                </a14:imgProps>
              </a:ext>
              <a:ext uri="{28A0092B-C50C-407E-A947-70E740481C1C}">
                <a14:useLocalDpi xmlns:a14="http://schemas.microsoft.com/office/drawing/2010/main" val="0"/>
              </a:ext>
            </a:extLst>
          </a:blip>
          <a:srcRect/>
          <a:stretch>
            <a:fillRect/>
          </a:stretch>
        </p:blipFill>
        <p:spPr bwMode="auto">
          <a:xfrm rot="1825534">
            <a:off x="7027493" y="2523463"/>
            <a:ext cx="2796862" cy="4195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839374"/>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3AA1B3C-A261-46DC-82D7-A88DACA81392}"/>
              </a:ext>
            </a:extLst>
          </p:cNvPr>
          <p:cNvGrpSpPr/>
          <p:nvPr/>
        </p:nvGrpSpPr>
        <p:grpSpPr>
          <a:xfrm>
            <a:off x="-601671" y="-1097280"/>
            <a:ext cx="13395342" cy="9052560"/>
            <a:chOff x="-5715000" y="-6019800"/>
            <a:chExt cx="25031700" cy="16916400"/>
          </a:xfrm>
        </p:grpSpPr>
        <p:grpSp>
          <p:nvGrpSpPr>
            <p:cNvPr id="3" name="组合 2">
              <a:extLst>
                <a:ext uri="{FF2B5EF4-FFF2-40B4-BE49-F238E27FC236}">
                  <a16:creationId xmlns:a16="http://schemas.microsoft.com/office/drawing/2014/main" id="{316465F5-EE82-4320-95DF-E2DB0D6A06A5}"/>
                </a:ext>
              </a:extLst>
            </p:cNvPr>
            <p:cNvGrpSpPr/>
            <p:nvPr/>
          </p:nvGrpSpPr>
          <p:grpSpPr>
            <a:xfrm>
              <a:off x="-5715000" y="-6019800"/>
              <a:ext cx="419100" cy="16916400"/>
              <a:chOff x="-5715000" y="-6019800"/>
              <a:chExt cx="419100" cy="16916400"/>
            </a:xfrm>
          </p:grpSpPr>
          <p:sp>
            <p:nvSpPr>
              <p:cNvPr id="7" name="椭圆 6">
                <a:extLst>
                  <a:ext uri="{FF2B5EF4-FFF2-40B4-BE49-F238E27FC236}">
                    <a16:creationId xmlns:a16="http://schemas.microsoft.com/office/drawing/2014/main" id="{044280E3-57C0-45AE-9964-70ACDBB7A48C}"/>
                  </a:ext>
                </a:extLst>
              </p:cNvPr>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8" name="椭圆 7">
                <a:extLst>
                  <a:ext uri="{FF2B5EF4-FFF2-40B4-BE49-F238E27FC236}">
                    <a16:creationId xmlns:a16="http://schemas.microsoft.com/office/drawing/2014/main" id="{67A11B3B-3516-4949-AC81-B9B1BC41E99D}"/>
                  </a:ext>
                </a:extLst>
              </p:cNvPr>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grpSp>
          <p:nvGrpSpPr>
            <p:cNvPr id="4" name="组合 3">
              <a:extLst>
                <a:ext uri="{FF2B5EF4-FFF2-40B4-BE49-F238E27FC236}">
                  <a16:creationId xmlns:a16="http://schemas.microsoft.com/office/drawing/2014/main" id="{FFA11F69-D87C-48FC-8DB6-8A8CFF91E861}"/>
                </a:ext>
              </a:extLst>
            </p:cNvPr>
            <p:cNvGrpSpPr/>
            <p:nvPr/>
          </p:nvGrpSpPr>
          <p:grpSpPr>
            <a:xfrm>
              <a:off x="18897600" y="-6019800"/>
              <a:ext cx="419100" cy="16916400"/>
              <a:chOff x="-5715000" y="-6019800"/>
              <a:chExt cx="419100" cy="16916400"/>
            </a:xfrm>
          </p:grpSpPr>
          <p:sp>
            <p:nvSpPr>
              <p:cNvPr id="5" name="椭圆 4">
                <a:extLst>
                  <a:ext uri="{FF2B5EF4-FFF2-40B4-BE49-F238E27FC236}">
                    <a16:creationId xmlns:a16="http://schemas.microsoft.com/office/drawing/2014/main" id="{CBA39941-C85B-400B-B581-54D41508E3B8}"/>
                  </a:ext>
                </a:extLst>
              </p:cNvPr>
              <p:cNvSpPr/>
              <p:nvPr/>
            </p:nvSpPr>
            <p:spPr>
              <a:xfrm>
                <a:off x="-5715000" y="-60198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椭圆 5">
                <a:extLst>
                  <a:ext uri="{FF2B5EF4-FFF2-40B4-BE49-F238E27FC236}">
                    <a16:creationId xmlns:a16="http://schemas.microsoft.com/office/drawing/2014/main" id="{37EB7030-96DC-4411-94E4-609D33CB7070}"/>
                  </a:ext>
                </a:extLst>
              </p:cNvPr>
              <p:cNvSpPr/>
              <p:nvPr/>
            </p:nvSpPr>
            <p:spPr>
              <a:xfrm>
                <a:off x="-5715000" y="10477500"/>
                <a:ext cx="419100" cy="419100"/>
              </a:xfrm>
              <a:prstGeom prst="ellipse">
                <a:avLst/>
              </a:prstGeom>
              <a:solidFill>
                <a:srgbClr val="E6E6E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grpSp>
      </p:grpSp>
      <p:pic>
        <p:nvPicPr>
          <p:cNvPr id="29" name="Picture 2" descr="Bàn ghế học sinh tiểu học màu hồng cho cấp 1 và cấp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718" y="2284714"/>
            <a:ext cx="3706683" cy="37066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060" y="2284714"/>
            <a:ext cx="3845569" cy="37066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1" name="Freeform: Shape 100">
            <a:extLst>
              <a:ext uri="{FF2B5EF4-FFF2-40B4-BE49-F238E27FC236}">
                <a16:creationId xmlns:a16="http://schemas.microsoft.com/office/drawing/2014/main" id="{BEBCAA2B-9E70-4524-BD18-7C3E0B7DC6A2}"/>
              </a:ext>
            </a:extLst>
          </p:cNvPr>
          <p:cNvSpPr/>
          <p:nvPr/>
        </p:nvSpPr>
        <p:spPr>
          <a:xfrm rot="3462874" flipH="1" flipV="1">
            <a:off x="4556725" y="-1354991"/>
            <a:ext cx="3078551" cy="5728520"/>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Box 31"/>
          <p:cNvSpPr txBox="1"/>
          <p:nvPr/>
        </p:nvSpPr>
        <p:spPr>
          <a:xfrm>
            <a:off x="2899996" y="580566"/>
            <a:ext cx="5934810" cy="1446550"/>
          </a:xfrm>
          <a:prstGeom prst="rect">
            <a:avLst/>
          </a:prstGeom>
          <a:noFill/>
        </p:spPr>
        <p:txBody>
          <a:bodyPr wrap="square" rtlCol="0">
            <a:spAutoFit/>
          </a:bodyPr>
          <a:lstStyle/>
          <a:p>
            <a:pPr algn="ctr"/>
            <a:r>
              <a:rPr lang="en-US" sz="4400" dirty="0" err="1">
                <a:solidFill>
                  <a:srgbClr val="FF0066"/>
                </a:solidFill>
                <a:latin typeface="SVN-Androgyne" panose="02040603050506020204" pitchFamily="18" charset="0"/>
              </a:rPr>
              <a:t>Tả</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chiếc</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bàn</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học</a:t>
            </a:r>
            <a:r>
              <a:rPr lang="en-US" sz="4400" dirty="0">
                <a:solidFill>
                  <a:srgbClr val="FF0066"/>
                </a:solidFill>
                <a:latin typeface="SVN-Androgyne" panose="02040603050506020204" pitchFamily="18" charset="0"/>
              </a:rPr>
              <a:t> ở </a:t>
            </a:r>
            <a:r>
              <a:rPr lang="en-US" sz="4400" dirty="0" err="1">
                <a:solidFill>
                  <a:srgbClr val="FF0066"/>
                </a:solidFill>
                <a:latin typeface="SVN-Androgyne" panose="02040603050506020204" pitchFamily="18" charset="0"/>
              </a:rPr>
              <a:t>lớp</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hoặc</a:t>
            </a:r>
            <a:r>
              <a:rPr lang="en-US" sz="4400" dirty="0">
                <a:solidFill>
                  <a:srgbClr val="FF0066"/>
                </a:solidFill>
                <a:latin typeface="SVN-Androgyne" panose="02040603050506020204" pitchFamily="18" charset="0"/>
              </a:rPr>
              <a:t> ở </a:t>
            </a:r>
            <a:r>
              <a:rPr lang="en-US" sz="4400" dirty="0" err="1">
                <a:solidFill>
                  <a:srgbClr val="FF0066"/>
                </a:solidFill>
                <a:latin typeface="SVN-Androgyne" panose="02040603050506020204" pitchFamily="18" charset="0"/>
              </a:rPr>
              <a:t>nhà</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của</a:t>
            </a:r>
            <a:r>
              <a:rPr lang="en-US" sz="4400" dirty="0">
                <a:solidFill>
                  <a:srgbClr val="FF0066"/>
                </a:solidFill>
                <a:latin typeface="SVN-Androgyne" panose="02040603050506020204" pitchFamily="18" charset="0"/>
              </a:rPr>
              <a:t> </a:t>
            </a:r>
            <a:r>
              <a:rPr lang="en-US" sz="4400" dirty="0" err="1">
                <a:solidFill>
                  <a:srgbClr val="FF0066"/>
                </a:solidFill>
                <a:latin typeface="SVN-Androgyne" panose="02040603050506020204" pitchFamily="18" charset="0"/>
              </a:rPr>
              <a:t>em</a:t>
            </a:r>
            <a:endParaRPr lang="en-US" sz="4400" dirty="0">
              <a:solidFill>
                <a:srgbClr val="FF0066"/>
              </a:solidFill>
              <a:latin typeface="SVN-Androgyne" panose="02040603050506020204" pitchFamily="18" charset="0"/>
            </a:endParaRPr>
          </a:p>
        </p:txBody>
      </p:sp>
    </p:spTree>
    <p:extLst>
      <p:ext uri="{BB962C8B-B14F-4D97-AF65-F5344CB8AC3E}">
        <p14:creationId xmlns:p14="http://schemas.microsoft.com/office/powerpoint/2010/main" val="1085900513"/>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25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34E2CC6-B679-4837-9A8C-1D88ED32B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067" y="1069539"/>
            <a:ext cx="8798478" cy="3468412"/>
          </a:xfrm>
          <a:prstGeom prst="rect">
            <a:avLst/>
          </a:prstGeom>
        </p:spPr>
      </p:pic>
      <p:pic>
        <p:nvPicPr>
          <p:cNvPr id="10" name="图片 9">
            <a:extLst>
              <a:ext uri="{FF2B5EF4-FFF2-40B4-BE49-F238E27FC236}">
                <a16:creationId xmlns:a16="http://schemas.microsoft.com/office/drawing/2014/main" id="{88180475-A0CB-469E-8FD6-E0CEEA4981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067" y="1511243"/>
            <a:ext cx="735106" cy="576436"/>
          </a:xfrm>
          <a:prstGeom prst="rect">
            <a:avLst/>
          </a:prstGeom>
        </p:spPr>
      </p:pic>
      <p:pic>
        <p:nvPicPr>
          <p:cNvPr id="16" name="图片 15">
            <a:extLst>
              <a:ext uri="{FF2B5EF4-FFF2-40B4-BE49-F238E27FC236}">
                <a16:creationId xmlns:a16="http://schemas.microsoft.com/office/drawing/2014/main" id="{97530C36-04A9-4F61-8C8F-76C51A688F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17" name="图片 16">
            <a:extLst>
              <a:ext uri="{FF2B5EF4-FFF2-40B4-BE49-F238E27FC236}">
                <a16:creationId xmlns:a16="http://schemas.microsoft.com/office/drawing/2014/main" id="{6B275243-119D-437E-8CDA-A254456980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9527" y="3873121"/>
            <a:ext cx="3200400" cy="3039035"/>
          </a:xfrm>
          <a:prstGeom prst="rect">
            <a:avLst/>
          </a:prstGeom>
        </p:spPr>
      </p:pic>
      <p:pic>
        <p:nvPicPr>
          <p:cNvPr id="19" name="图片 18">
            <a:extLst>
              <a:ext uri="{FF2B5EF4-FFF2-40B4-BE49-F238E27FC236}">
                <a16:creationId xmlns:a16="http://schemas.microsoft.com/office/drawing/2014/main" id="{586B5858-F9C6-437C-8CB6-3E3D094CE7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067" y="1511243"/>
            <a:ext cx="735106" cy="576436"/>
          </a:xfrm>
          <a:prstGeom prst="rect">
            <a:avLst/>
          </a:prstGeom>
        </p:spPr>
      </p:pic>
      <p:pic>
        <p:nvPicPr>
          <p:cNvPr id="20" name="图片 19">
            <a:extLst>
              <a:ext uri="{FF2B5EF4-FFF2-40B4-BE49-F238E27FC236}">
                <a16:creationId xmlns:a16="http://schemas.microsoft.com/office/drawing/2014/main" id="{EE19D757-7512-4588-B352-915B0A50F8F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0822" y="9337"/>
            <a:ext cx="1479176" cy="1267257"/>
          </a:xfrm>
          <a:prstGeom prst="rect">
            <a:avLst/>
          </a:prstGeom>
        </p:spPr>
      </p:pic>
      <p:pic>
        <p:nvPicPr>
          <p:cNvPr id="21" name="图片 20">
            <a:extLst>
              <a:ext uri="{FF2B5EF4-FFF2-40B4-BE49-F238E27FC236}">
                <a16:creationId xmlns:a16="http://schemas.microsoft.com/office/drawing/2014/main" id="{EC2677A1-F980-43EE-9A25-257B83A407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197" y="650104"/>
            <a:ext cx="1098177" cy="861139"/>
          </a:xfrm>
          <a:prstGeom prst="rect">
            <a:avLst/>
          </a:prstGeom>
        </p:spPr>
      </p:pic>
      <p:pic>
        <p:nvPicPr>
          <p:cNvPr id="22" name="图片 21">
            <a:extLst>
              <a:ext uri="{FF2B5EF4-FFF2-40B4-BE49-F238E27FC236}">
                <a16:creationId xmlns:a16="http://schemas.microsoft.com/office/drawing/2014/main" id="{8400ED20-F562-416D-BBCE-4539B83DD4C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781365" y="436454"/>
            <a:ext cx="4527176" cy="1645258"/>
          </a:xfrm>
          <a:prstGeom prst="rect">
            <a:avLst/>
          </a:prstGeom>
        </p:spPr>
      </p:pic>
      <p:sp>
        <p:nvSpPr>
          <p:cNvPr id="2" name="TextBox 1"/>
          <p:cNvSpPr txBox="1"/>
          <p:nvPr/>
        </p:nvSpPr>
        <p:spPr>
          <a:xfrm>
            <a:off x="870838" y="1745892"/>
            <a:ext cx="8463712" cy="2431435"/>
          </a:xfrm>
          <a:prstGeom prst="rect">
            <a:avLst/>
          </a:prstGeom>
          <a:noFill/>
        </p:spPr>
        <p:txBody>
          <a:bodyPr wrap="square" rtlCol="0">
            <a:spAutoFit/>
          </a:bodyPr>
          <a:lstStyle/>
          <a:p>
            <a:pPr algn="ctr"/>
            <a:r>
              <a:rPr lang="en-US" sz="7200" dirty="0" err="1">
                <a:solidFill>
                  <a:schemeClr val="accent2">
                    <a:lumMod val="75000"/>
                  </a:schemeClr>
                </a:solidFill>
                <a:effectLst>
                  <a:outerShdw blurRad="63500" sx="102000" sy="102000" algn="ctr" rotWithShape="0">
                    <a:prstClr val="black">
                      <a:alpha val="40000"/>
                    </a:prstClr>
                  </a:outerShdw>
                </a:effectLst>
                <a:latin typeface="UTM Showcard" panose="02040603050506020204" pitchFamily="18" charset="0"/>
              </a:rPr>
              <a:t>Thực</a:t>
            </a:r>
            <a:r>
              <a:rPr lang="en-US" sz="7200" dirty="0">
                <a:solidFill>
                  <a:schemeClr val="accent2">
                    <a:lumMod val="75000"/>
                  </a:schemeClr>
                </a:solidFill>
                <a:effectLst>
                  <a:outerShdw blurRad="63500" sx="102000" sy="102000" algn="ctr" rotWithShape="0">
                    <a:prstClr val="black">
                      <a:alpha val="40000"/>
                    </a:prstClr>
                  </a:outerShdw>
                </a:effectLst>
                <a:latin typeface="UTM Showcard" panose="02040603050506020204" pitchFamily="18" charset="0"/>
              </a:rPr>
              <a:t> </a:t>
            </a:r>
            <a:r>
              <a:rPr lang="en-US" sz="7200" dirty="0" err="1">
                <a:solidFill>
                  <a:schemeClr val="accent2">
                    <a:lumMod val="75000"/>
                  </a:schemeClr>
                </a:solidFill>
                <a:effectLst>
                  <a:outerShdw blurRad="63500" sx="102000" sy="102000" algn="ctr" rotWithShape="0">
                    <a:prstClr val="black">
                      <a:alpha val="40000"/>
                    </a:prstClr>
                  </a:outerShdw>
                </a:effectLst>
                <a:latin typeface="UTM Showcard" panose="02040603050506020204" pitchFamily="18" charset="0"/>
              </a:rPr>
              <a:t>hành</a:t>
            </a:r>
            <a:r>
              <a:rPr lang="en-US" sz="7200" dirty="0">
                <a:solidFill>
                  <a:schemeClr val="accent2">
                    <a:lumMod val="75000"/>
                  </a:schemeClr>
                </a:solidFill>
                <a:effectLst>
                  <a:outerShdw blurRad="63500" sx="102000" sy="102000" algn="ctr" rotWithShape="0">
                    <a:prstClr val="black">
                      <a:alpha val="40000"/>
                    </a:prstClr>
                  </a:outerShdw>
                </a:effectLst>
                <a:latin typeface="UTM Showcard" panose="02040603050506020204" pitchFamily="18" charset="0"/>
              </a:rPr>
              <a:t> </a:t>
            </a:r>
          </a:p>
          <a:p>
            <a:pPr algn="ctr"/>
            <a:r>
              <a:rPr lang="en-US" sz="8000" dirty="0" err="1">
                <a:solidFill>
                  <a:schemeClr val="accent1">
                    <a:lumMod val="75000"/>
                  </a:schemeClr>
                </a:solidFill>
                <a:effectLst>
                  <a:outerShdw blurRad="63500" sx="102000" sy="102000" algn="ctr" rotWithShape="0">
                    <a:prstClr val="black">
                      <a:alpha val="40000"/>
                    </a:prstClr>
                  </a:outerShdw>
                </a:effectLst>
                <a:latin typeface="UTM Showcard" panose="02040603050506020204" pitchFamily="18" charset="0"/>
              </a:rPr>
              <a:t>viết</a:t>
            </a:r>
            <a:r>
              <a:rPr lang="en-US" sz="8000" dirty="0">
                <a:solidFill>
                  <a:schemeClr val="accent1">
                    <a:lumMod val="75000"/>
                  </a:schemeClr>
                </a:solidFill>
                <a:effectLst>
                  <a:outerShdw blurRad="63500" sx="102000" sy="102000" algn="ctr" rotWithShape="0">
                    <a:prstClr val="black">
                      <a:alpha val="40000"/>
                    </a:prstClr>
                  </a:outerShdw>
                </a:effectLst>
                <a:latin typeface="UTM Showcard" panose="02040603050506020204" pitchFamily="18" charset="0"/>
              </a:rPr>
              <a:t> </a:t>
            </a:r>
            <a:r>
              <a:rPr lang="en-US" sz="8000" dirty="0" err="1">
                <a:solidFill>
                  <a:schemeClr val="accent1">
                    <a:lumMod val="75000"/>
                  </a:schemeClr>
                </a:solidFill>
                <a:effectLst>
                  <a:outerShdw blurRad="63500" sx="102000" sy="102000" algn="ctr" rotWithShape="0">
                    <a:prstClr val="black">
                      <a:alpha val="40000"/>
                    </a:prstClr>
                  </a:outerShdw>
                </a:effectLst>
                <a:latin typeface="UTM Showcard" panose="02040603050506020204" pitchFamily="18" charset="0"/>
              </a:rPr>
              <a:t>bài</a:t>
            </a:r>
            <a:r>
              <a:rPr lang="en-US" sz="8000" dirty="0">
                <a:solidFill>
                  <a:schemeClr val="accent1">
                    <a:lumMod val="75000"/>
                  </a:schemeClr>
                </a:solidFill>
                <a:effectLst>
                  <a:outerShdw blurRad="63500" sx="102000" sy="102000" algn="ctr" rotWithShape="0">
                    <a:prstClr val="black">
                      <a:alpha val="40000"/>
                    </a:prstClr>
                  </a:outerShdw>
                </a:effectLst>
                <a:latin typeface="UTM Showcard" panose="02040603050506020204" pitchFamily="18" charset="0"/>
              </a:rPr>
              <a:t> </a:t>
            </a:r>
            <a:endParaRPr lang="en-US" sz="8000" dirty="0">
              <a:solidFill>
                <a:schemeClr val="accent1">
                  <a:lumMod val="75000"/>
                </a:schemeClr>
              </a:solidFill>
            </a:endParaRPr>
          </a:p>
        </p:txBody>
      </p:sp>
      <p:pic>
        <p:nvPicPr>
          <p:cNvPr id="13"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3203" y="771141"/>
            <a:ext cx="2507225" cy="2153641"/>
          </a:xfrm>
          <a:prstGeom prst="rect">
            <a:avLst/>
          </a:prstGeom>
        </p:spPr>
      </p:pic>
      <p:pic>
        <p:nvPicPr>
          <p:cNvPr id="14" name="Picture 13">
            <a:extLst>
              <a:ext uri="{FF2B5EF4-FFF2-40B4-BE49-F238E27FC236}">
                <a16:creationId xmlns:a16="http://schemas.microsoft.com/office/drawing/2014/main" id="{37BFE3EC-53D3-4D09-9CA9-AAC098B60B7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8056" b="93333" l="2100" r="97500">
                        <a14:foregroundMark x1="13100" y1="51296" x2="7200" y2="75926"/>
                        <a14:foregroundMark x1="7200" y1="75926" x2="9700" y2="91296"/>
                        <a14:foregroundMark x1="9700" y1="91296" x2="18500" y2="89074"/>
                        <a14:foregroundMark x1="18500" y1="89074" x2="23600" y2="85463"/>
                        <a14:foregroundMark x1="2600" y1="77315" x2="89900" y2="79815"/>
                        <a14:foregroundMark x1="87000" y1="51759" x2="91400" y2="90648"/>
                        <a14:foregroundMark x1="49700" y1="49074" x2="48900" y2="85926"/>
                        <a14:foregroundMark x1="48900" y1="85926" x2="49400" y2="87685"/>
                        <a14:foregroundMark x1="24300" y1="7870" x2="64000" y2="8333"/>
                        <a14:foregroundMark x1="64000" y1="8333" x2="71900" y2="8148"/>
                        <a14:foregroundMark x1="84300" y1="44074" x2="80900" y2="54907"/>
                        <a14:foregroundMark x1="79500" y1="45833" x2="78700" y2="57130"/>
                        <a14:foregroundMark x1="22600" y1="64815" x2="25500" y2="73148"/>
                        <a14:foregroundMark x1="25500" y1="73148" x2="25300" y2="73241"/>
                        <a14:foregroundMark x1="27700" y1="64630" x2="19700" y2="68056"/>
                        <a14:foregroundMark x1="2100" y1="76574" x2="2100" y2="89537"/>
                        <a14:foregroundMark x1="34100" y1="77963" x2="32600" y2="91759"/>
                        <a14:foregroundMark x1="34500" y1="88796" x2="84700" y2="90185"/>
                        <a14:foregroundMark x1="84700" y1="90185" x2="94100" y2="88704"/>
                        <a14:foregroundMark x1="94100" y1="88704" x2="96200" y2="81111"/>
                        <a14:foregroundMark x1="96200" y1="81111" x2="83500" y2="88611"/>
                        <a14:foregroundMark x1="83500" y1="88611" x2="54800" y2="86296"/>
                        <a14:foregroundMark x1="61400" y1="67778" x2="61900" y2="72315"/>
                        <a14:foregroundMark x1="46917" y1="59277" x2="50699" y2="59368"/>
                        <a14:foregroundMark x1="45184" y1="59235" x2="46230" y2="59260"/>
                        <a14:foregroundMark x1="51600" y1="62870" x2="54638" y2="61805"/>
                        <a14:foregroundMark x1="42456" y1="64091" x2="42400" y2="64630"/>
                        <a14:foregroundMark x1="50699" y1="58627" x2="46901" y2="58334"/>
                        <a14:foregroundMark x1="73100" y1="67593" x2="74300" y2="73241"/>
                        <a14:foregroundMark x1="82600" y1="63241" x2="79900" y2="69167"/>
                        <a14:foregroundMark x1="78000" y1="66019" x2="78000" y2="66019"/>
                        <a14:foregroundMark x1="77300" y1="66019" x2="81900" y2="66019"/>
                        <a14:foregroundMark x1="75800" y1="65556" x2="80400" y2="65556"/>
                        <a14:foregroundMark x1="79900" y1="72778" x2="77500" y2="77315"/>
                        <a14:foregroundMark x1="39900" y1="73704" x2="39900" y2="73704"/>
                        <a14:foregroundMark x1="21600" y1="72963" x2="22300" y2="72963"/>
                        <a14:foregroundMark x1="25800" y1="62593" x2="25800" y2="62593"/>
                        <a14:foregroundMark x1="97500" y1="77778" x2="97300" y2="89722"/>
                        <a14:foregroundMark x1="16500" y1="84074" x2="12600" y2="93333"/>
                        <a14:foregroundMark x1="11400" y1="83148" x2="11400" y2="83148"/>
                        <a14:foregroundMark x1="38200" y1="67778" x2="38200" y2="67778"/>
                        <a14:foregroundMark x1="28700" y1="62407" x2="28700" y2="62407"/>
                        <a14:foregroundMark x1="26300" y1="62222" x2="26300" y2="62222"/>
                        <a14:foregroundMark x1="24800" y1="62222" x2="24800" y2="62222"/>
                        <a14:foregroundMark x1="83000" y1="31759" x2="83000" y2="31759"/>
                        <a14:foregroundMark x1="83900" y1="25093" x2="83300" y2="30370"/>
                        <a14:foregroundMark x1="71300" y1="35093" x2="72400" y2="35833"/>
                        <a14:foregroundMark x1="39700" y1="72500" x2="39700" y2="72500"/>
                        <a14:foregroundMark x1="63700" y1="75000" x2="63700" y2="75000"/>
                        <a14:foregroundMark x1="57123" y1="63592" x2="57400" y2="64074"/>
                        <a14:foregroundMark x1="13700" y1="85741" x2="13700" y2="85741"/>
                        <a14:foregroundMark x1="16700" y1="86019" x2="16700" y2="86019"/>
                        <a14:foregroundMark x1="47000" y1="61852" x2="47000" y2="61852"/>
                        <a14:foregroundMark x1="44300" y1="63056" x2="44300" y2="63056"/>
                        <a14:foregroundMark x1="46300" y1="61389" x2="47800" y2="64444"/>
                        <a14:foregroundMark x1="44000" y1="62963" x2="53000" y2="61481"/>
                        <a14:foregroundMark x1="53000" y1="61481" x2="53500" y2="61852"/>
                        <a14:foregroundMark x1="53600" y1="61019" x2="45900" y2="60833"/>
                        <a14:foregroundMark x1="45900" y1="60833" x2="43400" y2="63241"/>
                        <a14:foregroundMark x1="46000" y1="60833" x2="53200" y2="60556"/>
                        <a14:foregroundMark x1="53300" y1="60278" x2="52600" y2="60278"/>
                        <a14:foregroundMark x1="50400" y1="59630" x2="55900" y2="63611"/>
                        <a14:foregroundMark x1="50600" y1="59907" x2="55300" y2="62778"/>
                        <a14:foregroundMark x1="56600" y1="62407" x2="51000" y2="59907"/>
                        <a14:foregroundMark x1="50700" y1="59352" x2="56300" y2="63889"/>
                        <a14:foregroundMark x1="50300" y1="59167" x2="42700" y2="62963"/>
                        <a14:foregroundMark x1="42700" y1="62963" x2="42700" y2="63241"/>
                        <a14:foregroundMark x1="47500" y1="59722" x2="41200" y2="64722"/>
                        <a14:foregroundMark x1="41200" y1="64722" x2="41200" y2="64722"/>
                        <a14:foregroundMark x1="85700" y1="82407" x2="85700" y2="82407"/>
                        <a14:backgroundMark x1="53800" y1="57407" x2="53800" y2="57407"/>
                        <a14:backgroundMark x1="52900" y1="57685" x2="52900" y2="57685"/>
                        <a14:backgroundMark x1="45400" y1="57407" x2="45400" y2="57407"/>
                        <a14:backgroundMark x1="56600" y1="58611" x2="56600" y2="58611"/>
                        <a14:backgroundMark x1="53000" y1="58519" x2="58100" y2="60278"/>
                        <a14:backgroundMark x1="58000" y1="61667" x2="58400" y2="63333"/>
                        <a14:backgroundMark x1="56000" y1="60833" x2="56188" y2="61149"/>
                        <a14:backgroundMark x1="57100" y1="63889" x2="57100" y2="63889"/>
                        <a14:backgroundMark x1="58000" y1="58519" x2="57700" y2="63241"/>
                        <a14:backgroundMark x1="57763" y1="62736" x2="58700" y2="57963"/>
                        <a14:backgroundMark x1="57500" y1="64074" x2="57717" y2="62967"/>
                        <a14:backgroundMark x1="58600" y1="58056" x2="59900" y2="58333"/>
                        <a14:backgroundMark x1="56600" y1="58611" x2="59800" y2="58241"/>
                        <a14:backgroundMark x1="41000" y1="58889" x2="46300" y2="58056"/>
                        <a14:backgroundMark x1="46600" y1="58056" x2="46679" y2="58323"/>
                        <a14:backgroundMark x1="41900" y1="58241" x2="42117" y2="61522"/>
                        <a14:backgroundMark x1="40100" y1="58611" x2="41600" y2="59907"/>
                        <a14:backgroundMark x1="40000" y1="57685" x2="44000" y2="60000"/>
                        <a14:backgroundMark x1="46900" y1="58333" x2="46423" y2="58863"/>
                        <a14:backgroundMark x1="44300" y1="60000" x2="43970" y2="60596"/>
                      </a14:backgroundRemoval>
                    </a14:imgEffect>
                  </a14:imgLayer>
                </a14:imgProps>
              </a:ext>
              <a:ext uri="{28A0092B-C50C-407E-A947-70E740481C1C}">
                <a14:useLocalDpi xmlns:a14="http://schemas.microsoft.com/office/drawing/2010/main" val="0"/>
              </a:ext>
            </a:extLst>
          </a:blip>
          <a:srcRect b="8732"/>
          <a:stretch/>
        </p:blipFill>
        <p:spPr>
          <a:xfrm>
            <a:off x="7781365" y="2485059"/>
            <a:ext cx="4410635" cy="4347502"/>
          </a:xfrm>
          <a:prstGeom prst="rect">
            <a:avLst/>
          </a:prstGeom>
        </p:spPr>
      </p:pic>
    </p:spTree>
    <p:extLst>
      <p:ext uri="{BB962C8B-B14F-4D97-AF65-F5344CB8AC3E}">
        <p14:creationId xmlns:p14="http://schemas.microsoft.com/office/powerpoint/2010/main" val="704227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40963859-BCD1-4106-AE90-7839C3E1AA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20" name="图片 19">
            <a:extLst>
              <a:ext uri="{FF2B5EF4-FFF2-40B4-BE49-F238E27FC236}">
                <a16:creationId xmlns:a16="http://schemas.microsoft.com/office/drawing/2014/main" id="{3B512BA8-6D46-4688-B299-CB0A6905BD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067" y="1511243"/>
            <a:ext cx="735106" cy="576436"/>
          </a:xfrm>
          <a:prstGeom prst="rect">
            <a:avLst/>
          </a:prstGeom>
        </p:spPr>
      </p:pic>
      <p:pic>
        <p:nvPicPr>
          <p:cNvPr id="22" name="图片 21">
            <a:extLst>
              <a:ext uri="{FF2B5EF4-FFF2-40B4-BE49-F238E27FC236}">
                <a16:creationId xmlns:a16="http://schemas.microsoft.com/office/drawing/2014/main" id="{ED2BE852-4108-4B3C-B867-B23D7A2100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197" y="650104"/>
            <a:ext cx="1098177" cy="861139"/>
          </a:xfrm>
          <a:prstGeom prst="rect">
            <a:avLst/>
          </a:prstGeom>
        </p:spPr>
      </p:pic>
      <p:pic>
        <p:nvPicPr>
          <p:cNvPr id="23" name="图片 22">
            <a:extLst>
              <a:ext uri="{FF2B5EF4-FFF2-40B4-BE49-F238E27FC236}">
                <a16:creationId xmlns:a16="http://schemas.microsoft.com/office/drawing/2014/main" id="{ACA00DE7-FB73-42EF-AF1B-17D86C2B8A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81365" y="436454"/>
            <a:ext cx="4527176" cy="1645258"/>
          </a:xfrm>
          <a:prstGeom prst="rect">
            <a:avLst/>
          </a:prstGeom>
        </p:spPr>
      </p:pic>
      <p:pic>
        <p:nvPicPr>
          <p:cNvPr id="11" name="图形 5"/>
          <p:cNvPicPr>
            <a:picLocks noChangeAspect="1"/>
          </p:cNvPicPr>
          <p:nvPr/>
        </p:nvPicPr>
        <p:blipFill>
          <a:blip r:embed="rId6"/>
          <a:stretch>
            <a:fillRect/>
          </a:stretch>
        </p:blipFill>
        <p:spPr>
          <a:xfrm>
            <a:off x="189186" y="479355"/>
            <a:ext cx="10793531" cy="5942651"/>
          </a:xfrm>
          <a:prstGeom prst="rect">
            <a:avLst/>
          </a:prstGeom>
        </p:spPr>
      </p:pic>
      <p:sp>
        <p:nvSpPr>
          <p:cNvPr id="12" name="TextBox 11">
            <a:extLst>
              <a:ext uri="{FF2B5EF4-FFF2-40B4-BE49-F238E27FC236}">
                <a16:creationId xmlns:a16="http://schemas.microsoft.com/office/drawing/2014/main" id="{9A4EF3F7-30B5-4EA2-903F-3D54AA3F94AF}"/>
              </a:ext>
            </a:extLst>
          </p:cNvPr>
          <p:cNvSpPr txBox="1"/>
          <p:nvPr/>
        </p:nvSpPr>
        <p:spPr>
          <a:xfrm>
            <a:off x="1380173" y="1592035"/>
            <a:ext cx="5075368" cy="1191816"/>
          </a:xfrm>
          <a:prstGeom prst="roundRect">
            <a:avLst/>
          </a:prstGeom>
          <a:solidFill>
            <a:srgbClr val="76D9CA">
              <a:lumMod val="20000"/>
              <a:lumOff val="80000"/>
            </a:srgb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3200" b="1" noProof="0" dirty="0">
                <a:solidFill>
                  <a:srgbClr val="002060"/>
                </a:solidFill>
                <a:ea typeface="Cambria" panose="02040503050406030204" pitchFamily="18" charset="0"/>
                <a:cs typeface="Times New Roman" panose="02020603050405020304" pitchFamily="18" charset="0"/>
              </a:rPr>
              <a:t>Em hãy c</a:t>
            </a:r>
            <a:r>
              <a:rPr kumimoji="0" lang="vi-VN" sz="3200" b="1" i="0" u="none" strike="noStrike" kern="1200" cap="none" spc="0" normalizeH="0" noProof="0" dirty="0">
                <a:ln>
                  <a:noFill/>
                </a:ln>
                <a:solidFill>
                  <a:srgbClr val="002060"/>
                </a:solidFill>
                <a:effectLst/>
                <a:uLnTx/>
                <a:uFillTx/>
                <a:ea typeface="Cambria" panose="02040503050406030204" pitchFamily="18" charset="0"/>
                <a:cs typeface="Times New Roman" panose="02020603050405020304" pitchFamily="18" charset="0"/>
              </a:rPr>
              <a:t>họn một </a:t>
            </a:r>
            <a:r>
              <a:rPr kumimoji="0" lang="vi-VN" sz="3200" b="1" i="0" u="none" strike="noStrike" kern="1200" cap="none" spc="0" normalizeH="0" noProof="0">
                <a:ln>
                  <a:noFill/>
                </a:ln>
                <a:solidFill>
                  <a:srgbClr val="002060"/>
                </a:solidFill>
                <a:effectLst/>
                <a:uLnTx/>
                <a:uFillTx/>
                <a:ea typeface="Cambria" panose="02040503050406030204" pitchFamily="18" charset="0"/>
                <a:cs typeface="Times New Roman" panose="02020603050405020304" pitchFamily="18" charset="0"/>
              </a:rPr>
              <a:t>trong </a:t>
            </a:r>
            <a:r>
              <a:rPr kumimoji="0" lang="en-US" sz="3200" b="1" i="0" u="none" strike="noStrike" kern="1200" cap="none" spc="0" normalizeH="0" noProof="0">
                <a:ln>
                  <a:noFill/>
                </a:ln>
                <a:solidFill>
                  <a:srgbClr val="002060"/>
                </a:solidFill>
                <a:effectLst/>
                <a:uLnTx/>
                <a:uFillTx/>
                <a:ea typeface="Cambria" panose="02040503050406030204" pitchFamily="18" charset="0"/>
                <a:cs typeface="Times New Roman" panose="02020603050405020304" pitchFamily="18" charset="0"/>
              </a:rPr>
              <a:t>4</a:t>
            </a:r>
            <a:r>
              <a:rPr kumimoji="0" lang="vi-VN" sz="3200" b="1" i="0" u="none" strike="noStrike" kern="1200" cap="none" spc="0" normalizeH="0" noProof="0">
                <a:ln>
                  <a:noFill/>
                </a:ln>
                <a:solidFill>
                  <a:srgbClr val="002060"/>
                </a:solidFill>
                <a:effectLst/>
                <a:uLnTx/>
                <a:uFillTx/>
                <a:ea typeface="Cambria" panose="02040503050406030204" pitchFamily="18" charset="0"/>
                <a:cs typeface="Times New Roman" panose="02020603050405020304" pitchFamily="18" charset="0"/>
              </a:rPr>
              <a:t> </a:t>
            </a:r>
            <a:r>
              <a:rPr kumimoji="0" lang="vi-VN" sz="3200" b="1" i="0" u="none" strike="noStrike" kern="1200" cap="none" spc="0" normalizeH="0" noProof="0" dirty="0">
                <a:ln>
                  <a:noFill/>
                </a:ln>
                <a:solidFill>
                  <a:srgbClr val="002060"/>
                </a:solidFill>
                <a:effectLst/>
                <a:uLnTx/>
                <a:uFillTx/>
                <a:ea typeface="Cambria" panose="02040503050406030204" pitchFamily="18" charset="0"/>
                <a:cs typeface="Times New Roman" panose="02020603050405020304" pitchFamily="18" charset="0"/>
              </a:rPr>
              <a:t>đề trên để làm vào vở.</a:t>
            </a:r>
            <a:endParaRPr kumimoji="0" lang="en-US" sz="3200" b="1" i="0" u="none" strike="noStrike" kern="120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3AE270A-0200-4461-985C-916A406C24B3}"/>
              </a:ext>
            </a:extLst>
          </p:cNvPr>
          <p:cNvSpPr txBox="1"/>
          <p:nvPr/>
        </p:nvSpPr>
        <p:spPr>
          <a:xfrm>
            <a:off x="1586346" y="3168412"/>
            <a:ext cx="4577720" cy="1221146"/>
          </a:xfrm>
          <a:prstGeom prst="round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3200" b="1" dirty="0">
                <a:solidFill>
                  <a:srgbClr val="E43F0A"/>
                </a:solidFill>
                <a:ea typeface="Cambria" panose="02040503050406030204" pitchFamily="18" charset="0"/>
                <a:cs typeface="Arial" panose="020B0604020202020204" pitchFamily="34" charset="0"/>
              </a:rPr>
              <a:t>Em lưu ý ngồi viết bài đúng tư thế nhé!</a:t>
            </a:r>
            <a:endParaRPr kumimoji="0" lang="vi-VN" sz="3200" b="1" i="0" u="none" strike="noStrike" kern="1200" cap="none" spc="0" normalizeH="0" baseline="0" noProof="0" dirty="0">
              <a:ln>
                <a:noFill/>
              </a:ln>
              <a:solidFill>
                <a:srgbClr val="E43F0A"/>
              </a:solidFill>
              <a:effectLst/>
              <a:uLnTx/>
              <a:uFillTx/>
              <a:ea typeface="Cambria" panose="02040503050406030204" pitchFamily="18" charset="0"/>
              <a:cs typeface="Arial" panose="020B0604020202020204" pitchFamily="34" charset="0"/>
            </a:endParaRPr>
          </a:p>
        </p:txBody>
      </p:sp>
      <p:pic>
        <p:nvPicPr>
          <p:cNvPr id="14" name="Picture 2" descr="https://khotunhua.com/upload/tiny/day-tre-ngoi-dung-tu-the.jpg">
            <a:extLst>
              <a:ext uri="{FF2B5EF4-FFF2-40B4-BE49-F238E27FC236}">
                <a16:creationId xmlns:a16="http://schemas.microsoft.com/office/drawing/2014/main" id="{8F9832D8-1F30-43A3-A0E7-8004B240F72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783645" y="1959955"/>
            <a:ext cx="4803713" cy="41136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74F1007-B7E6-49C5-BDBF-8375EA155186}"/>
              </a:ext>
            </a:extLst>
          </p:cNvPr>
          <p:cNvSpPr/>
          <p:nvPr/>
        </p:nvSpPr>
        <p:spPr>
          <a:xfrm>
            <a:off x="6361048" y="3590980"/>
            <a:ext cx="1167353" cy="599166"/>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1" i="0" u="none" strike="noStrike" kern="0" cap="none" spc="0" normalizeH="0" baseline="0" noProof="0" dirty="0" err="1">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Giữ</a:t>
            </a:r>
            <a:r>
              <a:rPr kumimoji="0" lang="en-US" sz="1600" b="1" i="0" u="none" strike="noStrike" kern="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trái</a:t>
            </a:r>
            <a:endParaRPr kumimoji="0" lang="en-US" sz="1050" b="0" i="0" u="none" strike="noStrike" kern="0" cap="none" spc="0" normalizeH="0" baseline="0" noProof="0" dirty="0">
              <a:ln>
                <a:noFill/>
              </a:ln>
              <a:solidFill>
                <a:srgbClr val="000000"/>
              </a:solidFill>
              <a:effectLst/>
              <a:uLnTx/>
              <a:uFillTx/>
              <a:cs typeface="Times New Roman" panose="02020603050405020304" pitchFamily="18" charset="0"/>
              <a:sym typeface="Arial" panose="020B0604020202020204"/>
            </a:endParaRPr>
          </a:p>
        </p:txBody>
      </p:sp>
      <p:sp>
        <p:nvSpPr>
          <p:cNvPr id="24" name="Rectangle 23">
            <a:extLst>
              <a:ext uri="{FF2B5EF4-FFF2-40B4-BE49-F238E27FC236}">
                <a16:creationId xmlns:a16="http://schemas.microsoft.com/office/drawing/2014/main" id="{ABE35B51-97A9-4E2E-8253-0A427F57C54C}"/>
              </a:ext>
            </a:extLst>
          </p:cNvPr>
          <p:cNvSpPr/>
          <p:nvPr/>
        </p:nvSpPr>
        <p:spPr>
          <a:xfrm>
            <a:off x="9090237" y="3086278"/>
            <a:ext cx="1119084" cy="584775"/>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1" i="0" u="none" strike="noStrike" kern="0" cap="none" spc="0" normalizeH="0" baseline="0" noProof="0" dirty="0" err="1">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Viết</a:t>
            </a:r>
            <a:r>
              <a:rPr kumimoji="0" lang="en-US" sz="1600" b="1" i="0" u="none" strike="noStrike" kern="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bằng</a:t>
            </a:r>
            <a:r>
              <a:rPr kumimoji="0" lang="en-US" sz="1600" b="1" i="0" u="none" strike="noStrike" kern="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tay</a:t>
            </a:r>
            <a:r>
              <a:rPr kumimoji="0" lang="en-US" sz="1600" b="1" i="0" u="none" strike="noStrike" kern="0" cap="none" spc="0" normalizeH="0" baseline="0" noProof="0" dirty="0">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 </a:t>
            </a:r>
            <a:r>
              <a:rPr kumimoji="0" lang="en-US" sz="1600" b="1" i="0" u="none" strike="noStrike" kern="0" cap="none" spc="0" normalizeH="0" baseline="0" noProof="0" dirty="0" err="1">
                <a:ln>
                  <a:noFill/>
                </a:ln>
                <a:solidFill>
                  <a:srgbClr val="002060"/>
                </a:solidFill>
                <a:effectLst/>
                <a:uLnTx/>
                <a:uFillTx/>
                <a:ea typeface="Cambria" panose="02040503050406030204" pitchFamily="18" charset="0"/>
                <a:cs typeface="Times New Roman" panose="02020603050405020304" pitchFamily="18" charset="0"/>
                <a:sym typeface="Arial" panose="020B0604020202020204"/>
              </a:rPr>
              <a:t>phải</a:t>
            </a:r>
            <a:endParaRPr kumimoji="0" lang="en-US" sz="1050" b="0" i="0" u="none" strike="noStrike" kern="0" cap="none" spc="0" normalizeH="0" baseline="0" noProof="0" dirty="0">
              <a:ln>
                <a:noFill/>
              </a:ln>
              <a:solidFill>
                <a:srgbClr val="000000"/>
              </a:solidFill>
              <a:effectLst/>
              <a:uLnTx/>
              <a:uFillTx/>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533980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40963859-BCD1-4106-AE90-7839C3E1AA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20" name="图片 19">
            <a:extLst>
              <a:ext uri="{FF2B5EF4-FFF2-40B4-BE49-F238E27FC236}">
                <a16:creationId xmlns:a16="http://schemas.microsoft.com/office/drawing/2014/main" id="{3B512BA8-6D46-4688-B299-CB0A6905BD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067" y="1511243"/>
            <a:ext cx="735106" cy="576436"/>
          </a:xfrm>
          <a:prstGeom prst="rect">
            <a:avLst/>
          </a:prstGeom>
        </p:spPr>
      </p:pic>
      <p:pic>
        <p:nvPicPr>
          <p:cNvPr id="21" name="图片 20">
            <a:extLst>
              <a:ext uri="{FF2B5EF4-FFF2-40B4-BE49-F238E27FC236}">
                <a16:creationId xmlns:a16="http://schemas.microsoft.com/office/drawing/2014/main" id="{1EE56187-476B-4901-8275-912C53B15A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0822" y="9337"/>
            <a:ext cx="1479176" cy="1267257"/>
          </a:xfrm>
          <a:prstGeom prst="rect">
            <a:avLst/>
          </a:prstGeom>
        </p:spPr>
      </p:pic>
      <p:pic>
        <p:nvPicPr>
          <p:cNvPr id="22" name="图片 21">
            <a:extLst>
              <a:ext uri="{FF2B5EF4-FFF2-40B4-BE49-F238E27FC236}">
                <a16:creationId xmlns:a16="http://schemas.microsoft.com/office/drawing/2014/main" id="{ED2BE852-4108-4B3C-B867-B23D7A2100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197" y="650104"/>
            <a:ext cx="1098177" cy="861139"/>
          </a:xfrm>
          <a:prstGeom prst="rect">
            <a:avLst/>
          </a:prstGeom>
        </p:spPr>
      </p:pic>
      <p:pic>
        <p:nvPicPr>
          <p:cNvPr id="23" name="图片 22">
            <a:extLst>
              <a:ext uri="{FF2B5EF4-FFF2-40B4-BE49-F238E27FC236}">
                <a16:creationId xmlns:a16="http://schemas.microsoft.com/office/drawing/2014/main" id="{ACA00DE7-FB73-42EF-AF1B-17D86C2B8A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81365" y="436454"/>
            <a:ext cx="4527176" cy="1645258"/>
          </a:xfrm>
          <a:prstGeom prst="rect">
            <a:avLst/>
          </a:prstGeom>
        </p:spPr>
      </p:pic>
      <p:pic>
        <p:nvPicPr>
          <p:cNvPr id="15" name="Picture 14">
            <a:extLst>
              <a:ext uri="{FF2B5EF4-FFF2-40B4-BE49-F238E27FC236}">
                <a16:creationId xmlns:a16="http://schemas.microsoft.com/office/drawing/2014/main" id="{BC5B76EA-14E5-40C0-8043-2F047683D23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65723" y="2693020"/>
            <a:ext cx="7951242" cy="4164980"/>
          </a:xfrm>
          <a:prstGeom prst="rect">
            <a:avLst/>
          </a:prstGeom>
        </p:spPr>
      </p:pic>
      <p:pic>
        <p:nvPicPr>
          <p:cNvPr id="18" name="图片 3">
            <a:extLst>
              <a:ext uri="{FF2B5EF4-FFF2-40B4-BE49-F238E27FC236}">
                <a16:creationId xmlns:a16="http://schemas.microsoft.com/office/drawing/2014/main" id="{034E2CC6-B679-4837-9A8C-1D88ED32BBA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53925" y="-219096"/>
            <a:ext cx="8798478" cy="3468412"/>
          </a:xfrm>
          <a:prstGeom prst="rect">
            <a:avLst/>
          </a:prstGeom>
        </p:spPr>
      </p:pic>
      <p:sp>
        <p:nvSpPr>
          <p:cNvPr id="19" name="TextBox 18"/>
          <p:cNvSpPr txBox="1"/>
          <p:nvPr/>
        </p:nvSpPr>
        <p:spPr>
          <a:xfrm>
            <a:off x="1553925" y="747152"/>
            <a:ext cx="8463712" cy="1569660"/>
          </a:xfrm>
          <a:prstGeom prst="rect">
            <a:avLst/>
          </a:prstGeom>
          <a:noFill/>
        </p:spPr>
        <p:txBody>
          <a:bodyPr wrap="square" rtlCol="0">
            <a:spAutoFit/>
          </a:bodyPr>
          <a:lstStyle/>
          <a:p>
            <a:pPr algn="ctr"/>
            <a:r>
              <a:rPr lang="en-US" sz="9600" dirty="0">
                <a:solidFill>
                  <a:srgbClr val="FF0066"/>
                </a:solidFill>
                <a:effectLst>
                  <a:outerShdw blurRad="63500" sx="102000" sy="102000" algn="ctr" rotWithShape="0">
                    <a:prstClr val="black">
                      <a:alpha val="40000"/>
                    </a:prstClr>
                  </a:outerShdw>
                </a:effectLst>
                <a:latin typeface="UTM Showcard" panose="02040603050506020204" pitchFamily="18" charset="0"/>
              </a:rPr>
              <a:t>Chia </a:t>
            </a:r>
            <a:r>
              <a:rPr lang="en-US" sz="9600" dirty="0" err="1">
                <a:solidFill>
                  <a:srgbClr val="FF0066"/>
                </a:solidFill>
                <a:effectLst>
                  <a:outerShdw blurRad="63500" sx="102000" sy="102000" algn="ctr" rotWithShape="0">
                    <a:prstClr val="black">
                      <a:alpha val="40000"/>
                    </a:prstClr>
                  </a:outerShdw>
                </a:effectLst>
                <a:latin typeface="UTM Showcard" panose="02040603050506020204" pitchFamily="18" charset="0"/>
              </a:rPr>
              <a:t>sẻ</a:t>
            </a:r>
            <a:r>
              <a:rPr lang="en-US" sz="9600" dirty="0">
                <a:solidFill>
                  <a:srgbClr val="FF0066"/>
                </a:solidFill>
                <a:effectLst>
                  <a:outerShdw blurRad="63500" sx="102000" sy="102000" algn="ctr" rotWithShape="0">
                    <a:prstClr val="black">
                      <a:alpha val="40000"/>
                    </a:prstClr>
                  </a:outerShdw>
                </a:effectLst>
                <a:latin typeface="UTM Showcard" panose="02040603050506020204" pitchFamily="18" charset="0"/>
              </a:rPr>
              <a:t> </a:t>
            </a:r>
            <a:endParaRPr lang="en-US" sz="11500" dirty="0">
              <a:solidFill>
                <a:srgbClr val="FF0066"/>
              </a:solidFill>
            </a:endParaRPr>
          </a:p>
        </p:txBody>
      </p:sp>
    </p:spTree>
    <p:extLst>
      <p:ext uri="{BB962C8B-B14F-4D97-AF65-F5344CB8AC3E}">
        <p14:creationId xmlns:p14="http://schemas.microsoft.com/office/powerpoint/2010/main" val="1544033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34E2CC6-B679-4837-9A8C-1D88ED32B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7867" y="2094954"/>
            <a:ext cx="9095763" cy="2991119"/>
          </a:xfrm>
          <a:prstGeom prst="rect">
            <a:avLst/>
          </a:prstGeom>
        </p:spPr>
      </p:pic>
      <p:pic>
        <p:nvPicPr>
          <p:cNvPr id="6" name="图片 5">
            <a:extLst>
              <a:ext uri="{FF2B5EF4-FFF2-40B4-BE49-F238E27FC236}">
                <a16:creationId xmlns:a16="http://schemas.microsoft.com/office/drawing/2014/main" id="{F73C1EC5-CDC2-4861-BE68-13037BBA9A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16714" y="300910"/>
            <a:ext cx="2303636" cy="2256356"/>
          </a:xfrm>
          <a:prstGeom prst="rect">
            <a:avLst/>
          </a:prstGeom>
        </p:spPr>
      </p:pic>
      <p:pic>
        <p:nvPicPr>
          <p:cNvPr id="7" name="图片 6">
            <a:extLst>
              <a:ext uri="{FF2B5EF4-FFF2-40B4-BE49-F238E27FC236}">
                <a16:creationId xmlns:a16="http://schemas.microsoft.com/office/drawing/2014/main" id="{B171E881-59BC-4092-AE3E-32A38EC003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8" name="图片 7">
            <a:extLst>
              <a:ext uri="{FF2B5EF4-FFF2-40B4-BE49-F238E27FC236}">
                <a16:creationId xmlns:a16="http://schemas.microsoft.com/office/drawing/2014/main" id="{114B5774-00C0-4A1A-8947-0C4AA4FAF7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9527" y="3873121"/>
            <a:ext cx="3200400" cy="3039035"/>
          </a:xfrm>
          <a:prstGeom prst="rect">
            <a:avLst/>
          </a:prstGeom>
        </p:spPr>
      </p:pic>
      <p:pic>
        <p:nvPicPr>
          <p:cNvPr id="9" name="图片 8">
            <a:extLst>
              <a:ext uri="{FF2B5EF4-FFF2-40B4-BE49-F238E27FC236}">
                <a16:creationId xmlns:a16="http://schemas.microsoft.com/office/drawing/2014/main" id="{40AC9A28-32FA-4645-A301-25B6EA9F73F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06498" y="3233174"/>
            <a:ext cx="2263295" cy="3827929"/>
          </a:xfrm>
          <a:prstGeom prst="rect">
            <a:avLst/>
          </a:prstGeom>
        </p:spPr>
      </p:pic>
      <p:pic>
        <p:nvPicPr>
          <p:cNvPr id="10" name="图片 9">
            <a:extLst>
              <a:ext uri="{FF2B5EF4-FFF2-40B4-BE49-F238E27FC236}">
                <a16:creationId xmlns:a16="http://schemas.microsoft.com/office/drawing/2014/main" id="{88180475-A0CB-469E-8FD6-E0CEEA4981D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5067" y="1511243"/>
            <a:ext cx="735106" cy="576436"/>
          </a:xfrm>
          <a:prstGeom prst="rect">
            <a:avLst/>
          </a:prstGeom>
        </p:spPr>
      </p:pic>
      <p:pic>
        <p:nvPicPr>
          <p:cNvPr id="12" name="图片 11">
            <a:extLst>
              <a:ext uri="{FF2B5EF4-FFF2-40B4-BE49-F238E27FC236}">
                <a16:creationId xmlns:a16="http://schemas.microsoft.com/office/drawing/2014/main" id="{F85C3897-2D5C-49C6-A480-E7C4F5DEE97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30822" y="9337"/>
            <a:ext cx="1479176" cy="1267257"/>
          </a:xfrm>
          <a:prstGeom prst="rect">
            <a:avLst/>
          </a:prstGeom>
        </p:spPr>
      </p:pic>
      <p:pic>
        <p:nvPicPr>
          <p:cNvPr id="13" name="图片 12">
            <a:extLst>
              <a:ext uri="{FF2B5EF4-FFF2-40B4-BE49-F238E27FC236}">
                <a16:creationId xmlns:a16="http://schemas.microsoft.com/office/drawing/2014/main" id="{D3EAC1E3-3ABC-44EF-A894-B7219C13E3E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10197" y="650104"/>
            <a:ext cx="1098177" cy="861139"/>
          </a:xfrm>
          <a:prstGeom prst="rect">
            <a:avLst/>
          </a:prstGeom>
        </p:spPr>
      </p:pic>
      <p:pic>
        <p:nvPicPr>
          <p:cNvPr id="14" name="图片 13">
            <a:extLst>
              <a:ext uri="{FF2B5EF4-FFF2-40B4-BE49-F238E27FC236}">
                <a16:creationId xmlns:a16="http://schemas.microsoft.com/office/drawing/2014/main" id="{188B34B5-DEB4-47FE-865D-8F589A82DFA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781365" y="436454"/>
            <a:ext cx="4527176" cy="1645258"/>
          </a:xfrm>
          <a:prstGeom prst="rect">
            <a:avLst/>
          </a:prstGeom>
        </p:spPr>
      </p:pic>
      <p:sp>
        <p:nvSpPr>
          <p:cNvPr id="2" name="TextBox 1"/>
          <p:cNvSpPr txBox="1"/>
          <p:nvPr/>
        </p:nvSpPr>
        <p:spPr>
          <a:xfrm>
            <a:off x="2588654" y="2807594"/>
            <a:ext cx="7096259" cy="1569660"/>
          </a:xfrm>
          <a:prstGeom prst="rect">
            <a:avLst/>
          </a:prstGeom>
          <a:noFill/>
        </p:spPr>
        <p:txBody>
          <a:bodyPr wrap="square" rtlCol="0">
            <a:spAutoFit/>
          </a:bodyPr>
          <a:lstStyle/>
          <a:p>
            <a:r>
              <a:rPr lang="en-US" sz="9600">
                <a:solidFill>
                  <a:srgbClr val="FF0000"/>
                </a:solidFill>
                <a:effectLst>
                  <a:outerShdw blurRad="63500" sx="102000" sy="102000" algn="ctr" rotWithShape="0">
                    <a:prstClr val="black">
                      <a:alpha val="40000"/>
                    </a:prstClr>
                  </a:outerShdw>
                </a:effectLst>
                <a:latin typeface="UTM Showcard" panose="02040603050506020204" pitchFamily="18" charset="0"/>
              </a:rPr>
              <a:t>K</a:t>
            </a:r>
            <a:r>
              <a:rPr lang="en-US" sz="9600">
                <a:solidFill>
                  <a:schemeClr val="accent6">
                    <a:lumMod val="75000"/>
                  </a:schemeClr>
                </a:solidFill>
                <a:effectLst>
                  <a:outerShdw blurRad="63500" sx="102000" sy="102000" algn="ctr" rotWithShape="0">
                    <a:prstClr val="black">
                      <a:alpha val="40000"/>
                    </a:prstClr>
                  </a:outerShdw>
                </a:effectLst>
                <a:latin typeface="UTM Showcard" panose="02040603050506020204" pitchFamily="18" charset="0"/>
              </a:rPr>
              <a:t>H</a:t>
            </a:r>
            <a:r>
              <a:rPr lang="en-US" sz="9600">
                <a:solidFill>
                  <a:srgbClr val="FFC000"/>
                </a:solidFill>
                <a:effectLst>
                  <a:outerShdw blurRad="63500" sx="102000" sy="102000" algn="ctr" rotWithShape="0">
                    <a:prstClr val="black">
                      <a:alpha val="40000"/>
                    </a:prstClr>
                  </a:outerShdw>
                </a:effectLst>
                <a:latin typeface="UTM Showcard" panose="02040603050506020204" pitchFamily="18" charset="0"/>
              </a:rPr>
              <a:t>Ở</a:t>
            </a:r>
            <a:r>
              <a:rPr lang="en-US" sz="9600">
                <a:solidFill>
                  <a:srgbClr val="00B0F0"/>
                </a:solidFill>
                <a:effectLst>
                  <a:outerShdw blurRad="63500" sx="102000" sy="102000" algn="ctr" rotWithShape="0">
                    <a:prstClr val="black">
                      <a:alpha val="40000"/>
                    </a:prstClr>
                  </a:outerShdw>
                </a:effectLst>
                <a:latin typeface="UTM Showcard" panose="02040603050506020204" pitchFamily="18" charset="0"/>
              </a:rPr>
              <a:t>I</a:t>
            </a:r>
            <a:r>
              <a:rPr lang="en-US" sz="9600">
                <a:effectLst>
                  <a:outerShdw blurRad="63500" sx="102000" sy="102000" algn="ctr" rotWithShape="0">
                    <a:prstClr val="black">
                      <a:alpha val="40000"/>
                    </a:prstClr>
                  </a:outerShdw>
                </a:effectLst>
                <a:latin typeface="UTM Showcard" panose="02040603050506020204" pitchFamily="18" charset="0"/>
              </a:rPr>
              <a:t> </a:t>
            </a:r>
            <a:r>
              <a:rPr lang="en-US" sz="9600">
                <a:solidFill>
                  <a:srgbClr val="FF0066"/>
                </a:solidFill>
                <a:effectLst>
                  <a:outerShdw blurRad="63500" sx="102000" sy="102000" algn="ctr" rotWithShape="0">
                    <a:prstClr val="black">
                      <a:alpha val="40000"/>
                    </a:prstClr>
                  </a:outerShdw>
                </a:effectLst>
                <a:latin typeface="UTM Showcard" panose="02040603050506020204" pitchFamily="18" charset="0"/>
              </a:rPr>
              <a:t>Đ</a:t>
            </a:r>
            <a:r>
              <a:rPr lang="en-US" sz="9600">
                <a:solidFill>
                  <a:srgbClr val="0070C0"/>
                </a:solidFill>
                <a:effectLst>
                  <a:outerShdw blurRad="63500" sx="102000" sy="102000" algn="ctr" rotWithShape="0">
                    <a:prstClr val="black">
                      <a:alpha val="40000"/>
                    </a:prstClr>
                  </a:outerShdw>
                </a:effectLst>
                <a:latin typeface="UTM Showcard" panose="02040603050506020204" pitchFamily="18" charset="0"/>
              </a:rPr>
              <a:t>Ộ</a:t>
            </a:r>
            <a:r>
              <a:rPr lang="en-US" sz="9600">
                <a:solidFill>
                  <a:schemeClr val="accent2">
                    <a:lumMod val="75000"/>
                  </a:schemeClr>
                </a:solidFill>
                <a:effectLst>
                  <a:outerShdw blurRad="63500" sx="102000" sy="102000" algn="ctr" rotWithShape="0">
                    <a:prstClr val="black">
                      <a:alpha val="40000"/>
                    </a:prstClr>
                  </a:outerShdw>
                </a:effectLst>
                <a:latin typeface="UTM Showcard" panose="02040603050506020204" pitchFamily="18" charset="0"/>
              </a:rPr>
              <a:t>N</a:t>
            </a:r>
            <a:r>
              <a:rPr lang="en-US" sz="9600">
                <a:solidFill>
                  <a:srgbClr val="7030A0"/>
                </a:solidFill>
                <a:effectLst>
                  <a:outerShdw blurRad="63500" sx="102000" sy="102000" algn="ctr" rotWithShape="0">
                    <a:prstClr val="black">
                      <a:alpha val="40000"/>
                    </a:prstClr>
                  </a:outerShdw>
                </a:effectLst>
                <a:latin typeface="UTM Showcard" panose="02040603050506020204" pitchFamily="18" charset="0"/>
              </a:rPr>
              <a:t>G</a:t>
            </a:r>
          </a:p>
        </p:txBody>
      </p:sp>
      <p:pic>
        <p:nvPicPr>
          <p:cNvPr id="120" name="Picture 119">
            <a:extLst>
              <a:ext uri="{FF2B5EF4-FFF2-40B4-BE49-F238E27FC236}">
                <a16:creationId xmlns:a16="http://schemas.microsoft.com/office/drawing/2014/main" id="{1D6C198F-09B0-4106-BD83-11679827591F}"/>
              </a:ext>
            </a:extLst>
          </p:cNvPr>
          <p:cNvPicPr>
            <a:picLocks noChangeAspect="1"/>
          </p:cNvPicPr>
          <p:nvPr/>
        </p:nvPicPr>
        <p:blipFill>
          <a:blip r:embed="rId1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297569" y="4813850"/>
            <a:ext cx="1678427" cy="1619406"/>
          </a:xfrm>
          <a:prstGeom prst="rect">
            <a:avLst/>
          </a:prstGeom>
        </p:spPr>
      </p:pic>
      <p:pic>
        <p:nvPicPr>
          <p:cNvPr id="121" name="Picture 120">
            <a:extLst>
              <a:ext uri="{FF2B5EF4-FFF2-40B4-BE49-F238E27FC236}">
                <a16:creationId xmlns:a16="http://schemas.microsoft.com/office/drawing/2014/main" id="{1D6C198F-09B0-4106-BD83-11679827591F}"/>
              </a:ext>
            </a:extLst>
          </p:cNvPr>
          <p:cNvPicPr>
            <a:picLocks noChangeAspect="1"/>
          </p:cNvPicPr>
          <p:nvPr/>
        </p:nvPicPr>
        <p:blipFill>
          <a:blip r:embed="rId11"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130028" y="5217254"/>
            <a:ext cx="1678427" cy="1619406"/>
          </a:xfrm>
          <a:prstGeom prst="rect">
            <a:avLst/>
          </a:prstGeom>
        </p:spPr>
      </p:pic>
    </p:spTree>
    <p:extLst>
      <p:ext uri="{BB962C8B-B14F-4D97-AF65-F5344CB8AC3E}">
        <p14:creationId xmlns:p14="http://schemas.microsoft.com/office/powerpoint/2010/main" val="3616087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26"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80">
                                          <p:stCondLst>
                                            <p:cond delay="0"/>
                                          </p:stCondLst>
                                        </p:cTn>
                                        <p:tgtEl>
                                          <p:spTgt spid="10"/>
                                        </p:tgtEl>
                                      </p:cBhvr>
                                    </p:animEffect>
                                    <p:anim calcmode="lin" valueType="num">
                                      <p:cBhvr>
                                        <p:cTn id="2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6" dur="26">
                                          <p:stCondLst>
                                            <p:cond delay="650"/>
                                          </p:stCondLst>
                                        </p:cTn>
                                        <p:tgtEl>
                                          <p:spTgt spid="10"/>
                                        </p:tgtEl>
                                      </p:cBhvr>
                                      <p:to x="100000" y="60000"/>
                                    </p:animScale>
                                    <p:animScale>
                                      <p:cBhvr>
                                        <p:cTn id="27" dur="166" decel="50000">
                                          <p:stCondLst>
                                            <p:cond delay="676"/>
                                          </p:stCondLst>
                                        </p:cTn>
                                        <p:tgtEl>
                                          <p:spTgt spid="10"/>
                                        </p:tgtEl>
                                      </p:cBhvr>
                                      <p:to x="100000" y="100000"/>
                                    </p:animScale>
                                    <p:animScale>
                                      <p:cBhvr>
                                        <p:cTn id="28" dur="26">
                                          <p:stCondLst>
                                            <p:cond delay="1312"/>
                                          </p:stCondLst>
                                        </p:cTn>
                                        <p:tgtEl>
                                          <p:spTgt spid="10"/>
                                        </p:tgtEl>
                                      </p:cBhvr>
                                      <p:to x="100000" y="80000"/>
                                    </p:animScale>
                                    <p:animScale>
                                      <p:cBhvr>
                                        <p:cTn id="29" dur="166" decel="50000">
                                          <p:stCondLst>
                                            <p:cond delay="1338"/>
                                          </p:stCondLst>
                                        </p:cTn>
                                        <p:tgtEl>
                                          <p:spTgt spid="10"/>
                                        </p:tgtEl>
                                      </p:cBhvr>
                                      <p:to x="100000" y="100000"/>
                                    </p:animScale>
                                    <p:animScale>
                                      <p:cBhvr>
                                        <p:cTn id="30" dur="26">
                                          <p:stCondLst>
                                            <p:cond delay="1642"/>
                                          </p:stCondLst>
                                        </p:cTn>
                                        <p:tgtEl>
                                          <p:spTgt spid="10"/>
                                        </p:tgtEl>
                                      </p:cBhvr>
                                      <p:to x="100000" y="90000"/>
                                    </p:animScale>
                                    <p:animScale>
                                      <p:cBhvr>
                                        <p:cTn id="31" dur="166" decel="50000">
                                          <p:stCondLst>
                                            <p:cond delay="1668"/>
                                          </p:stCondLst>
                                        </p:cTn>
                                        <p:tgtEl>
                                          <p:spTgt spid="10"/>
                                        </p:tgtEl>
                                      </p:cBhvr>
                                      <p:to x="100000" y="100000"/>
                                    </p:animScale>
                                    <p:animScale>
                                      <p:cBhvr>
                                        <p:cTn id="32" dur="26">
                                          <p:stCondLst>
                                            <p:cond delay="1808"/>
                                          </p:stCondLst>
                                        </p:cTn>
                                        <p:tgtEl>
                                          <p:spTgt spid="10"/>
                                        </p:tgtEl>
                                      </p:cBhvr>
                                      <p:to x="100000" y="95000"/>
                                    </p:animScale>
                                    <p:animScale>
                                      <p:cBhvr>
                                        <p:cTn id="33" dur="166" decel="50000">
                                          <p:stCondLst>
                                            <p:cond delay="1834"/>
                                          </p:stCondLst>
                                        </p:cTn>
                                        <p:tgtEl>
                                          <p:spTgt spid="10"/>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80">
                                          <p:stCondLst>
                                            <p:cond delay="0"/>
                                          </p:stCondLst>
                                        </p:cTn>
                                        <p:tgtEl>
                                          <p:spTgt spid="12"/>
                                        </p:tgtEl>
                                      </p:cBhvr>
                                    </p:animEffect>
                                    <p:anim calcmode="lin" valueType="num">
                                      <p:cBhvr>
                                        <p:cTn id="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2" dur="26">
                                          <p:stCondLst>
                                            <p:cond delay="650"/>
                                          </p:stCondLst>
                                        </p:cTn>
                                        <p:tgtEl>
                                          <p:spTgt spid="12"/>
                                        </p:tgtEl>
                                      </p:cBhvr>
                                      <p:to x="100000" y="60000"/>
                                    </p:animScale>
                                    <p:animScale>
                                      <p:cBhvr>
                                        <p:cTn id="43" dur="166" decel="50000">
                                          <p:stCondLst>
                                            <p:cond delay="676"/>
                                          </p:stCondLst>
                                        </p:cTn>
                                        <p:tgtEl>
                                          <p:spTgt spid="12"/>
                                        </p:tgtEl>
                                      </p:cBhvr>
                                      <p:to x="100000" y="100000"/>
                                    </p:animScale>
                                    <p:animScale>
                                      <p:cBhvr>
                                        <p:cTn id="44" dur="26">
                                          <p:stCondLst>
                                            <p:cond delay="1312"/>
                                          </p:stCondLst>
                                        </p:cTn>
                                        <p:tgtEl>
                                          <p:spTgt spid="12"/>
                                        </p:tgtEl>
                                      </p:cBhvr>
                                      <p:to x="100000" y="80000"/>
                                    </p:animScale>
                                    <p:animScale>
                                      <p:cBhvr>
                                        <p:cTn id="45" dur="166" decel="50000">
                                          <p:stCondLst>
                                            <p:cond delay="1338"/>
                                          </p:stCondLst>
                                        </p:cTn>
                                        <p:tgtEl>
                                          <p:spTgt spid="12"/>
                                        </p:tgtEl>
                                      </p:cBhvr>
                                      <p:to x="100000" y="100000"/>
                                    </p:animScale>
                                    <p:animScale>
                                      <p:cBhvr>
                                        <p:cTn id="46" dur="26">
                                          <p:stCondLst>
                                            <p:cond delay="1642"/>
                                          </p:stCondLst>
                                        </p:cTn>
                                        <p:tgtEl>
                                          <p:spTgt spid="12"/>
                                        </p:tgtEl>
                                      </p:cBhvr>
                                      <p:to x="100000" y="90000"/>
                                    </p:animScale>
                                    <p:animScale>
                                      <p:cBhvr>
                                        <p:cTn id="47" dur="166" decel="50000">
                                          <p:stCondLst>
                                            <p:cond delay="1668"/>
                                          </p:stCondLst>
                                        </p:cTn>
                                        <p:tgtEl>
                                          <p:spTgt spid="12"/>
                                        </p:tgtEl>
                                      </p:cBhvr>
                                      <p:to x="100000" y="100000"/>
                                    </p:animScale>
                                    <p:animScale>
                                      <p:cBhvr>
                                        <p:cTn id="48" dur="26">
                                          <p:stCondLst>
                                            <p:cond delay="1808"/>
                                          </p:stCondLst>
                                        </p:cTn>
                                        <p:tgtEl>
                                          <p:spTgt spid="12"/>
                                        </p:tgtEl>
                                      </p:cBhvr>
                                      <p:to x="100000" y="95000"/>
                                    </p:animScale>
                                    <p:animScale>
                                      <p:cBhvr>
                                        <p:cTn id="49" dur="166" decel="50000">
                                          <p:stCondLst>
                                            <p:cond delay="1834"/>
                                          </p:stCondLst>
                                        </p:cTn>
                                        <p:tgtEl>
                                          <p:spTgt spid="12"/>
                                        </p:tgtEl>
                                      </p:cBhvr>
                                      <p:to x="100000" y="100000"/>
                                    </p:animScale>
                                  </p:childTnLst>
                                </p:cTn>
                              </p:par>
                              <p:par>
                                <p:cTn id="50" presetID="26"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80">
                                          <p:stCondLst>
                                            <p:cond delay="0"/>
                                          </p:stCondLst>
                                        </p:cTn>
                                        <p:tgtEl>
                                          <p:spTgt spid="13"/>
                                        </p:tgtEl>
                                      </p:cBhvr>
                                    </p:animEffect>
                                    <p:anim calcmode="lin" valueType="num">
                                      <p:cBhvr>
                                        <p:cTn id="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8" dur="26">
                                          <p:stCondLst>
                                            <p:cond delay="650"/>
                                          </p:stCondLst>
                                        </p:cTn>
                                        <p:tgtEl>
                                          <p:spTgt spid="13"/>
                                        </p:tgtEl>
                                      </p:cBhvr>
                                      <p:to x="100000" y="60000"/>
                                    </p:animScale>
                                    <p:animScale>
                                      <p:cBhvr>
                                        <p:cTn id="59" dur="166" decel="50000">
                                          <p:stCondLst>
                                            <p:cond delay="676"/>
                                          </p:stCondLst>
                                        </p:cTn>
                                        <p:tgtEl>
                                          <p:spTgt spid="13"/>
                                        </p:tgtEl>
                                      </p:cBhvr>
                                      <p:to x="100000" y="100000"/>
                                    </p:animScale>
                                    <p:animScale>
                                      <p:cBhvr>
                                        <p:cTn id="60" dur="26">
                                          <p:stCondLst>
                                            <p:cond delay="1312"/>
                                          </p:stCondLst>
                                        </p:cTn>
                                        <p:tgtEl>
                                          <p:spTgt spid="13"/>
                                        </p:tgtEl>
                                      </p:cBhvr>
                                      <p:to x="100000" y="80000"/>
                                    </p:animScale>
                                    <p:animScale>
                                      <p:cBhvr>
                                        <p:cTn id="61" dur="166" decel="50000">
                                          <p:stCondLst>
                                            <p:cond delay="1338"/>
                                          </p:stCondLst>
                                        </p:cTn>
                                        <p:tgtEl>
                                          <p:spTgt spid="13"/>
                                        </p:tgtEl>
                                      </p:cBhvr>
                                      <p:to x="100000" y="100000"/>
                                    </p:animScale>
                                    <p:animScale>
                                      <p:cBhvr>
                                        <p:cTn id="62" dur="26">
                                          <p:stCondLst>
                                            <p:cond delay="1642"/>
                                          </p:stCondLst>
                                        </p:cTn>
                                        <p:tgtEl>
                                          <p:spTgt spid="13"/>
                                        </p:tgtEl>
                                      </p:cBhvr>
                                      <p:to x="100000" y="90000"/>
                                    </p:animScale>
                                    <p:animScale>
                                      <p:cBhvr>
                                        <p:cTn id="63" dur="166" decel="50000">
                                          <p:stCondLst>
                                            <p:cond delay="1668"/>
                                          </p:stCondLst>
                                        </p:cTn>
                                        <p:tgtEl>
                                          <p:spTgt spid="13"/>
                                        </p:tgtEl>
                                      </p:cBhvr>
                                      <p:to x="100000" y="100000"/>
                                    </p:animScale>
                                    <p:animScale>
                                      <p:cBhvr>
                                        <p:cTn id="64" dur="26">
                                          <p:stCondLst>
                                            <p:cond delay="1808"/>
                                          </p:stCondLst>
                                        </p:cTn>
                                        <p:tgtEl>
                                          <p:spTgt spid="13"/>
                                        </p:tgtEl>
                                      </p:cBhvr>
                                      <p:to x="100000" y="95000"/>
                                    </p:animScale>
                                    <p:animScale>
                                      <p:cBhvr>
                                        <p:cTn id="65" dur="166" decel="50000">
                                          <p:stCondLst>
                                            <p:cond delay="1834"/>
                                          </p:stCondLst>
                                        </p:cTn>
                                        <p:tgtEl>
                                          <p:spTgt spid="13"/>
                                        </p:tgtEl>
                                      </p:cBhvr>
                                      <p:to x="100000" y="100000"/>
                                    </p:animScale>
                                  </p:childTnLst>
                                </p:cTn>
                              </p:par>
                              <p:par>
                                <p:cTn id="66" presetID="26" presetClass="emph" presetSubtype="0" fill="hold" nodeType="withEffect">
                                  <p:stCondLst>
                                    <p:cond delay="0"/>
                                  </p:stCondLst>
                                  <p:childTnLst>
                                    <p:animEffect transition="out" filter="fade">
                                      <p:cBhvr>
                                        <p:cTn id="67" dur="500" tmFilter="0, 0; .2, .5; .8, .5; 1, 0"/>
                                        <p:tgtEl>
                                          <p:spTgt spid="10"/>
                                        </p:tgtEl>
                                      </p:cBhvr>
                                    </p:animEffect>
                                    <p:animScale>
                                      <p:cBhvr>
                                        <p:cTn id="68" dur="250" autoRev="1" fill="hold"/>
                                        <p:tgtEl>
                                          <p:spTgt spid="10"/>
                                        </p:tgtEl>
                                      </p:cBhvr>
                                      <p:by x="105000" y="105000"/>
                                    </p:animScale>
                                  </p:childTnLst>
                                </p:cTn>
                              </p:par>
                              <p:par>
                                <p:cTn id="69" presetID="26" presetClass="emph" presetSubtype="0" fill="hold" nodeType="withEffect">
                                  <p:stCondLst>
                                    <p:cond delay="0"/>
                                  </p:stCondLst>
                                  <p:childTnLst>
                                    <p:animEffect transition="out" filter="fade">
                                      <p:cBhvr>
                                        <p:cTn id="70" dur="500" tmFilter="0, 0; .2, .5; .8, .5; 1, 0"/>
                                        <p:tgtEl>
                                          <p:spTgt spid="12"/>
                                        </p:tgtEl>
                                      </p:cBhvr>
                                    </p:animEffect>
                                    <p:animScale>
                                      <p:cBhvr>
                                        <p:cTn id="71" dur="250" autoRev="1" fill="hold"/>
                                        <p:tgtEl>
                                          <p:spTgt spid="12"/>
                                        </p:tgtEl>
                                      </p:cBhvr>
                                      <p:by x="105000" y="105000"/>
                                    </p:animScale>
                                  </p:childTnLst>
                                </p:cTn>
                              </p:par>
                              <p:par>
                                <p:cTn id="72" presetID="26" presetClass="emph" presetSubtype="0" fill="hold" nodeType="withEffect">
                                  <p:stCondLst>
                                    <p:cond delay="0"/>
                                  </p:stCondLst>
                                  <p:childTnLst>
                                    <p:animEffect transition="out" filter="fade">
                                      <p:cBhvr>
                                        <p:cTn id="73" dur="500" tmFilter="0, 0; .2, .5; .8, .5; 1, 0"/>
                                        <p:tgtEl>
                                          <p:spTgt spid="13"/>
                                        </p:tgtEl>
                                      </p:cBhvr>
                                    </p:animEffect>
                                    <p:animScale>
                                      <p:cBhvr>
                                        <p:cTn id="74" dur="250" autoRev="1" fill="hold"/>
                                        <p:tgtEl>
                                          <p:spTgt spid="13"/>
                                        </p:tgtEl>
                                      </p:cBhvr>
                                      <p:by x="105000" y="105000"/>
                                    </p:animScale>
                                  </p:childTnLst>
                                </p:cTn>
                              </p:par>
                              <p:par>
                                <p:cTn id="75" presetID="2" presetClass="entr" presetSubtype="12"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2750" fill="hold"/>
                                        <p:tgtEl>
                                          <p:spTgt spid="14"/>
                                        </p:tgtEl>
                                        <p:attrNameLst>
                                          <p:attrName>ppt_x</p:attrName>
                                        </p:attrNameLst>
                                      </p:cBhvr>
                                      <p:tavLst>
                                        <p:tav tm="0">
                                          <p:val>
                                            <p:strVal val="0-#ppt_w/2"/>
                                          </p:val>
                                        </p:tav>
                                        <p:tav tm="100000">
                                          <p:val>
                                            <p:strVal val="#ppt_x"/>
                                          </p:val>
                                        </p:tav>
                                      </p:tavLst>
                                    </p:anim>
                                    <p:anim calcmode="lin" valueType="num">
                                      <p:cBhvr additive="base">
                                        <p:cTn id="78" dur="2750" fill="hold"/>
                                        <p:tgtEl>
                                          <p:spTgt spid="14"/>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fill="hold"/>
                                        <p:tgtEl>
                                          <p:spTgt spid="6"/>
                                        </p:tgtEl>
                                        <p:attrNameLst>
                                          <p:attrName>ppt_x</p:attrName>
                                        </p:attrNameLst>
                                      </p:cBhvr>
                                      <p:tavLst>
                                        <p:tav tm="0">
                                          <p:val>
                                            <p:strVal val="#ppt_x"/>
                                          </p:val>
                                        </p:tav>
                                        <p:tav tm="100000">
                                          <p:val>
                                            <p:strVal val="#ppt_x"/>
                                          </p:val>
                                        </p:tav>
                                      </p:tavLst>
                                    </p:anim>
                                    <p:anim calcmode="lin" valueType="num">
                                      <p:cBhvr additive="base">
                                        <p:cTn id="82" dur="500" fill="hold"/>
                                        <p:tgtEl>
                                          <p:spTgt spid="6"/>
                                        </p:tgtEl>
                                        <p:attrNameLst>
                                          <p:attrName>ppt_y</p:attrName>
                                        </p:attrNameLst>
                                      </p:cBhvr>
                                      <p:tavLst>
                                        <p:tav tm="0">
                                          <p:val>
                                            <p:strVal val="1+#ppt_h/2"/>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fade">
                                      <p:cBhvr>
                                        <p:cTn id="85" dur="1000"/>
                                        <p:tgtEl>
                                          <p:spTgt spid="4"/>
                                        </p:tgtEl>
                                      </p:cBhvr>
                                    </p:animEffect>
                                    <p:anim calcmode="lin" valueType="num">
                                      <p:cBhvr>
                                        <p:cTn id="86" dur="1000" fill="hold"/>
                                        <p:tgtEl>
                                          <p:spTgt spid="4"/>
                                        </p:tgtEl>
                                        <p:attrNameLst>
                                          <p:attrName>ppt_x</p:attrName>
                                        </p:attrNameLst>
                                      </p:cBhvr>
                                      <p:tavLst>
                                        <p:tav tm="0">
                                          <p:val>
                                            <p:strVal val="#ppt_x"/>
                                          </p:val>
                                        </p:tav>
                                        <p:tav tm="100000">
                                          <p:val>
                                            <p:strVal val="#ppt_x"/>
                                          </p:val>
                                        </p:tav>
                                      </p:tavLst>
                                    </p:anim>
                                    <p:anim calcmode="lin" valueType="num">
                                      <p:cBhvr>
                                        <p:cTn id="87" dur="1000" fill="hold"/>
                                        <p:tgtEl>
                                          <p:spTgt spid="4"/>
                                        </p:tgtEl>
                                        <p:attrNameLst>
                                          <p:attrName>ppt_y</p:attrName>
                                        </p:attrNameLst>
                                      </p:cBhvr>
                                      <p:tavLst>
                                        <p:tav tm="0">
                                          <p:val>
                                            <p:strVal val="#ppt_y+.1"/>
                                          </p:val>
                                        </p:tav>
                                        <p:tav tm="100000">
                                          <p:val>
                                            <p:strVal val="#ppt_y"/>
                                          </p:val>
                                        </p:tav>
                                      </p:tavLst>
                                    </p:anim>
                                  </p:childTnLst>
                                </p:cTn>
                              </p:par>
                              <p:par>
                                <p:cTn id="88" presetID="23" presetClass="entr" presetSubtype="16" fill="hold" nodeType="withEffect">
                                  <p:stCondLst>
                                    <p:cond delay="0"/>
                                  </p:stCondLst>
                                  <p:childTnLst>
                                    <p:set>
                                      <p:cBhvr>
                                        <p:cTn id="89" dur="1" fill="hold">
                                          <p:stCondLst>
                                            <p:cond delay="0"/>
                                          </p:stCondLst>
                                        </p:cTn>
                                        <p:tgtEl>
                                          <p:spTgt spid="2">
                                            <p:txEl>
                                              <p:pRg st="0" end="0"/>
                                            </p:txEl>
                                          </p:spTgt>
                                        </p:tgtEl>
                                        <p:attrNameLst>
                                          <p:attrName>style.visibility</p:attrName>
                                        </p:attrNameLst>
                                      </p:cBhvr>
                                      <p:to>
                                        <p:strVal val="visible"/>
                                      </p:to>
                                    </p:set>
                                    <p:anim calcmode="lin" valueType="num">
                                      <p:cBhvr>
                                        <p:cTn id="90"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91"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83363E5-053C-4619-A616-DCFE375C2051}"/>
              </a:ext>
            </a:extLst>
          </p:cNvPr>
          <p:cNvSpPr/>
          <p:nvPr/>
        </p:nvSpPr>
        <p:spPr>
          <a:xfrm rot="21334643">
            <a:off x="6298876" y="1086995"/>
            <a:ext cx="4739233" cy="4615522"/>
          </a:xfrm>
          <a:prstGeom prst="rect">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57">
            <a:extLst>
              <a:ext uri="{FF2B5EF4-FFF2-40B4-BE49-F238E27FC236}">
                <a16:creationId xmlns:a16="http://schemas.microsoft.com/office/drawing/2014/main" id="{DE2B7B8C-7F8D-4819-80C0-7BE6B9AB7CD0}"/>
              </a:ext>
            </a:extLst>
          </p:cNvPr>
          <p:cNvSpPr/>
          <p:nvPr/>
        </p:nvSpPr>
        <p:spPr>
          <a:xfrm rot="20128743">
            <a:off x="9952607" y="5086828"/>
            <a:ext cx="1700433" cy="680363"/>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4">
            <a:extLst>
              <a:ext uri="{FF2B5EF4-FFF2-40B4-BE49-F238E27FC236}">
                <a16:creationId xmlns:a16="http://schemas.microsoft.com/office/drawing/2014/main" id="{BC7BAC70-AA2A-4E1D-B615-167D0A105EDD}"/>
              </a:ext>
            </a:extLst>
          </p:cNvPr>
          <p:cNvSpPr/>
          <p:nvPr/>
        </p:nvSpPr>
        <p:spPr>
          <a:xfrm rot="20128743">
            <a:off x="5479177" y="1082154"/>
            <a:ext cx="1700433" cy="680363"/>
          </a:xfrm>
          <a:custGeom>
            <a:avLst/>
            <a:gdLst>
              <a:gd name="connsiteX0" fmla="*/ 16042 w 1042737"/>
              <a:gd name="connsiteY0" fmla="*/ 616871 h 969797"/>
              <a:gd name="connsiteX1" fmla="*/ 16042 w 1042737"/>
              <a:gd name="connsiteY1" fmla="*/ 616871 h 969797"/>
              <a:gd name="connsiteX2" fmla="*/ 240631 w 1042737"/>
              <a:gd name="connsiteY2" fmla="*/ 472492 h 969797"/>
              <a:gd name="connsiteX3" fmla="*/ 433137 w 1042737"/>
              <a:gd name="connsiteY3" fmla="*/ 312071 h 969797"/>
              <a:gd name="connsiteX4" fmla="*/ 513347 w 1042737"/>
              <a:gd name="connsiteY4" fmla="*/ 247903 h 969797"/>
              <a:gd name="connsiteX5" fmla="*/ 609600 w 1042737"/>
              <a:gd name="connsiteY5" fmla="*/ 199776 h 969797"/>
              <a:gd name="connsiteX6" fmla="*/ 770021 w 1042737"/>
              <a:gd name="connsiteY6" fmla="*/ 71440 h 969797"/>
              <a:gd name="connsiteX7" fmla="*/ 866274 w 1042737"/>
              <a:gd name="connsiteY7" fmla="*/ 23313 h 969797"/>
              <a:gd name="connsiteX8" fmla="*/ 786063 w 1042737"/>
              <a:gd name="connsiteY8" fmla="*/ 263945 h 969797"/>
              <a:gd name="connsiteX9" fmla="*/ 898358 w 1042737"/>
              <a:gd name="connsiteY9" fmla="*/ 167692 h 969797"/>
              <a:gd name="connsiteX10" fmla="*/ 882316 w 1042737"/>
              <a:gd name="connsiteY10" fmla="*/ 296029 h 969797"/>
              <a:gd name="connsiteX11" fmla="*/ 1042737 w 1042737"/>
              <a:gd name="connsiteY11" fmla="*/ 263945 h 969797"/>
              <a:gd name="connsiteX12" fmla="*/ 978568 w 1042737"/>
              <a:gd name="connsiteY12" fmla="*/ 408324 h 969797"/>
              <a:gd name="connsiteX13" fmla="*/ 112295 w 1042737"/>
              <a:gd name="connsiteY13" fmla="*/ 969797 h 969797"/>
              <a:gd name="connsiteX14" fmla="*/ 192505 w 1042737"/>
              <a:gd name="connsiteY14" fmla="*/ 857503 h 969797"/>
              <a:gd name="connsiteX15" fmla="*/ 112295 w 1042737"/>
              <a:gd name="connsiteY15" fmla="*/ 889587 h 969797"/>
              <a:gd name="connsiteX16" fmla="*/ 208547 w 1042737"/>
              <a:gd name="connsiteY16" fmla="*/ 793334 h 969797"/>
              <a:gd name="connsiteX17" fmla="*/ 0 w 1042737"/>
              <a:gd name="connsiteY17" fmla="*/ 825418 h 969797"/>
              <a:gd name="connsiteX18" fmla="*/ 224589 w 1042737"/>
              <a:gd name="connsiteY18" fmla="*/ 648955 h 969797"/>
              <a:gd name="connsiteX19" fmla="*/ 16042 w 1042737"/>
              <a:gd name="connsiteY19" fmla="*/ 697082 h 969797"/>
              <a:gd name="connsiteX20" fmla="*/ 80210 w 1042737"/>
              <a:gd name="connsiteY20" fmla="*/ 616871 h 969797"/>
              <a:gd name="connsiteX21" fmla="*/ 16042 w 1042737"/>
              <a:gd name="connsiteY21" fmla="*/ 616871 h 9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2737" h="969797">
                <a:moveTo>
                  <a:pt x="16042" y="616871"/>
                </a:moveTo>
                <a:lnTo>
                  <a:pt x="16042" y="616871"/>
                </a:lnTo>
                <a:cubicBezTo>
                  <a:pt x="90905" y="568745"/>
                  <a:pt x="168775" y="525002"/>
                  <a:pt x="240631" y="472492"/>
                </a:cubicBezTo>
                <a:cubicBezTo>
                  <a:pt x="308071" y="423209"/>
                  <a:pt x="368659" y="365171"/>
                  <a:pt x="433137" y="312071"/>
                </a:cubicBezTo>
                <a:cubicBezTo>
                  <a:pt x="459568" y="290305"/>
                  <a:pt x="482722" y="263216"/>
                  <a:pt x="513347" y="247903"/>
                </a:cubicBezTo>
                <a:cubicBezTo>
                  <a:pt x="545431" y="231861"/>
                  <a:pt x="580040" y="220098"/>
                  <a:pt x="609600" y="199776"/>
                </a:cubicBezTo>
                <a:cubicBezTo>
                  <a:pt x="666030" y="160980"/>
                  <a:pt x="710564" y="105416"/>
                  <a:pt x="770021" y="71440"/>
                </a:cubicBezTo>
                <a:cubicBezTo>
                  <a:pt x="888882" y="3519"/>
                  <a:pt x="912801" y="-23214"/>
                  <a:pt x="866274" y="23313"/>
                </a:cubicBezTo>
                <a:lnTo>
                  <a:pt x="786063" y="263945"/>
                </a:lnTo>
                <a:lnTo>
                  <a:pt x="898358" y="167692"/>
                </a:lnTo>
                <a:lnTo>
                  <a:pt x="882316" y="296029"/>
                </a:lnTo>
                <a:lnTo>
                  <a:pt x="1042737" y="263945"/>
                </a:lnTo>
                <a:lnTo>
                  <a:pt x="978568" y="408324"/>
                </a:lnTo>
                <a:lnTo>
                  <a:pt x="112295" y="969797"/>
                </a:lnTo>
                <a:lnTo>
                  <a:pt x="192505" y="857503"/>
                </a:lnTo>
                <a:lnTo>
                  <a:pt x="112295" y="889587"/>
                </a:lnTo>
                <a:lnTo>
                  <a:pt x="208547" y="793334"/>
                </a:lnTo>
                <a:lnTo>
                  <a:pt x="0" y="825418"/>
                </a:lnTo>
                <a:lnTo>
                  <a:pt x="224589" y="648955"/>
                </a:lnTo>
                <a:lnTo>
                  <a:pt x="16042" y="697082"/>
                </a:lnTo>
                <a:lnTo>
                  <a:pt x="80210" y="616871"/>
                </a:lnTo>
                <a:lnTo>
                  <a:pt x="16042" y="616871"/>
                </a:lnTo>
                <a:close/>
              </a:path>
            </a:pathLst>
          </a:custGeom>
          <a:solidFill>
            <a:srgbClr val="66545E">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图片 18">
            <a:extLst>
              <a:ext uri="{FF2B5EF4-FFF2-40B4-BE49-F238E27FC236}">
                <a16:creationId xmlns:a16="http://schemas.microsoft.com/office/drawing/2014/main" id="{71B378EC-72FF-4617-9850-40ECF95EC6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20" name="图片 19">
            <a:extLst>
              <a:ext uri="{FF2B5EF4-FFF2-40B4-BE49-F238E27FC236}">
                <a16:creationId xmlns:a16="http://schemas.microsoft.com/office/drawing/2014/main" id="{53AA0824-831E-49A2-8B1D-20FEFF08CA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067" y="1511243"/>
            <a:ext cx="735106" cy="576436"/>
          </a:xfrm>
          <a:prstGeom prst="rect">
            <a:avLst/>
          </a:prstGeom>
        </p:spPr>
      </p:pic>
      <p:pic>
        <p:nvPicPr>
          <p:cNvPr id="21" name="图片 20">
            <a:extLst>
              <a:ext uri="{FF2B5EF4-FFF2-40B4-BE49-F238E27FC236}">
                <a16:creationId xmlns:a16="http://schemas.microsoft.com/office/drawing/2014/main" id="{07F38701-2761-4BC3-94B1-141AB3211F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5227" y="9337"/>
            <a:ext cx="1479176" cy="1267257"/>
          </a:xfrm>
          <a:prstGeom prst="rect">
            <a:avLst/>
          </a:prstGeom>
        </p:spPr>
      </p:pic>
      <p:pic>
        <p:nvPicPr>
          <p:cNvPr id="22" name="图片 21">
            <a:extLst>
              <a:ext uri="{FF2B5EF4-FFF2-40B4-BE49-F238E27FC236}">
                <a16:creationId xmlns:a16="http://schemas.microsoft.com/office/drawing/2014/main" id="{08B1143E-AD82-4284-8E8B-FE2795E759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4602" y="650104"/>
            <a:ext cx="1098177" cy="861139"/>
          </a:xfrm>
          <a:prstGeom prst="rect">
            <a:avLst/>
          </a:prstGeom>
        </p:spPr>
      </p:pic>
      <p:pic>
        <p:nvPicPr>
          <p:cNvPr id="23" name="图片 22">
            <a:extLst>
              <a:ext uri="{FF2B5EF4-FFF2-40B4-BE49-F238E27FC236}">
                <a16:creationId xmlns:a16="http://schemas.microsoft.com/office/drawing/2014/main" id="{B349348E-2ED8-40C4-90C5-500374E8FA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71711" y="187198"/>
            <a:ext cx="4077928" cy="1481993"/>
          </a:xfrm>
          <a:prstGeom prst="rect">
            <a:avLst/>
          </a:prstGeom>
        </p:spPr>
      </p:pic>
      <p:pic>
        <p:nvPicPr>
          <p:cNvPr id="29" name="图片 28">
            <a:extLst>
              <a:ext uri="{FF2B5EF4-FFF2-40B4-BE49-F238E27FC236}">
                <a16:creationId xmlns:a16="http://schemas.microsoft.com/office/drawing/2014/main" id="{4FA0B83F-6271-4F10-858F-083BA8D107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877" y="951114"/>
            <a:ext cx="4338062" cy="4338062"/>
          </a:xfrm>
          <a:prstGeom prst="rect">
            <a:avLst/>
          </a:prstGeom>
        </p:spPr>
      </p:pic>
      <p:sp>
        <p:nvSpPr>
          <p:cNvPr id="2" name="TextBox 1"/>
          <p:cNvSpPr txBox="1"/>
          <p:nvPr/>
        </p:nvSpPr>
        <p:spPr>
          <a:xfrm>
            <a:off x="1380173" y="2288397"/>
            <a:ext cx="3175321" cy="1754326"/>
          </a:xfrm>
          <a:prstGeom prst="rect">
            <a:avLst/>
          </a:prstGeom>
          <a:noFill/>
        </p:spPr>
        <p:txBody>
          <a:bodyPr wrap="square" rtlCol="0">
            <a:spAutoFit/>
          </a:bodyPr>
          <a:lstStyle/>
          <a:p>
            <a:pPr algn="ctr"/>
            <a:r>
              <a:rPr lang="en-US" sz="5400" dirty="0" err="1">
                <a:solidFill>
                  <a:srgbClr val="FF0066"/>
                </a:solidFill>
                <a:latin typeface="SVN-Androgyne" panose="02040603050506020204" pitchFamily="18" charset="0"/>
              </a:rPr>
              <a:t>Thế</a:t>
            </a:r>
            <a:r>
              <a:rPr lang="en-US" sz="5400" dirty="0">
                <a:solidFill>
                  <a:srgbClr val="FF0066"/>
                </a:solidFill>
                <a:latin typeface="SVN-Androgyne" panose="02040603050506020204" pitchFamily="18" charset="0"/>
              </a:rPr>
              <a:t> </a:t>
            </a:r>
            <a:r>
              <a:rPr lang="en-US" sz="5400" dirty="0" err="1">
                <a:solidFill>
                  <a:srgbClr val="FF0066"/>
                </a:solidFill>
                <a:latin typeface="SVN-Androgyne" panose="02040603050506020204" pitchFamily="18" charset="0"/>
              </a:rPr>
              <a:t>nào</a:t>
            </a:r>
            <a:r>
              <a:rPr lang="en-US" sz="5400" dirty="0">
                <a:solidFill>
                  <a:srgbClr val="FF0066"/>
                </a:solidFill>
                <a:latin typeface="SVN-Androgyne" panose="02040603050506020204" pitchFamily="18" charset="0"/>
              </a:rPr>
              <a:t> </a:t>
            </a:r>
            <a:r>
              <a:rPr lang="en-US" sz="5400" dirty="0" err="1">
                <a:solidFill>
                  <a:srgbClr val="FF0066"/>
                </a:solidFill>
                <a:latin typeface="SVN-Androgyne" panose="02040603050506020204" pitchFamily="18" charset="0"/>
              </a:rPr>
              <a:t>là</a:t>
            </a:r>
            <a:r>
              <a:rPr lang="en-US" sz="5400" dirty="0">
                <a:solidFill>
                  <a:srgbClr val="FF0066"/>
                </a:solidFill>
                <a:latin typeface="SVN-Androgyne" panose="02040603050506020204" pitchFamily="18" charset="0"/>
              </a:rPr>
              <a:t> </a:t>
            </a:r>
            <a:r>
              <a:rPr lang="en-US" sz="5400" dirty="0" err="1">
                <a:solidFill>
                  <a:srgbClr val="FF0066"/>
                </a:solidFill>
                <a:latin typeface="SVN-Androgyne" panose="02040603050506020204" pitchFamily="18" charset="0"/>
              </a:rPr>
              <a:t>miêu</a:t>
            </a:r>
            <a:r>
              <a:rPr lang="en-US" sz="5400" dirty="0">
                <a:solidFill>
                  <a:srgbClr val="FF0066"/>
                </a:solidFill>
                <a:latin typeface="SVN-Androgyne" panose="02040603050506020204" pitchFamily="18" charset="0"/>
              </a:rPr>
              <a:t> </a:t>
            </a:r>
            <a:r>
              <a:rPr lang="en-US" sz="5400" dirty="0" err="1">
                <a:solidFill>
                  <a:srgbClr val="FF0066"/>
                </a:solidFill>
                <a:latin typeface="SVN-Androgyne" panose="02040603050506020204" pitchFamily="18" charset="0"/>
              </a:rPr>
              <a:t>tả</a:t>
            </a:r>
            <a:r>
              <a:rPr lang="en-US" sz="5400" dirty="0">
                <a:solidFill>
                  <a:srgbClr val="FF0066"/>
                </a:solidFill>
                <a:latin typeface="SVN-Androgyne" panose="02040603050506020204" pitchFamily="18" charset="0"/>
              </a:rPr>
              <a:t>?</a:t>
            </a:r>
          </a:p>
        </p:txBody>
      </p:sp>
      <p:sp>
        <p:nvSpPr>
          <p:cNvPr id="12" name="TextBox 11">
            <a:extLst>
              <a:ext uri="{FF2B5EF4-FFF2-40B4-BE49-F238E27FC236}">
                <a16:creationId xmlns:a16="http://schemas.microsoft.com/office/drawing/2014/main" id="{1034FE99-50E3-49EA-9F4B-7F177210C669}"/>
              </a:ext>
            </a:extLst>
          </p:cNvPr>
          <p:cNvSpPr txBox="1"/>
          <p:nvPr/>
        </p:nvSpPr>
        <p:spPr>
          <a:xfrm rot="21280628">
            <a:off x="6683720" y="1221713"/>
            <a:ext cx="3917182" cy="4524315"/>
          </a:xfrm>
          <a:prstGeom prst="rect">
            <a:avLst/>
          </a:prstGeom>
          <a:noFill/>
        </p:spPr>
        <p:txBody>
          <a:bodyPr wrap="square" rtlCol="0">
            <a:spAutoFit/>
          </a:bodyPr>
          <a:lstStyle/>
          <a:p>
            <a:pPr indent="400050" algn="ctr"/>
            <a:r>
              <a:rPr lang="vi-VN" sz="3200" b="1" dirty="0">
                <a:solidFill>
                  <a:schemeClr val="tx2"/>
                </a:solidFill>
                <a:cs typeface="Times New Roman" panose="02020603050405020304" pitchFamily="18" charset="0"/>
              </a:rPr>
              <a:t>Miêu tả là vẽ lại bằng lời những đặc điểm nổi bật của cảnh, của người, của vật để giúp người nghe, người đọc hình dung được các đối tượng ấy.</a:t>
            </a:r>
          </a:p>
        </p:txBody>
      </p:sp>
      <p:pic>
        <p:nvPicPr>
          <p:cNvPr id="16" name="Picture 15">
            <a:extLst>
              <a:ext uri="{FF2B5EF4-FFF2-40B4-BE49-F238E27FC236}">
                <a16:creationId xmlns:a16="http://schemas.microsoft.com/office/drawing/2014/main" id="{A462C504-F0AF-4ECE-8F1C-6CA0F4794C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25" b="93578" l="9804" r="89706">
                        <a14:foregroundMark x1="29739" y1="83303" x2="29739" y2="83303"/>
                        <a14:foregroundMark x1="34641" y1="83303" x2="35131" y2="84587"/>
                        <a14:foregroundMark x1="34501" y1="82936" x2="34641" y2="83303"/>
                        <a14:foregroundMark x1="34150" y1="82018" x2="34501" y2="82936"/>
                        <a14:foregroundMark x1="27614" y1="92294" x2="27614" y2="92294"/>
                        <a14:foregroundMark x1="25980" y1="92110" x2="25980" y2="92110"/>
                        <a14:foregroundMark x1="29902" y1="92477" x2="29902" y2="92477"/>
                        <a14:foregroundMark x1="33497" y1="91927" x2="33497" y2="91927"/>
                        <a14:foregroundMark x1="29412" y1="50459" x2="29412" y2="50459"/>
                        <a14:foregroundMark x1="24020" y1="63119" x2="24020" y2="63119"/>
                        <a14:foregroundMark x1="43137" y1="63670" x2="43137" y2="63670"/>
                        <a14:foregroundMark x1="43791" y1="63119" x2="43791" y2="63119"/>
                        <a14:foregroundMark x1="44771" y1="62936" x2="43954" y2="64037"/>
                        <a14:foregroundMark x1="22222" y1="73945" x2="22712" y2="75229"/>
                        <a14:foregroundMark x1="31046" y1="92844" x2="34477" y2="92477"/>
                        <a14:foregroundMark x1="44281" y1="62752" x2="40850" y2="65872"/>
                        <a14:foregroundMark x1="58007" y1="57798" x2="58987" y2="58532"/>
                        <a14:foregroundMark x1="59711" y1="59083" x2="59804" y2="59450"/>
                        <a14:foregroundMark x1="59150" y1="56881" x2="59711" y2="59083"/>
                        <a14:foregroundMark x1="60555" y1="59083" x2="62745" y2="61284"/>
                        <a14:foregroundMark x1="59641" y1="58165" x2="60555" y2="59083"/>
                        <a14:foregroundMark x1="71405" y1="79266" x2="71405" y2="79266"/>
                        <a14:foregroundMark x1="70752" y1="76514" x2="73039" y2="80734"/>
                        <a14:foregroundMark x1="75163" y1="93394" x2="63725" y2="91560"/>
                        <a14:foregroundMark x1="69444" y1="69174" x2="69444" y2="69174"/>
                        <a14:foregroundMark x1="72386" y1="40000" x2="72386" y2="40000"/>
                        <a14:foregroundMark x1="71405" y1="37798" x2="76471" y2="46972"/>
                        <a14:foregroundMark x1="58497" y1="18165" x2="59641" y2="20183"/>
                        <a14:foregroundMark x1="58333" y1="17064" x2="60458" y2="24587"/>
                        <a14:foregroundMark x1="66503" y1="22202" x2="60131" y2="18899"/>
                        <a14:foregroundMark x1="65269" y1="30826" x2="65033" y2="32110"/>
                        <a14:foregroundMark x1="67157" y1="20550" x2="65269" y2="30826"/>
                        <a14:foregroundMark x1="31953" y1="30642" x2="31863" y2="30826"/>
                        <a14:foregroundMark x1="38562" y1="17064" x2="31953" y2="30642"/>
                        <a14:foregroundMark x1="30883" y1="31376" x2="29902" y2="31927"/>
                        <a14:foregroundMark x1="31537" y1="31009" x2="30883" y2="31376"/>
                        <a14:foregroundMark x1="31863" y1="30826" x2="31537" y2="31009"/>
                        <a14:foregroundMark x1="35131" y1="29174" x2="41013" y2="15596"/>
                        <a14:foregroundMark x1="41013" y1="15596" x2="33333" y2="24587"/>
                        <a14:foregroundMark x1="70098" y1="69541" x2="70098" y2="69541"/>
                        <a14:foregroundMark x1="69118" y1="75413" x2="69771" y2="63486"/>
                        <a14:foregroundMark x1="71405" y1="48624" x2="73203" y2="54679"/>
                        <a14:foregroundMark x1="58824" y1="59083" x2="58333" y2="58899"/>
                        <a14:foregroundMark x1="44608" y1="63119" x2="44608" y2="63119"/>
                        <a14:foregroundMark x1="76634" y1="93578" x2="76634" y2="93578"/>
                        <a14:foregroundMark x1="74837" y1="93578" x2="76307" y2="93028"/>
                        <a14:foregroundMark x1="68464" y1="68257" x2="68464" y2="68257"/>
                        <a14:foregroundMark x1="67974" y1="68073" x2="67974" y2="68073"/>
                        <a14:foregroundMark x1="67974" y1="66789" x2="68464" y2="65872"/>
                        <a14:backgroundMark x1="30556" y1="30642" x2="30556" y2="30642"/>
                        <a14:backgroundMark x1="30392" y1="31009" x2="30392" y2="31009"/>
                        <a14:backgroundMark x1="31046" y1="30826" x2="31046" y2="30826"/>
                        <a14:backgroundMark x1="31536" y1="30642" x2="31536" y2="30642"/>
                        <a14:backgroundMark x1="30556" y1="31376" x2="30556" y2="31376"/>
                        <a14:backgroundMark x1="65359" y1="30826" x2="65359" y2="30826"/>
                        <a14:backgroundMark x1="65359" y1="30826" x2="65359" y2="30826"/>
                        <a14:backgroundMark x1="65033" y1="30826" x2="65033" y2="30826"/>
                        <a14:backgroundMark x1="74020" y1="66789" x2="74020" y2="66789"/>
                        <a14:backgroundMark x1="59477" y1="59083" x2="59477" y2="59083"/>
                        <a14:backgroundMark x1="32026" y1="83303" x2="32026" y2="83303"/>
                        <a14:backgroundMark x1="32026" y1="82936" x2="32026" y2="82936"/>
                      </a14:backgroundRemoval>
                    </a14:imgEffect>
                  </a14:imgLayer>
                </a14:imgProps>
              </a:ext>
              <a:ext uri="{28A0092B-C50C-407E-A947-70E740481C1C}">
                <a14:useLocalDpi xmlns:a14="http://schemas.microsoft.com/office/drawing/2010/main" val="0"/>
              </a:ext>
            </a:extLst>
          </a:blip>
          <a:stretch>
            <a:fillRect/>
          </a:stretch>
        </p:blipFill>
        <p:spPr>
          <a:xfrm>
            <a:off x="3594017" y="3824938"/>
            <a:ext cx="3548463" cy="3159988"/>
          </a:xfrm>
          <a:prstGeom prst="rect">
            <a:avLst/>
          </a:prstGeom>
        </p:spPr>
      </p:pic>
    </p:spTree>
    <p:extLst>
      <p:ext uri="{BB962C8B-B14F-4D97-AF65-F5344CB8AC3E}">
        <p14:creationId xmlns:p14="http://schemas.microsoft.com/office/powerpoint/2010/main" val="137019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45">
                                          <p:stCondLst>
                                            <p:cond delay="0"/>
                                          </p:stCondLst>
                                        </p:cTn>
                                        <p:tgtEl>
                                          <p:spTgt spid="20"/>
                                        </p:tgtEl>
                                      </p:cBhvr>
                                    </p:animEffect>
                                    <p:anim calcmode="lin" valueType="num">
                                      <p:cBhvr>
                                        <p:cTn id="8"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3" dur="7">
                                          <p:stCondLst>
                                            <p:cond delay="163"/>
                                          </p:stCondLst>
                                        </p:cTn>
                                        <p:tgtEl>
                                          <p:spTgt spid="20"/>
                                        </p:tgtEl>
                                      </p:cBhvr>
                                      <p:to x="100000" y="60000"/>
                                    </p:animScale>
                                    <p:animScale>
                                      <p:cBhvr>
                                        <p:cTn id="14" dur="42" decel="50000">
                                          <p:stCondLst>
                                            <p:cond delay="169"/>
                                          </p:stCondLst>
                                        </p:cTn>
                                        <p:tgtEl>
                                          <p:spTgt spid="20"/>
                                        </p:tgtEl>
                                      </p:cBhvr>
                                      <p:to x="100000" y="100000"/>
                                    </p:animScale>
                                    <p:animScale>
                                      <p:cBhvr>
                                        <p:cTn id="15" dur="7">
                                          <p:stCondLst>
                                            <p:cond delay="328"/>
                                          </p:stCondLst>
                                        </p:cTn>
                                        <p:tgtEl>
                                          <p:spTgt spid="20"/>
                                        </p:tgtEl>
                                      </p:cBhvr>
                                      <p:to x="100000" y="80000"/>
                                    </p:animScale>
                                    <p:animScale>
                                      <p:cBhvr>
                                        <p:cTn id="16" dur="42" decel="50000">
                                          <p:stCondLst>
                                            <p:cond delay="335"/>
                                          </p:stCondLst>
                                        </p:cTn>
                                        <p:tgtEl>
                                          <p:spTgt spid="20"/>
                                        </p:tgtEl>
                                      </p:cBhvr>
                                      <p:to x="100000" y="100000"/>
                                    </p:animScale>
                                    <p:animScale>
                                      <p:cBhvr>
                                        <p:cTn id="17" dur="7">
                                          <p:stCondLst>
                                            <p:cond delay="411"/>
                                          </p:stCondLst>
                                        </p:cTn>
                                        <p:tgtEl>
                                          <p:spTgt spid="20"/>
                                        </p:tgtEl>
                                      </p:cBhvr>
                                      <p:to x="100000" y="90000"/>
                                    </p:animScale>
                                    <p:animScale>
                                      <p:cBhvr>
                                        <p:cTn id="18" dur="42" decel="50000">
                                          <p:stCondLst>
                                            <p:cond delay="417"/>
                                          </p:stCondLst>
                                        </p:cTn>
                                        <p:tgtEl>
                                          <p:spTgt spid="20"/>
                                        </p:tgtEl>
                                      </p:cBhvr>
                                      <p:to x="100000" y="100000"/>
                                    </p:animScale>
                                    <p:animScale>
                                      <p:cBhvr>
                                        <p:cTn id="19" dur="7">
                                          <p:stCondLst>
                                            <p:cond delay="452"/>
                                          </p:stCondLst>
                                        </p:cTn>
                                        <p:tgtEl>
                                          <p:spTgt spid="20"/>
                                        </p:tgtEl>
                                      </p:cBhvr>
                                      <p:to x="100000" y="95000"/>
                                    </p:animScale>
                                    <p:animScale>
                                      <p:cBhvr>
                                        <p:cTn id="20" dur="42" decel="50000">
                                          <p:stCondLst>
                                            <p:cond delay="459"/>
                                          </p:stCondLst>
                                        </p:cTn>
                                        <p:tgtEl>
                                          <p:spTgt spid="2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145">
                                          <p:stCondLst>
                                            <p:cond delay="0"/>
                                          </p:stCondLst>
                                        </p:cTn>
                                        <p:tgtEl>
                                          <p:spTgt spid="21"/>
                                        </p:tgtEl>
                                      </p:cBhvr>
                                    </p:animEffect>
                                    <p:anim calcmode="lin" valueType="num">
                                      <p:cBhvr>
                                        <p:cTn id="24" dur="45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27" dur="83" tmFilter="0, 0; 0.125,0.2665; 0.25,0.4; 0.375,0.465; 0.5,0.5;  0.625,0.535; 0.75,0.6; 0.875,0.7335; 1,1">
                                          <p:stCondLst>
                                            <p:cond delay="331"/>
                                          </p:stCondLst>
                                        </p:cTn>
                                        <p:tgtEl>
                                          <p:spTgt spid="21"/>
                                        </p:tgtEl>
                                        <p:attrNameLst>
                                          <p:attrName>ppt_y</p:attrName>
                                        </p:attrNameLst>
                                      </p:cBhvr>
                                      <p:tavLst>
                                        <p:tav tm="0" fmla="#ppt_y-sin(pi*$)/27">
                                          <p:val>
                                            <p:fltVal val="0"/>
                                          </p:val>
                                        </p:tav>
                                        <p:tav tm="100000">
                                          <p:val>
                                            <p:fltVal val="1"/>
                                          </p:val>
                                        </p:tav>
                                      </p:tavLst>
                                    </p:anim>
                                    <p:anim calcmode="lin" valueType="num">
                                      <p:cBhvr>
                                        <p:cTn id="28" dur="41" tmFilter="0, 0; 0.125,0.2665; 0.25,0.4; 0.375,0.465; 0.5,0.5;  0.625,0.535; 0.75,0.6; 0.875,0.7335; 1,1">
                                          <p:stCondLst>
                                            <p:cond delay="414"/>
                                          </p:stCondLst>
                                        </p:cTn>
                                        <p:tgtEl>
                                          <p:spTgt spid="21"/>
                                        </p:tgtEl>
                                        <p:attrNameLst>
                                          <p:attrName>ppt_y</p:attrName>
                                        </p:attrNameLst>
                                      </p:cBhvr>
                                      <p:tavLst>
                                        <p:tav tm="0" fmla="#ppt_y-sin(pi*$)/81">
                                          <p:val>
                                            <p:fltVal val="0"/>
                                          </p:val>
                                        </p:tav>
                                        <p:tav tm="100000">
                                          <p:val>
                                            <p:fltVal val="1"/>
                                          </p:val>
                                        </p:tav>
                                      </p:tavLst>
                                    </p:anim>
                                    <p:animScale>
                                      <p:cBhvr>
                                        <p:cTn id="29" dur="7">
                                          <p:stCondLst>
                                            <p:cond delay="163"/>
                                          </p:stCondLst>
                                        </p:cTn>
                                        <p:tgtEl>
                                          <p:spTgt spid="21"/>
                                        </p:tgtEl>
                                      </p:cBhvr>
                                      <p:to x="100000" y="60000"/>
                                    </p:animScale>
                                    <p:animScale>
                                      <p:cBhvr>
                                        <p:cTn id="30" dur="42" decel="50000">
                                          <p:stCondLst>
                                            <p:cond delay="169"/>
                                          </p:stCondLst>
                                        </p:cTn>
                                        <p:tgtEl>
                                          <p:spTgt spid="21"/>
                                        </p:tgtEl>
                                      </p:cBhvr>
                                      <p:to x="100000" y="100000"/>
                                    </p:animScale>
                                    <p:animScale>
                                      <p:cBhvr>
                                        <p:cTn id="31" dur="7">
                                          <p:stCondLst>
                                            <p:cond delay="328"/>
                                          </p:stCondLst>
                                        </p:cTn>
                                        <p:tgtEl>
                                          <p:spTgt spid="21"/>
                                        </p:tgtEl>
                                      </p:cBhvr>
                                      <p:to x="100000" y="80000"/>
                                    </p:animScale>
                                    <p:animScale>
                                      <p:cBhvr>
                                        <p:cTn id="32" dur="42" decel="50000">
                                          <p:stCondLst>
                                            <p:cond delay="335"/>
                                          </p:stCondLst>
                                        </p:cTn>
                                        <p:tgtEl>
                                          <p:spTgt spid="21"/>
                                        </p:tgtEl>
                                      </p:cBhvr>
                                      <p:to x="100000" y="100000"/>
                                    </p:animScale>
                                    <p:animScale>
                                      <p:cBhvr>
                                        <p:cTn id="33" dur="7">
                                          <p:stCondLst>
                                            <p:cond delay="411"/>
                                          </p:stCondLst>
                                        </p:cTn>
                                        <p:tgtEl>
                                          <p:spTgt spid="21"/>
                                        </p:tgtEl>
                                      </p:cBhvr>
                                      <p:to x="100000" y="90000"/>
                                    </p:animScale>
                                    <p:animScale>
                                      <p:cBhvr>
                                        <p:cTn id="34" dur="42" decel="50000">
                                          <p:stCondLst>
                                            <p:cond delay="417"/>
                                          </p:stCondLst>
                                        </p:cTn>
                                        <p:tgtEl>
                                          <p:spTgt spid="21"/>
                                        </p:tgtEl>
                                      </p:cBhvr>
                                      <p:to x="100000" y="100000"/>
                                    </p:animScale>
                                    <p:animScale>
                                      <p:cBhvr>
                                        <p:cTn id="35" dur="7">
                                          <p:stCondLst>
                                            <p:cond delay="452"/>
                                          </p:stCondLst>
                                        </p:cTn>
                                        <p:tgtEl>
                                          <p:spTgt spid="21"/>
                                        </p:tgtEl>
                                      </p:cBhvr>
                                      <p:to x="100000" y="95000"/>
                                    </p:animScale>
                                    <p:animScale>
                                      <p:cBhvr>
                                        <p:cTn id="36" dur="42" decel="50000">
                                          <p:stCondLst>
                                            <p:cond delay="459"/>
                                          </p:stCondLst>
                                        </p:cTn>
                                        <p:tgtEl>
                                          <p:spTgt spid="2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145">
                                          <p:stCondLst>
                                            <p:cond delay="0"/>
                                          </p:stCondLst>
                                        </p:cTn>
                                        <p:tgtEl>
                                          <p:spTgt spid="22"/>
                                        </p:tgtEl>
                                      </p:cBhvr>
                                    </p:animEffect>
                                    <p:anim calcmode="lin" valueType="num">
                                      <p:cBhvr>
                                        <p:cTn id="40"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1"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2"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43"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44"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45" dur="7">
                                          <p:stCondLst>
                                            <p:cond delay="163"/>
                                          </p:stCondLst>
                                        </p:cTn>
                                        <p:tgtEl>
                                          <p:spTgt spid="22"/>
                                        </p:tgtEl>
                                      </p:cBhvr>
                                      <p:to x="100000" y="60000"/>
                                    </p:animScale>
                                    <p:animScale>
                                      <p:cBhvr>
                                        <p:cTn id="46" dur="42" decel="50000">
                                          <p:stCondLst>
                                            <p:cond delay="169"/>
                                          </p:stCondLst>
                                        </p:cTn>
                                        <p:tgtEl>
                                          <p:spTgt spid="22"/>
                                        </p:tgtEl>
                                      </p:cBhvr>
                                      <p:to x="100000" y="100000"/>
                                    </p:animScale>
                                    <p:animScale>
                                      <p:cBhvr>
                                        <p:cTn id="47" dur="7">
                                          <p:stCondLst>
                                            <p:cond delay="328"/>
                                          </p:stCondLst>
                                        </p:cTn>
                                        <p:tgtEl>
                                          <p:spTgt spid="22"/>
                                        </p:tgtEl>
                                      </p:cBhvr>
                                      <p:to x="100000" y="80000"/>
                                    </p:animScale>
                                    <p:animScale>
                                      <p:cBhvr>
                                        <p:cTn id="48" dur="42" decel="50000">
                                          <p:stCondLst>
                                            <p:cond delay="335"/>
                                          </p:stCondLst>
                                        </p:cTn>
                                        <p:tgtEl>
                                          <p:spTgt spid="22"/>
                                        </p:tgtEl>
                                      </p:cBhvr>
                                      <p:to x="100000" y="100000"/>
                                    </p:animScale>
                                    <p:animScale>
                                      <p:cBhvr>
                                        <p:cTn id="49" dur="7">
                                          <p:stCondLst>
                                            <p:cond delay="411"/>
                                          </p:stCondLst>
                                        </p:cTn>
                                        <p:tgtEl>
                                          <p:spTgt spid="22"/>
                                        </p:tgtEl>
                                      </p:cBhvr>
                                      <p:to x="100000" y="90000"/>
                                    </p:animScale>
                                    <p:animScale>
                                      <p:cBhvr>
                                        <p:cTn id="50" dur="42" decel="50000">
                                          <p:stCondLst>
                                            <p:cond delay="417"/>
                                          </p:stCondLst>
                                        </p:cTn>
                                        <p:tgtEl>
                                          <p:spTgt spid="22"/>
                                        </p:tgtEl>
                                      </p:cBhvr>
                                      <p:to x="100000" y="100000"/>
                                    </p:animScale>
                                    <p:animScale>
                                      <p:cBhvr>
                                        <p:cTn id="51" dur="7">
                                          <p:stCondLst>
                                            <p:cond delay="452"/>
                                          </p:stCondLst>
                                        </p:cTn>
                                        <p:tgtEl>
                                          <p:spTgt spid="22"/>
                                        </p:tgtEl>
                                      </p:cBhvr>
                                      <p:to x="100000" y="95000"/>
                                    </p:animScale>
                                    <p:animScale>
                                      <p:cBhvr>
                                        <p:cTn id="52" dur="42" decel="50000">
                                          <p:stCondLst>
                                            <p:cond delay="459"/>
                                          </p:stCondLst>
                                        </p:cTn>
                                        <p:tgtEl>
                                          <p:spTgt spid="22"/>
                                        </p:tgtEl>
                                      </p:cBhvr>
                                      <p:to x="100000" y="100000"/>
                                    </p:animScale>
                                  </p:childTnLst>
                                </p:cTn>
                              </p:par>
                            </p:childTnLst>
                          </p:cTn>
                        </p:par>
                        <p:par>
                          <p:cTn id="53" fill="hold">
                            <p:stCondLst>
                              <p:cond delay="500"/>
                            </p:stCondLst>
                            <p:childTnLst>
                              <p:par>
                                <p:cTn id="54" presetID="26" presetClass="emph" presetSubtype="0" fill="hold" nodeType="afterEffect">
                                  <p:stCondLst>
                                    <p:cond delay="0"/>
                                  </p:stCondLst>
                                  <p:childTnLst>
                                    <p:animEffect transition="out" filter="fade">
                                      <p:cBhvr>
                                        <p:cTn id="55" dur="500" tmFilter="0, 0; .2, .5; .8, .5; 1, 0"/>
                                        <p:tgtEl>
                                          <p:spTgt spid="20"/>
                                        </p:tgtEl>
                                      </p:cBhvr>
                                    </p:animEffect>
                                    <p:animScale>
                                      <p:cBhvr>
                                        <p:cTn id="56" dur="250" autoRev="1" fill="hold"/>
                                        <p:tgtEl>
                                          <p:spTgt spid="20"/>
                                        </p:tgtEl>
                                      </p:cBhvr>
                                      <p:by x="105000" y="105000"/>
                                    </p:animScale>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21"/>
                                        </p:tgtEl>
                                      </p:cBhvr>
                                    </p:animEffect>
                                    <p:animScale>
                                      <p:cBhvr>
                                        <p:cTn id="60" dur="250" autoRev="1" fill="hold"/>
                                        <p:tgtEl>
                                          <p:spTgt spid="21"/>
                                        </p:tgtEl>
                                      </p:cBhvr>
                                      <p:by x="105000" y="105000"/>
                                    </p:animScale>
                                  </p:childTnLst>
                                </p:cTn>
                              </p:par>
                            </p:childTnLst>
                          </p:cTn>
                        </p:par>
                        <p:par>
                          <p:cTn id="61" fill="hold">
                            <p:stCondLst>
                              <p:cond delay="1500"/>
                            </p:stCondLst>
                            <p:childTnLst>
                              <p:par>
                                <p:cTn id="62" presetID="26" presetClass="emph" presetSubtype="0" fill="hold" nodeType="afterEffect">
                                  <p:stCondLst>
                                    <p:cond delay="0"/>
                                  </p:stCondLst>
                                  <p:childTnLst>
                                    <p:animEffect transition="out" filter="fade">
                                      <p:cBhvr>
                                        <p:cTn id="63" dur="500" tmFilter="0, 0; .2, .5; .8, .5; 1, 0"/>
                                        <p:tgtEl>
                                          <p:spTgt spid="22"/>
                                        </p:tgtEl>
                                      </p:cBhvr>
                                    </p:animEffect>
                                    <p:animScale>
                                      <p:cBhvr>
                                        <p:cTn id="64" dur="250" autoRev="1" fill="hold"/>
                                        <p:tgtEl>
                                          <p:spTgt spid="22"/>
                                        </p:tgtEl>
                                      </p:cBhvr>
                                      <p:by x="105000" y="105000"/>
                                    </p:animScale>
                                  </p:childTnLst>
                                </p:cTn>
                              </p:par>
                              <p:par>
                                <p:cTn id="65" presetID="2" presetClass="entr" presetSubtype="12"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2250" fill="hold"/>
                                        <p:tgtEl>
                                          <p:spTgt spid="23"/>
                                        </p:tgtEl>
                                        <p:attrNameLst>
                                          <p:attrName>ppt_x</p:attrName>
                                        </p:attrNameLst>
                                      </p:cBhvr>
                                      <p:tavLst>
                                        <p:tav tm="0">
                                          <p:val>
                                            <p:strVal val="0-#ppt_w/2"/>
                                          </p:val>
                                        </p:tav>
                                        <p:tav tm="100000">
                                          <p:val>
                                            <p:strVal val="#ppt_x"/>
                                          </p:val>
                                        </p:tav>
                                      </p:tavLst>
                                    </p:anim>
                                    <p:anim calcmode="lin" valueType="num">
                                      <p:cBhvr additive="base">
                                        <p:cTn id="68" dur="225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1000" fill="hold"/>
                                        <p:tgtEl>
                                          <p:spTgt spid="2"/>
                                        </p:tgtEl>
                                        <p:attrNameLst>
                                          <p:attrName>ppt_w</p:attrName>
                                        </p:attrNameLst>
                                      </p:cBhvr>
                                      <p:tavLst>
                                        <p:tav tm="0">
                                          <p:val>
                                            <p:fltVal val="0"/>
                                          </p:val>
                                        </p:tav>
                                        <p:tav tm="100000">
                                          <p:val>
                                            <p:strVal val="#ppt_w"/>
                                          </p:val>
                                        </p:tav>
                                      </p:tavLst>
                                    </p:anim>
                                    <p:anim calcmode="lin" valueType="num">
                                      <p:cBhvr>
                                        <p:cTn id="74" dur="1000" fill="hold"/>
                                        <p:tgtEl>
                                          <p:spTgt spid="2"/>
                                        </p:tgtEl>
                                        <p:attrNameLst>
                                          <p:attrName>ppt_h</p:attrName>
                                        </p:attrNameLst>
                                      </p:cBhvr>
                                      <p:tavLst>
                                        <p:tav tm="0">
                                          <p:val>
                                            <p:fltVal val="0"/>
                                          </p:val>
                                        </p:tav>
                                        <p:tav tm="100000">
                                          <p:val>
                                            <p:strVal val="#ppt_h"/>
                                          </p:val>
                                        </p:tav>
                                      </p:tavLst>
                                    </p:anim>
                                    <p:anim calcmode="lin" valueType="num">
                                      <p:cBhvr>
                                        <p:cTn id="75" dur="1000" fill="hold"/>
                                        <p:tgtEl>
                                          <p:spTgt spid="2"/>
                                        </p:tgtEl>
                                        <p:attrNameLst>
                                          <p:attrName>style.rotation</p:attrName>
                                        </p:attrNameLst>
                                      </p:cBhvr>
                                      <p:tavLst>
                                        <p:tav tm="0">
                                          <p:val>
                                            <p:fltVal val="90"/>
                                          </p:val>
                                        </p:tav>
                                        <p:tav tm="100000">
                                          <p:val>
                                            <p:fltVal val="0"/>
                                          </p:val>
                                        </p:tav>
                                      </p:tavLst>
                                    </p:anim>
                                    <p:animEffect transition="in" filter="fade">
                                      <p:cBhvr>
                                        <p:cTn id="76" dur="1000"/>
                                        <p:tgtEl>
                                          <p:spTgt spid="2"/>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1000" fill="hold"/>
                                        <p:tgtEl>
                                          <p:spTgt spid="13"/>
                                        </p:tgtEl>
                                        <p:attrNameLst>
                                          <p:attrName>ppt_w</p:attrName>
                                        </p:attrNameLst>
                                      </p:cBhvr>
                                      <p:tavLst>
                                        <p:tav tm="0">
                                          <p:val>
                                            <p:fltVal val="0"/>
                                          </p:val>
                                        </p:tav>
                                        <p:tav tm="100000">
                                          <p:val>
                                            <p:strVal val="#ppt_w"/>
                                          </p:val>
                                        </p:tav>
                                      </p:tavLst>
                                    </p:anim>
                                    <p:anim calcmode="lin" valueType="num">
                                      <p:cBhvr>
                                        <p:cTn id="82" dur="1000" fill="hold"/>
                                        <p:tgtEl>
                                          <p:spTgt spid="13"/>
                                        </p:tgtEl>
                                        <p:attrNameLst>
                                          <p:attrName>ppt_h</p:attrName>
                                        </p:attrNameLst>
                                      </p:cBhvr>
                                      <p:tavLst>
                                        <p:tav tm="0">
                                          <p:val>
                                            <p:fltVal val="0"/>
                                          </p:val>
                                        </p:tav>
                                        <p:tav tm="100000">
                                          <p:val>
                                            <p:strVal val="#ppt_h"/>
                                          </p:val>
                                        </p:tav>
                                      </p:tavLst>
                                    </p:anim>
                                    <p:anim calcmode="lin" valueType="num">
                                      <p:cBhvr>
                                        <p:cTn id="83" dur="1000" fill="hold"/>
                                        <p:tgtEl>
                                          <p:spTgt spid="13"/>
                                        </p:tgtEl>
                                        <p:attrNameLst>
                                          <p:attrName>style.rotation</p:attrName>
                                        </p:attrNameLst>
                                      </p:cBhvr>
                                      <p:tavLst>
                                        <p:tav tm="0">
                                          <p:val>
                                            <p:fltVal val="90"/>
                                          </p:val>
                                        </p:tav>
                                        <p:tav tm="100000">
                                          <p:val>
                                            <p:fltVal val="0"/>
                                          </p:val>
                                        </p:tav>
                                      </p:tavLst>
                                    </p:anim>
                                    <p:animEffect transition="in" filter="fade">
                                      <p:cBhvr>
                                        <p:cTn id="84" dur="1000"/>
                                        <p:tgtEl>
                                          <p:spTgt spid="13"/>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1000" fill="hold"/>
                                        <p:tgtEl>
                                          <p:spTgt spid="15"/>
                                        </p:tgtEl>
                                        <p:attrNameLst>
                                          <p:attrName>ppt_w</p:attrName>
                                        </p:attrNameLst>
                                      </p:cBhvr>
                                      <p:tavLst>
                                        <p:tav tm="0">
                                          <p:val>
                                            <p:fltVal val="0"/>
                                          </p:val>
                                        </p:tav>
                                        <p:tav tm="100000">
                                          <p:val>
                                            <p:strVal val="#ppt_w"/>
                                          </p:val>
                                        </p:tav>
                                      </p:tavLst>
                                    </p:anim>
                                    <p:anim calcmode="lin" valueType="num">
                                      <p:cBhvr>
                                        <p:cTn id="88" dur="1000" fill="hold"/>
                                        <p:tgtEl>
                                          <p:spTgt spid="15"/>
                                        </p:tgtEl>
                                        <p:attrNameLst>
                                          <p:attrName>ppt_h</p:attrName>
                                        </p:attrNameLst>
                                      </p:cBhvr>
                                      <p:tavLst>
                                        <p:tav tm="0">
                                          <p:val>
                                            <p:fltVal val="0"/>
                                          </p:val>
                                        </p:tav>
                                        <p:tav tm="100000">
                                          <p:val>
                                            <p:strVal val="#ppt_h"/>
                                          </p:val>
                                        </p:tav>
                                      </p:tavLst>
                                    </p:anim>
                                    <p:anim calcmode="lin" valueType="num">
                                      <p:cBhvr>
                                        <p:cTn id="89" dur="1000" fill="hold"/>
                                        <p:tgtEl>
                                          <p:spTgt spid="15"/>
                                        </p:tgtEl>
                                        <p:attrNameLst>
                                          <p:attrName>style.rotation</p:attrName>
                                        </p:attrNameLst>
                                      </p:cBhvr>
                                      <p:tavLst>
                                        <p:tav tm="0">
                                          <p:val>
                                            <p:fltVal val="90"/>
                                          </p:val>
                                        </p:tav>
                                        <p:tav tm="100000">
                                          <p:val>
                                            <p:fltVal val="0"/>
                                          </p:val>
                                        </p:tav>
                                      </p:tavLst>
                                    </p:anim>
                                    <p:animEffect transition="in" filter="fade">
                                      <p:cBhvr>
                                        <p:cTn id="90" dur="1000"/>
                                        <p:tgtEl>
                                          <p:spTgt spid="15"/>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p:cTn id="93" dur="1000" fill="hold"/>
                                        <p:tgtEl>
                                          <p:spTgt spid="14"/>
                                        </p:tgtEl>
                                        <p:attrNameLst>
                                          <p:attrName>ppt_w</p:attrName>
                                        </p:attrNameLst>
                                      </p:cBhvr>
                                      <p:tavLst>
                                        <p:tav tm="0">
                                          <p:val>
                                            <p:fltVal val="0"/>
                                          </p:val>
                                        </p:tav>
                                        <p:tav tm="100000">
                                          <p:val>
                                            <p:strVal val="#ppt_w"/>
                                          </p:val>
                                        </p:tav>
                                      </p:tavLst>
                                    </p:anim>
                                    <p:anim calcmode="lin" valueType="num">
                                      <p:cBhvr>
                                        <p:cTn id="94" dur="1000" fill="hold"/>
                                        <p:tgtEl>
                                          <p:spTgt spid="14"/>
                                        </p:tgtEl>
                                        <p:attrNameLst>
                                          <p:attrName>ppt_h</p:attrName>
                                        </p:attrNameLst>
                                      </p:cBhvr>
                                      <p:tavLst>
                                        <p:tav tm="0">
                                          <p:val>
                                            <p:fltVal val="0"/>
                                          </p:val>
                                        </p:tav>
                                        <p:tav tm="100000">
                                          <p:val>
                                            <p:strVal val="#ppt_h"/>
                                          </p:val>
                                        </p:tav>
                                      </p:tavLst>
                                    </p:anim>
                                    <p:anim calcmode="lin" valueType="num">
                                      <p:cBhvr>
                                        <p:cTn id="95" dur="1000" fill="hold"/>
                                        <p:tgtEl>
                                          <p:spTgt spid="14"/>
                                        </p:tgtEl>
                                        <p:attrNameLst>
                                          <p:attrName>style.rotation</p:attrName>
                                        </p:attrNameLst>
                                      </p:cBhvr>
                                      <p:tavLst>
                                        <p:tav tm="0">
                                          <p:val>
                                            <p:fltVal val="90"/>
                                          </p:val>
                                        </p:tav>
                                        <p:tav tm="100000">
                                          <p:val>
                                            <p:fltVal val="0"/>
                                          </p:val>
                                        </p:tav>
                                      </p:tavLst>
                                    </p:anim>
                                    <p:animEffect transition="in" filter="fade">
                                      <p:cBhvr>
                                        <p:cTn id="96" dur="1000"/>
                                        <p:tgtEl>
                                          <p:spTgt spid="1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12"/>
                                        </p:tgtEl>
                                        <p:attrNameLst>
                                          <p:attrName>style.visibility</p:attrName>
                                        </p:attrNameLst>
                                      </p:cBhvr>
                                      <p:to>
                                        <p:strVal val="visible"/>
                                      </p:to>
                                    </p:set>
                                    <p:anim calcmode="lin" valueType="num">
                                      <p:cBhvr>
                                        <p:cTn id="101" dur="500" fill="hold"/>
                                        <p:tgtEl>
                                          <p:spTgt spid="12"/>
                                        </p:tgtEl>
                                        <p:attrNameLst>
                                          <p:attrName>ppt_w</p:attrName>
                                        </p:attrNameLst>
                                      </p:cBhvr>
                                      <p:tavLst>
                                        <p:tav tm="0">
                                          <p:val>
                                            <p:fltVal val="0"/>
                                          </p:val>
                                        </p:tav>
                                        <p:tav tm="100000">
                                          <p:val>
                                            <p:strVal val="#ppt_w"/>
                                          </p:val>
                                        </p:tav>
                                      </p:tavLst>
                                    </p:anim>
                                    <p:anim calcmode="lin" valueType="num">
                                      <p:cBhvr>
                                        <p:cTn id="102" dur="500" fill="hold"/>
                                        <p:tgtEl>
                                          <p:spTgt spid="12"/>
                                        </p:tgtEl>
                                        <p:attrNameLst>
                                          <p:attrName>ppt_h</p:attrName>
                                        </p:attrNameLst>
                                      </p:cBhvr>
                                      <p:tavLst>
                                        <p:tav tm="0">
                                          <p:val>
                                            <p:fltVal val="0"/>
                                          </p:val>
                                        </p:tav>
                                        <p:tav tm="100000">
                                          <p:val>
                                            <p:strVal val="#ppt_h"/>
                                          </p:val>
                                        </p:tav>
                                      </p:tavLst>
                                    </p:anim>
                                    <p:animEffect transition="in" filter="fade">
                                      <p:cBhvr>
                                        <p:cTn id="10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B183CC1-D0C0-45D1-9858-19FD786776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graphicFrame>
        <p:nvGraphicFramePr>
          <p:cNvPr id="11" name="Diagram 10"/>
          <p:cNvGraphicFramePr/>
          <p:nvPr/>
        </p:nvGraphicFramePr>
        <p:xfrm>
          <a:off x="522476" y="154940"/>
          <a:ext cx="10934321" cy="63601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图片 13" descr="卡通人物&#10;&#10;描述已自动生成">
            <a:extLst>
              <a:ext uri="{FF2B5EF4-FFF2-40B4-BE49-F238E27FC236}">
                <a16:creationId xmlns:a16="http://schemas.microsoft.com/office/drawing/2014/main" id="{D4DFAA64-162B-4B93-8ECA-31CE2AF1FD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762" y="399311"/>
            <a:ext cx="2665599" cy="2322747"/>
          </a:xfrm>
          <a:prstGeom prst="rect">
            <a:avLst/>
          </a:prstGeom>
        </p:spPr>
      </p:pic>
      <p:pic>
        <p:nvPicPr>
          <p:cNvPr id="14" name="图片 13">
            <a:extLst>
              <a:ext uri="{FF2B5EF4-FFF2-40B4-BE49-F238E27FC236}">
                <a16:creationId xmlns:a16="http://schemas.microsoft.com/office/drawing/2014/main" id="{C438A269-F505-4A15-A5B4-246B2399735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45067" y="1613985"/>
            <a:ext cx="735106" cy="576436"/>
          </a:xfrm>
          <a:prstGeom prst="rect">
            <a:avLst/>
          </a:prstGeom>
        </p:spPr>
      </p:pic>
      <p:pic>
        <p:nvPicPr>
          <p:cNvPr id="16" name="图片 15">
            <a:extLst>
              <a:ext uri="{FF2B5EF4-FFF2-40B4-BE49-F238E27FC236}">
                <a16:creationId xmlns:a16="http://schemas.microsoft.com/office/drawing/2014/main" id="{99D5D40C-A1D1-4E8D-875F-3CEB126D0D8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174602" y="752846"/>
            <a:ext cx="1098177" cy="861139"/>
          </a:xfrm>
          <a:prstGeom prst="rect">
            <a:avLst/>
          </a:prstGeom>
        </p:spPr>
      </p:pic>
      <p:sp>
        <p:nvSpPr>
          <p:cNvPr id="10" name="Rectangle 9"/>
          <p:cNvSpPr/>
          <p:nvPr/>
        </p:nvSpPr>
        <p:spPr>
          <a:xfrm>
            <a:off x="157162" y="112079"/>
            <a:ext cx="11877675" cy="6600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rgbClr val="05407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387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34E2CC6-B679-4837-9A8C-1D88ED32BB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648" y="1939160"/>
            <a:ext cx="10129794" cy="3468412"/>
          </a:xfrm>
          <a:prstGeom prst="rect">
            <a:avLst/>
          </a:prstGeom>
        </p:spPr>
      </p:pic>
      <p:pic>
        <p:nvPicPr>
          <p:cNvPr id="10" name="图片 9">
            <a:extLst>
              <a:ext uri="{FF2B5EF4-FFF2-40B4-BE49-F238E27FC236}">
                <a16:creationId xmlns:a16="http://schemas.microsoft.com/office/drawing/2014/main" id="{88180475-A0CB-469E-8FD6-E0CEEA4981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067" y="1511243"/>
            <a:ext cx="735106" cy="576436"/>
          </a:xfrm>
          <a:prstGeom prst="rect">
            <a:avLst/>
          </a:prstGeom>
        </p:spPr>
      </p:pic>
      <p:pic>
        <p:nvPicPr>
          <p:cNvPr id="15"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83031" y="192851"/>
            <a:ext cx="2423677" cy="2291862"/>
          </a:xfrm>
          <a:prstGeom prst="rect">
            <a:avLst/>
          </a:prstGeom>
        </p:spPr>
      </p:pic>
      <p:pic>
        <p:nvPicPr>
          <p:cNvPr id="16" name="图片 15">
            <a:extLst>
              <a:ext uri="{FF2B5EF4-FFF2-40B4-BE49-F238E27FC236}">
                <a16:creationId xmlns:a16="http://schemas.microsoft.com/office/drawing/2014/main" id="{97530C36-04A9-4F61-8C8F-76C51A688F1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17" name="图片 16">
            <a:extLst>
              <a:ext uri="{FF2B5EF4-FFF2-40B4-BE49-F238E27FC236}">
                <a16:creationId xmlns:a16="http://schemas.microsoft.com/office/drawing/2014/main" id="{6B275243-119D-437E-8CDA-A254456980A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9527" y="3873121"/>
            <a:ext cx="3200400" cy="3039035"/>
          </a:xfrm>
          <a:prstGeom prst="rect">
            <a:avLst/>
          </a:prstGeom>
        </p:spPr>
      </p:pic>
      <p:pic>
        <p:nvPicPr>
          <p:cNvPr id="18" name="图片 17">
            <a:extLst>
              <a:ext uri="{FF2B5EF4-FFF2-40B4-BE49-F238E27FC236}">
                <a16:creationId xmlns:a16="http://schemas.microsoft.com/office/drawing/2014/main" id="{1FBE0A26-2EA5-4DD1-8349-7905C36B231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406498" y="3233174"/>
            <a:ext cx="2263295" cy="3827929"/>
          </a:xfrm>
          <a:prstGeom prst="rect">
            <a:avLst/>
          </a:prstGeom>
        </p:spPr>
      </p:pic>
      <p:pic>
        <p:nvPicPr>
          <p:cNvPr id="19" name="图片 18">
            <a:extLst>
              <a:ext uri="{FF2B5EF4-FFF2-40B4-BE49-F238E27FC236}">
                <a16:creationId xmlns:a16="http://schemas.microsoft.com/office/drawing/2014/main" id="{586B5858-F9C6-437C-8CB6-3E3D094CE7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067" y="1511243"/>
            <a:ext cx="735106" cy="576436"/>
          </a:xfrm>
          <a:prstGeom prst="rect">
            <a:avLst/>
          </a:prstGeom>
        </p:spPr>
      </p:pic>
      <p:pic>
        <p:nvPicPr>
          <p:cNvPr id="21" name="图片 20">
            <a:extLst>
              <a:ext uri="{FF2B5EF4-FFF2-40B4-BE49-F238E27FC236}">
                <a16:creationId xmlns:a16="http://schemas.microsoft.com/office/drawing/2014/main" id="{EC2677A1-F980-43EE-9A25-257B83A407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10197" y="650104"/>
            <a:ext cx="1098177" cy="861139"/>
          </a:xfrm>
          <a:prstGeom prst="rect">
            <a:avLst/>
          </a:prstGeom>
        </p:spPr>
      </p:pic>
      <p:pic>
        <p:nvPicPr>
          <p:cNvPr id="22" name="图片 21">
            <a:extLst>
              <a:ext uri="{FF2B5EF4-FFF2-40B4-BE49-F238E27FC236}">
                <a16:creationId xmlns:a16="http://schemas.microsoft.com/office/drawing/2014/main" id="{8400ED20-F562-416D-BBCE-4539B83DD4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81365" y="436454"/>
            <a:ext cx="4527176" cy="1645258"/>
          </a:xfrm>
          <a:prstGeom prst="rect">
            <a:avLst/>
          </a:prstGeom>
        </p:spPr>
      </p:pic>
      <p:sp>
        <p:nvSpPr>
          <p:cNvPr id="2" name="TextBox 1"/>
          <p:cNvSpPr txBox="1"/>
          <p:nvPr/>
        </p:nvSpPr>
        <p:spPr>
          <a:xfrm>
            <a:off x="1909998" y="2948152"/>
            <a:ext cx="8463712" cy="1862048"/>
          </a:xfrm>
          <a:prstGeom prst="rect">
            <a:avLst/>
          </a:prstGeom>
          <a:noFill/>
        </p:spPr>
        <p:txBody>
          <a:bodyPr wrap="square" rtlCol="0">
            <a:spAutoFit/>
          </a:bodyPr>
          <a:lstStyle/>
          <a:p>
            <a:r>
              <a:rPr lang="en-US" sz="11500">
                <a:solidFill>
                  <a:srgbClr val="FF0000"/>
                </a:solidFill>
                <a:effectLst>
                  <a:outerShdw blurRad="63500" sx="102000" sy="102000" algn="ctr" rotWithShape="0">
                    <a:prstClr val="black">
                      <a:alpha val="40000"/>
                    </a:prstClr>
                  </a:outerShdw>
                </a:effectLst>
                <a:latin typeface="UTM Showcard" panose="02040603050506020204" pitchFamily="18" charset="0"/>
              </a:rPr>
              <a:t>K</a:t>
            </a:r>
            <a:r>
              <a:rPr lang="en-US" sz="11500">
                <a:solidFill>
                  <a:schemeClr val="accent6">
                    <a:lumMod val="75000"/>
                  </a:schemeClr>
                </a:solidFill>
                <a:effectLst>
                  <a:outerShdw blurRad="63500" sx="102000" sy="102000" algn="ctr" rotWithShape="0">
                    <a:prstClr val="black">
                      <a:alpha val="40000"/>
                    </a:prstClr>
                  </a:outerShdw>
                </a:effectLst>
                <a:latin typeface="UTM Showcard" panose="02040603050506020204" pitchFamily="18" charset="0"/>
              </a:rPr>
              <a:t>H</a:t>
            </a:r>
            <a:r>
              <a:rPr lang="en-US" sz="11500">
                <a:solidFill>
                  <a:schemeClr val="accent4">
                    <a:lumMod val="60000"/>
                    <a:lumOff val="40000"/>
                  </a:schemeClr>
                </a:solidFill>
                <a:effectLst>
                  <a:outerShdw blurRad="63500" sx="102000" sy="102000" algn="ctr" rotWithShape="0">
                    <a:prstClr val="black">
                      <a:alpha val="40000"/>
                    </a:prstClr>
                  </a:outerShdw>
                </a:effectLst>
                <a:latin typeface="UTM Showcard" panose="02040603050506020204" pitchFamily="18" charset="0"/>
              </a:rPr>
              <a:t>á</a:t>
            </a:r>
            <a:r>
              <a:rPr lang="en-US" sz="11500">
                <a:solidFill>
                  <a:schemeClr val="accent1">
                    <a:lumMod val="75000"/>
                  </a:schemeClr>
                </a:solidFill>
                <a:effectLst>
                  <a:outerShdw blurRad="63500" sx="102000" sy="102000" algn="ctr" rotWithShape="0">
                    <a:prstClr val="black">
                      <a:alpha val="40000"/>
                    </a:prstClr>
                  </a:outerShdw>
                </a:effectLst>
                <a:latin typeface="UTM Showcard" panose="02040603050506020204" pitchFamily="18" charset="0"/>
              </a:rPr>
              <a:t>m</a:t>
            </a:r>
            <a:r>
              <a:rPr lang="en-US" sz="11500">
                <a:solidFill>
                  <a:schemeClr val="accent6">
                    <a:lumMod val="75000"/>
                  </a:schemeClr>
                </a:solidFill>
                <a:effectLst>
                  <a:outerShdw blurRad="63500" sx="102000" sy="102000" algn="ctr" rotWithShape="0">
                    <a:prstClr val="black">
                      <a:alpha val="40000"/>
                    </a:prstClr>
                  </a:outerShdw>
                </a:effectLst>
                <a:latin typeface="UTM Showcard" panose="02040603050506020204" pitchFamily="18" charset="0"/>
              </a:rPr>
              <a:t> </a:t>
            </a:r>
            <a:r>
              <a:rPr lang="en-US" sz="11500">
                <a:solidFill>
                  <a:srgbClr val="FF0066"/>
                </a:solidFill>
                <a:effectLst>
                  <a:outerShdw blurRad="63500" sx="102000" sy="102000" algn="ctr" rotWithShape="0">
                    <a:prstClr val="black">
                      <a:alpha val="40000"/>
                    </a:prstClr>
                  </a:outerShdw>
                </a:effectLst>
                <a:latin typeface="UTM Showcard" panose="02040603050506020204" pitchFamily="18" charset="0"/>
              </a:rPr>
              <a:t>p</a:t>
            </a:r>
            <a:r>
              <a:rPr lang="en-US" sz="11500">
                <a:solidFill>
                  <a:schemeClr val="accent6">
                    <a:lumMod val="60000"/>
                    <a:lumOff val="40000"/>
                  </a:schemeClr>
                </a:solidFill>
                <a:effectLst>
                  <a:outerShdw blurRad="63500" sx="102000" sy="102000" algn="ctr" rotWithShape="0">
                    <a:prstClr val="black">
                      <a:alpha val="40000"/>
                    </a:prstClr>
                  </a:outerShdw>
                </a:effectLst>
                <a:latin typeface="UTM Showcard" panose="02040603050506020204" pitchFamily="18" charset="0"/>
              </a:rPr>
              <a:t>h</a:t>
            </a:r>
            <a:r>
              <a:rPr lang="en-US" sz="11500">
                <a:solidFill>
                  <a:srgbClr val="FFFF00"/>
                </a:solidFill>
                <a:effectLst>
                  <a:outerShdw blurRad="63500" sx="102000" sy="102000" algn="ctr" rotWithShape="0">
                    <a:prstClr val="black">
                      <a:alpha val="40000"/>
                    </a:prstClr>
                  </a:outerShdw>
                </a:effectLst>
                <a:latin typeface="UTM Showcard" panose="02040603050506020204" pitchFamily="18" charset="0"/>
              </a:rPr>
              <a:t>á</a:t>
            </a:r>
            <a:endParaRPr lang="en-US" sz="11500">
              <a:solidFill>
                <a:srgbClr val="FFFF00"/>
              </a:solidFill>
            </a:endParaRPr>
          </a:p>
        </p:txBody>
      </p:sp>
    </p:spTree>
    <p:extLst>
      <p:ext uri="{BB962C8B-B14F-4D97-AF65-F5344CB8AC3E}">
        <p14:creationId xmlns:p14="http://schemas.microsoft.com/office/powerpoint/2010/main" val="868758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anim calcmode="lin" valueType="num">
                                      <p:cBhvr>
                                        <p:cTn id="11" dur="1000" fill="hold"/>
                                        <p:tgtEl>
                                          <p:spTgt spid="17"/>
                                        </p:tgtEl>
                                        <p:attrNameLst>
                                          <p:attrName>ppt_x</p:attrName>
                                        </p:attrNameLst>
                                      </p:cBhvr>
                                      <p:tavLst>
                                        <p:tav tm="0">
                                          <p:val>
                                            <p:strVal val="#ppt_x"/>
                                          </p:val>
                                        </p:tav>
                                        <p:tav tm="100000">
                                          <p:val>
                                            <p:strVal val="#ppt_x"/>
                                          </p:val>
                                        </p:tav>
                                      </p:tavLst>
                                    </p:anim>
                                    <p:anim calcmode="lin" valueType="num">
                                      <p:cBhvr>
                                        <p:cTn id="12" dur="1000" fill="hold"/>
                                        <p:tgtEl>
                                          <p:spTgt spid="17"/>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par>
                                <p:cTn id="18" presetID="26"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80">
                                          <p:stCondLst>
                                            <p:cond delay="0"/>
                                          </p:stCondLst>
                                        </p:cTn>
                                        <p:tgtEl>
                                          <p:spTgt spid="19"/>
                                        </p:tgtEl>
                                      </p:cBhvr>
                                    </p:animEffect>
                                    <p:anim calcmode="lin" valueType="num">
                                      <p:cBhvr>
                                        <p:cTn id="2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6" dur="26">
                                          <p:stCondLst>
                                            <p:cond delay="650"/>
                                          </p:stCondLst>
                                        </p:cTn>
                                        <p:tgtEl>
                                          <p:spTgt spid="19"/>
                                        </p:tgtEl>
                                      </p:cBhvr>
                                      <p:to x="100000" y="60000"/>
                                    </p:animScale>
                                    <p:animScale>
                                      <p:cBhvr>
                                        <p:cTn id="27" dur="166" decel="50000">
                                          <p:stCondLst>
                                            <p:cond delay="676"/>
                                          </p:stCondLst>
                                        </p:cTn>
                                        <p:tgtEl>
                                          <p:spTgt spid="19"/>
                                        </p:tgtEl>
                                      </p:cBhvr>
                                      <p:to x="100000" y="100000"/>
                                    </p:animScale>
                                    <p:animScale>
                                      <p:cBhvr>
                                        <p:cTn id="28" dur="26">
                                          <p:stCondLst>
                                            <p:cond delay="1312"/>
                                          </p:stCondLst>
                                        </p:cTn>
                                        <p:tgtEl>
                                          <p:spTgt spid="19"/>
                                        </p:tgtEl>
                                      </p:cBhvr>
                                      <p:to x="100000" y="80000"/>
                                    </p:animScale>
                                    <p:animScale>
                                      <p:cBhvr>
                                        <p:cTn id="29" dur="166" decel="50000">
                                          <p:stCondLst>
                                            <p:cond delay="1338"/>
                                          </p:stCondLst>
                                        </p:cTn>
                                        <p:tgtEl>
                                          <p:spTgt spid="19"/>
                                        </p:tgtEl>
                                      </p:cBhvr>
                                      <p:to x="100000" y="100000"/>
                                    </p:animScale>
                                    <p:animScale>
                                      <p:cBhvr>
                                        <p:cTn id="30" dur="26">
                                          <p:stCondLst>
                                            <p:cond delay="1642"/>
                                          </p:stCondLst>
                                        </p:cTn>
                                        <p:tgtEl>
                                          <p:spTgt spid="19"/>
                                        </p:tgtEl>
                                      </p:cBhvr>
                                      <p:to x="100000" y="90000"/>
                                    </p:animScale>
                                    <p:animScale>
                                      <p:cBhvr>
                                        <p:cTn id="31" dur="166" decel="50000">
                                          <p:stCondLst>
                                            <p:cond delay="1668"/>
                                          </p:stCondLst>
                                        </p:cTn>
                                        <p:tgtEl>
                                          <p:spTgt spid="19"/>
                                        </p:tgtEl>
                                      </p:cBhvr>
                                      <p:to x="100000" y="100000"/>
                                    </p:animScale>
                                    <p:animScale>
                                      <p:cBhvr>
                                        <p:cTn id="32" dur="26">
                                          <p:stCondLst>
                                            <p:cond delay="1808"/>
                                          </p:stCondLst>
                                        </p:cTn>
                                        <p:tgtEl>
                                          <p:spTgt spid="19"/>
                                        </p:tgtEl>
                                      </p:cBhvr>
                                      <p:to x="100000" y="95000"/>
                                    </p:animScale>
                                    <p:animScale>
                                      <p:cBhvr>
                                        <p:cTn id="33" dur="166" decel="50000">
                                          <p:stCondLst>
                                            <p:cond delay="1834"/>
                                          </p:stCondLst>
                                        </p:cTn>
                                        <p:tgtEl>
                                          <p:spTgt spid="19"/>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80">
                                          <p:stCondLst>
                                            <p:cond delay="0"/>
                                          </p:stCondLst>
                                        </p:cTn>
                                        <p:tgtEl>
                                          <p:spTgt spid="21"/>
                                        </p:tgtEl>
                                      </p:cBhvr>
                                    </p:animEffect>
                                    <p:anim calcmode="lin" valueType="num">
                                      <p:cBhvr>
                                        <p:cTn id="3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2" dur="26">
                                          <p:stCondLst>
                                            <p:cond delay="650"/>
                                          </p:stCondLst>
                                        </p:cTn>
                                        <p:tgtEl>
                                          <p:spTgt spid="21"/>
                                        </p:tgtEl>
                                      </p:cBhvr>
                                      <p:to x="100000" y="60000"/>
                                    </p:animScale>
                                    <p:animScale>
                                      <p:cBhvr>
                                        <p:cTn id="43" dur="166" decel="50000">
                                          <p:stCondLst>
                                            <p:cond delay="676"/>
                                          </p:stCondLst>
                                        </p:cTn>
                                        <p:tgtEl>
                                          <p:spTgt spid="21"/>
                                        </p:tgtEl>
                                      </p:cBhvr>
                                      <p:to x="100000" y="100000"/>
                                    </p:animScale>
                                    <p:animScale>
                                      <p:cBhvr>
                                        <p:cTn id="44" dur="26">
                                          <p:stCondLst>
                                            <p:cond delay="1312"/>
                                          </p:stCondLst>
                                        </p:cTn>
                                        <p:tgtEl>
                                          <p:spTgt spid="21"/>
                                        </p:tgtEl>
                                      </p:cBhvr>
                                      <p:to x="100000" y="80000"/>
                                    </p:animScale>
                                    <p:animScale>
                                      <p:cBhvr>
                                        <p:cTn id="45" dur="166" decel="50000">
                                          <p:stCondLst>
                                            <p:cond delay="1338"/>
                                          </p:stCondLst>
                                        </p:cTn>
                                        <p:tgtEl>
                                          <p:spTgt spid="21"/>
                                        </p:tgtEl>
                                      </p:cBhvr>
                                      <p:to x="100000" y="100000"/>
                                    </p:animScale>
                                    <p:animScale>
                                      <p:cBhvr>
                                        <p:cTn id="46" dur="26">
                                          <p:stCondLst>
                                            <p:cond delay="1642"/>
                                          </p:stCondLst>
                                        </p:cTn>
                                        <p:tgtEl>
                                          <p:spTgt spid="21"/>
                                        </p:tgtEl>
                                      </p:cBhvr>
                                      <p:to x="100000" y="90000"/>
                                    </p:animScale>
                                    <p:animScale>
                                      <p:cBhvr>
                                        <p:cTn id="47" dur="166" decel="50000">
                                          <p:stCondLst>
                                            <p:cond delay="1668"/>
                                          </p:stCondLst>
                                        </p:cTn>
                                        <p:tgtEl>
                                          <p:spTgt spid="21"/>
                                        </p:tgtEl>
                                      </p:cBhvr>
                                      <p:to x="100000" y="100000"/>
                                    </p:animScale>
                                    <p:animScale>
                                      <p:cBhvr>
                                        <p:cTn id="48" dur="26">
                                          <p:stCondLst>
                                            <p:cond delay="1808"/>
                                          </p:stCondLst>
                                        </p:cTn>
                                        <p:tgtEl>
                                          <p:spTgt spid="21"/>
                                        </p:tgtEl>
                                      </p:cBhvr>
                                      <p:to x="100000" y="95000"/>
                                    </p:animScale>
                                    <p:animScale>
                                      <p:cBhvr>
                                        <p:cTn id="49" dur="166" decel="50000">
                                          <p:stCondLst>
                                            <p:cond delay="1834"/>
                                          </p:stCondLst>
                                        </p:cTn>
                                        <p:tgtEl>
                                          <p:spTgt spid="21"/>
                                        </p:tgtEl>
                                      </p:cBhvr>
                                      <p:to x="100000" y="100000"/>
                                    </p:animScale>
                                  </p:childTnLst>
                                </p:cTn>
                              </p:par>
                              <p:par>
                                <p:cTn id="50" presetID="26" presetClass="emph" presetSubtype="0" fill="hold" nodeType="withEffect">
                                  <p:stCondLst>
                                    <p:cond delay="0"/>
                                  </p:stCondLst>
                                  <p:childTnLst>
                                    <p:animEffect transition="out" filter="fade">
                                      <p:cBhvr>
                                        <p:cTn id="51" dur="500" tmFilter="0, 0; .2, .5; .8, .5; 1, 0"/>
                                        <p:tgtEl>
                                          <p:spTgt spid="19"/>
                                        </p:tgtEl>
                                      </p:cBhvr>
                                    </p:animEffect>
                                    <p:animScale>
                                      <p:cBhvr>
                                        <p:cTn id="52" dur="250" autoRev="1" fill="hold"/>
                                        <p:tgtEl>
                                          <p:spTgt spid="19"/>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21"/>
                                        </p:tgtEl>
                                      </p:cBhvr>
                                    </p:animEffect>
                                    <p:animScale>
                                      <p:cBhvr>
                                        <p:cTn id="55" dur="250" autoRev="1" fill="hold"/>
                                        <p:tgtEl>
                                          <p:spTgt spid="21"/>
                                        </p:tgtEl>
                                      </p:cBhvr>
                                      <p:by x="105000" y="105000"/>
                                    </p:animScale>
                                  </p:childTnLst>
                                </p:cTn>
                              </p:par>
                              <p:par>
                                <p:cTn id="56" presetID="2" presetClass="entr" presetSubtype="12"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2750" fill="hold"/>
                                        <p:tgtEl>
                                          <p:spTgt spid="22"/>
                                        </p:tgtEl>
                                        <p:attrNameLst>
                                          <p:attrName>ppt_x</p:attrName>
                                        </p:attrNameLst>
                                      </p:cBhvr>
                                      <p:tavLst>
                                        <p:tav tm="0">
                                          <p:val>
                                            <p:strVal val="0-#ppt_w/2"/>
                                          </p:val>
                                        </p:tav>
                                        <p:tav tm="100000">
                                          <p:val>
                                            <p:strVal val="#ppt_x"/>
                                          </p:val>
                                        </p:tav>
                                      </p:tavLst>
                                    </p:anim>
                                    <p:anim calcmode="lin" valueType="num">
                                      <p:cBhvr additive="base">
                                        <p:cTn id="59" dur="2750" fill="hold"/>
                                        <p:tgtEl>
                                          <p:spTgt spid="22"/>
                                        </p:tgtEl>
                                        <p:attrNameLst>
                                          <p:attrName>ppt_y</p:attrName>
                                        </p:attrNameLst>
                                      </p:cBhvr>
                                      <p:tavLst>
                                        <p:tav tm="0">
                                          <p:val>
                                            <p:strVal val="1+#ppt_h/2"/>
                                          </p:val>
                                        </p:tav>
                                        <p:tav tm="100000">
                                          <p:val>
                                            <p:strVal val="#ppt_y"/>
                                          </p:val>
                                        </p:tav>
                                      </p:tavLst>
                                    </p:anim>
                                  </p:childTnLst>
                                </p:cTn>
                              </p:par>
                              <p:par>
                                <p:cTn id="60" presetID="2" presetClass="entr" presetSubtype="8"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fill="hold"/>
                                        <p:tgtEl>
                                          <p:spTgt spid="15"/>
                                        </p:tgtEl>
                                        <p:attrNameLst>
                                          <p:attrName>ppt_x</p:attrName>
                                        </p:attrNameLst>
                                      </p:cBhvr>
                                      <p:tavLst>
                                        <p:tav tm="0">
                                          <p:val>
                                            <p:strVal val="0-#ppt_w/2"/>
                                          </p:val>
                                        </p:tav>
                                        <p:tav tm="100000">
                                          <p:val>
                                            <p:strVal val="#ppt_x"/>
                                          </p:val>
                                        </p:tav>
                                      </p:tavLst>
                                    </p:anim>
                                    <p:anim calcmode="lin" valueType="num">
                                      <p:cBhvr additive="base">
                                        <p:cTn id="63" dur="500" fill="hold"/>
                                        <p:tgtEl>
                                          <p:spTgt spid="15"/>
                                        </p:tgtEl>
                                        <p:attrNameLst>
                                          <p:attrName>ppt_y</p:attrName>
                                        </p:attrNameLst>
                                      </p:cBhvr>
                                      <p:tavLst>
                                        <p:tav tm="0">
                                          <p:val>
                                            <p:strVal val="#ppt_y"/>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1000"/>
                                        <p:tgtEl>
                                          <p:spTgt spid="4"/>
                                        </p:tgtEl>
                                      </p:cBhvr>
                                    </p:animEffect>
                                    <p:anim calcmode="lin" valueType="num">
                                      <p:cBhvr>
                                        <p:cTn id="67" dur="1000" fill="hold"/>
                                        <p:tgtEl>
                                          <p:spTgt spid="4"/>
                                        </p:tgtEl>
                                        <p:attrNameLst>
                                          <p:attrName>ppt_x</p:attrName>
                                        </p:attrNameLst>
                                      </p:cBhvr>
                                      <p:tavLst>
                                        <p:tav tm="0">
                                          <p:val>
                                            <p:strVal val="#ppt_x"/>
                                          </p:val>
                                        </p:tav>
                                        <p:tav tm="100000">
                                          <p:val>
                                            <p:strVal val="#ppt_x"/>
                                          </p:val>
                                        </p:tav>
                                      </p:tavLst>
                                    </p:anim>
                                    <p:anim calcmode="lin" valueType="num">
                                      <p:cBhvr>
                                        <p:cTn id="68" dur="1000" fill="hold"/>
                                        <p:tgtEl>
                                          <p:spTgt spid="4"/>
                                        </p:tgtEl>
                                        <p:attrNameLst>
                                          <p:attrName>ppt_y</p:attrName>
                                        </p:attrNameLst>
                                      </p:cBhvr>
                                      <p:tavLst>
                                        <p:tav tm="0">
                                          <p:val>
                                            <p:strVal val="#ppt_y+.1"/>
                                          </p:val>
                                        </p:tav>
                                        <p:tav tm="100000">
                                          <p:val>
                                            <p:strVal val="#ppt_y"/>
                                          </p:val>
                                        </p:tav>
                                      </p:tavLst>
                                    </p:anim>
                                  </p:childTnLst>
                                </p:cTn>
                              </p:par>
                              <p:par>
                                <p:cTn id="69" presetID="31" presetClass="entr" presetSubtype="0" fill="hold" grpId="0" nodeType="with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p:cTn id="71" dur="1000" fill="hold"/>
                                        <p:tgtEl>
                                          <p:spTgt spid="2"/>
                                        </p:tgtEl>
                                        <p:attrNameLst>
                                          <p:attrName>ppt_w</p:attrName>
                                        </p:attrNameLst>
                                      </p:cBhvr>
                                      <p:tavLst>
                                        <p:tav tm="0">
                                          <p:val>
                                            <p:fltVal val="0"/>
                                          </p:val>
                                        </p:tav>
                                        <p:tav tm="100000">
                                          <p:val>
                                            <p:strVal val="#ppt_w"/>
                                          </p:val>
                                        </p:tav>
                                      </p:tavLst>
                                    </p:anim>
                                    <p:anim calcmode="lin" valueType="num">
                                      <p:cBhvr>
                                        <p:cTn id="72" dur="1000" fill="hold"/>
                                        <p:tgtEl>
                                          <p:spTgt spid="2"/>
                                        </p:tgtEl>
                                        <p:attrNameLst>
                                          <p:attrName>ppt_h</p:attrName>
                                        </p:attrNameLst>
                                      </p:cBhvr>
                                      <p:tavLst>
                                        <p:tav tm="0">
                                          <p:val>
                                            <p:fltVal val="0"/>
                                          </p:val>
                                        </p:tav>
                                        <p:tav tm="100000">
                                          <p:val>
                                            <p:strVal val="#ppt_h"/>
                                          </p:val>
                                        </p:tav>
                                      </p:tavLst>
                                    </p:anim>
                                    <p:anim calcmode="lin" valueType="num">
                                      <p:cBhvr>
                                        <p:cTn id="73" dur="1000" fill="hold"/>
                                        <p:tgtEl>
                                          <p:spTgt spid="2"/>
                                        </p:tgtEl>
                                        <p:attrNameLst>
                                          <p:attrName>style.rotation</p:attrName>
                                        </p:attrNameLst>
                                      </p:cBhvr>
                                      <p:tavLst>
                                        <p:tav tm="0">
                                          <p:val>
                                            <p:fltVal val="90"/>
                                          </p:val>
                                        </p:tav>
                                        <p:tav tm="100000">
                                          <p:val>
                                            <p:fltVal val="0"/>
                                          </p:val>
                                        </p:tav>
                                      </p:tavLst>
                                    </p:anim>
                                    <p:animEffect transition="in" filter="fade">
                                      <p:cBhvr>
                                        <p:cTn id="7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任意多边形: 形状 2">
            <a:extLst>
              <a:ext uri="{FF2B5EF4-FFF2-40B4-BE49-F238E27FC236}">
                <a16:creationId xmlns:a16="http://schemas.microsoft.com/office/drawing/2014/main" id="{38A5E686-151F-4905-8C0D-DEAC878FF8B7}"/>
              </a:ext>
            </a:extLst>
          </p:cNvPr>
          <p:cNvSpPr/>
          <p:nvPr/>
        </p:nvSpPr>
        <p:spPr>
          <a:xfrm>
            <a:off x="339083" y="286471"/>
            <a:ext cx="11366197" cy="6105816"/>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sp>
        <p:nvSpPr>
          <p:cNvPr id="22" name="Freeform: Shape 100">
            <a:extLst>
              <a:ext uri="{FF2B5EF4-FFF2-40B4-BE49-F238E27FC236}">
                <a16:creationId xmlns:a16="http://schemas.microsoft.com/office/drawing/2014/main" id="{BEBCAA2B-9E70-4524-BD18-7C3E0B7DC6A2}"/>
              </a:ext>
            </a:extLst>
          </p:cNvPr>
          <p:cNvSpPr/>
          <p:nvPr/>
        </p:nvSpPr>
        <p:spPr>
          <a:xfrm rot="3462874" flipH="1" flipV="1">
            <a:off x="1013739" y="3227397"/>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8" name="图片 2">
            <a:extLst>
              <a:ext uri="{FF2B5EF4-FFF2-40B4-BE49-F238E27FC236}">
                <a16:creationId xmlns:a16="http://schemas.microsoft.com/office/drawing/2014/main" id="{7E12E6FA-E338-4963-9B23-042468CBB0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825" y="1982116"/>
            <a:ext cx="2955286" cy="3841872"/>
          </a:xfrm>
          <a:prstGeom prst="rect">
            <a:avLst/>
          </a:prstGeom>
        </p:spPr>
      </p:pic>
      <p:sp>
        <p:nvSpPr>
          <p:cNvPr id="23" name="Freeform: Shape 100">
            <a:extLst>
              <a:ext uri="{FF2B5EF4-FFF2-40B4-BE49-F238E27FC236}">
                <a16:creationId xmlns:a16="http://schemas.microsoft.com/office/drawing/2014/main" id="{BEBCAA2B-9E70-4524-BD18-7C3E0B7DC6A2}"/>
              </a:ext>
            </a:extLst>
          </p:cNvPr>
          <p:cNvSpPr/>
          <p:nvPr/>
        </p:nvSpPr>
        <p:spPr>
          <a:xfrm rot="3462874" flipH="1" flipV="1">
            <a:off x="4528289" y="-441590"/>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00">
            <a:extLst>
              <a:ext uri="{FF2B5EF4-FFF2-40B4-BE49-F238E27FC236}">
                <a16:creationId xmlns:a16="http://schemas.microsoft.com/office/drawing/2014/main" id="{BEBCAA2B-9E70-4524-BD18-7C3E0B7DC6A2}"/>
              </a:ext>
            </a:extLst>
          </p:cNvPr>
          <p:cNvSpPr/>
          <p:nvPr/>
        </p:nvSpPr>
        <p:spPr>
          <a:xfrm rot="3462874" flipH="1" flipV="1">
            <a:off x="4466067" y="-259396"/>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100">
            <a:extLst>
              <a:ext uri="{FF2B5EF4-FFF2-40B4-BE49-F238E27FC236}">
                <a16:creationId xmlns:a16="http://schemas.microsoft.com/office/drawing/2014/main" id="{BEBCAA2B-9E70-4524-BD18-7C3E0B7DC6A2}"/>
              </a:ext>
            </a:extLst>
          </p:cNvPr>
          <p:cNvSpPr/>
          <p:nvPr/>
        </p:nvSpPr>
        <p:spPr>
          <a:xfrm rot="3462874" flipH="1" flipV="1">
            <a:off x="4479842" y="-829275"/>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图片 9">
            <a:extLst>
              <a:ext uri="{FF2B5EF4-FFF2-40B4-BE49-F238E27FC236}">
                <a16:creationId xmlns:a16="http://schemas.microsoft.com/office/drawing/2014/main" id="{00AAE4B0-1F6B-41E6-BAB8-E2400583B2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0247" y="480420"/>
            <a:ext cx="5246441" cy="1725280"/>
          </a:xfrm>
          <a:prstGeom prst="rect">
            <a:avLst/>
          </a:prstGeom>
        </p:spPr>
      </p:pic>
      <p:pic>
        <p:nvPicPr>
          <p:cNvPr id="12" name="图片 11">
            <a:extLst>
              <a:ext uri="{FF2B5EF4-FFF2-40B4-BE49-F238E27FC236}">
                <a16:creationId xmlns:a16="http://schemas.microsoft.com/office/drawing/2014/main" id="{27F53148-783E-47C7-B6C1-5A44808503A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05343" y="1787215"/>
            <a:ext cx="735106" cy="576436"/>
          </a:xfrm>
          <a:prstGeom prst="rect">
            <a:avLst/>
          </a:prstGeom>
        </p:spPr>
      </p:pic>
      <p:pic>
        <p:nvPicPr>
          <p:cNvPr id="14" name="图片 13">
            <a:extLst>
              <a:ext uri="{FF2B5EF4-FFF2-40B4-BE49-F238E27FC236}">
                <a16:creationId xmlns:a16="http://schemas.microsoft.com/office/drawing/2014/main" id="{B5C80515-6A1D-4D35-A5D9-20AF84413D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74602" y="650104"/>
            <a:ext cx="1098177" cy="861139"/>
          </a:xfrm>
          <a:prstGeom prst="rect">
            <a:avLst/>
          </a:prstGeom>
        </p:spPr>
      </p:pic>
      <p:pic>
        <p:nvPicPr>
          <p:cNvPr id="15" name="图片 14">
            <a:extLst>
              <a:ext uri="{FF2B5EF4-FFF2-40B4-BE49-F238E27FC236}">
                <a16:creationId xmlns:a16="http://schemas.microsoft.com/office/drawing/2014/main" id="{7E44D6E5-AF35-46E9-82CF-991886F5990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91655" y="317468"/>
            <a:ext cx="4077928" cy="1481993"/>
          </a:xfrm>
          <a:prstGeom prst="rect">
            <a:avLst/>
          </a:prstGeom>
        </p:spPr>
      </p:pic>
      <p:pic>
        <p:nvPicPr>
          <p:cNvPr id="16" name="图片 15">
            <a:extLst>
              <a:ext uri="{FF2B5EF4-FFF2-40B4-BE49-F238E27FC236}">
                <a16:creationId xmlns:a16="http://schemas.microsoft.com/office/drawing/2014/main" id="{F0AD8BEA-6FCB-427D-AEDA-D8ECFAB7624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sp>
        <p:nvSpPr>
          <p:cNvPr id="26" name="Freeform: Shape 100">
            <a:extLst>
              <a:ext uri="{FF2B5EF4-FFF2-40B4-BE49-F238E27FC236}">
                <a16:creationId xmlns:a16="http://schemas.microsoft.com/office/drawing/2014/main" id="{BEBCAA2B-9E70-4524-BD18-7C3E0B7DC6A2}"/>
              </a:ext>
            </a:extLst>
          </p:cNvPr>
          <p:cNvSpPr/>
          <p:nvPr/>
        </p:nvSpPr>
        <p:spPr>
          <a:xfrm rot="3462874" flipH="1" flipV="1">
            <a:off x="7918394" y="3346385"/>
            <a:ext cx="3078551" cy="4229254"/>
          </a:xfrm>
          <a:custGeom>
            <a:avLst/>
            <a:gdLst/>
            <a:ahLst/>
            <a:cxnLst/>
            <a:rect l="l" t="t" r="r" b="b"/>
            <a:pathLst>
              <a:path w="2015545" h="3898557">
                <a:moveTo>
                  <a:pt x="237125" y="3509429"/>
                </a:moveTo>
                <a:cubicBezTo>
                  <a:pt x="237188" y="3511139"/>
                  <a:pt x="237821" y="3513039"/>
                  <a:pt x="239025" y="3515129"/>
                </a:cubicBezTo>
                <a:cubicBezTo>
                  <a:pt x="240228" y="3517219"/>
                  <a:pt x="241621" y="3518359"/>
                  <a:pt x="243205" y="3518549"/>
                </a:cubicBezTo>
                <a:cubicBezTo>
                  <a:pt x="246751" y="3518043"/>
                  <a:pt x="248778" y="3516016"/>
                  <a:pt x="249285" y="3512469"/>
                </a:cubicBezTo>
                <a:close/>
                <a:moveTo>
                  <a:pt x="249285" y="3485109"/>
                </a:moveTo>
                <a:cubicBezTo>
                  <a:pt x="249158" y="3486819"/>
                  <a:pt x="249411" y="3488719"/>
                  <a:pt x="250045" y="3490809"/>
                </a:cubicBezTo>
                <a:cubicBezTo>
                  <a:pt x="250678" y="3492899"/>
                  <a:pt x="252451" y="3494039"/>
                  <a:pt x="255365" y="3494229"/>
                </a:cubicBezTo>
                <a:lnTo>
                  <a:pt x="258405" y="3494229"/>
                </a:lnTo>
                <a:cubicBezTo>
                  <a:pt x="258405" y="3488149"/>
                  <a:pt x="255365" y="3485109"/>
                  <a:pt x="249285" y="3485109"/>
                </a:cubicBezTo>
                <a:close/>
                <a:moveTo>
                  <a:pt x="516810" y="3442548"/>
                </a:moveTo>
                <a:cubicBezTo>
                  <a:pt x="516747" y="3444258"/>
                  <a:pt x="516874" y="3446158"/>
                  <a:pt x="517190" y="3448248"/>
                </a:cubicBezTo>
                <a:cubicBezTo>
                  <a:pt x="517507" y="3450338"/>
                  <a:pt x="518394" y="3451478"/>
                  <a:pt x="519850" y="3451668"/>
                </a:cubicBezTo>
                <a:lnTo>
                  <a:pt x="528971" y="3448628"/>
                </a:lnTo>
                <a:close/>
                <a:moveTo>
                  <a:pt x="747855" y="3430388"/>
                </a:moveTo>
                <a:lnTo>
                  <a:pt x="760015" y="3451668"/>
                </a:lnTo>
                <a:lnTo>
                  <a:pt x="756975" y="3475989"/>
                </a:lnTo>
                <a:cubicBezTo>
                  <a:pt x="749438" y="3476875"/>
                  <a:pt x="745512" y="3480422"/>
                  <a:pt x="745195" y="3486629"/>
                </a:cubicBezTo>
                <a:cubicBezTo>
                  <a:pt x="744878" y="3492835"/>
                  <a:pt x="738672" y="3496382"/>
                  <a:pt x="726575" y="3497269"/>
                </a:cubicBezTo>
                <a:cubicBezTo>
                  <a:pt x="727461" y="3485362"/>
                  <a:pt x="731008" y="3474215"/>
                  <a:pt x="737215" y="3463828"/>
                </a:cubicBezTo>
                <a:cubicBezTo>
                  <a:pt x="743422" y="3453441"/>
                  <a:pt x="746968" y="3442294"/>
                  <a:pt x="747855" y="3430388"/>
                </a:cubicBezTo>
                <a:close/>
                <a:moveTo>
                  <a:pt x="580652" y="3354386"/>
                </a:moveTo>
                <a:cubicBezTo>
                  <a:pt x="580525" y="3356096"/>
                  <a:pt x="580778" y="3357996"/>
                  <a:pt x="581412" y="3360086"/>
                </a:cubicBezTo>
                <a:cubicBezTo>
                  <a:pt x="582045" y="3362176"/>
                  <a:pt x="583818" y="3363316"/>
                  <a:pt x="586732" y="3363506"/>
                </a:cubicBezTo>
                <a:lnTo>
                  <a:pt x="592812" y="3363506"/>
                </a:lnTo>
                <a:cubicBezTo>
                  <a:pt x="592685" y="3360466"/>
                  <a:pt x="591418" y="3358186"/>
                  <a:pt x="589012" y="3356666"/>
                </a:cubicBezTo>
                <a:cubicBezTo>
                  <a:pt x="586605" y="3355146"/>
                  <a:pt x="583818" y="3354386"/>
                  <a:pt x="580652" y="3354386"/>
                </a:cubicBezTo>
                <a:close/>
                <a:moveTo>
                  <a:pt x="778256" y="3254064"/>
                </a:moveTo>
                <a:cubicBezTo>
                  <a:pt x="778319" y="3255901"/>
                  <a:pt x="778952" y="3258307"/>
                  <a:pt x="780156" y="3261284"/>
                </a:cubicBezTo>
                <a:cubicBezTo>
                  <a:pt x="781359" y="3264261"/>
                  <a:pt x="782752" y="3265907"/>
                  <a:pt x="784336" y="3266224"/>
                </a:cubicBezTo>
                <a:cubicBezTo>
                  <a:pt x="787249" y="3266034"/>
                  <a:pt x="789023" y="3264894"/>
                  <a:pt x="789656" y="3262804"/>
                </a:cubicBezTo>
                <a:cubicBezTo>
                  <a:pt x="790289" y="3260714"/>
                  <a:pt x="790543" y="3258814"/>
                  <a:pt x="790416" y="3257104"/>
                </a:cubicBezTo>
                <a:close/>
                <a:moveTo>
                  <a:pt x="462089" y="3217583"/>
                </a:moveTo>
                <a:lnTo>
                  <a:pt x="462089" y="3232783"/>
                </a:lnTo>
                <a:cubicBezTo>
                  <a:pt x="462216" y="3237154"/>
                  <a:pt x="463482" y="3239814"/>
                  <a:pt x="465889" y="3240764"/>
                </a:cubicBezTo>
                <a:cubicBezTo>
                  <a:pt x="468296" y="3241714"/>
                  <a:pt x="471083" y="3242094"/>
                  <a:pt x="474249" y="3241904"/>
                </a:cubicBezTo>
                <a:close/>
                <a:moveTo>
                  <a:pt x="680974" y="3196303"/>
                </a:moveTo>
                <a:cubicBezTo>
                  <a:pt x="671853" y="3196556"/>
                  <a:pt x="665013" y="3199849"/>
                  <a:pt x="660453" y="3206183"/>
                </a:cubicBezTo>
                <a:cubicBezTo>
                  <a:pt x="655893" y="3212516"/>
                  <a:pt x="653613" y="3220370"/>
                  <a:pt x="653613" y="3229743"/>
                </a:cubicBezTo>
                <a:lnTo>
                  <a:pt x="653613" y="3232783"/>
                </a:lnTo>
                <a:cubicBezTo>
                  <a:pt x="652980" y="3232720"/>
                  <a:pt x="650446" y="3232847"/>
                  <a:pt x="646013" y="3233164"/>
                </a:cubicBezTo>
                <a:cubicBezTo>
                  <a:pt x="641580" y="3233480"/>
                  <a:pt x="639046" y="3234367"/>
                  <a:pt x="638413" y="3235824"/>
                </a:cubicBezTo>
                <a:cubicBezTo>
                  <a:pt x="639363" y="3237407"/>
                  <a:pt x="643543" y="3238800"/>
                  <a:pt x="650953" y="3240004"/>
                </a:cubicBezTo>
                <a:cubicBezTo>
                  <a:pt x="658363" y="3241207"/>
                  <a:pt x="663303" y="3241840"/>
                  <a:pt x="665773" y="3241904"/>
                </a:cubicBezTo>
                <a:lnTo>
                  <a:pt x="684014" y="3226703"/>
                </a:lnTo>
                <a:cubicBezTo>
                  <a:pt x="679517" y="3226323"/>
                  <a:pt x="676350" y="3224043"/>
                  <a:pt x="674514" y="3219863"/>
                </a:cubicBezTo>
                <a:cubicBezTo>
                  <a:pt x="672677" y="3215683"/>
                  <a:pt x="671790" y="3211883"/>
                  <a:pt x="671853" y="3208463"/>
                </a:cubicBezTo>
                <a:close/>
                <a:moveTo>
                  <a:pt x="492490" y="3184142"/>
                </a:moveTo>
                <a:cubicBezTo>
                  <a:pt x="491096" y="3184269"/>
                  <a:pt x="490083" y="3184776"/>
                  <a:pt x="489450" y="3185662"/>
                </a:cubicBezTo>
                <a:cubicBezTo>
                  <a:pt x="488816" y="3186549"/>
                  <a:pt x="487803" y="3187056"/>
                  <a:pt x="486410" y="3187183"/>
                </a:cubicBezTo>
                <a:cubicBezTo>
                  <a:pt x="486473" y="3189019"/>
                  <a:pt x="487106" y="3191426"/>
                  <a:pt x="488310" y="3194403"/>
                </a:cubicBezTo>
                <a:cubicBezTo>
                  <a:pt x="489513" y="3197379"/>
                  <a:pt x="490906" y="3199026"/>
                  <a:pt x="492490" y="3199343"/>
                </a:cubicBezTo>
                <a:cubicBezTo>
                  <a:pt x="495403" y="3199153"/>
                  <a:pt x="497177" y="3198013"/>
                  <a:pt x="497810" y="3195923"/>
                </a:cubicBezTo>
                <a:cubicBezTo>
                  <a:pt x="498443" y="3193833"/>
                  <a:pt x="498697" y="3191933"/>
                  <a:pt x="498570" y="3190223"/>
                </a:cubicBezTo>
                <a:cubicBezTo>
                  <a:pt x="498063" y="3186676"/>
                  <a:pt x="496036" y="3184649"/>
                  <a:pt x="492490" y="3184142"/>
                </a:cubicBezTo>
                <a:close/>
                <a:moveTo>
                  <a:pt x="848177" y="3153742"/>
                </a:moveTo>
                <a:cubicBezTo>
                  <a:pt x="838107" y="3154565"/>
                  <a:pt x="832407" y="3159759"/>
                  <a:pt x="831077" y="3169322"/>
                </a:cubicBezTo>
                <a:cubicBezTo>
                  <a:pt x="829747" y="3178886"/>
                  <a:pt x="829367" y="3187879"/>
                  <a:pt x="829937" y="3196303"/>
                </a:cubicBezTo>
                <a:cubicBezTo>
                  <a:pt x="825187" y="3196303"/>
                  <a:pt x="820247" y="3197063"/>
                  <a:pt x="815116" y="3198583"/>
                </a:cubicBezTo>
                <a:cubicBezTo>
                  <a:pt x="809986" y="3200103"/>
                  <a:pt x="805806" y="3202383"/>
                  <a:pt x="802576" y="3205423"/>
                </a:cubicBezTo>
                <a:lnTo>
                  <a:pt x="808656" y="3232783"/>
                </a:lnTo>
                <a:cubicBezTo>
                  <a:pt x="810113" y="3224613"/>
                  <a:pt x="813280" y="3216633"/>
                  <a:pt x="818156" y="3208843"/>
                </a:cubicBezTo>
                <a:cubicBezTo>
                  <a:pt x="823033" y="3201053"/>
                  <a:pt x="830000" y="3196873"/>
                  <a:pt x="839057" y="3196303"/>
                </a:cubicBezTo>
                <a:cubicBezTo>
                  <a:pt x="839437" y="3188829"/>
                  <a:pt x="840957" y="3181736"/>
                  <a:pt x="843617" y="3175022"/>
                </a:cubicBezTo>
                <a:cubicBezTo>
                  <a:pt x="846277" y="3168309"/>
                  <a:pt x="847797" y="3161215"/>
                  <a:pt x="848177" y="3153742"/>
                </a:cubicBezTo>
                <a:close/>
                <a:moveTo>
                  <a:pt x="720494" y="3102061"/>
                </a:moveTo>
                <a:cubicBezTo>
                  <a:pt x="717581" y="3102504"/>
                  <a:pt x="715808" y="3104657"/>
                  <a:pt x="715174" y="3108521"/>
                </a:cubicBezTo>
                <a:cubicBezTo>
                  <a:pt x="714541" y="3112384"/>
                  <a:pt x="714288" y="3115298"/>
                  <a:pt x="714414" y="3117261"/>
                </a:cubicBezTo>
                <a:cubicBezTo>
                  <a:pt x="714288" y="3124924"/>
                  <a:pt x="712261" y="3131638"/>
                  <a:pt x="708334" y="3137402"/>
                </a:cubicBezTo>
                <a:cubicBezTo>
                  <a:pt x="704407" y="3143165"/>
                  <a:pt x="699341" y="3147598"/>
                  <a:pt x="693134" y="3150702"/>
                </a:cubicBezTo>
                <a:cubicBezTo>
                  <a:pt x="692754" y="3158175"/>
                  <a:pt x="691234" y="3165269"/>
                  <a:pt x="688574" y="3171982"/>
                </a:cubicBezTo>
                <a:cubicBezTo>
                  <a:pt x="685914" y="3178696"/>
                  <a:pt x="684394" y="3185789"/>
                  <a:pt x="684014" y="3193263"/>
                </a:cubicBezTo>
                <a:cubicBezTo>
                  <a:pt x="693007" y="3182559"/>
                  <a:pt x="700861" y="3171286"/>
                  <a:pt x="707574" y="3159442"/>
                </a:cubicBezTo>
                <a:cubicBezTo>
                  <a:pt x="714288" y="3147598"/>
                  <a:pt x="720621" y="3135565"/>
                  <a:pt x="726575" y="3123341"/>
                </a:cubicBezTo>
                <a:cubicBezTo>
                  <a:pt x="726511" y="3121124"/>
                  <a:pt x="725878" y="3117198"/>
                  <a:pt x="724675" y="3111561"/>
                </a:cubicBezTo>
                <a:cubicBezTo>
                  <a:pt x="723471" y="3105924"/>
                  <a:pt x="722078" y="3102758"/>
                  <a:pt x="720494" y="3102061"/>
                </a:cubicBezTo>
                <a:close/>
                <a:moveTo>
                  <a:pt x="528971" y="3074700"/>
                </a:moveTo>
                <a:lnTo>
                  <a:pt x="516810" y="3111181"/>
                </a:lnTo>
                <a:cubicBezTo>
                  <a:pt x="516304" y="3111117"/>
                  <a:pt x="514277" y="3111244"/>
                  <a:pt x="510730" y="3111561"/>
                </a:cubicBezTo>
                <a:cubicBezTo>
                  <a:pt x="507183" y="3111878"/>
                  <a:pt x="505157" y="3112764"/>
                  <a:pt x="504650" y="3114221"/>
                </a:cubicBezTo>
                <a:cubicBezTo>
                  <a:pt x="505283" y="3117451"/>
                  <a:pt x="508577" y="3120871"/>
                  <a:pt x="514530" y="3124481"/>
                </a:cubicBezTo>
                <a:cubicBezTo>
                  <a:pt x="520484" y="3128091"/>
                  <a:pt x="525297" y="3130751"/>
                  <a:pt x="528971" y="3132461"/>
                </a:cubicBezTo>
                <a:lnTo>
                  <a:pt x="550251" y="3102061"/>
                </a:lnTo>
                <a:close/>
                <a:moveTo>
                  <a:pt x="571531" y="2968298"/>
                </a:moveTo>
                <a:cubicBezTo>
                  <a:pt x="558864" y="2992112"/>
                  <a:pt x="547718" y="3017446"/>
                  <a:pt x="538091" y="3044299"/>
                </a:cubicBezTo>
                <a:cubicBezTo>
                  <a:pt x="539674" y="3050506"/>
                  <a:pt x="542587" y="3055573"/>
                  <a:pt x="546831" y="3059500"/>
                </a:cubicBezTo>
                <a:cubicBezTo>
                  <a:pt x="551074" y="3063426"/>
                  <a:pt x="556268" y="3065453"/>
                  <a:pt x="562411" y="3065580"/>
                </a:cubicBezTo>
                <a:cubicBezTo>
                  <a:pt x="565578" y="3056207"/>
                  <a:pt x="569885" y="3042273"/>
                  <a:pt x="575331" y="3023779"/>
                </a:cubicBezTo>
                <a:cubicBezTo>
                  <a:pt x="580778" y="3005285"/>
                  <a:pt x="586605" y="2992872"/>
                  <a:pt x="592812" y="2986538"/>
                </a:cubicBezTo>
                <a:close/>
                <a:moveTo>
                  <a:pt x="629293" y="2861896"/>
                </a:moveTo>
                <a:lnTo>
                  <a:pt x="614092" y="2880136"/>
                </a:lnTo>
                <a:lnTo>
                  <a:pt x="614092" y="2889256"/>
                </a:lnTo>
                <a:lnTo>
                  <a:pt x="620172" y="2889256"/>
                </a:lnTo>
                <a:cubicBezTo>
                  <a:pt x="626126" y="2889510"/>
                  <a:pt x="630179" y="2889003"/>
                  <a:pt x="632333" y="2887736"/>
                </a:cubicBezTo>
                <a:cubicBezTo>
                  <a:pt x="634486" y="2886470"/>
                  <a:pt x="635499" y="2882923"/>
                  <a:pt x="635373" y="2877096"/>
                </a:cubicBezTo>
                <a:close/>
                <a:moveTo>
                  <a:pt x="991060" y="2840615"/>
                </a:moveTo>
                <a:lnTo>
                  <a:pt x="966740" y="2880136"/>
                </a:lnTo>
                <a:cubicBezTo>
                  <a:pt x="972820" y="2889763"/>
                  <a:pt x="975860" y="2900910"/>
                  <a:pt x="975860" y="2913577"/>
                </a:cubicBezTo>
                <a:cubicBezTo>
                  <a:pt x="974150" y="2913450"/>
                  <a:pt x="972250" y="2913704"/>
                  <a:pt x="970160" y="2914337"/>
                </a:cubicBezTo>
                <a:cubicBezTo>
                  <a:pt x="968070" y="2914970"/>
                  <a:pt x="966929" y="2916744"/>
                  <a:pt x="966740" y="2919657"/>
                </a:cubicBezTo>
                <a:cubicBezTo>
                  <a:pt x="966929" y="2922697"/>
                  <a:pt x="968070" y="2925737"/>
                  <a:pt x="970160" y="2928777"/>
                </a:cubicBezTo>
                <a:cubicBezTo>
                  <a:pt x="972250" y="2931817"/>
                  <a:pt x="974150" y="2934857"/>
                  <a:pt x="975860" y="2937898"/>
                </a:cubicBezTo>
                <a:lnTo>
                  <a:pt x="997140" y="2947018"/>
                </a:lnTo>
                <a:lnTo>
                  <a:pt x="1000180" y="2937898"/>
                </a:lnTo>
                <a:lnTo>
                  <a:pt x="984980" y="2925737"/>
                </a:lnTo>
                <a:cubicBezTo>
                  <a:pt x="984917" y="2921050"/>
                  <a:pt x="985803" y="2916744"/>
                  <a:pt x="987640" y="2912817"/>
                </a:cubicBezTo>
                <a:cubicBezTo>
                  <a:pt x="989477" y="2908890"/>
                  <a:pt x="992643" y="2906103"/>
                  <a:pt x="997140" y="2904457"/>
                </a:cubicBezTo>
                <a:cubicBezTo>
                  <a:pt x="997457" y="2893817"/>
                  <a:pt x="997583" y="2883176"/>
                  <a:pt x="997520" y="2872536"/>
                </a:cubicBezTo>
                <a:cubicBezTo>
                  <a:pt x="997457" y="2861896"/>
                  <a:pt x="995303" y="2851256"/>
                  <a:pt x="991060" y="2840615"/>
                </a:cubicBezTo>
                <a:close/>
                <a:moveTo>
                  <a:pt x="662733" y="2813255"/>
                </a:moveTo>
                <a:lnTo>
                  <a:pt x="656653" y="2825415"/>
                </a:lnTo>
                <a:cubicBezTo>
                  <a:pt x="660200" y="2822375"/>
                  <a:pt x="662227" y="2819335"/>
                  <a:pt x="662733" y="2816295"/>
                </a:cubicBezTo>
                <a:close/>
                <a:moveTo>
                  <a:pt x="1054901" y="2734213"/>
                </a:moveTo>
                <a:cubicBezTo>
                  <a:pt x="1054395" y="2737253"/>
                  <a:pt x="1055408" y="2740293"/>
                  <a:pt x="1057941" y="2743333"/>
                </a:cubicBezTo>
                <a:lnTo>
                  <a:pt x="1057941" y="2734213"/>
                </a:lnTo>
                <a:close/>
                <a:moveTo>
                  <a:pt x="1091382" y="2700772"/>
                </a:moveTo>
                <a:cubicBezTo>
                  <a:pt x="1085809" y="2700772"/>
                  <a:pt x="1081755" y="2703813"/>
                  <a:pt x="1079222" y="2709893"/>
                </a:cubicBezTo>
                <a:lnTo>
                  <a:pt x="1088342" y="2709893"/>
                </a:lnTo>
                <a:cubicBezTo>
                  <a:pt x="1088469" y="2708373"/>
                  <a:pt x="1088975" y="2706853"/>
                  <a:pt x="1089862" y="2705333"/>
                </a:cubicBezTo>
                <a:cubicBezTo>
                  <a:pt x="1090749" y="2703813"/>
                  <a:pt x="1091255" y="2702292"/>
                  <a:pt x="1091382" y="2700772"/>
                </a:cubicBezTo>
                <a:close/>
                <a:moveTo>
                  <a:pt x="1109622" y="2655171"/>
                </a:moveTo>
                <a:lnTo>
                  <a:pt x="1109622" y="2670372"/>
                </a:lnTo>
                <a:lnTo>
                  <a:pt x="1088342" y="2670372"/>
                </a:lnTo>
                <a:lnTo>
                  <a:pt x="1088342" y="2682532"/>
                </a:lnTo>
                <a:lnTo>
                  <a:pt x="1094422" y="2691652"/>
                </a:lnTo>
                <a:lnTo>
                  <a:pt x="1118743" y="2670372"/>
                </a:lnTo>
                <a:lnTo>
                  <a:pt x="1118743" y="2658212"/>
                </a:lnTo>
                <a:close/>
                <a:moveTo>
                  <a:pt x="1130903" y="2624771"/>
                </a:moveTo>
                <a:lnTo>
                  <a:pt x="1121783" y="2627811"/>
                </a:lnTo>
                <a:lnTo>
                  <a:pt x="1121783" y="2652132"/>
                </a:lnTo>
                <a:cubicBezTo>
                  <a:pt x="1126153" y="2648902"/>
                  <a:pt x="1128813" y="2644722"/>
                  <a:pt x="1129763" y="2639591"/>
                </a:cubicBezTo>
                <a:cubicBezTo>
                  <a:pt x="1130713" y="2634461"/>
                  <a:pt x="1131093" y="2629521"/>
                  <a:pt x="1130903" y="2624771"/>
                </a:cubicBezTo>
                <a:close/>
                <a:moveTo>
                  <a:pt x="1155223" y="2551809"/>
                </a:moveTo>
                <a:cubicBezTo>
                  <a:pt x="1152310" y="2561436"/>
                  <a:pt x="1149017" y="2570303"/>
                  <a:pt x="1145343" y="2578410"/>
                </a:cubicBezTo>
                <a:cubicBezTo>
                  <a:pt x="1141670" y="2586517"/>
                  <a:pt x="1136856" y="2590824"/>
                  <a:pt x="1130903" y="2591330"/>
                </a:cubicBezTo>
                <a:cubicBezTo>
                  <a:pt x="1131093" y="2593673"/>
                  <a:pt x="1132233" y="2598107"/>
                  <a:pt x="1134323" y="2604631"/>
                </a:cubicBezTo>
                <a:cubicBezTo>
                  <a:pt x="1136413" y="2611154"/>
                  <a:pt x="1138313" y="2614827"/>
                  <a:pt x="1140023" y="2615651"/>
                </a:cubicBezTo>
                <a:cubicBezTo>
                  <a:pt x="1141480" y="2615461"/>
                  <a:pt x="1142366" y="2614321"/>
                  <a:pt x="1142683" y="2612231"/>
                </a:cubicBezTo>
                <a:cubicBezTo>
                  <a:pt x="1143000" y="2610141"/>
                  <a:pt x="1143126" y="2608241"/>
                  <a:pt x="1143063" y="2606531"/>
                </a:cubicBezTo>
                <a:cubicBezTo>
                  <a:pt x="1148067" y="2599880"/>
                  <a:pt x="1153260" y="2591140"/>
                  <a:pt x="1158644" y="2580310"/>
                </a:cubicBezTo>
                <a:cubicBezTo>
                  <a:pt x="1164027" y="2569480"/>
                  <a:pt x="1166940" y="2559980"/>
                  <a:pt x="1167384" y="2551809"/>
                </a:cubicBezTo>
                <a:close/>
                <a:moveTo>
                  <a:pt x="1255545" y="2454527"/>
                </a:moveTo>
                <a:cubicBezTo>
                  <a:pt x="1254089" y="2457441"/>
                  <a:pt x="1253202" y="2459974"/>
                  <a:pt x="1252885" y="2462128"/>
                </a:cubicBezTo>
                <a:cubicBezTo>
                  <a:pt x="1252569" y="2464281"/>
                  <a:pt x="1252442" y="2466814"/>
                  <a:pt x="1252505" y="2469728"/>
                </a:cubicBezTo>
                <a:cubicBezTo>
                  <a:pt x="1256052" y="2466181"/>
                  <a:pt x="1258079" y="2461114"/>
                  <a:pt x="1258586" y="2454527"/>
                </a:cubicBezTo>
                <a:close/>
                <a:moveTo>
                  <a:pt x="1237305" y="2393726"/>
                </a:moveTo>
                <a:cubicBezTo>
                  <a:pt x="1236292" y="2405380"/>
                  <a:pt x="1232238" y="2415513"/>
                  <a:pt x="1225145" y="2424127"/>
                </a:cubicBezTo>
                <a:cubicBezTo>
                  <a:pt x="1218051" y="2432740"/>
                  <a:pt x="1213998" y="2442874"/>
                  <a:pt x="1212985" y="2454527"/>
                </a:cubicBezTo>
                <a:lnTo>
                  <a:pt x="1194744" y="2478848"/>
                </a:lnTo>
                <a:cubicBezTo>
                  <a:pt x="1193477" y="2480558"/>
                  <a:pt x="1193731" y="2482458"/>
                  <a:pt x="1195504" y="2484548"/>
                </a:cubicBezTo>
                <a:cubicBezTo>
                  <a:pt x="1197278" y="2486638"/>
                  <a:pt x="1199051" y="2487778"/>
                  <a:pt x="1200824" y="2487968"/>
                </a:cubicBezTo>
                <a:lnTo>
                  <a:pt x="1219065" y="2484928"/>
                </a:lnTo>
                <a:cubicBezTo>
                  <a:pt x="1222358" y="2477265"/>
                  <a:pt x="1225652" y="2469031"/>
                  <a:pt x="1228945" y="2460228"/>
                </a:cubicBezTo>
                <a:cubicBezTo>
                  <a:pt x="1232238" y="2451424"/>
                  <a:pt x="1234012" y="2442430"/>
                  <a:pt x="1234265" y="2433247"/>
                </a:cubicBezTo>
                <a:cubicBezTo>
                  <a:pt x="1237242" y="2426850"/>
                  <a:pt x="1240408" y="2419884"/>
                  <a:pt x="1243765" y="2412346"/>
                </a:cubicBezTo>
                <a:cubicBezTo>
                  <a:pt x="1247122" y="2404810"/>
                  <a:pt x="1251049" y="2398603"/>
                  <a:pt x="1255545" y="2393726"/>
                </a:cubicBezTo>
                <a:close/>
                <a:moveTo>
                  <a:pt x="1292026" y="2354205"/>
                </a:moveTo>
                <a:lnTo>
                  <a:pt x="1273786" y="2372446"/>
                </a:lnTo>
                <a:cubicBezTo>
                  <a:pt x="1274483" y="2367886"/>
                  <a:pt x="1272329" y="2365606"/>
                  <a:pt x="1267326" y="2365606"/>
                </a:cubicBezTo>
                <a:cubicBezTo>
                  <a:pt x="1262322" y="2365606"/>
                  <a:pt x="1259409" y="2367886"/>
                  <a:pt x="1258586" y="2372446"/>
                </a:cubicBezTo>
                <a:lnTo>
                  <a:pt x="1279866" y="2399806"/>
                </a:lnTo>
                <a:lnTo>
                  <a:pt x="1292026" y="2399806"/>
                </a:lnTo>
                <a:lnTo>
                  <a:pt x="1295066" y="2372446"/>
                </a:lnTo>
                <a:close/>
                <a:moveTo>
                  <a:pt x="1325467" y="2299484"/>
                </a:moveTo>
                <a:lnTo>
                  <a:pt x="1310267" y="2323805"/>
                </a:lnTo>
                <a:lnTo>
                  <a:pt x="1319387" y="2323805"/>
                </a:lnTo>
                <a:cubicBezTo>
                  <a:pt x="1322934" y="2317218"/>
                  <a:pt x="1324960" y="2309111"/>
                  <a:pt x="1325467" y="2299484"/>
                </a:cubicBezTo>
                <a:close/>
                <a:moveTo>
                  <a:pt x="1261626" y="2290364"/>
                </a:moveTo>
                <a:cubicBezTo>
                  <a:pt x="1261499" y="2291757"/>
                  <a:pt x="1260992" y="2292771"/>
                  <a:pt x="1260106" y="2293404"/>
                </a:cubicBezTo>
                <a:cubicBezTo>
                  <a:pt x="1259219" y="2294037"/>
                  <a:pt x="1258712" y="2295051"/>
                  <a:pt x="1258586" y="2296444"/>
                </a:cubicBezTo>
                <a:lnTo>
                  <a:pt x="1258586" y="2311644"/>
                </a:lnTo>
                <a:cubicBezTo>
                  <a:pt x="1258586" y="2317915"/>
                  <a:pt x="1259346" y="2324375"/>
                  <a:pt x="1260866" y="2331025"/>
                </a:cubicBezTo>
                <a:cubicBezTo>
                  <a:pt x="1262386" y="2337675"/>
                  <a:pt x="1264666" y="2343375"/>
                  <a:pt x="1267706" y="2348125"/>
                </a:cubicBezTo>
                <a:lnTo>
                  <a:pt x="1276826" y="2293404"/>
                </a:lnTo>
                <a:close/>
                <a:moveTo>
                  <a:pt x="1295066" y="2244763"/>
                </a:moveTo>
                <a:lnTo>
                  <a:pt x="1282906" y="2250843"/>
                </a:lnTo>
                <a:lnTo>
                  <a:pt x="1270746" y="2272124"/>
                </a:lnTo>
                <a:lnTo>
                  <a:pt x="1285946" y="2266043"/>
                </a:lnTo>
                <a:lnTo>
                  <a:pt x="1295066" y="2250843"/>
                </a:lnTo>
                <a:close/>
                <a:moveTo>
                  <a:pt x="1334587" y="2123161"/>
                </a:moveTo>
                <a:cubicBezTo>
                  <a:pt x="1334840" y="2132788"/>
                  <a:pt x="1335094" y="2143934"/>
                  <a:pt x="1335347" y="2156601"/>
                </a:cubicBezTo>
                <a:cubicBezTo>
                  <a:pt x="1335600" y="2169268"/>
                  <a:pt x="1334334" y="2180415"/>
                  <a:pt x="1331547" y="2190042"/>
                </a:cubicBezTo>
                <a:cubicBezTo>
                  <a:pt x="1337627" y="2183962"/>
                  <a:pt x="1340667" y="2174842"/>
                  <a:pt x="1340667" y="2162681"/>
                </a:cubicBezTo>
                <a:lnTo>
                  <a:pt x="1355868" y="2132281"/>
                </a:lnTo>
                <a:close/>
                <a:moveTo>
                  <a:pt x="1431869" y="1931637"/>
                </a:moveTo>
                <a:lnTo>
                  <a:pt x="1428829" y="1952917"/>
                </a:lnTo>
                <a:cubicBezTo>
                  <a:pt x="1424206" y="1957667"/>
                  <a:pt x="1419772" y="1963367"/>
                  <a:pt x="1415529" y="1970018"/>
                </a:cubicBezTo>
                <a:cubicBezTo>
                  <a:pt x="1411285" y="1976668"/>
                  <a:pt x="1407612" y="1983128"/>
                  <a:pt x="1404509" y="1989398"/>
                </a:cubicBezTo>
                <a:cubicBezTo>
                  <a:pt x="1405015" y="2002065"/>
                  <a:pt x="1400962" y="2013212"/>
                  <a:pt x="1392348" y="2022839"/>
                </a:cubicBezTo>
                <a:cubicBezTo>
                  <a:pt x="1388802" y="2020369"/>
                  <a:pt x="1385255" y="2020749"/>
                  <a:pt x="1381708" y="2023979"/>
                </a:cubicBezTo>
                <a:cubicBezTo>
                  <a:pt x="1378161" y="2027209"/>
                  <a:pt x="1377655" y="2029869"/>
                  <a:pt x="1380188" y="2031959"/>
                </a:cubicBezTo>
                <a:lnTo>
                  <a:pt x="1361948" y="2053239"/>
                </a:lnTo>
                <a:lnTo>
                  <a:pt x="1352827" y="2083640"/>
                </a:lnTo>
                <a:lnTo>
                  <a:pt x="1346747" y="2083640"/>
                </a:lnTo>
                <a:lnTo>
                  <a:pt x="1346747" y="2104920"/>
                </a:lnTo>
                <a:lnTo>
                  <a:pt x="1361948" y="2111000"/>
                </a:lnTo>
                <a:cubicBezTo>
                  <a:pt x="1360554" y="2109354"/>
                  <a:pt x="1360301" y="2108087"/>
                  <a:pt x="1361188" y="2107200"/>
                </a:cubicBezTo>
                <a:cubicBezTo>
                  <a:pt x="1362074" y="2106314"/>
                  <a:pt x="1363341" y="2106567"/>
                  <a:pt x="1364988" y="2107960"/>
                </a:cubicBezTo>
                <a:lnTo>
                  <a:pt x="1371068" y="2095800"/>
                </a:lnTo>
                <a:cubicBezTo>
                  <a:pt x="1372778" y="2096750"/>
                  <a:pt x="1374678" y="2095610"/>
                  <a:pt x="1376768" y="2092380"/>
                </a:cubicBezTo>
                <a:cubicBezTo>
                  <a:pt x="1378858" y="2089150"/>
                  <a:pt x="1379998" y="2087250"/>
                  <a:pt x="1380188" y="2086680"/>
                </a:cubicBezTo>
                <a:lnTo>
                  <a:pt x="1401468" y="2050199"/>
                </a:lnTo>
                <a:cubicBezTo>
                  <a:pt x="1402038" y="2041966"/>
                  <a:pt x="1405459" y="2028032"/>
                  <a:pt x="1411729" y="2008398"/>
                </a:cubicBezTo>
                <a:cubicBezTo>
                  <a:pt x="1417999" y="1988765"/>
                  <a:pt x="1423699" y="1976351"/>
                  <a:pt x="1428829" y="1971158"/>
                </a:cubicBezTo>
                <a:lnTo>
                  <a:pt x="1444029" y="1980278"/>
                </a:lnTo>
                <a:cubicBezTo>
                  <a:pt x="1445423" y="1974008"/>
                  <a:pt x="1447196" y="1967548"/>
                  <a:pt x="1449349" y="1960897"/>
                </a:cubicBezTo>
                <a:cubicBezTo>
                  <a:pt x="1451503" y="1954247"/>
                  <a:pt x="1454796" y="1948547"/>
                  <a:pt x="1459230" y="1943797"/>
                </a:cubicBezTo>
                <a:lnTo>
                  <a:pt x="1444029" y="1940757"/>
                </a:lnTo>
                <a:close/>
                <a:moveTo>
                  <a:pt x="1480510" y="1901236"/>
                </a:moveTo>
                <a:cubicBezTo>
                  <a:pt x="1481017" y="1904783"/>
                  <a:pt x="1480003" y="1906810"/>
                  <a:pt x="1477470" y="1907316"/>
                </a:cubicBezTo>
                <a:lnTo>
                  <a:pt x="1474430" y="1931637"/>
                </a:lnTo>
                <a:lnTo>
                  <a:pt x="1477470" y="1940757"/>
                </a:lnTo>
                <a:cubicBezTo>
                  <a:pt x="1480637" y="1936070"/>
                  <a:pt x="1483424" y="1931003"/>
                  <a:pt x="1485830" y="1925557"/>
                </a:cubicBezTo>
                <a:cubicBezTo>
                  <a:pt x="1488237" y="1920110"/>
                  <a:pt x="1489504" y="1915043"/>
                  <a:pt x="1489630" y="1910356"/>
                </a:cubicBezTo>
                <a:cubicBezTo>
                  <a:pt x="1489630" y="1904276"/>
                  <a:pt x="1486590" y="1901236"/>
                  <a:pt x="1480510" y="1901236"/>
                </a:cubicBezTo>
                <a:close/>
                <a:moveTo>
                  <a:pt x="1453150" y="1892116"/>
                </a:moveTo>
                <a:lnTo>
                  <a:pt x="1453150" y="1904276"/>
                </a:lnTo>
                <a:cubicBezTo>
                  <a:pt x="1454733" y="1902630"/>
                  <a:pt x="1456126" y="1900603"/>
                  <a:pt x="1457330" y="1898196"/>
                </a:cubicBezTo>
                <a:cubicBezTo>
                  <a:pt x="1458533" y="1895789"/>
                  <a:pt x="1459166" y="1893763"/>
                  <a:pt x="1459230" y="1892116"/>
                </a:cubicBezTo>
                <a:close/>
                <a:moveTo>
                  <a:pt x="1501791" y="1785714"/>
                </a:moveTo>
                <a:cubicBezTo>
                  <a:pt x="1499827" y="1785714"/>
                  <a:pt x="1496914" y="1786474"/>
                  <a:pt x="1493050" y="1787994"/>
                </a:cubicBezTo>
                <a:cubicBezTo>
                  <a:pt x="1489187" y="1789514"/>
                  <a:pt x="1487034" y="1791794"/>
                  <a:pt x="1486590" y="1794834"/>
                </a:cubicBezTo>
                <a:cubicBezTo>
                  <a:pt x="1486780" y="1796291"/>
                  <a:pt x="1487920" y="1797177"/>
                  <a:pt x="1490010" y="1797494"/>
                </a:cubicBezTo>
                <a:cubicBezTo>
                  <a:pt x="1492100" y="1797811"/>
                  <a:pt x="1494000" y="1797937"/>
                  <a:pt x="1495710" y="1797874"/>
                </a:cubicBezTo>
                <a:close/>
                <a:moveTo>
                  <a:pt x="1629473" y="1524268"/>
                </a:moveTo>
                <a:lnTo>
                  <a:pt x="1629473" y="1536429"/>
                </a:lnTo>
                <a:lnTo>
                  <a:pt x="1632513" y="1527309"/>
                </a:lnTo>
                <a:close/>
                <a:moveTo>
                  <a:pt x="1644673" y="1442187"/>
                </a:moveTo>
                <a:lnTo>
                  <a:pt x="1644673" y="1445227"/>
                </a:lnTo>
                <a:cubicBezTo>
                  <a:pt x="1644167" y="1454854"/>
                  <a:pt x="1648220" y="1459920"/>
                  <a:pt x="1656834" y="1460427"/>
                </a:cubicBezTo>
                <a:close/>
                <a:moveTo>
                  <a:pt x="1748036" y="1357065"/>
                </a:moveTo>
                <a:lnTo>
                  <a:pt x="1738916" y="1366185"/>
                </a:lnTo>
                <a:cubicBezTo>
                  <a:pt x="1740562" y="1367578"/>
                  <a:pt x="1741829" y="1368592"/>
                  <a:pt x="1742716" y="1369225"/>
                </a:cubicBezTo>
                <a:cubicBezTo>
                  <a:pt x="1743602" y="1369859"/>
                  <a:pt x="1743349" y="1370872"/>
                  <a:pt x="1741955" y="1372265"/>
                </a:cubicBezTo>
                <a:cubicBezTo>
                  <a:pt x="1741449" y="1375305"/>
                  <a:pt x="1739422" y="1378346"/>
                  <a:pt x="1735875" y="1381386"/>
                </a:cubicBezTo>
                <a:lnTo>
                  <a:pt x="1720675" y="1390506"/>
                </a:lnTo>
                <a:lnTo>
                  <a:pt x="1714595" y="1384426"/>
                </a:lnTo>
                <a:cubicBezTo>
                  <a:pt x="1711048" y="1393546"/>
                  <a:pt x="1709021" y="1399626"/>
                  <a:pt x="1708515" y="1402666"/>
                </a:cubicBezTo>
                <a:cubicBezTo>
                  <a:pt x="1701928" y="1411533"/>
                  <a:pt x="1695341" y="1420400"/>
                  <a:pt x="1688754" y="1429266"/>
                </a:cubicBezTo>
                <a:cubicBezTo>
                  <a:pt x="1682168" y="1438133"/>
                  <a:pt x="1678621" y="1448520"/>
                  <a:pt x="1678114" y="1460427"/>
                </a:cubicBezTo>
                <a:lnTo>
                  <a:pt x="1665954" y="1487788"/>
                </a:lnTo>
                <a:cubicBezTo>
                  <a:pt x="1661584" y="1491018"/>
                  <a:pt x="1658924" y="1495198"/>
                  <a:pt x="1657974" y="1500328"/>
                </a:cubicBezTo>
                <a:cubicBezTo>
                  <a:pt x="1657024" y="1505458"/>
                  <a:pt x="1656644" y="1510398"/>
                  <a:pt x="1656834" y="1515148"/>
                </a:cubicBezTo>
                <a:cubicBezTo>
                  <a:pt x="1655314" y="1528829"/>
                  <a:pt x="1649234" y="1542509"/>
                  <a:pt x="1638593" y="1556189"/>
                </a:cubicBezTo>
                <a:cubicBezTo>
                  <a:pt x="1627953" y="1569869"/>
                  <a:pt x="1621873" y="1583550"/>
                  <a:pt x="1620353" y="1597230"/>
                </a:cubicBezTo>
                <a:lnTo>
                  <a:pt x="1608193" y="1606350"/>
                </a:lnTo>
                <a:cubicBezTo>
                  <a:pt x="1606483" y="1612430"/>
                  <a:pt x="1603823" y="1618510"/>
                  <a:pt x="1600213" y="1624591"/>
                </a:cubicBezTo>
                <a:cubicBezTo>
                  <a:pt x="1596602" y="1630671"/>
                  <a:pt x="1593182" y="1636751"/>
                  <a:pt x="1589952" y="1642831"/>
                </a:cubicBezTo>
                <a:lnTo>
                  <a:pt x="1589952" y="1664111"/>
                </a:lnTo>
                <a:cubicBezTo>
                  <a:pt x="1601036" y="1660185"/>
                  <a:pt x="1610789" y="1652078"/>
                  <a:pt x="1619213" y="1639791"/>
                </a:cubicBezTo>
                <a:cubicBezTo>
                  <a:pt x="1627636" y="1627504"/>
                  <a:pt x="1632070" y="1616357"/>
                  <a:pt x="1632513" y="1606350"/>
                </a:cubicBezTo>
                <a:cubicBezTo>
                  <a:pt x="1635680" y="1606477"/>
                  <a:pt x="1638467" y="1606224"/>
                  <a:pt x="1640873" y="1605590"/>
                </a:cubicBezTo>
                <a:cubicBezTo>
                  <a:pt x="1643280" y="1604957"/>
                  <a:pt x="1644547" y="1603183"/>
                  <a:pt x="1644673" y="1600270"/>
                </a:cubicBezTo>
                <a:cubicBezTo>
                  <a:pt x="1644293" y="1595520"/>
                  <a:pt x="1644293" y="1591340"/>
                  <a:pt x="1644673" y="1587730"/>
                </a:cubicBezTo>
                <a:cubicBezTo>
                  <a:pt x="1645054" y="1584120"/>
                  <a:pt x="1648094" y="1582220"/>
                  <a:pt x="1653794" y="1582030"/>
                </a:cubicBezTo>
                <a:lnTo>
                  <a:pt x="1690274" y="1484748"/>
                </a:lnTo>
                <a:cubicBezTo>
                  <a:pt x="1699901" y="1484748"/>
                  <a:pt x="1704968" y="1481708"/>
                  <a:pt x="1705475" y="1475628"/>
                </a:cubicBezTo>
                <a:cubicBezTo>
                  <a:pt x="1705221" y="1469674"/>
                  <a:pt x="1705728" y="1465620"/>
                  <a:pt x="1706995" y="1463467"/>
                </a:cubicBezTo>
                <a:cubicBezTo>
                  <a:pt x="1708261" y="1461314"/>
                  <a:pt x="1711808" y="1460301"/>
                  <a:pt x="1717635" y="1460427"/>
                </a:cubicBezTo>
                <a:lnTo>
                  <a:pt x="1732835" y="1430027"/>
                </a:lnTo>
                <a:cubicBezTo>
                  <a:pt x="1732835" y="1425150"/>
                  <a:pt x="1733595" y="1417423"/>
                  <a:pt x="1735115" y="1406846"/>
                </a:cubicBezTo>
                <a:cubicBezTo>
                  <a:pt x="1736635" y="1396269"/>
                  <a:pt x="1738916" y="1384742"/>
                  <a:pt x="1741955" y="1372265"/>
                </a:cubicBezTo>
                <a:cubicBezTo>
                  <a:pt x="1745502" y="1365678"/>
                  <a:pt x="1747529" y="1360612"/>
                  <a:pt x="1748036" y="1357065"/>
                </a:cubicBezTo>
                <a:close/>
                <a:moveTo>
                  <a:pt x="1748036" y="1317544"/>
                </a:moveTo>
                <a:lnTo>
                  <a:pt x="1746605" y="1320048"/>
                </a:lnTo>
                <a:lnTo>
                  <a:pt x="1754116" y="1317544"/>
                </a:lnTo>
                <a:close/>
                <a:moveTo>
                  <a:pt x="1789837" y="1301584"/>
                </a:moveTo>
                <a:cubicBezTo>
                  <a:pt x="1785656" y="1301837"/>
                  <a:pt x="1781856" y="1302091"/>
                  <a:pt x="1778436" y="1302344"/>
                </a:cubicBezTo>
                <a:cubicBezTo>
                  <a:pt x="1775586" y="1308424"/>
                  <a:pt x="1772926" y="1314504"/>
                  <a:pt x="1770456" y="1320584"/>
                </a:cubicBezTo>
                <a:cubicBezTo>
                  <a:pt x="1767986" y="1326665"/>
                  <a:pt x="1764566" y="1332744"/>
                  <a:pt x="1760196" y="1338825"/>
                </a:cubicBezTo>
                <a:cubicBezTo>
                  <a:pt x="1766276" y="1338825"/>
                  <a:pt x="1772356" y="1341865"/>
                  <a:pt x="1778436" y="1347945"/>
                </a:cubicBezTo>
                <a:lnTo>
                  <a:pt x="1787556" y="1317544"/>
                </a:lnTo>
                <a:cubicBezTo>
                  <a:pt x="1789267" y="1315897"/>
                  <a:pt x="1791167" y="1313871"/>
                  <a:pt x="1793257" y="1311464"/>
                </a:cubicBezTo>
                <a:cubicBezTo>
                  <a:pt x="1795347" y="1309057"/>
                  <a:pt x="1796487" y="1307031"/>
                  <a:pt x="1796677" y="1305384"/>
                </a:cubicBezTo>
                <a:cubicBezTo>
                  <a:pt x="1796297" y="1302597"/>
                  <a:pt x="1794017" y="1301330"/>
                  <a:pt x="1789837" y="1301584"/>
                </a:cubicBezTo>
                <a:close/>
                <a:moveTo>
                  <a:pt x="1790597" y="1217222"/>
                </a:moveTo>
                <a:lnTo>
                  <a:pt x="1778436" y="1223302"/>
                </a:lnTo>
                <a:cubicBezTo>
                  <a:pt x="1777930" y="1234956"/>
                  <a:pt x="1775903" y="1245089"/>
                  <a:pt x="1772356" y="1253703"/>
                </a:cubicBezTo>
                <a:cubicBezTo>
                  <a:pt x="1776726" y="1247623"/>
                  <a:pt x="1780146" y="1241543"/>
                  <a:pt x="1782616" y="1235462"/>
                </a:cubicBezTo>
                <a:cubicBezTo>
                  <a:pt x="1785086" y="1229382"/>
                  <a:pt x="1787747" y="1223302"/>
                  <a:pt x="1790597" y="1217222"/>
                </a:cubicBezTo>
                <a:close/>
                <a:moveTo>
                  <a:pt x="1811877" y="1186822"/>
                </a:moveTo>
                <a:cubicBezTo>
                  <a:pt x="1811370" y="1192395"/>
                  <a:pt x="1812384" y="1196449"/>
                  <a:pt x="1814917" y="1198982"/>
                </a:cubicBezTo>
                <a:lnTo>
                  <a:pt x="1820997" y="1198982"/>
                </a:lnTo>
                <a:cubicBezTo>
                  <a:pt x="1823531" y="1198475"/>
                  <a:pt x="1824544" y="1196449"/>
                  <a:pt x="1824037" y="1192902"/>
                </a:cubicBezTo>
                <a:cubicBezTo>
                  <a:pt x="1824037" y="1189988"/>
                  <a:pt x="1823277" y="1188215"/>
                  <a:pt x="1821757" y="1187582"/>
                </a:cubicBezTo>
                <a:cubicBezTo>
                  <a:pt x="1820237" y="1186948"/>
                  <a:pt x="1817957" y="1186695"/>
                  <a:pt x="1814917" y="1186822"/>
                </a:cubicBezTo>
                <a:close/>
                <a:moveTo>
                  <a:pt x="1836198" y="1113860"/>
                </a:moveTo>
                <a:lnTo>
                  <a:pt x="1836198" y="1135140"/>
                </a:lnTo>
                <a:cubicBezTo>
                  <a:pt x="1833031" y="1135140"/>
                  <a:pt x="1830244" y="1135901"/>
                  <a:pt x="1827837" y="1137420"/>
                </a:cubicBezTo>
                <a:cubicBezTo>
                  <a:pt x="1825431" y="1138941"/>
                  <a:pt x="1824164" y="1141220"/>
                  <a:pt x="1824037" y="1144261"/>
                </a:cubicBezTo>
                <a:cubicBezTo>
                  <a:pt x="1824037" y="1147554"/>
                  <a:pt x="1824797" y="1150848"/>
                  <a:pt x="1826317" y="1154141"/>
                </a:cubicBezTo>
                <a:cubicBezTo>
                  <a:pt x="1827837" y="1157434"/>
                  <a:pt x="1830117" y="1159208"/>
                  <a:pt x="1833157" y="1159461"/>
                </a:cubicBezTo>
                <a:cubicBezTo>
                  <a:pt x="1834614" y="1159208"/>
                  <a:pt x="1835501" y="1158194"/>
                  <a:pt x="1835817" y="1156421"/>
                </a:cubicBezTo>
                <a:cubicBezTo>
                  <a:pt x="1836134" y="1154648"/>
                  <a:pt x="1836261" y="1153634"/>
                  <a:pt x="1836198" y="1153381"/>
                </a:cubicBezTo>
                <a:lnTo>
                  <a:pt x="1851398" y="1126020"/>
                </a:lnTo>
                <a:close/>
                <a:moveTo>
                  <a:pt x="1848358" y="1074339"/>
                </a:moveTo>
                <a:lnTo>
                  <a:pt x="1848358" y="1083459"/>
                </a:lnTo>
                <a:lnTo>
                  <a:pt x="1836198" y="1098660"/>
                </a:lnTo>
                <a:lnTo>
                  <a:pt x="1836198" y="1104740"/>
                </a:lnTo>
                <a:lnTo>
                  <a:pt x="1851398" y="1092580"/>
                </a:lnTo>
                <a:lnTo>
                  <a:pt x="1851398" y="1083459"/>
                </a:lnTo>
                <a:cubicBezTo>
                  <a:pt x="1851461" y="1083079"/>
                  <a:pt x="1851334" y="1081559"/>
                  <a:pt x="1851018" y="1078899"/>
                </a:cubicBezTo>
                <a:cubicBezTo>
                  <a:pt x="1850701" y="1076239"/>
                  <a:pt x="1849814" y="1074719"/>
                  <a:pt x="1848358" y="1074339"/>
                </a:cubicBezTo>
                <a:close/>
                <a:moveTo>
                  <a:pt x="1653794" y="554488"/>
                </a:moveTo>
                <a:lnTo>
                  <a:pt x="1620353" y="584889"/>
                </a:lnTo>
                <a:cubicBezTo>
                  <a:pt x="1611106" y="594642"/>
                  <a:pt x="1607559" y="604776"/>
                  <a:pt x="1609713" y="615290"/>
                </a:cubicBezTo>
                <a:cubicBezTo>
                  <a:pt x="1611866" y="625803"/>
                  <a:pt x="1611359" y="632897"/>
                  <a:pt x="1608193" y="636570"/>
                </a:cubicBezTo>
                <a:lnTo>
                  <a:pt x="1629473" y="633530"/>
                </a:lnTo>
                <a:lnTo>
                  <a:pt x="1632513" y="633530"/>
                </a:lnTo>
                <a:lnTo>
                  <a:pt x="1629473" y="603129"/>
                </a:lnTo>
                <a:lnTo>
                  <a:pt x="1656834" y="581849"/>
                </a:lnTo>
                <a:lnTo>
                  <a:pt x="1665954" y="557528"/>
                </a:lnTo>
                <a:close/>
                <a:moveTo>
                  <a:pt x="1741955" y="817"/>
                </a:moveTo>
                <a:cubicBezTo>
                  <a:pt x="1746769" y="-386"/>
                  <a:pt x="1750822" y="-260"/>
                  <a:pt x="1754116" y="1197"/>
                </a:cubicBezTo>
                <a:cubicBezTo>
                  <a:pt x="1755636" y="8607"/>
                  <a:pt x="1750316" y="24948"/>
                  <a:pt x="1738155" y="50218"/>
                </a:cubicBezTo>
                <a:cubicBezTo>
                  <a:pt x="1725995" y="75489"/>
                  <a:pt x="1716115" y="92589"/>
                  <a:pt x="1708515" y="101519"/>
                </a:cubicBezTo>
                <a:lnTo>
                  <a:pt x="1711555" y="101519"/>
                </a:lnTo>
                <a:cubicBezTo>
                  <a:pt x="1716052" y="105953"/>
                  <a:pt x="1718458" y="110006"/>
                  <a:pt x="1718775" y="113679"/>
                </a:cubicBezTo>
                <a:cubicBezTo>
                  <a:pt x="1719092" y="117353"/>
                  <a:pt x="1717698" y="121406"/>
                  <a:pt x="1714595" y="125840"/>
                </a:cubicBezTo>
                <a:cubicBezTo>
                  <a:pt x="1710795" y="148893"/>
                  <a:pt x="1703955" y="172707"/>
                  <a:pt x="1694075" y="197281"/>
                </a:cubicBezTo>
                <a:cubicBezTo>
                  <a:pt x="1684194" y="221855"/>
                  <a:pt x="1675834" y="245669"/>
                  <a:pt x="1668994" y="268722"/>
                </a:cubicBezTo>
                <a:cubicBezTo>
                  <a:pt x="1671844" y="272966"/>
                  <a:pt x="1672224" y="275879"/>
                  <a:pt x="1670134" y="277463"/>
                </a:cubicBezTo>
                <a:cubicBezTo>
                  <a:pt x="1668044" y="279046"/>
                  <a:pt x="1664624" y="281199"/>
                  <a:pt x="1659874" y="283923"/>
                </a:cubicBezTo>
                <a:cubicBezTo>
                  <a:pt x="1659620" y="287090"/>
                  <a:pt x="1659367" y="289876"/>
                  <a:pt x="1659114" y="292283"/>
                </a:cubicBezTo>
                <a:cubicBezTo>
                  <a:pt x="1658860" y="294690"/>
                  <a:pt x="1660127" y="295956"/>
                  <a:pt x="1662914" y="296083"/>
                </a:cubicBezTo>
                <a:cubicBezTo>
                  <a:pt x="1660697" y="301086"/>
                  <a:pt x="1657530" y="307040"/>
                  <a:pt x="1653414" y="313944"/>
                </a:cubicBezTo>
                <a:cubicBezTo>
                  <a:pt x="1649297" y="320847"/>
                  <a:pt x="1648410" y="326040"/>
                  <a:pt x="1650754" y="329524"/>
                </a:cubicBezTo>
                <a:lnTo>
                  <a:pt x="1668994" y="311283"/>
                </a:lnTo>
                <a:cubicBezTo>
                  <a:pt x="1672161" y="308243"/>
                  <a:pt x="1674187" y="305203"/>
                  <a:pt x="1675074" y="302163"/>
                </a:cubicBezTo>
                <a:cubicBezTo>
                  <a:pt x="1675961" y="299123"/>
                  <a:pt x="1674947" y="296083"/>
                  <a:pt x="1672034" y="293043"/>
                </a:cubicBezTo>
                <a:cubicBezTo>
                  <a:pt x="1675264" y="289813"/>
                  <a:pt x="1678684" y="285633"/>
                  <a:pt x="1682294" y="280503"/>
                </a:cubicBezTo>
                <a:cubicBezTo>
                  <a:pt x="1685904" y="275373"/>
                  <a:pt x="1688564" y="270433"/>
                  <a:pt x="1690274" y="265683"/>
                </a:cubicBezTo>
                <a:lnTo>
                  <a:pt x="1714595" y="210961"/>
                </a:lnTo>
                <a:lnTo>
                  <a:pt x="1732835" y="195761"/>
                </a:lnTo>
                <a:cubicBezTo>
                  <a:pt x="1736129" y="192594"/>
                  <a:pt x="1738662" y="189048"/>
                  <a:pt x="1740435" y="185121"/>
                </a:cubicBezTo>
                <a:cubicBezTo>
                  <a:pt x="1742209" y="181194"/>
                  <a:pt x="1741702" y="177647"/>
                  <a:pt x="1738916" y="174481"/>
                </a:cubicBezTo>
                <a:lnTo>
                  <a:pt x="1751076" y="150160"/>
                </a:lnTo>
                <a:cubicBezTo>
                  <a:pt x="1749556" y="140027"/>
                  <a:pt x="1752596" y="131413"/>
                  <a:pt x="1760196" y="124319"/>
                </a:cubicBezTo>
                <a:cubicBezTo>
                  <a:pt x="1767796" y="117226"/>
                  <a:pt x="1770836" y="108613"/>
                  <a:pt x="1769316" y="98479"/>
                </a:cubicBezTo>
                <a:lnTo>
                  <a:pt x="1808837" y="65038"/>
                </a:lnTo>
                <a:cubicBezTo>
                  <a:pt x="1816437" y="73525"/>
                  <a:pt x="1820237" y="79352"/>
                  <a:pt x="1820237" y="82519"/>
                </a:cubicBezTo>
                <a:cubicBezTo>
                  <a:pt x="1820237" y="85685"/>
                  <a:pt x="1816437" y="89992"/>
                  <a:pt x="1808837" y="95439"/>
                </a:cubicBezTo>
                <a:cubicBezTo>
                  <a:pt x="1814600" y="103989"/>
                  <a:pt x="1814474" y="110449"/>
                  <a:pt x="1808457" y="114819"/>
                </a:cubicBezTo>
                <a:cubicBezTo>
                  <a:pt x="1802440" y="119190"/>
                  <a:pt x="1801553" y="124889"/>
                  <a:pt x="1805797" y="131920"/>
                </a:cubicBezTo>
                <a:cubicBezTo>
                  <a:pt x="1800413" y="139836"/>
                  <a:pt x="1794460" y="152883"/>
                  <a:pt x="1787937" y="171060"/>
                </a:cubicBezTo>
                <a:cubicBezTo>
                  <a:pt x="1781413" y="189237"/>
                  <a:pt x="1779260" y="201524"/>
                  <a:pt x="1781476" y="207921"/>
                </a:cubicBezTo>
                <a:lnTo>
                  <a:pt x="1757156" y="265683"/>
                </a:lnTo>
                <a:cubicBezTo>
                  <a:pt x="1763489" y="273409"/>
                  <a:pt x="1766783" y="281516"/>
                  <a:pt x="1767036" y="290003"/>
                </a:cubicBezTo>
                <a:cubicBezTo>
                  <a:pt x="1767289" y="298490"/>
                  <a:pt x="1762983" y="306597"/>
                  <a:pt x="1754116" y="314324"/>
                </a:cubicBezTo>
                <a:cubicBezTo>
                  <a:pt x="1751076" y="326864"/>
                  <a:pt x="1746516" y="339784"/>
                  <a:pt x="1740435" y="353084"/>
                </a:cubicBezTo>
                <a:cubicBezTo>
                  <a:pt x="1734355" y="366385"/>
                  <a:pt x="1726755" y="377785"/>
                  <a:pt x="1717635" y="387285"/>
                </a:cubicBezTo>
                <a:lnTo>
                  <a:pt x="1726755" y="411605"/>
                </a:lnTo>
                <a:lnTo>
                  <a:pt x="1705475" y="426806"/>
                </a:lnTo>
                <a:lnTo>
                  <a:pt x="1705475" y="460247"/>
                </a:lnTo>
                <a:cubicBezTo>
                  <a:pt x="1701485" y="466453"/>
                  <a:pt x="1698825" y="472280"/>
                  <a:pt x="1697495" y="477727"/>
                </a:cubicBezTo>
                <a:cubicBezTo>
                  <a:pt x="1696165" y="483174"/>
                  <a:pt x="1692745" y="487480"/>
                  <a:pt x="1687234" y="490647"/>
                </a:cubicBezTo>
                <a:cubicBezTo>
                  <a:pt x="1685841" y="494130"/>
                  <a:pt x="1685588" y="498564"/>
                  <a:pt x="1686474" y="503947"/>
                </a:cubicBezTo>
                <a:cubicBezTo>
                  <a:pt x="1687361" y="509331"/>
                  <a:pt x="1688628" y="513004"/>
                  <a:pt x="1690274" y="514968"/>
                </a:cubicBezTo>
                <a:cubicBezTo>
                  <a:pt x="1691985" y="517818"/>
                  <a:pt x="1693885" y="518958"/>
                  <a:pt x="1695975" y="518388"/>
                </a:cubicBezTo>
                <a:cubicBezTo>
                  <a:pt x="1698065" y="517818"/>
                  <a:pt x="1699205" y="516678"/>
                  <a:pt x="1699395" y="514968"/>
                </a:cubicBezTo>
                <a:cubicBezTo>
                  <a:pt x="1693188" y="505847"/>
                  <a:pt x="1694201" y="498247"/>
                  <a:pt x="1702435" y="492167"/>
                </a:cubicBezTo>
                <a:cubicBezTo>
                  <a:pt x="1710668" y="486087"/>
                  <a:pt x="1717762" y="481527"/>
                  <a:pt x="1723715" y="478487"/>
                </a:cubicBezTo>
                <a:lnTo>
                  <a:pt x="1723715" y="432886"/>
                </a:lnTo>
                <a:lnTo>
                  <a:pt x="1726755" y="432886"/>
                </a:lnTo>
                <a:cubicBezTo>
                  <a:pt x="1728465" y="429719"/>
                  <a:pt x="1729605" y="426172"/>
                  <a:pt x="1730175" y="422246"/>
                </a:cubicBezTo>
                <a:cubicBezTo>
                  <a:pt x="1730745" y="418319"/>
                  <a:pt x="1729605" y="414772"/>
                  <a:pt x="1726755" y="411605"/>
                </a:cubicBezTo>
                <a:cubicBezTo>
                  <a:pt x="1735242" y="403689"/>
                  <a:pt x="1741829" y="395202"/>
                  <a:pt x="1746516" y="386145"/>
                </a:cubicBezTo>
                <a:cubicBezTo>
                  <a:pt x="1751202" y="377088"/>
                  <a:pt x="1757789" y="369361"/>
                  <a:pt x="1766276" y="362964"/>
                </a:cubicBezTo>
                <a:cubicBezTo>
                  <a:pt x="1756269" y="353148"/>
                  <a:pt x="1753482" y="346181"/>
                  <a:pt x="1757916" y="342064"/>
                </a:cubicBezTo>
                <a:cubicBezTo>
                  <a:pt x="1762349" y="337947"/>
                  <a:pt x="1770203" y="331740"/>
                  <a:pt x="1781476" y="323444"/>
                </a:cubicBezTo>
                <a:cubicBezTo>
                  <a:pt x="1788380" y="315273"/>
                  <a:pt x="1793573" y="300453"/>
                  <a:pt x="1797057" y="278983"/>
                </a:cubicBezTo>
                <a:cubicBezTo>
                  <a:pt x="1800540" y="257512"/>
                  <a:pt x="1806494" y="241932"/>
                  <a:pt x="1814917" y="232242"/>
                </a:cubicBezTo>
                <a:cubicBezTo>
                  <a:pt x="1818020" y="230848"/>
                  <a:pt x="1820934" y="230595"/>
                  <a:pt x="1823657" y="231482"/>
                </a:cubicBezTo>
                <a:cubicBezTo>
                  <a:pt x="1826381" y="232369"/>
                  <a:pt x="1828534" y="233635"/>
                  <a:pt x="1830117" y="235282"/>
                </a:cubicBezTo>
                <a:cubicBezTo>
                  <a:pt x="1837021" y="243642"/>
                  <a:pt x="1838414" y="253522"/>
                  <a:pt x="1834297" y="264922"/>
                </a:cubicBezTo>
                <a:cubicBezTo>
                  <a:pt x="1830181" y="276323"/>
                  <a:pt x="1824734" y="284683"/>
                  <a:pt x="1817957" y="290003"/>
                </a:cubicBezTo>
                <a:cubicBezTo>
                  <a:pt x="1810737" y="309573"/>
                  <a:pt x="1804657" y="328194"/>
                  <a:pt x="1799717" y="345864"/>
                </a:cubicBezTo>
                <a:cubicBezTo>
                  <a:pt x="1794777" y="363534"/>
                  <a:pt x="1788696" y="381395"/>
                  <a:pt x="1781476" y="399445"/>
                </a:cubicBezTo>
                <a:cubicBezTo>
                  <a:pt x="1784263" y="402358"/>
                  <a:pt x="1784770" y="404892"/>
                  <a:pt x="1782996" y="407045"/>
                </a:cubicBezTo>
                <a:cubicBezTo>
                  <a:pt x="1781223" y="409199"/>
                  <a:pt x="1778690" y="411732"/>
                  <a:pt x="1775396" y="414646"/>
                </a:cubicBezTo>
                <a:cubicBezTo>
                  <a:pt x="1772483" y="417749"/>
                  <a:pt x="1771469" y="420662"/>
                  <a:pt x="1772356" y="423386"/>
                </a:cubicBezTo>
                <a:cubicBezTo>
                  <a:pt x="1773243" y="426109"/>
                  <a:pt x="1775270" y="428262"/>
                  <a:pt x="1778436" y="429846"/>
                </a:cubicBezTo>
                <a:cubicBezTo>
                  <a:pt x="1773686" y="434533"/>
                  <a:pt x="1769506" y="439599"/>
                  <a:pt x="1765896" y="445046"/>
                </a:cubicBezTo>
                <a:cubicBezTo>
                  <a:pt x="1762286" y="450493"/>
                  <a:pt x="1760386" y="455560"/>
                  <a:pt x="1760196" y="460247"/>
                </a:cubicBezTo>
                <a:lnTo>
                  <a:pt x="1748036" y="481527"/>
                </a:lnTo>
                <a:cubicBezTo>
                  <a:pt x="1752469" y="487734"/>
                  <a:pt x="1754242" y="493560"/>
                  <a:pt x="1753356" y="499007"/>
                </a:cubicBezTo>
                <a:cubicBezTo>
                  <a:pt x="1752469" y="504454"/>
                  <a:pt x="1749682" y="508761"/>
                  <a:pt x="1744996" y="511927"/>
                </a:cubicBezTo>
                <a:cubicBezTo>
                  <a:pt x="1755319" y="511168"/>
                  <a:pt x="1768873" y="510407"/>
                  <a:pt x="1785656" y="509647"/>
                </a:cubicBezTo>
                <a:cubicBezTo>
                  <a:pt x="1802440" y="508888"/>
                  <a:pt x="1815234" y="512688"/>
                  <a:pt x="1824037" y="521048"/>
                </a:cubicBezTo>
                <a:cubicBezTo>
                  <a:pt x="1828597" y="527445"/>
                  <a:pt x="1830877" y="533651"/>
                  <a:pt x="1830877" y="539668"/>
                </a:cubicBezTo>
                <a:cubicBezTo>
                  <a:pt x="1830877" y="545685"/>
                  <a:pt x="1828597" y="549612"/>
                  <a:pt x="1824037" y="551448"/>
                </a:cubicBezTo>
                <a:cubicBezTo>
                  <a:pt x="1823721" y="553222"/>
                  <a:pt x="1822834" y="555755"/>
                  <a:pt x="1821377" y="559048"/>
                </a:cubicBezTo>
                <a:cubicBezTo>
                  <a:pt x="1819920" y="562342"/>
                  <a:pt x="1819794" y="564875"/>
                  <a:pt x="1820997" y="566649"/>
                </a:cubicBezTo>
                <a:lnTo>
                  <a:pt x="1830117" y="560569"/>
                </a:lnTo>
                <a:lnTo>
                  <a:pt x="1869638" y="530168"/>
                </a:lnTo>
                <a:lnTo>
                  <a:pt x="1875718" y="508888"/>
                </a:lnTo>
                <a:cubicBezTo>
                  <a:pt x="1872932" y="504644"/>
                  <a:pt x="1872425" y="501731"/>
                  <a:pt x="1874198" y="500147"/>
                </a:cubicBezTo>
                <a:cubicBezTo>
                  <a:pt x="1875972" y="498564"/>
                  <a:pt x="1878505" y="496410"/>
                  <a:pt x="1881798" y="493687"/>
                </a:cubicBezTo>
                <a:cubicBezTo>
                  <a:pt x="1883192" y="490710"/>
                  <a:pt x="1883445" y="488304"/>
                  <a:pt x="1882559" y="486467"/>
                </a:cubicBezTo>
                <a:cubicBezTo>
                  <a:pt x="1881672" y="484630"/>
                  <a:pt x="1880405" y="482984"/>
                  <a:pt x="1878758" y="481527"/>
                </a:cubicBezTo>
                <a:cubicBezTo>
                  <a:pt x="1887625" y="472153"/>
                  <a:pt x="1895732" y="462020"/>
                  <a:pt x="1903079" y="451126"/>
                </a:cubicBezTo>
                <a:cubicBezTo>
                  <a:pt x="1910426" y="440233"/>
                  <a:pt x="1918533" y="430099"/>
                  <a:pt x="1927399" y="420726"/>
                </a:cubicBezTo>
                <a:cubicBezTo>
                  <a:pt x="1930566" y="406729"/>
                  <a:pt x="1936393" y="393682"/>
                  <a:pt x="1944880" y="381585"/>
                </a:cubicBezTo>
                <a:cubicBezTo>
                  <a:pt x="1953367" y="369488"/>
                  <a:pt x="1963754" y="360241"/>
                  <a:pt x="1976040" y="353844"/>
                </a:cubicBezTo>
                <a:lnTo>
                  <a:pt x="1973000" y="338644"/>
                </a:lnTo>
                <a:cubicBezTo>
                  <a:pt x="1971607" y="334021"/>
                  <a:pt x="1972114" y="329587"/>
                  <a:pt x="1974520" y="325344"/>
                </a:cubicBezTo>
                <a:cubicBezTo>
                  <a:pt x="1976927" y="321100"/>
                  <a:pt x="1980474" y="317427"/>
                  <a:pt x="1985161" y="314324"/>
                </a:cubicBezTo>
                <a:cubicBezTo>
                  <a:pt x="1991241" y="301657"/>
                  <a:pt x="1997321" y="299630"/>
                  <a:pt x="2003401" y="308243"/>
                </a:cubicBezTo>
                <a:cubicBezTo>
                  <a:pt x="2009798" y="314133"/>
                  <a:pt x="2013724" y="319834"/>
                  <a:pt x="2015181" y="325344"/>
                </a:cubicBezTo>
                <a:cubicBezTo>
                  <a:pt x="2016638" y="330854"/>
                  <a:pt x="2013724" y="337314"/>
                  <a:pt x="2006441" y="344724"/>
                </a:cubicBezTo>
                <a:cubicBezTo>
                  <a:pt x="2000551" y="350234"/>
                  <a:pt x="1993331" y="359734"/>
                  <a:pt x="1984781" y="373224"/>
                </a:cubicBezTo>
                <a:cubicBezTo>
                  <a:pt x="1976230" y="386715"/>
                  <a:pt x="1974330" y="398495"/>
                  <a:pt x="1979080" y="408565"/>
                </a:cubicBezTo>
                <a:cubicBezTo>
                  <a:pt x="1977370" y="417749"/>
                  <a:pt x="1973190" y="432063"/>
                  <a:pt x="1966540" y="451506"/>
                </a:cubicBezTo>
                <a:cubicBezTo>
                  <a:pt x="1959890" y="470950"/>
                  <a:pt x="1951910" y="486024"/>
                  <a:pt x="1942600" y="496727"/>
                </a:cubicBezTo>
                <a:cubicBezTo>
                  <a:pt x="1946843" y="501287"/>
                  <a:pt x="1948236" y="505087"/>
                  <a:pt x="1946780" y="508127"/>
                </a:cubicBezTo>
                <a:cubicBezTo>
                  <a:pt x="1945323" y="511168"/>
                  <a:pt x="1942916" y="513448"/>
                  <a:pt x="1939560" y="514968"/>
                </a:cubicBezTo>
                <a:cubicBezTo>
                  <a:pt x="1934683" y="520478"/>
                  <a:pt x="1935316" y="528458"/>
                  <a:pt x="1941460" y="538908"/>
                </a:cubicBezTo>
                <a:cubicBezTo>
                  <a:pt x="1947603" y="549358"/>
                  <a:pt x="1952037" y="556579"/>
                  <a:pt x="1954760" y="560569"/>
                </a:cubicBezTo>
                <a:cubicBezTo>
                  <a:pt x="1947983" y="570322"/>
                  <a:pt x="1937216" y="591096"/>
                  <a:pt x="1922459" y="622890"/>
                </a:cubicBezTo>
                <a:cubicBezTo>
                  <a:pt x="1907702" y="654684"/>
                  <a:pt x="1902256" y="675458"/>
                  <a:pt x="1906119" y="685211"/>
                </a:cubicBezTo>
                <a:lnTo>
                  <a:pt x="1881798" y="706492"/>
                </a:lnTo>
                <a:cubicBezTo>
                  <a:pt x="1877175" y="715485"/>
                  <a:pt x="1872742" y="724099"/>
                  <a:pt x="1868498" y="732332"/>
                </a:cubicBezTo>
                <a:cubicBezTo>
                  <a:pt x="1864255" y="740566"/>
                  <a:pt x="1860581" y="749179"/>
                  <a:pt x="1857478" y="758173"/>
                </a:cubicBezTo>
                <a:lnTo>
                  <a:pt x="1860518" y="767293"/>
                </a:lnTo>
                <a:cubicBezTo>
                  <a:pt x="1870208" y="765139"/>
                  <a:pt x="1877428" y="756526"/>
                  <a:pt x="1882178" y="741452"/>
                </a:cubicBezTo>
                <a:cubicBezTo>
                  <a:pt x="1886929" y="726379"/>
                  <a:pt x="1894909" y="717765"/>
                  <a:pt x="1906119" y="715612"/>
                </a:cubicBezTo>
                <a:cubicBezTo>
                  <a:pt x="1911692" y="715105"/>
                  <a:pt x="1918786" y="713078"/>
                  <a:pt x="1927399" y="709532"/>
                </a:cubicBezTo>
                <a:lnTo>
                  <a:pt x="1906119" y="700411"/>
                </a:lnTo>
                <a:lnTo>
                  <a:pt x="1915239" y="694331"/>
                </a:lnTo>
                <a:cubicBezTo>
                  <a:pt x="1919736" y="691545"/>
                  <a:pt x="1923663" y="691038"/>
                  <a:pt x="1927019" y="692811"/>
                </a:cubicBezTo>
                <a:cubicBezTo>
                  <a:pt x="1930376" y="694585"/>
                  <a:pt x="1933543" y="697118"/>
                  <a:pt x="1936520" y="700411"/>
                </a:cubicBezTo>
                <a:cubicBezTo>
                  <a:pt x="1939686" y="695978"/>
                  <a:pt x="1942473" y="691924"/>
                  <a:pt x="1944880" y="688251"/>
                </a:cubicBezTo>
                <a:cubicBezTo>
                  <a:pt x="1947286" y="684578"/>
                  <a:pt x="1948553" y="680524"/>
                  <a:pt x="1948680" y="676091"/>
                </a:cubicBezTo>
                <a:cubicBezTo>
                  <a:pt x="1951530" y="672798"/>
                  <a:pt x="1953430" y="667984"/>
                  <a:pt x="1954380" y="661651"/>
                </a:cubicBezTo>
                <a:cubicBezTo>
                  <a:pt x="1955330" y="655317"/>
                  <a:pt x="1956470" y="648984"/>
                  <a:pt x="1957800" y="642650"/>
                </a:cubicBezTo>
                <a:cubicBezTo>
                  <a:pt x="1948173" y="642143"/>
                  <a:pt x="1940066" y="637077"/>
                  <a:pt x="1933480" y="627450"/>
                </a:cubicBezTo>
                <a:cubicBezTo>
                  <a:pt x="1943106" y="621370"/>
                  <a:pt x="1948173" y="612249"/>
                  <a:pt x="1948680" y="600089"/>
                </a:cubicBezTo>
                <a:lnTo>
                  <a:pt x="1979080" y="606169"/>
                </a:lnTo>
                <a:cubicBezTo>
                  <a:pt x="1974837" y="610730"/>
                  <a:pt x="1971924" y="615290"/>
                  <a:pt x="1970340" y="619850"/>
                </a:cubicBezTo>
                <a:cubicBezTo>
                  <a:pt x="1968757" y="624410"/>
                  <a:pt x="1966604" y="628970"/>
                  <a:pt x="1963880" y="633530"/>
                </a:cubicBezTo>
                <a:lnTo>
                  <a:pt x="1976040" y="642650"/>
                </a:lnTo>
                <a:cubicBezTo>
                  <a:pt x="1982120" y="642650"/>
                  <a:pt x="1985161" y="645690"/>
                  <a:pt x="1985161" y="651771"/>
                </a:cubicBezTo>
                <a:cubicBezTo>
                  <a:pt x="1984907" y="657914"/>
                  <a:pt x="1983134" y="663867"/>
                  <a:pt x="1979841" y="669631"/>
                </a:cubicBezTo>
                <a:cubicBezTo>
                  <a:pt x="1976547" y="675394"/>
                  <a:pt x="1973254" y="680588"/>
                  <a:pt x="1969960" y="685211"/>
                </a:cubicBezTo>
                <a:cubicBezTo>
                  <a:pt x="1974710" y="686478"/>
                  <a:pt x="1979650" y="686984"/>
                  <a:pt x="1984781" y="686731"/>
                </a:cubicBezTo>
                <a:cubicBezTo>
                  <a:pt x="1989911" y="686478"/>
                  <a:pt x="1994091" y="686984"/>
                  <a:pt x="1997321" y="688251"/>
                </a:cubicBezTo>
                <a:cubicBezTo>
                  <a:pt x="1999538" y="693318"/>
                  <a:pt x="1997384" y="699905"/>
                  <a:pt x="1990861" y="708012"/>
                </a:cubicBezTo>
                <a:cubicBezTo>
                  <a:pt x="1984337" y="716118"/>
                  <a:pt x="1978384" y="722705"/>
                  <a:pt x="1973000" y="727772"/>
                </a:cubicBezTo>
                <a:cubicBezTo>
                  <a:pt x="1972874" y="734105"/>
                  <a:pt x="1971607" y="739679"/>
                  <a:pt x="1969200" y="744492"/>
                </a:cubicBezTo>
                <a:cubicBezTo>
                  <a:pt x="1966793" y="749306"/>
                  <a:pt x="1964007" y="751839"/>
                  <a:pt x="1960840" y="752092"/>
                </a:cubicBezTo>
                <a:lnTo>
                  <a:pt x="1945640" y="773373"/>
                </a:lnTo>
                <a:lnTo>
                  <a:pt x="1945640" y="800733"/>
                </a:lnTo>
                <a:lnTo>
                  <a:pt x="1954760" y="791613"/>
                </a:lnTo>
                <a:lnTo>
                  <a:pt x="1966920" y="767293"/>
                </a:lnTo>
                <a:cubicBezTo>
                  <a:pt x="1968567" y="764253"/>
                  <a:pt x="1970594" y="761973"/>
                  <a:pt x="1973000" y="760453"/>
                </a:cubicBezTo>
                <a:cubicBezTo>
                  <a:pt x="1975407" y="758933"/>
                  <a:pt x="1977434" y="758173"/>
                  <a:pt x="1979080" y="758173"/>
                </a:cubicBezTo>
                <a:cubicBezTo>
                  <a:pt x="1978827" y="759883"/>
                  <a:pt x="1977814" y="762543"/>
                  <a:pt x="1976040" y="766153"/>
                </a:cubicBezTo>
                <a:cubicBezTo>
                  <a:pt x="1974267" y="769763"/>
                  <a:pt x="1973254" y="773183"/>
                  <a:pt x="1973000" y="776413"/>
                </a:cubicBezTo>
                <a:cubicBezTo>
                  <a:pt x="1976547" y="784647"/>
                  <a:pt x="1972494" y="794780"/>
                  <a:pt x="1960840" y="806814"/>
                </a:cubicBezTo>
                <a:cubicBezTo>
                  <a:pt x="1949186" y="818847"/>
                  <a:pt x="1945133" y="828981"/>
                  <a:pt x="1948680" y="837214"/>
                </a:cubicBezTo>
                <a:lnTo>
                  <a:pt x="1936520" y="858495"/>
                </a:lnTo>
                <a:cubicBezTo>
                  <a:pt x="1936013" y="865082"/>
                  <a:pt x="1933986" y="873188"/>
                  <a:pt x="1930439" y="882815"/>
                </a:cubicBezTo>
                <a:cubicBezTo>
                  <a:pt x="1936900" y="875215"/>
                  <a:pt x="1942980" y="866855"/>
                  <a:pt x="1948680" y="857735"/>
                </a:cubicBezTo>
                <a:cubicBezTo>
                  <a:pt x="1954380" y="848614"/>
                  <a:pt x="1957420" y="838734"/>
                  <a:pt x="1957800" y="828094"/>
                </a:cubicBezTo>
                <a:lnTo>
                  <a:pt x="1982120" y="837214"/>
                </a:lnTo>
                <a:lnTo>
                  <a:pt x="1976040" y="870655"/>
                </a:lnTo>
                <a:lnTo>
                  <a:pt x="1991241" y="867615"/>
                </a:lnTo>
                <a:lnTo>
                  <a:pt x="2006441" y="885855"/>
                </a:lnTo>
                <a:lnTo>
                  <a:pt x="1991241" y="931456"/>
                </a:lnTo>
                <a:cubicBezTo>
                  <a:pt x="1979460" y="942793"/>
                  <a:pt x="1969580" y="955840"/>
                  <a:pt x="1961600" y="970597"/>
                </a:cubicBezTo>
                <a:cubicBezTo>
                  <a:pt x="1953620" y="985354"/>
                  <a:pt x="1945260" y="997641"/>
                  <a:pt x="1936520" y="1007458"/>
                </a:cubicBezTo>
                <a:lnTo>
                  <a:pt x="1930439" y="1007458"/>
                </a:lnTo>
                <a:lnTo>
                  <a:pt x="1930439" y="1016578"/>
                </a:lnTo>
                <a:lnTo>
                  <a:pt x="1912199" y="1046979"/>
                </a:lnTo>
                <a:cubicBezTo>
                  <a:pt x="1910932" y="1059899"/>
                  <a:pt x="1905866" y="1071299"/>
                  <a:pt x="1896999" y="1081179"/>
                </a:cubicBezTo>
                <a:cubicBezTo>
                  <a:pt x="1888132" y="1091059"/>
                  <a:pt x="1883065" y="1103980"/>
                  <a:pt x="1881798" y="1119940"/>
                </a:cubicBezTo>
                <a:cubicBezTo>
                  <a:pt x="1878125" y="1126337"/>
                  <a:pt x="1872552" y="1137104"/>
                  <a:pt x="1865078" y="1152241"/>
                </a:cubicBezTo>
                <a:cubicBezTo>
                  <a:pt x="1857605" y="1167378"/>
                  <a:pt x="1852031" y="1175865"/>
                  <a:pt x="1848358" y="1177701"/>
                </a:cubicBezTo>
                <a:cubicBezTo>
                  <a:pt x="1848864" y="1187328"/>
                  <a:pt x="1847851" y="1198475"/>
                  <a:pt x="1845318" y="1211142"/>
                </a:cubicBezTo>
                <a:lnTo>
                  <a:pt x="1848358" y="1211142"/>
                </a:lnTo>
                <a:cubicBezTo>
                  <a:pt x="1851904" y="1214182"/>
                  <a:pt x="1850891" y="1217222"/>
                  <a:pt x="1845318" y="1220262"/>
                </a:cubicBezTo>
                <a:lnTo>
                  <a:pt x="1839238" y="1220262"/>
                </a:lnTo>
                <a:cubicBezTo>
                  <a:pt x="1835691" y="1228876"/>
                  <a:pt x="1830624" y="1232929"/>
                  <a:pt x="1824037" y="1232422"/>
                </a:cubicBezTo>
                <a:cubicBezTo>
                  <a:pt x="1823531" y="1242936"/>
                  <a:pt x="1821504" y="1253070"/>
                  <a:pt x="1817957" y="1262823"/>
                </a:cubicBezTo>
                <a:cubicBezTo>
                  <a:pt x="1814410" y="1272577"/>
                  <a:pt x="1812384" y="1282710"/>
                  <a:pt x="1811877" y="1293224"/>
                </a:cubicBezTo>
                <a:lnTo>
                  <a:pt x="1830117" y="1317544"/>
                </a:lnTo>
                <a:cubicBezTo>
                  <a:pt x="1833664" y="1317037"/>
                  <a:pt x="1835691" y="1318051"/>
                  <a:pt x="1836198" y="1320584"/>
                </a:cubicBezTo>
                <a:cubicBezTo>
                  <a:pt x="1836071" y="1323814"/>
                  <a:pt x="1834804" y="1327234"/>
                  <a:pt x="1832397" y="1330844"/>
                </a:cubicBezTo>
                <a:cubicBezTo>
                  <a:pt x="1829991" y="1334454"/>
                  <a:pt x="1827204" y="1337114"/>
                  <a:pt x="1824037" y="1338825"/>
                </a:cubicBezTo>
                <a:cubicBezTo>
                  <a:pt x="1824164" y="1343575"/>
                  <a:pt x="1823151" y="1347755"/>
                  <a:pt x="1820997" y="1351365"/>
                </a:cubicBezTo>
                <a:cubicBezTo>
                  <a:pt x="1818844" y="1354975"/>
                  <a:pt x="1814790" y="1356875"/>
                  <a:pt x="1808837" y="1357065"/>
                </a:cubicBezTo>
                <a:lnTo>
                  <a:pt x="1799717" y="1357065"/>
                </a:lnTo>
                <a:lnTo>
                  <a:pt x="1796677" y="1390506"/>
                </a:lnTo>
                <a:lnTo>
                  <a:pt x="1766276" y="1448267"/>
                </a:lnTo>
                <a:lnTo>
                  <a:pt x="1754116" y="1457387"/>
                </a:lnTo>
                <a:cubicBezTo>
                  <a:pt x="1753799" y="1466761"/>
                  <a:pt x="1751392" y="1476894"/>
                  <a:pt x="1746896" y="1487788"/>
                </a:cubicBezTo>
                <a:cubicBezTo>
                  <a:pt x="1742399" y="1498681"/>
                  <a:pt x="1737712" y="1508815"/>
                  <a:pt x="1732835" y="1518188"/>
                </a:cubicBezTo>
                <a:lnTo>
                  <a:pt x="1732835" y="1554669"/>
                </a:lnTo>
                <a:lnTo>
                  <a:pt x="1708515" y="1575949"/>
                </a:lnTo>
                <a:lnTo>
                  <a:pt x="1696355" y="1606350"/>
                </a:lnTo>
                <a:lnTo>
                  <a:pt x="1678114" y="1621550"/>
                </a:lnTo>
                <a:cubicBezTo>
                  <a:pt x="1677228" y="1631494"/>
                  <a:pt x="1673681" y="1639727"/>
                  <a:pt x="1667474" y="1646251"/>
                </a:cubicBezTo>
                <a:cubicBezTo>
                  <a:pt x="1661267" y="1652774"/>
                  <a:pt x="1657720" y="1661768"/>
                  <a:pt x="1656834" y="1673231"/>
                </a:cubicBezTo>
                <a:lnTo>
                  <a:pt x="1629473" y="1724912"/>
                </a:lnTo>
                <a:cubicBezTo>
                  <a:pt x="1620353" y="1726939"/>
                  <a:pt x="1615033" y="1735046"/>
                  <a:pt x="1613513" y="1749233"/>
                </a:cubicBezTo>
                <a:cubicBezTo>
                  <a:pt x="1611993" y="1763420"/>
                  <a:pt x="1605153" y="1771527"/>
                  <a:pt x="1592992" y="1773554"/>
                </a:cubicBezTo>
                <a:lnTo>
                  <a:pt x="1596032" y="1688432"/>
                </a:lnTo>
                <a:lnTo>
                  <a:pt x="1577792" y="1682352"/>
                </a:lnTo>
                <a:lnTo>
                  <a:pt x="1565632" y="1703632"/>
                </a:lnTo>
                <a:cubicBezTo>
                  <a:pt x="1561958" y="1715919"/>
                  <a:pt x="1557145" y="1733146"/>
                  <a:pt x="1551192" y="1755313"/>
                </a:cubicBezTo>
                <a:cubicBezTo>
                  <a:pt x="1545238" y="1777480"/>
                  <a:pt x="1541945" y="1794707"/>
                  <a:pt x="1541311" y="1806994"/>
                </a:cubicBezTo>
                <a:cubicBezTo>
                  <a:pt x="1541818" y="1819978"/>
                  <a:pt x="1540045" y="1827451"/>
                  <a:pt x="1535991" y="1829415"/>
                </a:cubicBezTo>
                <a:cubicBezTo>
                  <a:pt x="1531938" y="1831378"/>
                  <a:pt x="1522564" y="1832011"/>
                  <a:pt x="1507871" y="1831315"/>
                </a:cubicBezTo>
                <a:lnTo>
                  <a:pt x="1504831" y="1840435"/>
                </a:lnTo>
                <a:cubicBezTo>
                  <a:pt x="1508631" y="1844235"/>
                  <a:pt x="1511671" y="1849555"/>
                  <a:pt x="1513951" y="1856395"/>
                </a:cubicBezTo>
                <a:cubicBezTo>
                  <a:pt x="1516231" y="1863235"/>
                  <a:pt x="1513191" y="1867035"/>
                  <a:pt x="1504831" y="1867795"/>
                </a:cubicBezTo>
                <a:cubicBezTo>
                  <a:pt x="1502741" y="1867859"/>
                  <a:pt x="1499320" y="1868492"/>
                  <a:pt x="1494570" y="1869696"/>
                </a:cubicBezTo>
                <a:cubicBezTo>
                  <a:pt x="1489820" y="1870899"/>
                  <a:pt x="1487160" y="1872292"/>
                  <a:pt x="1486590" y="1873876"/>
                </a:cubicBezTo>
                <a:lnTo>
                  <a:pt x="1486590" y="1876916"/>
                </a:lnTo>
                <a:lnTo>
                  <a:pt x="1529151" y="1901236"/>
                </a:lnTo>
                <a:cubicBezTo>
                  <a:pt x="1536688" y="1893383"/>
                  <a:pt x="1542135" y="1884009"/>
                  <a:pt x="1545491" y="1873116"/>
                </a:cubicBezTo>
                <a:cubicBezTo>
                  <a:pt x="1548848" y="1862222"/>
                  <a:pt x="1550495" y="1851329"/>
                  <a:pt x="1550432" y="1840435"/>
                </a:cubicBezTo>
                <a:cubicBezTo>
                  <a:pt x="1559045" y="1831821"/>
                  <a:pt x="1563098" y="1821688"/>
                  <a:pt x="1562592" y="1810034"/>
                </a:cubicBezTo>
                <a:lnTo>
                  <a:pt x="1574752" y="1782674"/>
                </a:lnTo>
                <a:cubicBezTo>
                  <a:pt x="1574689" y="1780837"/>
                  <a:pt x="1574815" y="1778430"/>
                  <a:pt x="1575132" y="1775454"/>
                </a:cubicBezTo>
                <a:cubicBezTo>
                  <a:pt x="1575449" y="1772477"/>
                  <a:pt x="1576335" y="1770830"/>
                  <a:pt x="1577792" y="1770513"/>
                </a:cubicBezTo>
                <a:cubicBezTo>
                  <a:pt x="1583999" y="1771590"/>
                  <a:pt x="1589066" y="1777037"/>
                  <a:pt x="1592992" y="1786854"/>
                </a:cubicBezTo>
                <a:cubicBezTo>
                  <a:pt x="1596919" y="1796671"/>
                  <a:pt x="1598946" y="1804398"/>
                  <a:pt x="1599073" y="1810034"/>
                </a:cubicBezTo>
                <a:cubicBezTo>
                  <a:pt x="1599199" y="1811744"/>
                  <a:pt x="1598946" y="1813644"/>
                  <a:pt x="1598313" y="1815734"/>
                </a:cubicBezTo>
                <a:cubicBezTo>
                  <a:pt x="1597679" y="1817825"/>
                  <a:pt x="1595906" y="1818964"/>
                  <a:pt x="1592992" y="1819154"/>
                </a:cubicBezTo>
                <a:cubicBezTo>
                  <a:pt x="1589889" y="1832328"/>
                  <a:pt x="1584696" y="1847782"/>
                  <a:pt x="1577412" y="1865515"/>
                </a:cubicBezTo>
                <a:cubicBezTo>
                  <a:pt x="1570129" y="1883249"/>
                  <a:pt x="1561135" y="1897183"/>
                  <a:pt x="1550432" y="1907316"/>
                </a:cubicBezTo>
                <a:cubicBezTo>
                  <a:pt x="1550052" y="1913016"/>
                  <a:pt x="1548532" y="1917577"/>
                  <a:pt x="1545871" y="1920997"/>
                </a:cubicBezTo>
                <a:cubicBezTo>
                  <a:pt x="1543211" y="1924417"/>
                  <a:pt x="1541691" y="1928977"/>
                  <a:pt x="1541311" y="1934677"/>
                </a:cubicBezTo>
                <a:cubicBezTo>
                  <a:pt x="1536751" y="1945507"/>
                  <a:pt x="1531431" y="1956527"/>
                  <a:pt x="1525351" y="1967737"/>
                </a:cubicBezTo>
                <a:cubicBezTo>
                  <a:pt x="1519271" y="1978948"/>
                  <a:pt x="1512431" y="1989208"/>
                  <a:pt x="1504831" y="1998518"/>
                </a:cubicBezTo>
                <a:cubicBezTo>
                  <a:pt x="1504831" y="2001812"/>
                  <a:pt x="1504071" y="2005105"/>
                  <a:pt x="1502551" y="2008398"/>
                </a:cubicBezTo>
                <a:cubicBezTo>
                  <a:pt x="1501031" y="2011692"/>
                  <a:pt x="1498750" y="2013465"/>
                  <a:pt x="1495710" y="2013718"/>
                </a:cubicBezTo>
                <a:cubicBezTo>
                  <a:pt x="1490010" y="2012705"/>
                  <a:pt x="1486970" y="2007892"/>
                  <a:pt x="1486590" y="1999278"/>
                </a:cubicBezTo>
                <a:cubicBezTo>
                  <a:pt x="1486210" y="1990665"/>
                  <a:pt x="1486210" y="1984331"/>
                  <a:pt x="1486590" y="1980278"/>
                </a:cubicBezTo>
                <a:lnTo>
                  <a:pt x="1462270" y="1989398"/>
                </a:lnTo>
                <a:lnTo>
                  <a:pt x="1459230" y="2019798"/>
                </a:lnTo>
                <a:lnTo>
                  <a:pt x="1431869" y="2074520"/>
                </a:lnTo>
                <a:lnTo>
                  <a:pt x="1428829" y="2074520"/>
                </a:lnTo>
                <a:lnTo>
                  <a:pt x="1404509" y="2129241"/>
                </a:lnTo>
                <a:cubicBezTo>
                  <a:pt x="1401722" y="2131647"/>
                  <a:pt x="1400455" y="2136714"/>
                  <a:pt x="1400708" y="2144441"/>
                </a:cubicBezTo>
                <a:cubicBezTo>
                  <a:pt x="1400962" y="2152168"/>
                  <a:pt x="1401215" y="2157235"/>
                  <a:pt x="1401468" y="2159641"/>
                </a:cubicBezTo>
                <a:cubicBezTo>
                  <a:pt x="1405079" y="2155968"/>
                  <a:pt x="1408499" y="2156475"/>
                  <a:pt x="1411729" y="2161161"/>
                </a:cubicBezTo>
                <a:cubicBezTo>
                  <a:pt x="1414959" y="2165848"/>
                  <a:pt x="1414579" y="2169395"/>
                  <a:pt x="1410589" y="2171802"/>
                </a:cubicBezTo>
                <a:cubicBezTo>
                  <a:pt x="1408879" y="2171675"/>
                  <a:pt x="1406979" y="2171928"/>
                  <a:pt x="1404889" y="2172562"/>
                </a:cubicBezTo>
                <a:cubicBezTo>
                  <a:pt x="1402799" y="2173195"/>
                  <a:pt x="1401658" y="2174968"/>
                  <a:pt x="1401468" y="2177882"/>
                </a:cubicBezTo>
                <a:cubicBezTo>
                  <a:pt x="1401722" y="2181048"/>
                  <a:pt x="1403495" y="2184595"/>
                  <a:pt x="1406789" y="2188522"/>
                </a:cubicBezTo>
                <a:cubicBezTo>
                  <a:pt x="1410082" y="2192449"/>
                  <a:pt x="1413375" y="2195995"/>
                  <a:pt x="1416669" y="2199162"/>
                </a:cubicBezTo>
                <a:cubicBezTo>
                  <a:pt x="1416035" y="2205306"/>
                  <a:pt x="1412742" y="2215059"/>
                  <a:pt x="1406789" y="2228423"/>
                </a:cubicBezTo>
                <a:cubicBezTo>
                  <a:pt x="1400835" y="2241786"/>
                  <a:pt x="1396022" y="2249260"/>
                  <a:pt x="1392348" y="2250843"/>
                </a:cubicBezTo>
                <a:cubicBezTo>
                  <a:pt x="1392792" y="2261167"/>
                  <a:pt x="1391905" y="2267880"/>
                  <a:pt x="1389688" y="2270984"/>
                </a:cubicBezTo>
                <a:cubicBezTo>
                  <a:pt x="1387472" y="2274087"/>
                  <a:pt x="1381265" y="2275480"/>
                  <a:pt x="1371068" y="2275164"/>
                </a:cubicBezTo>
                <a:lnTo>
                  <a:pt x="1371068" y="2308604"/>
                </a:lnTo>
                <a:cubicBezTo>
                  <a:pt x="1363341" y="2304044"/>
                  <a:pt x="1355994" y="2298724"/>
                  <a:pt x="1349027" y="2292644"/>
                </a:cubicBezTo>
                <a:cubicBezTo>
                  <a:pt x="1342061" y="2286564"/>
                  <a:pt x="1336234" y="2279724"/>
                  <a:pt x="1331547" y="2272124"/>
                </a:cubicBezTo>
                <a:cubicBezTo>
                  <a:pt x="1332054" y="2278204"/>
                  <a:pt x="1331040" y="2284284"/>
                  <a:pt x="1328507" y="2290364"/>
                </a:cubicBezTo>
                <a:lnTo>
                  <a:pt x="1346747" y="2320765"/>
                </a:lnTo>
                <a:cubicBezTo>
                  <a:pt x="1343327" y="2332482"/>
                  <a:pt x="1335727" y="2354649"/>
                  <a:pt x="1323947" y="2387266"/>
                </a:cubicBezTo>
                <a:cubicBezTo>
                  <a:pt x="1312167" y="2419884"/>
                  <a:pt x="1298486" y="2438250"/>
                  <a:pt x="1282906" y="2442367"/>
                </a:cubicBezTo>
                <a:cubicBezTo>
                  <a:pt x="1282589" y="2448257"/>
                  <a:pt x="1280183" y="2456998"/>
                  <a:pt x="1275686" y="2468588"/>
                </a:cubicBezTo>
                <a:cubicBezTo>
                  <a:pt x="1271189" y="2480178"/>
                  <a:pt x="1266502" y="2486638"/>
                  <a:pt x="1261626" y="2487968"/>
                </a:cubicBezTo>
                <a:cubicBezTo>
                  <a:pt x="1260169" y="2487588"/>
                  <a:pt x="1259282" y="2486068"/>
                  <a:pt x="1258966" y="2483408"/>
                </a:cubicBezTo>
                <a:cubicBezTo>
                  <a:pt x="1258649" y="2480748"/>
                  <a:pt x="1258522" y="2479228"/>
                  <a:pt x="1258586" y="2478848"/>
                </a:cubicBezTo>
                <a:lnTo>
                  <a:pt x="1246425" y="2475808"/>
                </a:lnTo>
                <a:lnTo>
                  <a:pt x="1237305" y="2487968"/>
                </a:lnTo>
                <a:lnTo>
                  <a:pt x="1258586" y="2509249"/>
                </a:lnTo>
                <a:cubicBezTo>
                  <a:pt x="1258332" y="2525779"/>
                  <a:pt x="1255039" y="2540599"/>
                  <a:pt x="1248705" y="2553709"/>
                </a:cubicBezTo>
                <a:cubicBezTo>
                  <a:pt x="1242372" y="2566820"/>
                  <a:pt x="1234518" y="2579360"/>
                  <a:pt x="1225145" y="2591330"/>
                </a:cubicBezTo>
                <a:cubicBezTo>
                  <a:pt x="1226095" y="2596017"/>
                  <a:pt x="1228755" y="2604884"/>
                  <a:pt x="1233125" y="2617931"/>
                </a:cubicBezTo>
                <a:cubicBezTo>
                  <a:pt x="1237495" y="2630978"/>
                  <a:pt x="1237875" y="2638325"/>
                  <a:pt x="1234265" y="2639971"/>
                </a:cubicBezTo>
                <a:cubicBezTo>
                  <a:pt x="1229768" y="2639845"/>
                  <a:pt x="1225842" y="2638578"/>
                  <a:pt x="1222485" y="2636171"/>
                </a:cubicBezTo>
                <a:cubicBezTo>
                  <a:pt x="1219128" y="2633764"/>
                  <a:pt x="1215961" y="2630978"/>
                  <a:pt x="1212985" y="2627811"/>
                </a:cubicBezTo>
                <a:cubicBezTo>
                  <a:pt x="1212985" y="2638958"/>
                  <a:pt x="1211465" y="2650865"/>
                  <a:pt x="1208424" y="2663532"/>
                </a:cubicBezTo>
                <a:cubicBezTo>
                  <a:pt x="1205384" y="2676199"/>
                  <a:pt x="1200824" y="2686586"/>
                  <a:pt x="1194744" y="2694692"/>
                </a:cubicBezTo>
                <a:lnTo>
                  <a:pt x="1179544" y="2670372"/>
                </a:lnTo>
                <a:lnTo>
                  <a:pt x="1188664" y="2639971"/>
                </a:lnTo>
                <a:cubicBezTo>
                  <a:pt x="1186954" y="2638451"/>
                  <a:pt x="1185054" y="2636931"/>
                  <a:pt x="1182964" y="2635411"/>
                </a:cubicBezTo>
                <a:cubicBezTo>
                  <a:pt x="1180874" y="2633891"/>
                  <a:pt x="1179734" y="2632371"/>
                  <a:pt x="1179544" y="2630851"/>
                </a:cubicBezTo>
                <a:cubicBezTo>
                  <a:pt x="1180241" y="2627938"/>
                  <a:pt x="1183407" y="2626164"/>
                  <a:pt x="1189044" y="2625531"/>
                </a:cubicBezTo>
                <a:cubicBezTo>
                  <a:pt x="1194681" y="2624898"/>
                  <a:pt x="1198608" y="2624644"/>
                  <a:pt x="1200824" y="2624771"/>
                </a:cubicBezTo>
                <a:cubicBezTo>
                  <a:pt x="1201014" y="2615524"/>
                  <a:pt x="1202914" y="2605897"/>
                  <a:pt x="1206524" y="2595890"/>
                </a:cubicBezTo>
                <a:cubicBezTo>
                  <a:pt x="1210135" y="2585884"/>
                  <a:pt x="1214315" y="2576257"/>
                  <a:pt x="1219065" y="2567010"/>
                </a:cubicBezTo>
                <a:cubicBezTo>
                  <a:pt x="1219001" y="2565236"/>
                  <a:pt x="1218368" y="2562703"/>
                  <a:pt x="1217165" y="2559410"/>
                </a:cubicBezTo>
                <a:cubicBezTo>
                  <a:pt x="1215961" y="2556116"/>
                  <a:pt x="1214568" y="2553583"/>
                  <a:pt x="1212985" y="2551809"/>
                </a:cubicBezTo>
                <a:lnTo>
                  <a:pt x="1191704" y="2579170"/>
                </a:lnTo>
                <a:lnTo>
                  <a:pt x="1176504" y="2582210"/>
                </a:lnTo>
                <a:lnTo>
                  <a:pt x="1176504" y="2624771"/>
                </a:lnTo>
                <a:cubicBezTo>
                  <a:pt x="1165674" y="2633511"/>
                  <a:pt x="1156173" y="2646431"/>
                  <a:pt x="1148003" y="2663532"/>
                </a:cubicBezTo>
                <a:cubicBezTo>
                  <a:pt x="1139833" y="2680632"/>
                  <a:pt x="1134133" y="2695073"/>
                  <a:pt x="1130903" y="2706853"/>
                </a:cubicBezTo>
                <a:cubicBezTo>
                  <a:pt x="1130396" y="2712679"/>
                  <a:pt x="1128370" y="2717746"/>
                  <a:pt x="1124823" y="2722053"/>
                </a:cubicBezTo>
                <a:cubicBezTo>
                  <a:pt x="1121276" y="2726360"/>
                  <a:pt x="1119249" y="2731426"/>
                  <a:pt x="1118743" y="2737253"/>
                </a:cubicBezTo>
                <a:lnTo>
                  <a:pt x="1109622" y="2761574"/>
                </a:lnTo>
                <a:lnTo>
                  <a:pt x="1112663" y="2761574"/>
                </a:lnTo>
                <a:cubicBezTo>
                  <a:pt x="1112156" y="2767401"/>
                  <a:pt x="1110129" y="2772467"/>
                  <a:pt x="1106582" y="2776774"/>
                </a:cubicBezTo>
                <a:cubicBezTo>
                  <a:pt x="1103036" y="2781081"/>
                  <a:pt x="1101009" y="2786147"/>
                  <a:pt x="1100502" y="2791974"/>
                </a:cubicBezTo>
                <a:cubicBezTo>
                  <a:pt x="1100756" y="2796724"/>
                  <a:pt x="1100249" y="2800905"/>
                  <a:pt x="1098982" y="2804515"/>
                </a:cubicBezTo>
                <a:cubicBezTo>
                  <a:pt x="1097716" y="2808125"/>
                  <a:pt x="1094169" y="2810025"/>
                  <a:pt x="1088342" y="2810215"/>
                </a:cubicBezTo>
                <a:cubicBezTo>
                  <a:pt x="1088722" y="2819082"/>
                  <a:pt x="1087962" y="2824909"/>
                  <a:pt x="1086062" y="2827695"/>
                </a:cubicBezTo>
                <a:cubicBezTo>
                  <a:pt x="1084162" y="2830482"/>
                  <a:pt x="1078842" y="2831748"/>
                  <a:pt x="1070102" y="2831495"/>
                </a:cubicBezTo>
                <a:lnTo>
                  <a:pt x="1070102" y="2864936"/>
                </a:lnTo>
                <a:lnTo>
                  <a:pt x="1054901" y="2858856"/>
                </a:lnTo>
                <a:lnTo>
                  <a:pt x="1036661" y="2901417"/>
                </a:lnTo>
                <a:lnTo>
                  <a:pt x="1042741" y="2907497"/>
                </a:lnTo>
                <a:lnTo>
                  <a:pt x="1030581" y="2916617"/>
                </a:lnTo>
                <a:lnTo>
                  <a:pt x="1024501" y="2928777"/>
                </a:lnTo>
                <a:lnTo>
                  <a:pt x="1033621" y="2950058"/>
                </a:lnTo>
                <a:lnTo>
                  <a:pt x="1030581" y="2974378"/>
                </a:lnTo>
                <a:cubicBezTo>
                  <a:pt x="1023107" y="2975391"/>
                  <a:pt x="1019054" y="2979445"/>
                  <a:pt x="1018421" y="2986538"/>
                </a:cubicBezTo>
                <a:cubicBezTo>
                  <a:pt x="1017787" y="2993632"/>
                  <a:pt x="1010694" y="2997685"/>
                  <a:pt x="997140" y="2998698"/>
                </a:cubicBezTo>
                <a:lnTo>
                  <a:pt x="997140" y="2983498"/>
                </a:lnTo>
                <a:lnTo>
                  <a:pt x="988020" y="2986538"/>
                </a:lnTo>
                <a:cubicBezTo>
                  <a:pt x="986120" y="2990845"/>
                  <a:pt x="983080" y="2998192"/>
                  <a:pt x="978900" y="3008579"/>
                </a:cubicBezTo>
                <a:cubicBezTo>
                  <a:pt x="974720" y="3018966"/>
                  <a:pt x="971680" y="3024793"/>
                  <a:pt x="969780" y="3026059"/>
                </a:cubicBezTo>
                <a:cubicBezTo>
                  <a:pt x="968323" y="3025806"/>
                  <a:pt x="967436" y="3024793"/>
                  <a:pt x="967119" y="3023019"/>
                </a:cubicBezTo>
                <a:cubicBezTo>
                  <a:pt x="966803" y="3021246"/>
                  <a:pt x="966676" y="3020232"/>
                  <a:pt x="966740" y="3019979"/>
                </a:cubicBezTo>
                <a:cubicBezTo>
                  <a:pt x="958379" y="3019472"/>
                  <a:pt x="955339" y="3016686"/>
                  <a:pt x="957619" y="3011619"/>
                </a:cubicBezTo>
                <a:cubicBezTo>
                  <a:pt x="959899" y="3006552"/>
                  <a:pt x="962939" y="3002245"/>
                  <a:pt x="966740" y="2998698"/>
                </a:cubicBezTo>
                <a:lnTo>
                  <a:pt x="954579" y="2971338"/>
                </a:lnTo>
                <a:lnTo>
                  <a:pt x="966740" y="2950058"/>
                </a:lnTo>
                <a:lnTo>
                  <a:pt x="945459" y="2940937"/>
                </a:lnTo>
                <a:cubicBezTo>
                  <a:pt x="944572" y="2951134"/>
                  <a:pt x="941026" y="2960381"/>
                  <a:pt x="934819" y="2968678"/>
                </a:cubicBezTo>
                <a:cubicBezTo>
                  <a:pt x="928612" y="2976975"/>
                  <a:pt x="925065" y="2986982"/>
                  <a:pt x="924179" y="2998698"/>
                </a:cubicBezTo>
                <a:cubicBezTo>
                  <a:pt x="915122" y="3010986"/>
                  <a:pt x="906635" y="3023652"/>
                  <a:pt x="898718" y="3036699"/>
                </a:cubicBezTo>
                <a:cubicBezTo>
                  <a:pt x="890801" y="3049746"/>
                  <a:pt x="883074" y="3062413"/>
                  <a:pt x="875538" y="3074700"/>
                </a:cubicBezTo>
                <a:cubicBezTo>
                  <a:pt x="874018" y="3082047"/>
                  <a:pt x="870978" y="3091674"/>
                  <a:pt x="866417" y="3103581"/>
                </a:cubicBezTo>
                <a:cubicBezTo>
                  <a:pt x="861857" y="3115488"/>
                  <a:pt x="855777" y="3122075"/>
                  <a:pt x="848177" y="3123341"/>
                </a:cubicBezTo>
                <a:cubicBezTo>
                  <a:pt x="848557" y="3125685"/>
                  <a:pt x="850077" y="3130118"/>
                  <a:pt x="852737" y="3136642"/>
                </a:cubicBezTo>
                <a:cubicBezTo>
                  <a:pt x="855397" y="3143165"/>
                  <a:pt x="856917" y="3146838"/>
                  <a:pt x="857297" y="3147662"/>
                </a:cubicBezTo>
                <a:cubicBezTo>
                  <a:pt x="858754" y="3147282"/>
                  <a:pt x="859641" y="3145762"/>
                  <a:pt x="859957" y="3143102"/>
                </a:cubicBezTo>
                <a:cubicBezTo>
                  <a:pt x="860274" y="3140442"/>
                  <a:pt x="860401" y="3138922"/>
                  <a:pt x="860337" y="3138541"/>
                </a:cubicBezTo>
                <a:cubicBezTo>
                  <a:pt x="868951" y="3120618"/>
                  <a:pt x="879084" y="3103264"/>
                  <a:pt x="890738" y="3086480"/>
                </a:cubicBezTo>
                <a:cubicBezTo>
                  <a:pt x="902392" y="3069697"/>
                  <a:pt x="909485" y="3051583"/>
                  <a:pt x="912018" y="3032139"/>
                </a:cubicBezTo>
                <a:lnTo>
                  <a:pt x="927219" y="3032139"/>
                </a:lnTo>
                <a:cubicBezTo>
                  <a:pt x="934186" y="3031823"/>
                  <a:pt x="942292" y="3032456"/>
                  <a:pt x="951539" y="3034039"/>
                </a:cubicBezTo>
                <a:cubicBezTo>
                  <a:pt x="960786" y="3035623"/>
                  <a:pt x="965853" y="3040056"/>
                  <a:pt x="966740" y="3047340"/>
                </a:cubicBezTo>
                <a:cubicBezTo>
                  <a:pt x="966423" y="3061147"/>
                  <a:pt x="963256" y="3074573"/>
                  <a:pt x="957239" y="3087620"/>
                </a:cubicBezTo>
                <a:cubicBezTo>
                  <a:pt x="951223" y="3100667"/>
                  <a:pt x="944256" y="3112574"/>
                  <a:pt x="936339" y="3123341"/>
                </a:cubicBezTo>
                <a:cubicBezTo>
                  <a:pt x="936719" y="3130688"/>
                  <a:pt x="938239" y="3137275"/>
                  <a:pt x="940899" y="3143102"/>
                </a:cubicBezTo>
                <a:cubicBezTo>
                  <a:pt x="943559" y="3148928"/>
                  <a:pt x="945079" y="3155515"/>
                  <a:pt x="945459" y="3162862"/>
                </a:cubicBezTo>
                <a:lnTo>
                  <a:pt x="924179" y="3156782"/>
                </a:lnTo>
                <a:cubicBezTo>
                  <a:pt x="924305" y="3166155"/>
                  <a:pt x="923292" y="3176289"/>
                  <a:pt x="921139" y="3187183"/>
                </a:cubicBezTo>
                <a:cubicBezTo>
                  <a:pt x="918985" y="3198076"/>
                  <a:pt x="914932" y="3208210"/>
                  <a:pt x="908978" y="3217583"/>
                </a:cubicBezTo>
                <a:lnTo>
                  <a:pt x="893778" y="3196303"/>
                </a:lnTo>
                <a:lnTo>
                  <a:pt x="902898" y="3168942"/>
                </a:lnTo>
                <a:cubicBezTo>
                  <a:pt x="901188" y="3167422"/>
                  <a:pt x="899288" y="3165902"/>
                  <a:pt x="897198" y="3164382"/>
                </a:cubicBezTo>
                <a:cubicBezTo>
                  <a:pt x="895108" y="3162862"/>
                  <a:pt x="893968" y="3161342"/>
                  <a:pt x="893778" y="3159822"/>
                </a:cubicBezTo>
                <a:cubicBezTo>
                  <a:pt x="894348" y="3156909"/>
                  <a:pt x="897008" y="3155135"/>
                  <a:pt x="901758" y="3154502"/>
                </a:cubicBezTo>
                <a:cubicBezTo>
                  <a:pt x="906508" y="3153868"/>
                  <a:pt x="909928" y="3153615"/>
                  <a:pt x="912018" y="3153742"/>
                </a:cubicBezTo>
                <a:lnTo>
                  <a:pt x="930259" y="3102061"/>
                </a:lnTo>
                <a:lnTo>
                  <a:pt x="927219" y="3089900"/>
                </a:lnTo>
                <a:lnTo>
                  <a:pt x="915058" y="3074700"/>
                </a:lnTo>
                <a:lnTo>
                  <a:pt x="899858" y="3089900"/>
                </a:lnTo>
                <a:lnTo>
                  <a:pt x="890738" y="3153742"/>
                </a:lnTo>
                <a:cubicBezTo>
                  <a:pt x="881364" y="3162229"/>
                  <a:pt x="872751" y="3174135"/>
                  <a:pt x="864897" y="3189462"/>
                </a:cubicBezTo>
                <a:cubicBezTo>
                  <a:pt x="857044" y="3204789"/>
                  <a:pt x="851471" y="3218216"/>
                  <a:pt x="848177" y="3229743"/>
                </a:cubicBezTo>
                <a:cubicBezTo>
                  <a:pt x="847797" y="3240257"/>
                  <a:pt x="845517" y="3250390"/>
                  <a:pt x="841337" y="3260144"/>
                </a:cubicBezTo>
                <a:cubicBezTo>
                  <a:pt x="837157" y="3269898"/>
                  <a:pt x="833357" y="3280031"/>
                  <a:pt x="829937" y="3290545"/>
                </a:cubicBezTo>
                <a:cubicBezTo>
                  <a:pt x="815243" y="3303212"/>
                  <a:pt x="802070" y="3317398"/>
                  <a:pt x="790416" y="3333105"/>
                </a:cubicBezTo>
                <a:lnTo>
                  <a:pt x="769135" y="3393907"/>
                </a:lnTo>
                <a:cubicBezTo>
                  <a:pt x="767299" y="3393780"/>
                  <a:pt x="764892" y="3394033"/>
                  <a:pt x="761915" y="3394667"/>
                </a:cubicBezTo>
                <a:cubicBezTo>
                  <a:pt x="758939" y="3395300"/>
                  <a:pt x="757292" y="3397074"/>
                  <a:pt x="756975" y="3399987"/>
                </a:cubicBezTo>
                <a:cubicBezTo>
                  <a:pt x="757292" y="3401633"/>
                  <a:pt x="758939" y="3403660"/>
                  <a:pt x="761915" y="3406067"/>
                </a:cubicBezTo>
                <a:cubicBezTo>
                  <a:pt x="764892" y="3408474"/>
                  <a:pt x="767299" y="3410500"/>
                  <a:pt x="769135" y="3412147"/>
                </a:cubicBezTo>
                <a:lnTo>
                  <a:pt x="735695" y="3430388"/>
                </a:lnTo>
                <a:lnTo>
                  <a:pt x="714414" y="3430388"/>
                </a:lnTo>
                <a:cubicBezTo>
                  <a:pt x="715048" y="3419114"/>
                  <a:pt x="716821" y="3408221"/>
                  <a:pt x="719734" y="3397707"/>
                </a:cubicBezTo>
                <a:cubicBezTo>
                  <a:pt x="722648" y="3387193"/>
                  <a:pt x="722901" y="3371740"/>
                  <a:pt x="720494" y="3351346"/>
                </a:cubicBezTo>
                <a:cubicBezTo>
                  <a:pt x="714034" y="3360213"/>
                  <a:pt x="707954" y="3369080"/>
                  <a:pt x="702254" y="3377947"/>
                </a:cubicBezTo>
                <a:cubicBezTo>
                  <a:pt x="696554" y="3386813"/>
                  <a:pt x="693514" y="3397200"/>
                  <a:pt x="693134" y="3409107"/>
                </a:cubicBezTo>
                <a:cubicBezTo>
                  <a:pt x="678440" y="3420761"/>
                  <a:pt x="665267" y="3433934"/>
                  <a:pt x="653613" y="3448628"/>
                </a:cubicBezTo>
                <a:cubicBezTo>
                  <a:pt x="636703" y="3450148"/>
                  <a:pt x="630243" y="3456228"/>
                  <a:pt x="634233" y="3466868"/>
                </a:cubicBezTo>
                <a:cubicBezTo>
                  <a:pt x="638223" y="3477508"/>
                  <a:pt x="635563" y="3483589"/>
                  <a:pt x="626253" y="3485109"/>
                </a:cubicBezTo>
                <a:lnTo>
                  <a:pt x="614092" y="3485109"/>
                </a:lnTo>
                <a:cubicBezTo>
                  <a:pt x="613586" y="3493659"/>
                  <a:pt x="611559" y="3500119"/>
                  <a:pt x="608012" y="3504489"/>
                </a:cubicBezTo>
                <a:cubicBezTo>
                  <a:pt x="604465" y="3508859"/>
                  <a:pt x="602439" y="3514559"/>
                  <a:pt x="601932" y="3521590"/>
                </a:cubicBezTo>
                <a:lnTo>
                  <a:pt x="580652" y="3539830"/>
                </a:lnTo>
                <a:lnTo>
                  <a:pt x="568491" y="3515509"/>
                </a:lnTo>
                <a:cubicBezTo>
                  <a:pt x="562411" y="3515509"/>
                  <a:pt x="559371" y="3512469"/>
                  <a:pt x="559371" y="3506389"/>
                </a:cubicBezTo>
                <a:cubicBezTo>
                  <a:pt x="560258" y="3494419"/>
                  <a:pt x="563805" y="3482639"/>
                  <a:pt x="570011" y="3471048"/>
                </a:cubicBezTo>
                <a:cubicBezTo>
                  <a:pt x="576218" y="3459458"/>
                  <a:pt x="579765" y="3446918"/>
                  <a:pt x="580652" y="3433427"/>
                </a:cubicBezTo>
                <a:cubicBezTo>
                  <a:pt x="580715" y="3433174"/>
                  <a:pt x="580588" y="3432161"/>
                  <a:pt x="580272" y="3430388"/>
                </a:cubicBezTo>
                <a:cubicBezTo>
                  <a:pt x="579955" y="3428614"/>
                  <a:pt x="579068" y="3427601"/>
                  <a:pt x="577612" y="3427347"/>
                </a:cubicBezTo>
                <a:cubicBezTo>
                  <a:pt x="575965" y="3428044"/>
                  <a:pt x="573938" y="3431211"/>
                  <a:pt x="571531" y="3436848"/>
                </a:cubicBezTo>
                <a:cubicBezTo>
                  <a:pt x="569125" y="3442484"/>
                  <a:pt x="567098" y="3446411"/>
                  <a:pt x="565451" y="3448628"/>
                </a:cubicBezTo>
                <a:cubicBezTo>
                  <a:pt x="561905" y="3451668"/>
                  <a:pt x="559878" y="3454708"/>
                  <a:pt x="559371" y="3457748"/>
                </a:cubicBezTo>
                <a:cubicBezTo>
                  <a:pt x="559751" y="3462498"/>
                  <a:pt x="559751" y="3466678"/>
                  <a:pt x="559371" y="3470288"/>
                </a:cubicBezTo>
                <a:cubicBezTo>
                  <a:pt x="558991" y="3473899"/>
                  <a:pt x="555951" y="3475798"/>
                  <a:pt x="550251" y="3475989"/>
                </a:cubicBezTo>
                <a:lnTo>
                  <a:pt x="538091" y="3482069"/>
                </a:lnTo>
                <a:lnTo>
                  <a:pt x="507690" y="3485109"/>
                </a:lnTo>
                <a:lnTo>
                  <a:pt x="498570" y="3509429"/>
                </a:lnTo>
                <a:cubicBezTo>
                  <a:pt x="493946" y="3511139"/>
                  <a:pt x="489513" y="3513799"/>
                  <a:pt x="485270" y="3517409"/>
                </a:cubicBezTo>
                <a:cubicBezTo>
                  <a:pt x="481026" y="3521019"/>
                  <a:pt x="477353" y="3524439"/>
                  <a:pt x="474249" y="3527669"/>
                </a:cubicBezTo>
                <a:cubicBezTo>
                  <a:pt x="470956" y="3527606"/>
                  <a:pt x="467663" y="3528493"/>
                  <a:pt x="464369" y="3530330"/>
                </a:cubicBezTo>
                <a:cubicBezTo>
                  <a:pt x="461076" y="3532166"/>
                  <a:pt x="459302" y="3535333"/>
                  <a:pt x="459049" y="3539830"/>
                </a:cubicBezTo>
                <a:lnTo>
                  <a:pt x="462089" y="3551990"/>
                </a:lnTo>
                <a:lnTo>
                  <a:pt x="434729" y="3551990"/>
                </a:lnTo>
                <a:cubicBezTo>
                  <a:pt x="435932" y="3546100"/>
                  <a:pt x="438845" y="3537360"/>
                  <a:pt x="443469" y="3525769"/>
                </a:cubicBezTo>
                <a:cubicBezTo>
                  <a:pt x="448092" y="3514179"/>
                  <a:pt x="447205" y="3507719"/>
                  <a:pt x="440809" y="3506389"/>
                </a:cubicBezTo>
                <a:cubicBezTo>
                  <a:pt x="437705" y="3506579"/>
                  <a:pt x="434792" y="3507719"/>
                  <a:pt x="432068" y="3509809"/>
                </a:cubicBezTo>
                <a:cubicBezTo>
                  <a:pt x="429345" y="3511899"/>
                  <a:pt x="427192" y="3513799"/>
                  <a:pt x="425608" y="3515509"/>
                </a:cubicBezTo>
                <a:lnTo>
                  <a:pt x="419528" y="3551990"/>
                </a:lnTo>
                <a:lnTo>
                  <a:pt x="404328" y="3573270"/>
                </a:lnTo>
                <a:cubicBezTo>
                  <a:pt x="404328" y="3582264"/>
                  <a:pt x="402808" y="3590117"/>
                  <a:pt x="399768" y="3596831"/>
                </a:cubicBezTo>
                <a:cubicBezTo>
                  <a:pt x="396728" y="3603544"/>
                  <a:pt x="392168" y="3609878"/>
                  <a:pt x="386088" y="3615831"/>
                </a:cubicBezTo>
                <a:lnTo>
                  <a:pt x="386088" y="3640152"/>
                </a:lnTo>
                <a:cubicBezTo>
                  <a:pt x="377474" y="3649779"/>
                  <a:pt x="373421" y="3660925"/>
                  <a:pt x="373927" y="3673592"/>
                </a:cubicBezTo>
                <a:cubicBezTo>
                  <a:pt x="369051" y="3672136"/>
                  <a:pt x="364364" y="3672769"/>
                  <a:pt x="359867" y="3675493"/>
                </a:cubicBezTo>
                <a:cubicBezTo>
                  <a:pt x="355370" y="3678216"/>
                  <a:pt x="352964" y="3682649"/>
                  <a:pt x="352647" y="3688793"/>
                </a:cubicBezTo>
                <a:lnTo>
                  <a:pt x="334406" y="3716153"/>
                </a:lnTo>
                <a:lnTo>
                  <a:pt x="310086" y="3707033"/>
                </a:lnTo>
                <a:cubicBezTo>
                  <a:pt x="314076" y="3697153"/>
                  <a:pt x="316736" y="3685753"/>
                  <a:pt x="318066" y="3672833"/>
                </a:cubicBezTo>
                <a:cubicBezTo>
                  <a:pt x="319396" y="3659912"/>
                  <a:pt x="322816" y="3650032"/>
                  <a:pt x="328326" y="3643192"/>
                </a:cubicBezTo>
                <a:cubicBezTo>
                  <a:pt x="327820" y="3633565"/>
                  <a:pt x="331873" y="3628498"/>
                  <a:pt x="340487" y="3627992"/>
                </a:cubicBezTo>
                <a:cubicBezTo>
                  <a:pt x="347073" y="3628435"/>
                  <a:pt x="355180" y="3628308"/>
                  <a:pt x="364807" y="3627612"/>
                </a:cubicBezTo>
                <a:cubicBezTo>
                  <a:pt x="374434" y="3626915"/>
                  <a:pt x="373421" y="3622988"/>
                  <a:pt x="361767" y="3615831"/>
                </a:cubicBezTo>
                <a:lnTo>
                  <a:pt x="373927" y="3585431"/>
                </a:lnTo>
                <a:lnTo>
                  <a:pt x="361767" y="3585431"/>
                </a:lnTo>
                <a:lnTo>
                  <a:pt x="373927" y="3570230"/>
                </a:lnTo>
                <a:lnTo>
                  <a:pt x="373927" y="3539830"/>
                </a:lnTo>
                <a:lnTo>
                  <a:pt x="395208" y="3524629"/>
                </a:lnTo>
                <a:lnTo>
                  <a:pt x="395208" y="3497269"/>
                </a:lnTo>
                <a:cubicBezTo>
                  <a:pt x="400781" y="3487642"/>
                  <a:pt x="407875" y="3479535"/>
                  <a:pt x="416488" y="3472948"/>
                </a:cubicBezTo>
                <a:lnTo>
                  <a:pt x="425608" y="3448628"/>
                </a:lnTo>
                <a:cubicBezTo>
                  <a:pt x="416108" y="3446221"/>
                  <a:pt x="413068" y="3435834"/>
                  <a:pt x="416488" y="3417467"/>
                </a:cubicBezTo>
                <a:cubicBezTo>
                  <a:pt x="419908" y="3399100"/>
                  <a:pt x="422948" y="3387193"/>
                  <a:pt x="425608" y="3381747"/>
                </a:cubicBezTo>
                <a:cubicBezTo>
                  <a:pt x="431308" y="3380353"/>
                  <a:pt x="434349" y="3374020"/>
                  <a:pt x="434729" y="3362746"/>
                </a:cubicBezTo>
                <a:cubicBezTo>
                  <a:pt x="435109" y="3351473"/>
                  <a:pt x="435109" y="3343619"/>
                  <a:pt x="434729" y="3339186"/>
                </a:cubicBezTo>
                <a:cubicBezTo>
                  <a:pt x="439225" y="3337412"/>
                  <a:pt x="442392" y="3334119"/>
                  <a:pt x="444229" y="3329305"/>
                </a:cubicBezTo>
                <a:cubicBezTo>
                  <a:pt x="446065" y="3324492"/>
                  <a:pt x="446952" y="3319679"/>
                  <a:pt x="446889" y="3314865"/>
                </a:cubicBezTo>
                <a:cubicBezTo>
                  <a:pt x="446382" y="3309165"/>
                  <a:pt x="444355" y="3304605"/>
                  <a:pt x="440809" y="3301185"/>
                </a:cubicBezTo>
                <a:cubicBezTo>
                  <a:pt x="437262" y="3297765"/>
                  <a:pt x="435235" y="3293205"/>
                  <a:pt x="434729" y="3287505"/>
                </a:cubicBezTo>
                <a:cubicBezTo>
                  <a:pt x="423012" y="3289784"/>
                  <a:pt x="417565" y="3298905"/>
                  <a:pt x="418388" y="3314865"/>
                </a:cubicBezTo>
                <a:cubicBezTo>
                  <a:pt x="419212" y="3330826"/>
                  <a:pt x="414525" y="3339946"/>
                  <a:pt x="404328" y="3342226"/>
                </a:cubicBezTo>
                <a:cubicBezTo>
                  <a:pt x="404011" y="3351536"/>
                  <a:pt x="400844" y="3360276"/>
                  <a:pt x="394828" y="3368446"/>
                </a:cubicBezTo>
                <a:cubicBezTo>
                  <a:pt x="388811" y="3376616"/>
                  <a:pt x="381844" y="3383076"/>
                  <a:pt x="373927" y="3387827"/>
                </a:cubicBezTo>
                <a:lnTo>
                  <a:pt x="373927" y="3427347"/>
                </a:lnTo>
                <a:cubicBezTo>
                  <a:pt x="347263" y="3440204"/>
                  <a:pt x="331430" y="3454771"/>
                  <a:pt x="326426" y="3471048"/>
                </a:cubicBezTo>
                <a:cubicBezTo>
                  <a:pt x="321423" y="3487325"/>
                  <a:pt x="313949" y="3510252"/>
                  <a:pt x="304006" y="3539830"/>
                </a:cubicBezTo>
                <a:cubicBezTo>
                  <a:pt x="293746" y="3540717"/>
                  <a:pt x="284625" y="3544263"/>
                  <a:pt x="276645" y="3550470"/>
                </a:cubicBezTo>
                <a:cubicBezTo>
                  <a:pt x="268665" y="3556677"/>
                  <a:pt x="259545" y="3560224"/>
                  <a:pt x="249285" y="3561110"/>
                </a:cubicBezTo>
                <a:lnTo>
                  <a:pt x="249285" y="3594551"/>
                </a:lnTo>
                <a:lnTo>
                  <a:pt x="240165" y="3594551"/>
                </a:lnTo>
                <a:cubicBezTo>
                  <a:pt x="234338" y="3594551"/>
                  <a:pt x="230791" y="3593031"/>
                  <a:pt x="229524" y="3589991"/>
                </a:cubicBezTo>
                <a:cubicBezTo>
                  <a:pt x="228258" y="3586951"/>
                  <a:pt x="227751" y="3582391"/>
                  <a:pt x="228004" y="3576311"/>
                </a:cubicBezTo>
                <a:lnTo>
                  <a:pt x="237125" y="3551990"/>
                </a:lnTo>
                <a:cubicBezTo>
                  <a:pt x="236934" y="3549773"/>
                  <a:pt x="235794" y="3545846"/>
                  <a:pt x="233704" y="3540210"/>
                </a:cubicBezTo>
                <a:cubicBezTo>
                  <a:pt x="231614" y="3534573"/>
                  <a:pt x="229714" y="3531406"/>
                  <a:pt x="228004" y="3530710"/>
                </a:cubicBezTo>
                <a:lnTo>
                  <a:pt x="228004" y="3539830"/>
                </a:lnTo>
                <a:cubicBezTo>
                  <a:pt x="221038" y="3544770"/>
                  <a:pt x="212931" y="3551610"/>
                  <a:pt x="203684" y="3560350"/>
                </a:cubicBezTo>
                <a:cubicBezTo>
                  <a:pt x="194437" y="3569090"/>
                  <a:pt x="189370" y="3577451"/>
                  <a:pt x="188484" y="3585431"/>
                </a:cubicBezTo>
                <a:cubicBezTo>
                  <a:pt x="183987" y="3588724"/>
                  <a:pt x="180820" y="3593537"/>
                  <a:pt x="178983" y="3599871"/>
                </a:cubicBezTo>
                <a:cubicBezTo>
                  <a:pt x="177147" y="3606204"/>
                  <a:pt x="176260" y="3612538"/>
                  <a:pt x="176323" y="3618871"/>
                </a:cubicBezTo>
                <a:lnTo>
                  <a:pt x="155043" y="3631032"/>
                </a:lnTo>
                <a:cubicBezTo>
                  <a:pt x="155106" y="3635908"/>
                  <a:pt x="154219" y="3641355"/>
                  <a:pt x="152383" y="3647372"/>
                </a:cubicBezTo>
                <a:cubicBezTo>
                  <a:pt x="150546" y="3653389"/>
                  <a:pt x="147379" y="3658075"/>
                  <a:pt x="142883" y="3661432"/>
                </a:cubicBezTo>
                <a:lnTo>
                  <a:pt x="142883" y="3685753"/>
                </a:lnTo>
                <a:lnTo>
                  <a:pt x="130722" y="3694873"/>
                </a:lnTo>
                <a:cubicBezTo>
                  <a:pt x="130406" y="3704120"/>
                  <a:pt x="127239" y="3712987"/>
                  <a:pt x="121222" y="3721474"/>
                </a:cubicBezTo>
                <a:cubicBezTo>
                  <a:pt x="115205" y="3729960"/>
                  <a:pt x="108238" y="3737307"/>
                  <a:pt x="100322" y="3743514"/>
                </a:cubicBezTo>
                <a:cubicBezTo>
                  <a:pt x="94115" y="3753204"/>
                  <a:pt x="86768" y="3764224"/>
                  <a:pt x="78281" y="3776575"/>
                </a:cubicBezTo>
                <a:cubicBezTo>
                  <a:pt x="69794" y="3788925"/>
                  <a:pt x="60928" y="3799185"/>
                  <a:pt x="51681" y="3807355"/>
                </a:cubicBezTo>
                <a:cubicBezTo>
                  <a:pt x="51871" y="3812105"/>
                  <a:pt x="51491" y="3817045"/>
                  <a:pt x="50541" y="3822176"/>
                </a:cubicBezTo>
                <a:cubicBezTo>
                  <a:pt x="49591" y="3827306"/>
                  <a:pt x="46931" y="3831486"/>
                  <a:pt x="42560" y="3834716"/>
                </a:cubicBezTo>
                <a:cubicBezTo>
                  <a:pt x="42307" y="3844089"/>
                  <a:pt x="39774" y="3853463"/>
                  <a:pt x="34960" y="3862836"/>
                </a:cubicBezTo>
                <a:cubicBezTo>
                  <a:pt x="30147" y="3872210"/>
                  <a:pt x="24573" y="3880063"/>
                  <a:pt x="18240" y="3886397"/>
                </a:cubicBezTo>
                <a:cubicBezTo>
                  <a:pt x="18240" y="3889564"/>
                  <a:pt x="17480" y="3892350"/>
                  <a:pt x="15960" y="3894757"/>
                </a:cubicBezTo>
                <a:cubicBezTo>
                  <a:pt x="14440" y="3897164"/>
                  <a:pt x="12160" y="3898430"/>
                  <a:pt x="9120" y="3898557"/>
                </a:cubicBezTo>
                <a:lnTo>
                  <a:pt x="0" y="3895517"/>
                </a:lnTo>
                <a:lnTo>
                  <a:pt x="9120" y="3865117"/>
                </a:lnTo>
                <a:cubicBezTo>
                  <a:pt x="12160" y="3861886"/>
                  <a:pt x="14440" y="3857706"/>
                  <a:pt x="15960" y="3852576"/>
                </a:cubicBezTo>
                <a:cubicBezTo>
                  <a:pt x="17480" y="3847446"/>
                  <a:pt x="18240" y="3842506"/>
                  <a:pt x="18240" y="3837756"/>
                </a:cubicBezTo>
                <a:lnTo>
                  <a:pt x="30400" y="3810395"/>
                </a:lnTo>
                <a:cubicBezTo>
                  <a:pt x="29767" y="3803555"/>
                  <a:pt x="29514" y="3795955"/>
                  <a:pt x="29640" y="3787595"/>
                </a:cubicBezTo>
                <a:cubicBezTo>
                  <a:pt x="29767" y="3779235"/>
                  <a:pt x="34074" y="3774675"/>
                  <a:pt x="42560" y="3773915"/>
                </a:cubicBezTo>
                <a:cubicBezTo>
                  <a:pt x="43574" y="3744274"/>
                  <a:pt x="52187" y="3709313"/>
                  <a:pt x="68401" y="3669033"/>
                </a:cubicBezTo>
                <a:cubicBezTo>
                  <a:pt x="84615" y="3628752"/>
                  <a:pt x="102348" y="3596831"/>
                  <a:pt x="121602" y="3573270"/>
                </a:cubicBezTo>
                <a:cubicBezTo>
                  <a:pt x="121982" y="3562884"/>
                  <a:pt x="123502" y="3553257"/>
                  <a:pt x="126162" y="3544390"/>
                </a:cubicBezTo>
                <a:cubicBezTo>
                  <a:pt x="128822" y="3535523"/>
                  <a:pt x="130342" y="3525896"/>
                  <a:pt x="130722" y="3515509"/>
                </a:cubicBezTo>
                <a:cubicBezTo>
                  <a:pt x="135219" y="3515319"/>
                  <a:pt x="138386" y="3513419"/>
                  <a:pt x="140222" y="3509809"/>
                </a:cubicBezTo>
                <a:cubicBezTo>
                  <a:pt x="142059" y="3506199"/>
                  <a:pt x="142946" y="3502019"/>
                  <a:pt x="142883" y="3497269"/>
                </a:cubicBezTo>
                <a:cubicBezTo>
                  <a:pt x="143389" y="3484919"/>
                  <a:pt x="145416" y="3477699"/>
                  <a:pt x="148963" y="3475608"/>
                </a:cubicBezTo>
                <a:cubicBezTo>
                  <a:pt x="152509" y="3473518"/>
                  <a:pt x="154536" y="3468578"/>
                  <a:pt x="155043" y="3460788"/>
                </a:cubicBezTo>
                <a:lnTo>
                  <a:pt x="170243" y="3430388"/>
                </a:lnTo>
                <a:cubicBezTo>
                  <a:pt x="174740" y="3428741"/>
                  <a:pt x="177907" y="3425954"/>
                  <a:pt x="179743" y="3422027"/>
                </a:cubicBezTo>
                <a:cubicBezTo>
                  <a:pt x="181580" y="3418100"/>
                  <a:pt x="182467" y="3413794"/>
                  <a:pt x="182403" y="3409107"/>
                </a:cubicBezTo>
                <a:lnTo>
                  <a:pt x="179363" y="3393907"/>
                </a:lnTo>
                <a:lnTo>
                  <a:pt x="206724" y="3299665"/>
                </a:lnTo>
                <a:lnTo>
                  <a:pt x="218884" y="3290545"/>
                </a:lnTo>
                <a:lnTo>
                  <a:pt x="228004" y="3275344"/>
                </a:lnTo>
                <a:cubicBezTo>
                  <a:pt x="228004" y="3270468"/>
                  <a:pt x="228764" y="3265021"/>
                  <a:pt x="230284" y="3259004"/>
                </a:cubicBezTo>
                <a:cubicBezTo>
                  <a:pt x="231804" y="3252987"/>
                  <a:pt x="234084" y="3248300"/>
                  <a:pt x="237125" y="3244944"/>
                </a:cubicBezTo>
                <a:cubicBezTo>
                  <a:pt x="235351" y="3239433"/>
                  <a:pt x="235098" y="3232214"/>
                  <a:pt x="236364" y="3223283"/>
                </a:cubicBezTo>
                <a:cubicBezTo>
                  <a:pt x="237631" y="3214353"/>
                  <a:pt x="241938" y="3209413"/>
                  <a:pt x="249285" y="3208463"/>
                </a:cubicBezTo>
                <a:cubicBezTo>
                  <a:pt x="250361" y="3200103"/>
                  <a:pt x="255808" y="3186422"/>
                  <a:pt x="265625" y="3167422"/>
                </a:cubicBezTo>
                <a:cubicBezTo>
                  <a:pt x="275442" y="3148422"/>
                  <a:pt x="283169" y="3137782"/>
                  <a:pt x="288806" y="3135501"/>
                </a:cubicBezTo>
                <a:lnTo>
                  <a:pt x="297926" y="3114221"/>
                </a:lnTo>
                <a:cubicBezTo>
                  <a:pt x="298812" y="3095220"/>
                  <a:pt x="302359" y="3078500"/>
                  <a:pt x="308566" y="3064060"/>
                </a:cubicBezTo>
                <a:cubicBezTo>
                  <a:pt x="314773" y="3049620"/>
                  <a:pt x="318319" y="3032899"/>
                  <a:pt x="319206" y="3013899"/>
                </a:cubicBezTo>
                <a:lnTo>
                  <a:pt x="328326" y="3001739"/>
                </a:lnTo>
                <a:cubicBezTo>
                  <a:pt x="329720" y="2990465"/>
                  <a:pt x="335293" y="2977291"/>
                  <a:pt x="345047" y="2962218"/>
                </a:cubicBezTo>
                <a:cubicBezTo>
                  <a:pt x="354800" y="2947144"/>
                  <a:pt x="360374" y="2933971"/>
                  <a:pt x="361767" y="2922697"/>
                </a:cubicBezTo>
                <a:cubicBezTo>
                  <a:pt x="370761" y="2916997"/>
                  <a:pt x="374814" y="2907877"/>
                  <a:pt x="373927" y="2895336"/>
                </a:cubicBezTo>
                <a:cubicBezTo>
                  <a:pt x="373041" y="2882796"/>
                  <a:pt x="377094" y="2873676"/>
                  <a:pt x="386088" y="2867976"/>
                </a:cubicBezTo>
                <a:cubicBezTo>
                  <a:pt x="387924" y="2858349"/>
                  <a:pt x="395651" y="2834282"/>
                  <a:pt x="409268" y="2795775"/>
                </a:cubicBezTo>
                <a:cubicBezTo>
                  <a:pt x="422885" y="2757267"/>
                  <a:pt x="431372" y="2734720"/>
                  <a:pt x="434729" y="2728133"/>
                </a:cubicBezTo>
                <a:cubicBezTo>
                  <a:pt x="432955" y="2723003"/>
                  <a:pt x="432702" y="2717303"/>
                  <a:pt x="433969" y="2711033"/>
                </a:cubicBezTo>
                <a:cubicBezTo>
                  <a:pt x="435235" y="2704763"/>
                  <a:pt x="439542" y="2701342"/>
                  <a:pt x="446889" y="2700772"/>
                </a:cubicBezTo>
                <a:cubicBezTo>
                  <a:pt x="455946" y="2679429"/>
                  <a:pt x="467473" y="2657515"/>
                  <a:pt x="481469" y="2635031"/>
                </a:cubicBezTo>
                <a:cubicBezTo>
                  <a:pt x="495466" y="2612547"/>
                  <a:pt x="503193" y="2589873"/>
                  <a:pt x="504650" y="2567010"/>
                </a:cubicBezTo>
                <a:cubicBezTo>
                  <a:pt x="506487" y="2565553"/>
                  <a:pt x="508893" y="2563906"/>
                  <a:pt x="511870" y="2562070"/>
                </a:cubicBezTo>
                <a:cubicBezTo>
                  <a:pt x="514847" y="2560233"/>
                  <a:pt x="516494" y="2557826"/>
                  <a:pt x="516810" y="2554849"/>
                </a:cubicBezTo>
                <a:cubicBezTo>
                  <a:pt x="516430" y="2553393"/>
                  <a:pt x="514910" y="2552506"/>
                  <a:pt x="512250" y="2552189"/>
                </a:cubicBezTo>
                <a:cubicBezTo>
                  <a:pt x="509590" y="2551873"/>
                  <a:pt x="508070" y="2551746"/>
                  <a:pt x="507690" y="2551809"/>
                </a:cubicBezTo>
                <a:lnTo>
                  <a:pt x="516810" y="2524449"/>
                </a:lnTo>
                <a:lnTo>
                  <a:pt x="528971" y="2518369"/>
                </a:lnTo>
                <a:cubicBezTo>
                  <a:pt x="535051" y="2509945"/>
                  <a:pt x="540371" y="2498672"/>
                  <a:pt x="544931" y="2484548"/>
                </a:cubicBezTo>
                <a:cubicBezTo>
                  <a:pt x="549491" y="2470424"/>
                  <a:pt x="553291" y="2458391"/>
                  <a:pt x="556331" y="2448447"/>
                </a:cubicBezTo>
                <a:cubicBezTo>
                  <a:pt x="554684" y="2442114"/>
                  <a:pt x="554938" y="2436540"/>
                  <a:pt x="557091" y="2431727"/>
                </a:cubicBezTo>
                <a:cubicBezTo>
                  <a:pt x="559244" y="2426914"/>
                  <a:pt x="564058" y="2424380"/>
                  <a:pt x="571531" y="2424127"/>
                </a:cubicBezTo>
                <a:lnTo>
                  <a:pt x="580652" y="2402846"/>
                </a:lnTo>
                <a:cubicBezTo>
                  <a:pt x="584198" y="2397843"/>
                  <a:pt x="588505" y="2386569"/>
                  <a:pt x="593572" y="2369026"/>
                </a:cubicBezTo>
                <a:cubicBezTo>
                  <a:pt x="598639" y="2351482"/>
                  <a:pt x="601425" y="2339448"/>
                  <a:pt x="601932" y="2332925"/>
                </a:cubicBezTo>
                <a:cubicBezTo>
                  <a:pt x="602819" y="2323171"/>
                  <a:pt x="606365" y="2316078"/>
                  <a:pt x="612572" y="2311644"/>
                </a:cubicBezTo>
                <a:cubicBezTo>
                  <a:pt x="618779" y="2307211"/>
                  <a:pt x="622326" y="2300118"/>
                  <a:pt x="623212" y="2290364"/>
                </a:cubicBezTo>
                <a:lnTo>
                  <a:pt x="647533" y="2247803"/>
                </a:lnTo>
                <a:cubicBezTo>
                  <a:pt x="648926" y="2241596"/>
                  <a:pt x="654500" y="2226649"/>
                  <a:pt x="664253" y="2202962"/>
                </a:cubicBezTo>
                <a:cubicBezTo>
                  <a:pt x="674007" y="2179275"/>
                  <a:pt x="679580" y="2165848"/>
                  <a:pt x="680974" y="2162681"/>
                </a:cubicBezTo>
                <a:cubicBezTo>
                  <a:pt x="680340" y="2156095"/>
                  <a:pt x="680087" y="2149508"/>
                  <a:pt x="680214" y="2142921"/>
                </a:cubicBezTo>
                <a:cubicBezTo>
                  <a:pt x="680340" y="2136334"/>
                  <a:pt x="684647" y="2132788"/>
                  <a:pt x="693134" y="2132281"/>
                </a:cubicBezTo>
                <a:cubicBezTo>
                  <a:pt x="702444" y="2110620"/>
                  <a:pt x="714984" y="2087060"/>
                  <a:pt x="730755" y="2061599"/>
                </a:cubicBezTo>
                <a:cubicBezTo>
                  <a:pt x="746525" y="2036139"/>
                  <a:pt x="755265" y="2011058"/>
                  <a:pt x="756975" y="1986358"/>
                </a:cubicBezTo>
                <a:cubicBezTo>
                  <a:pt x="758812" y="1984711"/>
                  <a:pt x="761219" y="1982684"/>
                  <a:pt x="764195" y="1980278"/>
                </a:cubicBezTo>
                <a:cubicBezTo>
                  <a:pt x="767172" y="1977871"/>
                  <a:pt x="768819" y="1975844"/>
                  <a:pt x="769135" y="1974198"/>
                </a:cubicBezTo>
                <a:cubicBezTo>
                  <a:pt x="768945" y="1971284"/>
                  <a:pt x="767805" y="1969511"/>
                  <a:pt x="765715" y="1968878"/>
                </a:cubicBezTo>
                <a:cubicBezTo>
                  <a:pt x="763625" y="1968244"/>
                  <a:pt x="761725" y="1967991"/>
                  <a:pt x="760015" y="1968118"/>
                </a:cubicBezTo>
                <a:lnTo>
                  <a:pt x="769135" y="1940757"/>
                </a:lnTo>
                <a:cubicBezTo>
                  <a:pt x="778762" y="1934170"/>
                  <a:pt x="786869" y="1926063"/>
                  <a:pt x="793456" y="1916437"/>
                </a:cubicBezTo>
                <a:lnTo>
                  <a:pt x="811696" y="1855635"/>
                </a:lnTo>
                <a:cubicBezTo>
                  <a:pt x="810176" y="1849302"/>
                  <a:pt x="810936" y="1843728"/>
                  <a:pt x="813976" y="1838915"/>
                </a:cubicBezTo>
                <a:cubicBezTo>
                  <a:pt x="817016" y="1834101"/>
                  <a:pt x="822337" y="1831568"/>
                  <a:pt x="829937" y="1831315"/>
                </a:cubicBezTo>
                <a:cubicBezTo>
                  <a:pt x="830317" y="1825741"/>
                  <a:pt x="831837" y="1821688"/>
                  <a:pt x="834497" y="1819154"/>
                </a:cubicBezTo>
                <a:cubicBezTo>
                  <a:pt x="837157" y="1816621"/>
                  <a:pt x="838677" y="1812568"/>
                  <a:pt x="839057" y="1806994"/>
                </a:cubicBezTo>
                <a:cubicBezTo>
                  <a:pt x="841400" y="1802877"/>
                  <a:pt x="845834" y="1790591"/>
                  <a:pt x="852357" y="1770133"/>
                </a:cubicBezTo>
                <a:cubicBezTo>
                  <a:pt x="858881" y="1749676"/>
                  <a:pt x="862554" y="1736629"/>
                  <a:pt x="863377" y="1730993"/>
                </a:cubicBezTo>
                <a:cubicBezTo>
                  <a:pt x="864264" y="1721113"/>
                  <a:pt x="867811" y="1713512"/>
                  <a:pt x="874018" y="1708192"/>
                </a:cubicBezTo>
                <a:cubicBezTo>
                  <a:pt x="880224" y="1702872"/>
                  <a:pt x="883771" y="1695272"/>
                  <a:pt x="884658" y="1685392"/>
                </a:cubicBezTo>
                <a:lnTo>
                  <a:pt x="896818" y="1661071"/>
                </a:lnTo>
                <a:cubicBezTo>
                  <a:pt x="897578" y="1653978"/>
                  <a:pt x="900618" y="1648405"/>
                  <a:pt x="905938" y="1644351"/>
                </a:cubicBezTo>
                <a:cubicBezTo>
                  <a:pt x="911258" y="1640297"/>
                  <a:pt x="914298" y="1634724"/>
                  <a:pt x="915058" y="1627630"/>
                </a:cubicBezTo>
                <a:cubicBezTo>
                  <a:pt x="924179" y="1627124"/>
                  <a:pt x="930259" y="1622057"/>
                  <a:pt x="933299" y="1612430"/>
                </a:cubicBezTo>
                <a:cubicBezTo>
                  <a:pt x="933362" y="1611037"/>
                  <a:pt x="933236" y="1610024"/>
                  <a:pt x="932919" y="1609390"/>
                </a:cubicBezTo>
                <a:cubicBezTo>
                  <a:pt x="932602" y="1608757"/>
                  <a:pt x="931715" y="1607743"/>
                  <a:pt x="930259" y="1606350"/>
                </a:cubicBezTo>
                <a:lnTo>
                  <a:pt x="936339" y="1597230"/>
                </a:lnTo>
                <a:cubicBezTo>
                  <a:pt x="937796" y="1594317"/>
                  <a:pt x="938682" y="1591783"/>
                  <a:pt x="938999" y="1589630"/>
                </a:cubicBezTo>
                <a:cubicBezTo>
                  <a:pt x="939316" y="1587477"/>
                  <a:pt x="939442" y="1584943"/>
                  <a:pt x="939379" y="1582030"/>
                </a:cubicBezTo>
                <a:cubicBezTo>
                  <a:pt x="951476" y="1563663"/>
                  <a:pt x="962243" y="1544155"/>
                  <a:pt x="971680" y="1523508"/>
                </a:cubicBezTo>
                <a:cubicBezTo>
                  <a:pt x="981116" y="1502861"/>
                  <a:pt x="989603" y="1481834"/>
                  <a:pt x="997140" y="1460427"/>
                </a:cubicBezTo>
                <a:cubicBezTo>
                  <a:pt x="997964" y="1455487"/>
                  <a:pt x="1001637" y="1445607"/>
                  <a:pt x="1008160" y="1430787"/>
                </a:cubicBezTo>
                <a:cubicBezTo>
                  <a:pt x="1014684" y="1415966"/>
                  <a:pt x="1019117" y="1407606"/>
                  <a:pt x="1021461" y="1405706"/>
                </a:cubicBezTo>
                <a:cubicBezTo>
                  <a:pt x="1021777" y="1395256"/>
                  <a:pt x="1024184" y="1385756"/>
                  <a:pt x="1028681" y="1377205"/>
                </a:cubicBezTo>
                <a:cubicBezTo>
                  <a:pt x="1033178" y="1368655"/>
                  <a:pt x="1037864" y="1359915"/>
                  <a:pt x="1042741" y="1350985"/>
                </a:cubicBezTo>
                <a:lnTo>
                  <a:pt x="1054901" y="1341865"/>
                </a:lnTo>
                <a:cubicBezTo>
                  <a:pt x="1055028" y="1340345"/>
                  <a:pt x="1055535" y="1338825"/>
                  <a:pt x="1056421" y="1337305"/>
                </a:cubicBezTo>
                <a:cubicBezTo>
                  <a:pt x="1057308" y="1335785"/>
                  <a:pt x="1057815" y="1334265"/>
                  <a:pt x="1057941" y="1332744"/>
                </a:cubicBezTo>
                <a:cubicBezTo>
                  <a:pt x="1059398" y="1328311"/>
                  <a:pt x="1060285" y="1324258"/>
                  <a:pt x="1060601" y="1320584"/>
                </a:cubicBezTo>
                <a:cubicBezTo>
                  <a:pt x="1060918" y="1316911"/>
                  <a:pt x="1061045" y="1312857"/>
                  <a:pt x="1060981" y="1308424"/>
                </a:cubicBezTo>
                <a:cubicBezTo>
                  <a:pt x="1064528" y="1307917"/>
                  <a:pt x="1066555" y="1305891"/>
                  <a:pt x="1067062" y="1302344"/>
                </a:cubicBezTo>
                <a:cubicBezTo>
                  <a:pt x="1067188" y="1300697"/>
                  <a:pt x="1067695" y="1298670"/>
                  <a:pt x="1068582" y="1296264"/>
                </a:cubicBezTo>
                <a:cubicBezTo>
                  <a:pt x="1069468" y="1293857"/>
                  <a:pt x="1069975" y="1291830"/>
                  <a:pt x="1070102" y="1290184"/>
                </a:cubicBezTo>
                <a:lnTo>
                  <a:pt x="1073142" y="1290184"/>
                </a:lnTo>
                <a:cubicBezTo>
                  <a:pt x="1073648" y="1287144"/>
                  <a:pt x="1075675" y="1284104"/>
                  <a:pt x="1079222" y="1281063"/>
                </a:cubicBezTo>
                <a:lnTo>
                  <a:pt x="1088342" y="1253703"/>
                </a:lnTo>
                <a:cubicBezTo>
                  <a:pt x="1089799" y="1247369"/>
                  <a:pt x="1090685" y="1241036"/>
                  <a:pt x="1091002" y="1234702"/>
                </a:cubicBezTo>
                <a:cubicBezTo>
                  <a:pt x="1091319" y="1228369"/>
                  <a:pt x="1091445" y="1223555"/>
                  <a:pt x="1091382" y="1220262"/>
                </a:cubicBezTo>
                <a:cubicBezTo>
                  <a:pt x="1094675" y="1220452"/>
                  <a:pt x="1097969" y="1220072"/>
                  <a:pt x="1101262" y="1219122"/>
                </a:cubicBezTo>
                <a:cubicBezTo>
                  <a:pt x="1104556" y="1218172"/>
                  <a:pt x="1106329" y="1215512"/>
                  <a:pt x="1106582" y="1211142"/>
                </a:cubicBezTo>
                <a:cubicBezTo>
                  <a:pt x="1106329" y="1206645"/>
                  <a:pt x="1106836" y="1203479"/>
                  <a:pt x="1108102" y="1201642"/>
                </a:cubicBezTo>
                <a:cubicBezTo>
                  <a:pt x="1109369" y="1199805"/>
                  <a:pt x="1112916" y="1198918"/>
                  <a:pt x="1118743" y="1198982"/>
                </a:cubicBezTo>
                <a:lnTo>
                  <a:pt x="1130903" y="1174661"/>
                </a:lnTo>
                <a:lnTo>
                  <a:pt x="1143063" y="1165541"/>
                </a:lnTo>
                <a:lnTo>
                  <a:pt x="1164344" y="1126020"/>
                </a:lnTo>
                <a:cubicBezTo>
                  <a:pt x="1164850" y="1120193"/>
                  <a:pt x="1166877" y="1115127"/>
                  <a:pt x="1170424" y="1110820"/>
                </a:cubicBezTo>
                <a:cubicBezTo>
                  <a:pt x="1173970" y="1106513"/>
                  <a:pt x="1175997" y="1101446"/>
                  <a:pt x="1176504" y="1095620"/>
                </a:cubicBezTo>
                <a:lnTo>
                  <a:pt x="1191704" y="1071299"/>
                </a:lnTo>
                <a:lnTo>
                  <a:pt x="1200824" y="1053059"/>
                </a:lnTo>
                <a:cubicBezTo>
                  <a:pt x="1202281" y="1042292"/>
                  <a:pt x="1204688" y="1031905"/>
                  <a:pt x="1208044" y="1021898"/>
                </a:cubicBezTo>
                <a:cubicBezTo>
                  <a:pt x="1211401" y="1011891"/>
                  <a:pt x="1216088" y="1003024"/>
                  <a:pt x="1222105" y="995298"/>
                </a:cubicBezTo>
                <a:cubicBezTo>
                  <a:pt x="1229705" y="975157"/>
                  <a:pt x="1235785" y="956157"/>
                  <a:pt x="1240345" y="938296"/>
                </a:cubicBezTo>
                <a:cubicBezTo>
                  <a:pt x="1244905" y="920436"/>
                  <a:pt x="1247945" y="905996"/>
                  <a:pt x="1249465" y="894975"/>
                </a:cubicBezTo>
                <a:cubicBezTo>
                  <a:pt x="1252505" y="897509"/>
                  <a:pt x="1255545" y="898522"/>
                  <a:pt x="1258586" y="898016"/>
                </a:cubicBezTo>
                <a:lnTo>
                  <a:pt x="1270746" y="888895"/>
                </a:lnTo>
                <a:cubicBezTo>
                  <a:pt x="1272329" y="887249"/>
                  <a:pt x="1272962" y="885222"/>
                  <a:pt x="1272646" y="882815"/>
                </a:cubicBezTo>
                <a:cubicBezTo>
                  <a:pt x="1272329" y="880408"/>
                  <a:pt x="1270682" y="878382"/>
                  <a:pt x="1267706" y="876735"/>
                </a:cubicBezTo>
                <a:cubicBezTo>
                  <a:pt x="1276003" y="866728"/>
                  <a:pt x="1284489" y="853301"/>
                  <a:pt x="1293166" y="836454"/>
                </a:cubicBezTo>
                <a:cubicBezTo>
                  <a:pt x="1301843" y="819607"/>
                  <a:pt x="1306530" y="804660"/>
                  <a:pt x="1307227" y="791613"/>
                </a:cubicBezTo>
                <a:cubicBezTo>
                  <a:pt x="1311977" y="788510"/>
                  <a:pt x="1315397" y="784836"/>
                  <a:pt x="1317487" y="780593"/>
                </a:cubicBezTo>
                <a:cubicBezTo>
                  <a:pt x="1319577" y="776350"/>
                  <a:pt x="1319197" y="771916"/>
                  <a:pt x="1316347" y="767293"/>
                </a:cubicBezTo>
                <a:cubicBezTo>
                  <a:pt x="1318373" y="757096"/>
                  <a:pt x="1322680" y="749369"/>
                  <a:pt x="1329267" y="744112"/>
                </a:cubicBezTo>
                <a:cubicBezTo>
                  <a:pt x="1335854" y="738856"/>
                  <a:pt x="1341681" y="733409"/>
                  <a:pt x="1346747" y="727772"/>
                </a:cubicBezTo>
                <a:cubicBezTo>
                  <a:pt x="1351054" y="724732"/>
                  <a:pt x="1353081" y="721692"/>
                  <a:pt x="1352827" y="718652"/>
                </a:cubicBezTo>
                <a:cubicBezTo>
                  <a:pt x="1352574" y="715612"/>
                  <a:pt x="1351561" y="712572"/>
                  <a:pt x="1349787" y="709532"/>
                </a:cubicBezTo>
                <a:lnTo>
                  <a:pt x="1377148" y="660891"/>
                </a:lnTo>
                <a:cubicBezTo>
                  <a:pt x="1378985" y="657851"/>
                  <a:pt x="1381391" y="654051"/>
                  <a:pt x="1384368" y="649490"/>
                </a:cubicBezTo>
                <a:cubicBezTo>
                  <a:pt x="1387345" y="644930"/>
                  <a:pt x="1388992" y="639610"/>
                  <a:pt x="1389308" y="633530"/>
                </a:cubicBezTo>
                <a:cubicBezTo>
                  <a:pt x="1403368" y="615860"/>
                  <a:pt x="1414769" y="595719"/>
                  <a:pt x="1423509" y="573109"/>
                </a:cubicBezTo>
                <a:cubicBezTo>
                  <a:pt x="1432249" y="550498"/>
                  <a:pt x="1445169" y="531118"/>
                  <a:pt x="1462270" y="514968"/>
                </a:cubicBezTo>
                <a:lnTo>
                  <a:pt x="1459230" y="493687"/>
                </a:lnTo>
                <a:lnTo>
                  <a:pt x="1492670" y="442006"/>
                </a:lnTo>
                <a:cubicBezTo>
                  <a:pt x="1493240" y="434089"/>
                  <a:pt x="1497420" y="420282"/>
                  <a:pt x="1505211" y="400585"/>
                </a:cubicBezTo>
                <a:cubicBezTo>
                  <a:pt x="1513001" y="380888"/>
                  <a:pt x="1520981" y="366321"/>
                  <a:pt x="1529151" y="356884"/>
                </a:cubicBezTo>
                <a:cubicBezTo>
                  <a:pt x="1529151" y="345231"/>
                  <a:pt x="1535231" y="335097"/>
                  <a:pt x="1547391" y="326484"/>
                </a:cubicBezTo>
                <a:cubicBezTo>
                  <a:pt x="1543338" y="320404"/>
                  <a:pt x="1543085" y="315083"/>
                  <a:pt x="1546631" y="310523"/>
                </a:cubicBezTo>
                <a:cubicBezTo>
                  <a:pt x="1550178" y="305963"/>
                  <a:pt x="1554485" y="302163"/>
                  <a:pt x="1559552" y="299123"/>
                </a:cubicBezTo>
                <a:lnTo>
                  <a:pt x="1672034" y="101519"/>
                </a:lnTo>
                <a:cubicBezTo>
                  <a:pt x="1678938" y="93729"/>
                  <a:pt x="1684131" y="85749"/>
                  <a:pt x="1687614" y="77579"/>
                </a:cubicBezTo>
                <a:cubicBezTo>
                  <a:pt x="1691098" y="69408"/>
                  <a:pt x="1697051" y="62188"/>
                  <a:pt x="1705475" y="55918"/>
                </a:cubicBezTo>
                <a:cubicBezTo>
                  <a:pt x="1705601" y="51168"/>
                  <a:pt x="1706868" y="46228"/>
                  <a:pt x="1709275" y="41098"/>
                </a:cubicBezTo>
                <a:cubicBezTo>
                  <a:pt x="1711682" y="35968"/>
                  <a:pt x="1714468" y="31787"/>
                  <a:pt x="1717635" y="28557"/>
                </a:cubicBezTo>
                <a:lnTo>
                  <a:pt x="1729795" y="7277"/>
                </a:lnTo>
                <a:cubicBezTo>
                  <a:pt x="1733089" y="4174"/>
                  <a:pt x="1737142" y="2020"/>
                  <a:pt x="1741955" y="817"/>
                </a:cubicBezTo>
                <a:close/>
              </a:path>
            </a:pathLst>
          </a:custGeom>
          <a:solidFill>
            <a:schemeClr val="accent6">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Box 26"/>
          <p:cNvSpPr txBox="1"/>
          <p:nvPr/>
        </p:nvSpPr>
        <p:spPr>
          <a:xfrm>
            <a:off x="4110998" y="892116"/>
            <a:ext cx="4091708" cy="861774"/>
          </a:xfrm>
          <a:prstGeom prst="rect">
            <a:avLst/>
          </a:prstGeom>
          <a:noFill/>
        </p:spPr>
        <p:txBody>
          <a:bodyPr wrap="square" rtlCol="0">
            <a:spAutoFit/>
          </a:bodyPr>
          <a:lstStyle/>
          <a:p>
            <a:r>
              <a:rPr lang="en-US" sz="5000" dirty="0" err="1">
                <a:solidFill>
                  <a:srgbClr val="0070C0"/>
                </a:solidFill>
                <a:latin typeface="UTM Androgyne" panose="02040603050506020204" pitchFamily="18" charset="0"/>
              </a:rPr>
              <a:t>Đề</a:t>
            </a:r>
            <a:r>
              <a:rPr lang="en-US" sz="5000" dirty="0">
                <a:solidFill>
                  <a:srgbClr val="0070C0"/>
                </a:solidFill>
                <a:latin typeface="UTM Androgyne" panose="02040603050506020204" pitchFamily="18" charset="0"/>
              </a:rPr>
              <a:t> </a:t>
            </a:r>
            <a:r>
              <a:rPr lang="en-US" sz="5000" dirty="0" err="1">
                <a:solidFill>
                  <a:srgbClr val="0070C0"/>
                </a:solidFill>
                <a:latin typeface="UTM Androgyne" panose="02040603050506020204" pitchFamily="18" charset="0"/>
              </a:rPr>
              <a:t>bài</a:t>
            </a:r>
            <a:r>
              <a:rPr lang="en-US" sz="5000" dirty="0">
                <a:solidFill>
                  <a:srgbClr val="0070C0"/>
                </a:solidFill>
                <a:latin typeface="UTM Androgyne" panose="02040603050506020204" pitchFamily="18" charset="0"/>
              </a:rPr>
              <a:t> </a:t>
            </a:r>
            <a:r>
              <a:rPr lang="en-US" sz="5000" dirty="0" err="1">
                <a:solidFill>
                  <a:srgbClr val="0070C0"/>
                </a:solidFill>
                <a:latin typeface="UTM Androgyne" panose="02040603050506020204" pitchFamily="18" charset="0"/>
              </a:rPr>
              <a:t>gợi</a:t>
            </a:r>
            <a:r>
              <a:rPr lang="en-US" sz="5000" dirty="0">
                <a:solidFill>
                  <a:srgbClr val="0070C0"/>
                </a:solidFill>
                <a:latin typeface="UTM Androgyne" panose="02040603050506020204" pitchFamily="18" charset="0"/>
              </a:rPr>
              <a:t> ý:</a:t>
            </a:r>
          </a:p>
        </p:txBody>
      </p:sp>
      <p:pic>
        <p:nvPicPr>
          <p:cNvPr id="30" name="图片 15">
            <a:extLst>
              <a:ext uri="{FF2B5EF4-FFF2-40B4-BE49-F238E27FC236}">
                <a16:creationId xmlns:a16="http://schemas.microsoft.com/office/drawing/2014/main" id="{B0F1163F-DAB3-4B70-A229-E8E957809B6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56643" y="2205700"/>
            <a:ext cx="925887" cy="906884"/>
          </a:xfrm>
          <a:prstGeom prst="rect">
            <a:avLst/>
          </a:prstGeom>
        </p:spPr>
      </p:pic>
      <p:pic>
        <p:nvPicPr>
          <p:cNvPr id="31" name="图片 16">
            <a:extLst>
              <a:ext uri="{FF2B5EF4-FFF2-40B4-BE49-F238E27FC236}">
                <a16:creationId xmlns:a16="http://schemas.microsoft.com/office/drawing/2014/main" id="{FE6ED174-CD60-4F14-AF97-95317ABFEC7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730017" y="2997513"/>
            <a:ext cx="1000964" cy="946525"/>
          </a:xfrm>
          <a:prstGeom prst="rect">
            <a:avLst/>
          </a:prstGeom>
        </p:spPr>
      </p:pic>
      <p:pic>
        <p:nvPicPr>
          <p:cNvPr id="32" name="图片 18">
            <a:extLst>
              <a:ext uri="{FF2B5EF4-FFF2-40B4-BE49-F238E27FC236}">
                <a16:creationId xmlns:a16="http://schemas.microsoft.com/office/drawing/2014/main" id="{B6F31830-5936-4067-9210-5E717053AD4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85862" y="3866522"/>
            <a:ext cx="1020897" cy="876924"/>
          </a:xfrm>
          <a:prstGeom prst="rect">
            <a:avLst/>
          </a:prstGeom>
        </p:spPr>
      </p:pic>
      <p:pic>
        <p:nvPicPr>
          <p:cNvPr id="33" name="图片 19">
            <a:extLst>
              <a:ext uri="{FF2B5EF4-FFF2-40B4-BE49-F238E27FC236}">
                <a16:creationId xmlns:a16="http://schemas.microsoft.com/office/drawing/2014/main" id="{4BF0FBB1-AAA2-48C3-9D57-E5B8A4EC59B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619157" y="4806707"/>
            <a:ext cx="977153" cy="865845"/>
          </a:xfrm>
          <a:prstGeom prst="rect">
            <a:avLst/>
          </a:prstGeom>
        </p:spPr>
      </p:pic>
      <p:sp>
        <p:nvSpPr>
          <p:cNvPr id="3" name="TextBox 2"/>
          <p:cNvSpPr txBox="1"/>
          <p:nvPr/>
        </p:nvSpPr>
        <p:spPr>
          <a:xfrm>
            <a:off x="6073239" y="2421747"/>
            <a:ext cx="5584795" cy="584775"/>
          </a:xfrm>
          <a:prstGeom prst="rect">
            <a:avLst/>
          </a:prstGeom>
          <a:noFill/>
        </p:spPr>
        <p:txBody>
          <a:bodyPr wrap="square" rtlCol="0">
            <a:spAutoFit/>
          </a:bodyPr>
          <a:lstStyle/>
          <a:p>
            <a:r>
              <a:rPr lang="en-US" sz="3200" b="1">
                <a:latin typeface="UTM Aptima" panose="02040603050506020204" pitchFamily="18" charset="0"/>
                <a:cs typeface="Arial" pitchFamily="34" charset="0"/>
              </a:rPr>
              <a:t>Tả chiếc cặp sách của em</a:t>
            </a:r>
            <a:endParaRPr lang="vi-VN" sz="3200" b="1">
              <a:cs typeface="Arial" pitchFamily="34" charset="0"/>
            </a:endParaRPr>
          </a:p>
        </p:txBody>
      </p:sp>
      <p:sp>
        <p:nvSpPr>
          <p:cNvPr id="35" name="TextBox 34"/>
          <p:cNvSpPr txBox="1"/>
          <p:nvPr/>
        </p:nvSpPr>
        <p:spPr>
          <a:xfrm>
            <a:off x="5807055" y="3196603"/>
            <a:ext cx="5544535" cy="584775"/>
          </a:xfrm>
          <a:prstGeom prst="rect">
            <a:avLst/>
          </a:prstGeom>
          <a:noFill/>
        </p:spPr>
        <p:txBody>
          <a:bodyPr wrap="square" rtlCol="0">
            <a:spAutoFit/>
          </a:bodyPr>
          <a:lstStyle/>
          <a:p>
            <a:r>
              <a:rPr lang="en-US" sz="3200" b="1">
                <a:latin typeface="UTM Aptima" panose="02040603050506020204" pitchFamily="18" charset="0"/>
                <a:cs typeface="Arial" pitchFamily="34" charset="0"/>
              </a:rPr>
              <a:t>Tả cái thước kẻ của em</a:t>
            </a:r>
            <a:endParaRPr lang="vi-VN" sz="3200" b="1">
              <a:cs typeface="Arial" pitchFamily="34" charset="0"/>
            </a:endParaRPr>
          </a:p>
        </p:txBody>
      </p:sp>
      <p:sp>
        <p:nvSpPr>
          <p:cNvPr id="36" name="TextBox 35"/>
          <p:cNvSpPr txBox="1"/>
          <p:nvPr/>
        </p:nvSpPr>
        <p:spPr>
          <a:xfrm>
            <a:off x="5106759" y="4057954"/>
            <a:ext cx="5584795" cy="584775"/>
          </a:xfrm>
          <a:prstGeom prst="rect">
            <a:avLst/>
          </a:prstGeom>
          <a:noFill/>
        </p:spPr>
        <p:txBody>
          <a:bodyPr wrap="square" rtlCol="0">
            <a:spAutoFit/>
          </a:bodyPr>
          <a:lstStyle/>
          <a:p>
            <a:r>
              <a:rPr lang="en-US" sz="3200" b="1">
                <a:latin typeface="UTM Aptima" panose="02040603050506020204" pitchFamily="18" charset="0"/>
                <a:cs typeface="Arial" pitchFamily="34" charset="0"/>
              </a:rPr>
              <a:t>Tả cây bút chì của em</a:t>
            </a:r>
            <a:endParaRPr lang="vi-VN" sz="3200" b="1">
              <a:cs typeface="Arial" pitchFamily="34" charset="0"/>
            </a:endParaRPr>
          </a:p>
        </p:txBody>
      </p:sp>
      <p:sp>
        <p:nvSpPr>
          <p:cNvPr id="37" name="TextBox 36"/>
          <p:cNvSpPr txBox="1"/>
          <p:nvPr/>
        </p:nvSpPr>
        <p:spPr>
          <a:xfrm>
            <a:off x="4653181" y="4892768"/>
            <a:ext cx="5584795" cy="1077218"/>
          </a:xfrm>
          <a:prstGeom prst="rect">
            <a:avLst/>
          </a:prstGeom>
          <a:noFill/>
        </p:spPr>
        <p:txBody>
          <a:bodyPr wrap="square" rtlCol="0">
            <a:spAutoFit/>
          </a:bodyPr>
          <a:lstStyle/>
          <a:p>
            <a:r>
              <a:rPr lang="en-US" sz="3200" b="1">
                <a:latin typeface="UTM Aptima" panose="02040603050506020204" pitchFamily="18" charset="0"/>
                <a:cs typeface="Arial" pitchFamily="34" charset="0"/>
              </a:rPr>
              <a:t>Tả cái bàn học ở lớp hoặc ở nhà của em</a:t>
            </a:r>
            <a:endParaRPr lang="vi-VN" sz="3200" b="1">
              <a:cs typeface="Arial" pitchFamily="34" charset="0"/>
            </a:endParaRPr>
          </a:p>
        </p:txBody>
      </p:sp>
    </p:spTree>
    <p:extLst>
      <p:ext uri="{BB962C8B-B14F-4D97-AF65-F5344CB8AC3E}">
        <p14:creationId xmlns:p14="http://schemas.microsoft.com/office/powerpoint/2010/main" val="439469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2"/>
                                        </p:tgtEl>
                                      </p:cBhvr>
                                    </p:animEffect>
                                    <p:animScale>
                                      <p:cBhvr>
                                        <p:cTn id="25" dur="250" autoRev="1" fill="hold"/>
                                        <p:tgtEl>
                                          <p:spTgt spid="12"/>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250"/>
                                        <p:tgtEl>
                                          <p:spTgt spid="22"/>
                                        </p:tgtEl>
                                      </p:cBhvr>
                                    </p:animEffect>
                                  </p:childTnLst>
                                </p:cTn>
                              </p:par>
                            </p:childTnLst>
                          </p:cTn>
                        </p:par>
                        <p:par>
                          <p:cTn id="37" fill="hold">
                            <p:stCondLst>
                              <p:cond delay="1250"/>
                            </p:stCondLst>
                            <p:childTnLst>
                              <p:par>
                                <p:cTn id="38" presetID="22" presetClass="entr" presetSubtype="8"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250"/>
                                        <p:tgtEl>
                                          <p:spTgt spid="23"/>
                                        </p:tgtEl>
                                      </p:cBhvr>
                                    </p:animEffect>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250"/>
                                        <p:tgtEl>
                                          <p:spTgt spid="24"/>
                                        </p:tgtEl>
                                      </p:cBhvr>
                                    </p:animEffect>
                                  </p:childTnLst>
                                </p:cTn>
                              </p:par>
                            </p:childTnLst>
                          </p:cTn>
                        </p:par>
                        <p:par>
                          <p:cTn id="45" fill="hold">
                            <p:stCondLst>
                              <p:cond delay="1750"/>
                            </p:stCondLst>
                            <p:childTnLst>
                              <p:par>
                                <p:cTn id="46" presetID="22" presetClass="entr" presetSubtype="8"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250"/>
                                        <p:tgtEl>
                                          <p:spTgt spid="25"/>
                                        </p:tgtEl>
                                      </p:cBhvr>
                                    </p:animEffect>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250"/>
                                        <p:tgtEl>
                                          <p:spTgt spid="2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500" fill="hold"/>
                                        <p:tgtEl>
                                          <p:spTgt spid="30"/>
                                        </p:tgtEl>
                                        <p:attrNameLst>
                                          <p:attrName>ppt_x</p:attrName>
                                        </p:attrNameLst>
                                      </p:cBhvr>
                                      <p:tavLst>
                                        <p:tav tm="0">
                                          <p:val>
                                            <p:strVal val="0-#ppt_w/2"/>
                                          </p:val>
                                        </p:tav>
                                        <p:tav tm="100000">
                                          <p:val>
                                            <p:strVal val="#ppt_x"/>
                                          </p:val>
                                        </p:tav>
                                      </p:tavLst>
                                    </p:anim>
                                    <p:anim calcmode="lin" valueType="num">
                                      <p:cBhvr additive="base">
                                        <p:cTn id="67"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left)">
                                      <p:cBhvr>
                                        <p:cTn id="72" dur="500"/>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0-#ppt_w/2"/>
                                          </p:val>
                                        </p:tav>
                                        <p:tav tm="100000">
                                          <p:val>
                                            <p:strVal val="#ppt_x"/>
                                          </p:val>
                                        </p:tav>
                                      </p:tavLst>
                                    </p:anim>
                                    <p:anim calcmode="lin" valueType="num">
                                      <p:cBhvr additive="base">
                                        <p:cTn id="7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ipe(left)">
                                      <p:cBhvr>
                                        <p:cTn id="83" dur="500"/>
                                        <p:tgtEl>
                                          <p:spTgt spid="35"/>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nodeType="click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additive="base">
                                        <p:cTn id="88" dur="500" fill="hold"/>
                                        <p:tgtEl>
                                          <p:spTgt spid="32"/>
                                        </p:tgtEl>
                                        <p:attrNameLst>
                                          <p:attrName>ppt_x</p:attrName>
                                        </p:attrNameLst>
                                      </p:cBhvr>
                                      <p:tavLst>
                                        <p:tav tm="0">
                                          <p:val>
                                            <p:strVal val="0-#ppt_w/2"/>
                                          </p:val>
                                        </p:tav>
                                        <p:tav tm="100000">
                                          <p:val>
                                            <p:strVal val="#ppt_x"/>
                                          </p:val>
                                        </p:tav>
                                      </p:tavLst>
                                    </p:anim>
                                    <p:anim calcmode="lin" valueType="num">
                                      <p:cBhvr additive="base">
                                        <p:cTn id="89"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wipe(left)">
                                      <p:cBhvr>
                                        <p:cTn id="94" dur="500"/>
                                        <p:tgtEl>
                                          <p:spTgt spid="36"/>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12" fill="hold" nodeType="clickEffect">
                                  <p:stCondLst>
                                    <p:cond delay="0"/>
                                  </p:stCondLst>
                                  <p:childTnLst>
                                    <p:set>
                                      <p:cBhvr>
                                        <p:cTn id="98" dur="1" fill="hold">
                                          <p:stCondLst>
                                            <p:cond delay="0"/>
                                          </p:stCondLst>
                                        </p:cTn>
                                        <p:tgtEl>
                                          <p:spTgt spid="33"/>
                                        </p:tgtEl>
                                        <p:attrNameLst>
                                          <p:attrName>style.visibility</p:attrName>
                                        </p:attrNameLst>
                                      </p:cBhvr>
                                      <p:to>
                                        <p:strVal val="visible"/>
                                      </p:to>
                                    </p:set>
                                    <p:anim calcmode="lin" valueType="num">
                                      <p:cBhvr additive="base">
                                        <p:cTn id="99" dur="500" fill="hold"/>
                                        <p:tgtEl>
                                          <p:spTgt spid="33"/>
                                        </p:tgtEl>
                                        <p:attrNameLst>
                                          <p:attrName>ppt_x</p:attrName>
                                        </p:attrNameLst>
                                      </p:cBhvr>
                                      <p:tavLst>
                                        <p:tav tm="0">
                                          <p:val>
                                            <p:strVal val="0-#ppt_w/2"/>
                                          </p:val>
                                        </p:tav>
                                        <p:tav tm="100000">
                                          <p:val>
                                            <p:strVal val="#ppt_x"/>
                                          </p:val>
                                        </p:tav>
                                      </p:tavLst>
                                    </p:anim>
                                    <p:anim calcmode="lin" valueType="num">
                                      <p:cBhvr additive="base">
                                        <p:cTn id="10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wipe(left)">
                                      <p:cBhvr>
                                        <p:cTn id="10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p:bldP spid="3" grpId="0"/>
      <p:bldP spid="35"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2">
            <a:extLst>
              <a:ext uri="{FF2B5EF4-FFF2-40B4-BE49-F238E27FC236}">
                <a16:creationId xmlns:a16="http://schemas.microsoft.com/office/drawing/2014/main" id="{38A5E686-151F-4905-8C0D-DEAC878FF8B7}"/>
              </a:ext>
            </a:extLst>
          </p:cNvPr>
          <p:cNvSpPr/>
          <p:nvPr/>
        </p:nvSpPr>
        <p:spPr>
          <a:xfrm>
            <a:off x="379113" y="297447"/>
            <a:ext cx="11602680" cy="638360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grpSp>
        <p:nvGrpSpPr>
          <p:cNvPr id="12" name="Group 8"/>
          <p:cNvGrpSpPr/>
          <p:nvPr/>
        </p:nvGrpSpPr>
        <p:grpSpPr>
          <a:xfrm>
            <a:off x="3149097" y="131992"/>
            <a:ext cx="5726135" cy="1268483"/>
            <a:chOff x="0" y="-1270"/>
            <a:chExt cx="1760937" cy="1348039"/>
          </a:xfrm>
        </p:grpSpPr>
        <p:sp>
          <p:nvSpPr>
            <p:cNvPr id="13" name="Freeform 9"/>
            <p:cNvSpPr/>
            <p:nvPr/>
          </p:nvSpPr>
          <p:spPr>
            <a:xfrm>
              <a:off x="14604" y="11430"/>
              <a:ext cx="1731727" cy="1322639"/>
            </a:xfrm>
            <a:custGeom>
              <a:avLst/>
              <a:gdLst/>
              <a:ahLst/>
              <a:cxnLst/>
              <a:rect l="l" t="t" r="r" b="b"/>
              <a:pathLst>
                <a:path w="1731727" h="1322639">
                  <a:moveTo>
                    <a:pt x="1270" y="0"/>
                  </a:moveTo>
                  <a:lnTo>
                    <a:pt x="1731727" y="15240"/>
                  </a:lnTo>
                  <a:lnTo>
                    <a:pt x="1699977" y="1322639"/>
                  </a:lnTo>
                  <a:lnTo>
                    <a:pt x="623433" y="1322639"/>
                  </a:lnTo>
                  <a:lnTo>
                    <a:pt x="0" y="1295969"/>
                  </a:lnTo>
                  <a:lnTo>
                    <a:pt x="11430" y="436028"/>
                  </a:lnTo>
                  <a:close/>
                </a:path>
              </a:pathLst>
            </a:custGeom>
            <a:solidFill>
              <a:srgbClr val="A4EBE1"/>
            </a:solidFill>
          </p:spPr>
        </p:sp>
        <p:sp>
          <p:nvSpPr>
            <p:cNvPr id="14" name="Freeform 10"/>
            <p:cNvSpPr/>
            <p:nvPr/>
          </p:nvSpPr>
          <p:spPr>
            <a:xfrm>
              <a:off x="0" y="-1270"/>
              <a:ext cx="1760937" cy="1348039"/>
            </a:xfrm>
            <a:custGeom>
              <a:avLst/>
              <a:gdLst/>
              <a:ahLst/>
              <a:cxnLst/>
              <a:rect l="l" t="t" r="r" b="b"/>
              <a:pathLst>
                <a:path w="1760937" h="1348039">
                  <a:moveTo>
                    <a:pt x="1726647" y="1322639"/>
                  </a:moveTo>
                  <a:cubicBezTo>
                    <a:pt x="1724107" y="1326449"/>
                    <a:pt x="1720297" y="1331529"/>
                    <a:pt x="1716487" y="1335339"/>
                  </a:cubicBezTo>
                  <a:cubicBezTo>
                    <a:pt x="1712677" y="1337879"/>
                    <a:pt x="1707597" y="1340419"/>
                    <a:pt x="1703787" y="1340419"/>
                  </a:cubicBezTo>
                  <a:cubicBezTo>
                    <a:pt x="1632402" y="1339149"/>
                    <a:pt x="1561229" y="1345499"/>
                    <a:pt x="1488739" y="1348039"/>
                  </a:cubicBezTo>
                  <a:cubicBezTo>
                    <a:pt x="1466333" y="1348039"/>
                    <a:pt x="1442609" y="1346769"/>
                    <a:pt x="1420203" y="1346769"/>
                  </a:cubicBezTo>
                  <a:cubicBezTo>
                    <a:pt x="1370119" y="1345499"/>
                    <a:pt x="1320034" y="1344229"/>
                    <a:pt x="1269950" y="1344229"/>
                  </a:cubicBezTo>
                  <a:lnTo>
                    <a:pt x="1106517" y="1344229"/>
                  </a:lnTo>
                  <a:cubicBezTo>
                    <a:pt x="1069613" y="1344229"/>
                    <a:pt x="1034027" y="1342959"/>
                    <a:pt x="997123" y="1342959"/>
                  </a:cubicBezTo>
                  <a:cubicBezTo>
                    <a:pt x="965491" y="1342959"/>
                    <a:pt x="932541" y="1342959"/>
                    <a:pt x="900908" y="1344229"/>
                  </a:cubicBezTo>
                  <a:lnTo>
                    <a:pt x="881138" y="1344229"/>
                  </a:lnTo>
                  <a:cubicBezTo>
                    <a:pt x="835008" y="1342959"/>
                    <a:pt x="320986" y="1341689"/>
                    <a:pt x="274856" y="1339149"/>
                  </a:cubicBezTo>
                  <a:cubicBezTo>
                    <a:pt x="247178" y="1337879"/>
                    <a:pt x="219500" y="1332799"/>
                    <a:pt x="191821" y="1330259"/>
                  </a:cubicBezTo>
                  <a:cubicBezTo>
                    <a:pt x="141737" y="1325179"/>
                    <a:pt x="91653" y="1321369"/>
                    <a:pt x="41910" y="1316289"/>
                  </a:cubicBezTo>
                  <a:cubicBezTo>
                    <a:pt x="33020" y="1315019"/>
                    <a:pt x="24130" y="1312479"/>
                    <a:pt x="16510" y="1308669"/>
                  </a:cubicBezTo>
                  <a:cubicBezTo>
                    <a:pt x="5080" y="1303589"/>
                    <a:pt x="0" y="1292159"/>
                    <a:pt x="1270" y="1278188"/>
                  </a:cubicBezTo>
                  <a:cubicBezTo>
                    <a:pt x="2540" y="1221523"/>
                    <a:pt x="3810" y="1163880"/>
                    <a:pt x="3810" y="1107215"/>
                  </a:cubicBezTo>
                  <a:cubicBezTo>
                    <a:pt x="5080" y="1049573"/>
                    <a:pt x="17780" y="444820"/>
                    <a:pt x="17780" y="387178"/>
                  </a:cubicBezTo>
                  <a:cubicBezTo>
                    <a:pt x="19050" y="331490"/>
                    <a:pt x="20320" y="275801"/>
                    <a:pt x="19050" y="219136"/>
                  </a:cubicBezTo>
                  <a:cubicBezTo>
                    <a:pt x="17780" y="163448"/>
                    <a:pt x="16510" y="108737"/>
                    <a:pt x="6350" y="48260"/>
                  </a:cubicBezTo>
                  <a:cubicBezTo>
                    <a:pt x="5080" y="35560"/>
                    <a:pt x="2540" y="22860"/>
                    <a:pt x="1270" y="10160"/>
                  </a:cubicBezTo>
                  <a:cubicBezTo>
                    <a:pt x="3810" y="8890"/>
                    <a:pt x="5080" y="7620"/>
                    <a:pt x="6350" y="7620"/>
                  </a:cubicBezTo>
                  <a:cubicBezTo>
                    <a:pt x="34290" y="6350"/>
                    <a:pt x="63975" y="5080"/>
                    <a:pt x="92971" y="3810"/>
                  </a:cubicBezTo>
                  <a:cubicBezTo>
                    <a:pt x="133829" y="1270"/>
                    <a:pt x="176005" y="1270"/>
                    <a:pt x="216864" y="1270"/>
                  </a:cubicBezTo>
                  <a:cubicBezTo>
                    <a:pt x="268266" y="2540"/>
                    <a:pt x="787560" y="5080"/>
                    <a:pt x="838962" y="6350"/>
                  </a:cubicBezTo>
                  <a:cubicBezTo>
                    <a:pt x="889047" y="7620"/>
                    <a:pt x="939131" y="7620"/>
                    <a:pt x="989215" y="7620"/>
                  </a:cubicBezTo>
                  <a:cubicBezTo>
                    <a:pt x="1016893" y="7620"/>
                    <a:pt x="1044571" y="7620"/>
                    <a:pt x="1072249" y="8890"/>
                  </a:cubicBezTo>
                  <a:cubicBezTo>
                    <a:pt x="1126288" y="11430"/>
                    <a:pt x="1181644" y="10160"/>
                    <a:pt x="1235682" y="2540"/>
                  </a:cubicBezTo>
                  <a:cubicBezTo>
                    <a:pt x="1258088" y="0"/>
                    <a:pt x="1280494" y="2540"/>
                    <a:pt x="1302900" y="2540"/>
                  </a:cubicBezTo>
                  <a:cubicBezTo>
                    <a:pt x="1352984" y="2540"/>
                    <a:pt x="1403069" y="1270"/>
                    <a:pt x="1453153" y="3810"/>
                  </a:cubicBezTo>
                  <a:cubicBezTo>
                    <a:pt x="1516417" y="6350"/>
                    <a:pt x="1578363" y="13970"/>
                    <a:pt x="1641628" y="17780"/>
                  </a:cubicBezTo>
                  <a:cubicBezTo>
                    <a:pt x="1669306" y="20320"/>
                    <a:pt x="1694897" y="19050"/>
                    <a:pt x="1721567" y="21590"/>
                  </a:cubicBezTo>
                  <a:cubicBezTo>
                    <a:pt x="1730457" y="22860"/>
                    <a:pt x="1739347" y="25400"/>
                    <a:pt x="1748237" y="27940"/>
                  </a:cubicBezTo>
                  <a:cubicBezTo>
                    <a:pt x="1755857" y="30480"/>
                    <a:pt x="1759667" y="36830"/>
                    <a:pt x="1759667" y="46990"/>
                  </a:cubicBezTo>
                  <a:cubicBezTo>
                    <a:pt x="1760937" y="82358"/>
                    <a:pt x="1757127" y="111668"/>
                    <a:pt x="1753317" y="140977"/>
                  </a:cubicBezTo>
                  <a:cubicBezTo>
                    <a:pt x="1749507" y="165402"/>
                    <a:pt x="1748237" y="190804"/>
                    <a:pt x="1746967" y="215228"/>
                  </a:cubicBezTo>
                  <a:cubicBezTo>
                    <a:pt x="1744427" y="256262"/>
                    <a:pt x="1743157" y="297295"/>
                    <a:pt x="1741887" y="338328"/>
                  </a:cubicBezTo>
                  <a:cubicBezTo>
                    <a:pt x="1740617" y="376431"/>
                    <a:pt x="1739347" y="414533"/>
                    <a:pt x="1739347" y="452636"/>
                  </a:cubicBezTo>
                  <a:cubicBezTo>
                    <a:pt x="1739347" y="516140"/>
                    <a:pt x="1727917" y="1125778"/>
                    <a:pt x="1726647" y="1189282"/>
                  </a:cubicBezTo>
                  <a:cubicBezTo>
                    <a:pt x="1729187" y="1230315"/>
                    <a:pt x="1727917" y="1271349"/>
                    <a:pt x="1726647" y="1322639"/>
                  </a:cubicBezTo>
                  <a:close/>
                  <a:moveTo>
                    <a:pt x="17780" y="1292159"/>
                  </a:moveTo>
                  <a:cubicBezTo>
                    <a:pt x="22860" y="1293429"/>
                    <a:pt x="29210" y="1295969"/>
                    <a:pt x="36830" y="1295969"/>
                  </a:cubicBezTo>
                  <a:cubicBezTo>
                    <a:pt x="90335" y="1301049"/>
                    <a:pt x="144373" y="1306129"/>
                    <a:pt x="197093" y="1309939"/>
                  </a:cubicBezTo>
                  <a:cubicBezTo>
                    <a:pt x="222136" y="1312479"/>
                    <a:pt x="247178" y="1316289"/>
                    <a:pt x="273538" y="1317559"/>
                  </a:cubicBezTo>
                  <a:cubicBezTo>
                    <a:pt x="290672" y="1318829"/>
                    <a:pt x="775698" y="1315019"/>
                    <a:pt x="791514" y="1316289"/>
                  </a:cubicBezTo>
                  <a:cubicBezTo>
                    <a:pt x="819192" y="1317559"/>
                    <a:pt x="846870" y="1320099"/>
                    <a:pt x="874548" y="1321369"/>
                  </a:cubicBezTo>
                  <a:cubicBezTo>
                    <a:pt x="887728" y="1322639"/>
                    <a:pt x="899591" y="1322639"/>
                    <a:pt x="912771" y="1322639"/>
                  </a:cubicBezTo>
                  <a:cubicBezTo>
                    <a:pt x="972081" y="1322639"/>
                    <a:pt x="1030073" y="1321369"/>
                    <a:pt x="1089383" y="1322639"/>
                  </a:cubicBezTo>
                  <a:cubicBezTo>
                    <a:pt x="1111789" y="1322639"/>
                    <a:pt x="1135514" y="1325179"/>
                    <a:pt x="1157920" y="1325179"/>
                  </a:cubicBezTo>
                  <a:cubicBezTo>
                    <a:pt x="1192188" y="1325179"/>
                    <a:pt x="1225138" y="1321369"/>
                    <a:pt x="1259406" y="1321369"/>
                  </a:cubicBezTo>
                  <a:cubicBezTo>
                    <a:pt x="1300264" y="1321369"/>
                    <a:pt x="1339804" y="1322639"/>
                    <a:pt x="1380663" y="1322639"/>
                  </a:cubicBezTo>
                  <a:cubicBezTo>
                    <a:pt x="1434701" y="1322639"/>
                    <a:pt x="1490057" y="1322639"/>
                    <a:pt x="1544095" y="1321369"/>
                  </a:cubicBezTo>
                  <a:cubicBezTo>
                    <a:pt x="1592861" y="1320099"/>
                    <a:pt x="1640310" y="1317559"/>
                    <a:pt x="1688547" y="1315019"/>
                  </a:cubicBezTo>
                  <a:cubicBezTo>
                    <a:pt x="1693627" y="1315019"/>
                    <a:pt x="1698707" y="1312479"/>
                    <a:pt x="1705057" y="1311209"/>
                  </a:cubicBezTo>
                  <a:cubicBezTo>
                    <a:pt x="1705057" y="1298509"/>
                    <a:pt x="1706327" y="1285809"/>
                    <a:pt x="1706327" y="1275257"/>
                  </a:cubicBezTo>
                  <a:lnTo>
                    <a:pt x="1706327" y="1244970"/>
                  </a:lnTo>
                  <a:cubicBezTo>
                    <a:pt x="1707597" y="1195144"/>
                    <a:pt x="1710137" y="1144341"/>
                    <a:pt x="1708867" y="1094514"/>
                  </a:cubicBezTo>
                  <a:cubicBezTo>
                    <a:pt x="1707597" y="1024172"/>
                    <a:pt x="1720297" y="408671"/>
                    <a:pt x="1724107" y="338328"/>
                  </a:cubicBezTo>
                  <a:cubicBezTo>
                    <a:pt x="1726647" y="297295"/>
                    <a:pt x="1729187" y="256262"/>
                    <a:pt x="1729187" y="215228"/>
                  </a:cubicBezTo>
                  <a:cubicBezTo>
                    <a:pt x="1729187" y="181034"/>
                    <a:pt x="1730457" y="147816"/>
                    <a:pt x="1738077" y="114599"/>
                  </a:cubicBezTo>
                  <a:cubicBezTo>
                    <a:pt x="1741887" y="95059"/>
                    <a:pt x="1744427" y="75519"/>
                    <a:pt x="1739347" y="49530"/>
                  </a:cubicBezTo>
                  <a:cubicBezTo>
                    <a:pt x="1731727" y="49530"/>
                    <a:pt x="1725377" y="48260"/>
                    <a:pt x="1717757" y="48260"/>
                  </a:cubicBezTo>
                  <a:cubicBezTo>
                    <a:pt x="1684737" y="45720"/>
                    <a:pt x="1650854" y="45720"/>
                    <a:pt x="1615268" y="40640"/>
                  </a:cubicBezTo>
                  <a:cubicBezTo>
                    <a:pt x="1549367" y="33020"/>
                    <a:pt x="1482149" y="27940"/>
                    <a:pt x="1416249" y="27940"/>
                  </a:cubicBezTo>
                  <a:cubicBezTo>
                    <a:pt x="1370119" y="27940"/>
                    <a:pt x="1322670" y="31750"/>
                    <a:pt x="1276540" y="24130"/>
                  </a:cubicBezTo>
                  <a:lnTo>
                    <a:pt x="1263360" y="24130"/>
                  </a:lnTo>
                  <a:cubicBezTo>
                    <a:pt x="1225138" y="27940"/>
                    <a:pt x="1184280" y="33020"/>
                    <a:pt x="1144740" y="34290"/>
                  </a:cubicBezTo>
                  <a:cubicBezTo>
                    <a:pt x="1101245" y="35560"/>
                    <a:pt x="1059069" y="31750"/>
                    <a:pt x="1015575" y="30480"/>
                  </a:cubicBezTo>
                  <a:cubicBezTo>
                    <a:pt x="974717" y="29210"/>
                    <a:pt x="933859" y="27940"/>
                    <a:pt x="894318" y="27940"/>
                  </a:cubicBezTo>
                  <a:cubicBezTo>
                    <a:pt x="879820" y="27940"/>
                    <a:pt x="866640" y="29210"/>
                    <a:pt x="852142" y="27940"/>
                  </a:cubicBezTo>
                  <a:cubicBezTo>
                    <a:pt x="802058" y="26670"/>
                    <a:pt x="284082" y="24130"/>
                    <a:pt x="232680" y="24130"/>
                  </a:cubicBezTo>
                  <a:cubicBezTo>
                    <a:pt x="187867" y="22860"/>
                    <a:pt x="143055" y="24130"/>
                    <a:pt x="98243" y="24130"/>
                  </a:cubicBezTo>
                  <a:cubicBezTo>
                    <a:pt x="74519" y="24130"/>
                    <a:pt x="45720" y="24130"/>
                    <a:pt x="21590" y="25400"/>
                  </a:cubicBezTo>
                  <a:cubicBezTo>
                    <a:pt x="20320" y="25400"/>
                    <a:pt x="21590" y="36830"/>
                    <a:pt x="22860" y="41910"/>
                  </a:cubicBezTo>
                  <a:cubicBezTo>
                    <a:pt x="26670" y="79427"/>
                    <a:pt x="31750" y="110691"/>
                    <a:pt x="34290" y="140977"/>
                  </a:cubicBezTo>
                  <a:cubicBezTo>
                    <a:pt x="36830" y="195689"/>
                    <a:pt x="38100" y="250400"/>
                    <a:pt x="38100" y="305111"/>
                  </a:cubicBezTo>
                  <a:cubicBezTo>
                    <a:pt x="38100" y="340282"/>
                    <a:pt x="36830" y="374477"/>
                    <a:pt x="35560" y="409648"/>
                  </a:cubicBezTo>
                  <a:cubicBezTo>
                    <a:pt x="34290" y="443843"/>
                    <a:pt x="22860" y="1023195"/>
                    <a:pt x="21590" y="1056412"/>
                  </a:cubicBezTo>
                  <a:lnTo>
                    <a:pt x="21590" y="1120893"/>
                  </a:lnTo>
                  <a:cubicBezTo>
                    <a:pt x="21590" y="1169742"/>
                    <a:pt x="20320" y="1219568"/>
                    <a:pt x="20320" y="1268418"/>
                  </a:cubicBezTo>
                  <a:cubicBezTo>
                    <a:pt x="20320" y="1275257"/>
                    <a:pt x="19050" y="1281118"/>
                    <a:pt x="17780" y="1292159"/>
                  </a:cubicBezTo>
                  <a:close/>
                </a:path>
              </a:pathLst>
            </a:custGeom>
            <a:solidFill>
              <a:srgbClr val="2F2325"/>
            </a:solidFill>
          </p:spPr>
        </p:sp>
      </p:grpSp>
      <p:pic>
        <p:nvPicPr>
          <p:cNvPr id="20" name="图片 19">
            <a:extLst>
              <a:ext uri="{FF2B5EF4-FFF2-40B4-BE49-F238E27FC236}">
                <a16:creationId xmlns:a16="http://schemas.microsoft.com/office/drawing/2014/main" id="{57128907-567C-4A95-8C01-D5D978849F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0188" y="1658156"/>
            <a:ext cx="735106" cy="576436"/>
          </a:xfrm>
          <a:prstGeom prst="rect">
            <a:avLst/>
          </a:prstGeom>
        </p:spPr>
      </p:pic>
      <p:pic>
        <p:nvPicPr>
          <p:cNvPr id="22" name="图片 21">
            <a:extLst>
              <a:ext uri="{FF2B5EF4-FFF2-40B4-BE49-F238E27FC236}">
                <a16:creationId xmlns:a16="http://schemas.microsoft.com/office/drawing/2014/main" id="{B2F61C26-8161-45C4-BBDE-3001092B29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1807" y="254682"/>
            <a:ext cx="1098177" cy="861139"/>
          </a:xfrm>
          <a:prstGeom prst="rect">
            <a:avLst/>
          </a:prstGeom>
        </p:spPr>
      </p:pic>
      <p:pic>
        <p:nvPicPr>
          <p:cNvPr id="23" name="图片 22">
            <a:extLst>
              <a:ext uri="{FF2B5EF4-FFF2-40B4-BE49-F238E27FC236}">
                <a16:creationId xmlns:a16="http://schemas.microsoft.com/office/drawing/2014/main" id="{AD70603B-DF64-45BF-82B3-D531D3211A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23186" y="131992"/>
            <a:ext cx="4077928" cy="1481993"/>
          </a:xfrm>
          <a:prstGeom prst="rect">
            <a:avLst/>
          </a:prstGeom>
        </p:spPr>
      </p:pic>
      <p:sp>
        <p:nvSpPr>
          <p:cNvPr id="2" name="TextBox 1"/>
          <p:cNvSpPr txBox="1"/>
          <p:nvPr/>
        </p:nvSpPr>
        <p:spPr>
          <a:xfrm>
            <a:off x="1829891" y="200146"/>
            <a:ext cx="7959991" cy="1200329"/>
          </a:xfrm>
          <a:prstGeom prst="rect">
            <a:avLst/>
          </a:prstGeom>
          <a:noFill/>
        </p:spPr>
        <p:txBody>
          <a:bodyPr wrap="square" rtlCol="0">
            <a:spAutoFit/>
          </a:bodyPr>
          <a:lstStyle/>
          <a:p>
            <a:pPr algn="ctr"/>
            <a:r>
              <a:rPr lang="en-US" sz="3600" dirty="0">
                <a:solidFill>
                  <a:srgbClr val="FF0000"/>
                </a:solidFill>
                <a:latin typeface="UTM Amerika Sans" panose="02040603050506020204" pitchFamily="18" charset="0"/>
              </a:rPr>
              <a:t>DÀN Ý</a:t>
            </a:r>
            <a:r>
              <a:rPr lang="en-US" sz="3600" dirty="0">
                <a:solidFill>
                  <a:srgbClr val="0070C0"/>
                </a:solidFill>
                <a:latin typeface="UTM Amerika Sans" panose="02040603050506020204" pitchFamily="18" charset="0"/>
              </a:rPr>
              <a:t> </a:t>
            </a:r>
          </a:p>
          <a:p>
            <a:pPr algn="ctr"/>
            <a:r>
              <a:rPr lang="en-US" sz="3600" dirty="0" err="1">
                <a:solidFill>
                  <a:srgbClr val="0070C0"/>
                </a:solidFill>
                <a:latin typeface="UTM Amerika Sans" panose="02040603050506020204" pitchFamily="18" charset="0"/>
              </a:rPr>
              <a:t>Bài</a:t>
            </a:r>
            <a:r>
              <a:rPr lang="en-US" sz="3600" dirty="0">
                <a:solidFill>
                  <a:srgbClr val="0070C0"/>
                </a:solidFill>
                <a:latin typeface="UTM Amerika Sans" panose="02040603050506020204" pitchFamily="18" charset="0"/>
              </a:rPr>
              <a:t> </a:t>
            </a:r>
            <a:r>
              <a:rPr lang="en-US" sz="3600" dirty="0" err="1">
                <a:solidFill>
                  <a:srgbClr val="0070C0"/>
                </a:solidFill>
                <a:latin typeface="UTM Amerika Sans" panose="02040603050506020204" pitchFamily="18" charset="0"/>
              </a:rPr>
              <a:t>văn</a:t>
            </a:r>
            <a:r>
              <a:rPr lang="en-US" sz="3600" dirty="0">
                <a:solidFill>
                  <a:srgbClr val="0070C0"/>
                </a:solidFill>
                <a:latin typeface="UTM Amerika Sans" panose="02040603050506020204" pitchFamily="18" charset="0"/>
              </a:rPr>
              <a:t> </a:t>
            </a:r>
            <a:r>
              <a:rPr lang="en-US" sz="3600" dirty="0" err="1">
                <a:solidFill>
                  <a:srgbClr val="0070C0"/>
                </a:solidFill>
                <a:latin typeface="UTM Amerika Sans" panose="02040603050506020204" pitchFamily="18" charset="0"/>
              </a:rPr>
              <a:t>miêu</a:t>
            </a:r>
            <a:r>
              <a:rPr lang="en-US" sz="3600" dirty="0">
                <a:solidFill>
                  <a:srgbClr val="0070C0"/>
                </a:solidFill>
                <a:latin typeface="UTM Amerika Sans" panose="02040603050506020204" pitchFamily="18" charset="0"/>
              </a:rPr>
              <a:t> </a:t>
            </a:r>
            <a:r>
              <a:rPr lang="en-US" sz="3600" dirty="0" err="1">
                <a:solidFill>
                  <a:srgbClr val="0070C0"/>
                </a:solidFill>
                <a:latin typeface="UTM Amerika Sans" panose="02040603050506020204" pitchFamily="18" charset="0"/>
              </a:rPr>
              <a:t>tả</a:t>
            </a:r>
            <a:r>
              <a:rPr lang="en-US" sz="3600" dirty="0">
                <a:solidFill>
                  <a:srgbClr val="0070C0"/>
                </a:solidFill>
                <a:latin typeface="UTM Amerika Sans" panose="02040603050506020204" pitchFamily="18" charset="0"/>
              </a:rPr>
              <a:t> </a:t>
            </a:r>
            <a:r>
              <a:rPr lang="en-US" sz="3600" dirty="0" err="1">
                <a:solidFill>
                  <a:srgbClr val="0070C0"/>
                </a:solidFill>
                <a:latin typeface="UTM Amerika Sans" panose="02040603050506020204" pitchFamily="18" charset="0"/>
              </a:rPr>
              <a:t>đồ</a:t>
            </a:r>
            <a:r>
              <a:rPr lang="en-US" sz="3600" dirty="0">
                <a:solidFill>
                  <a:srgbClr val="0070C0"/>
                </a:solidFill>
                <a:latin typeface="UTM Amerika Sans" panose="02040603050506020204" pitchFamily="18" charset="0"/>
              </a:rPr>
              <a:t> </a:t>
            </a:r>
            <a:r>
              <a:rPr lang="en-US" sz="3600" dirty="0" err="1">
                <a:solidFill>
                  <a:srgbClr val="0070C0"/>
                </a:solidFill>
                <a:latin typeface="UTM Amerika Sans" panose="02040603050506020204" pitchFamily="18" charset="0"/>
              </a:rPr>
              <a:t>vật</a:t>
            </a:r>
            <a:endParaRPr lang="en-US" sz="3600" dirty="0">
              <a:solidFill>
                <a:srgbClr val="0070C0"/>
              </a:solidFill>
              <a:latin typeface="UTM Amerika Sans" panose="02040603050506020204" pitchFamily="18" charset="0"/>
            </a:endParaRPr>
          </a:p>
        </p:txBody>
      </p:sp>
      <p:sp>
        <p:nvSpPr>
          <p:cNvPr id="4" name="TextBox 3"/>
          <p:cNvSpPr txBox="1"/>
          <p:nvPr/>
        </p:nvSpPr>
        <p:spPr>
          <a:xfrm>
            <a:off x="1065294" y="1808673"/>
            <a:ext cx="7110247" cy="584775"/>
          </a:xfrm>
          <a:prstGeom prst="rect">
            <a:avLst/>
          </a:prstGeom>
          <a:noFill/>
        </p:spPr>
        <p:txBody>
          <a:bodyPr wrap="square" rtlCol="0">
            <a:spAutoFit/>
          </a:bodyPr>
          <a:lstStyle/>
          <a:p>
            <a:pPr marL="342900" indent="-342900">
              <a:buAutoNum type="arabicPeriod"/>
            </a:pPr>
            <a:r>
              <a:rPr lang="en-US" sz="3200">
                <a:solidFill>
                  <a:srgbClr val="FF0066"/>
                </a:solidFill>
                <a:latin typeface="SVN-Trebuchets" panose="02040603050506020204" pitchFamily="18" charset="0"/>
              </a:rPr>
              <a:t>Mở bài</a:t>
            </a:r>
            <a:r>
              <a:rPr lang="en-US" sz="3200">
                <a:latin typeface="SVN-Trebuchets" panose="02040603050506020204" pitchFamily="18" charset="0"/>
              </a:rPr>
              <a:t>: Giới thiệu đồ vật định tả.</a:t>
            </a:r>
          </a:p>
        </p:txBody>
      </p:sp>
      <p:sp>
        <p:nvSpPr>
          <p:cNvPr id="17" name="TextBox 16"/>
          <p:cNvSpPr txBox="1"/>
          <p:nvPr/>
        </p:nvSpPr>
        <p:spPr>
          <a:xfrm>
            <a:off x="1065293" y="2421783"/>
            <a:ext cx="10648486" cy="2554545"/>
          </a:xfrm>
          <a:prstGeom prst="rect">
            <a:avLst/>
          </a:prstGeom>
          <a:noFill/>
        </p:spPr>
        <p:txBody>
          <a:bodyPr wrap="square" rtlCol="0">
            <a:spAutoFit/>
          </a:bodyPr>
          <a:lstStyle/>
          <a:p>
            <a:r>
              <a:rPr lang="en-US" sz="3200">
                <a:solidFill>
                  <a:srgbClr val="FF0066"/>
                </a:solidFill>
                <a:latin typeface="SVN-Trebuchets" panose="02040603050506020204" pitchFamily="18" charset="0"/>
              </a:rPr>
              <a:t>2. Thân bài:</a:t>
            </a:r>
          </a:p>
          <a:p>
            <a:pPr marL="457200" indent="-457200">
              <a:buFontTx/>
              <a:buChar char="-"/>
            </a:pPr>
            <a:r>
              <a:rPr lang="en-US" sz="3200">
                <a:latin typeface="SVN-Trebuchets" panose="02040603050506020204" pitchFamily="18" charset="0"/>
              </a:rPr>
              <a:t>Tả bao quát toàn bộ đồ vật (hình dáng, kích thước, màu sắc, chất liệu, cấu tạo,…)</a:t>
            </a:r>
          </a:p>
          <a:p>
            <a:pPr marL="457200" indent="-457200">
              <a:buFontTx/>
              <a:buChar char="-"/>
            </a:pPr>
            <a:r>
              <a:rPr lang="en-US" sz="3200">
                <a:latin typeface="SVN-Trebuchets" panose="02040603050506020204" pitchFamily="18" charset="0"/>
              </a:rPr>
              <a:t>Tả những bộ phận có đặc điểm nổi bật (có thể kết hợp thể hiện tình cảm, thái độ của người viết với đồ vật.</a:t>
            </a:r>
            <a:endParaRPr lang="en-US" sz="2800">
              <a:latin typeface="SVN-Trebuchets" panose="02040603050506020204" pitchFamily="18" charset="0"/>
            </a:endParaRPr>
          </a:p>
        </p:txBody>
      </p:sp>
      <p:sp>
        <p:nvSpPr>
          <p:cNvPr id="6" name="TextBox 5"/>
          <p:cNvSpPr txBox="1"/>
          <p:nvPr/>
        </p:nvSpPr>
        <p:spPr>
          <a:xfrm>
            <a:off x="1081059" y="4997637"/>
            <a:ext cx="9008872" cy="584775"/>
          </a:xfrm>
          <a:prstGeom prst="rect">
            <a:avLst/>
          </a:prstGeom>
          <a:noFill/>
        </p:spPr>
        <p:txBody>
          <a:bodyPr wrap="square" rtlCol="0">
            <a:spAutoFit/>
          </a:bodyPr>
          <a:lstStyle/>
          <a:p>
            <a:r>
              <a:rPr lang="en-US" sz="3200">
                <a:solidFill>
                  <a:srgbClr val="FF0066"/>
                </a:solidFill>
                <a:latin typeface="SVN-Trebuchets" panose="02040603050506020204" pitchFamily="18" charset="0"/>
              </a:rPr>
              <a:t>3. Kết bài</a:t>
            </a:r>
            <a:r>
              <a:rPr lang="en-US" sz="3200">
                <a:latin typeface="SVN-Trebuchets" panose="02040603050506020204" pitchFamily="18" charset="0"/>
              </a:rPr>
              <a:t>: Nêu cảm nghĩ đối với đồ vật đã tả.</a:t>
            </a:r>
          </a:p>
        </p:txBody>
      </p:sp>
      <p:pic>
        <p:nvPicPr>
          <p:cNvPr id="15" name="图片 35">
            <a:extLst>
              <a:ext uri="{FF2B5EF4-FFF2-40B4-BE49-F238E27FC236}">
                <a16:creationId xmlns:a16="http://schemas.microsoft.com/office/drawing/2014/main" id="{D21FDD29-661A-4D5A-AF6D-33869E2C3C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143" t="67937"/>
          <a:stretch/>
        </p:blipFill>
        <p:spPr>
          <a:xfrm>
            <a:off x="-217788" y="5405260"/>
            <a:ext cx="2259652" cy="1462980"/>
          </a:xfrm>
          <a:prstGeom prst="rect">
            <a:avLst/>
          </a:prstGeom>
        </p:spPr>
      </p:pic>
    </p:spTree>
    <p:extLst>
      <p:ext uri="{BB962C8B-B14F-4D97-AF65-F5344CB8AC3E}">
        <p14:creationId xmlns:p14="http://schemas.microsoft.com/office/powerpoint/2010/main" val="265750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7"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8898E0C1-627C-4809-9F0B-5743E36EF1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73099" y="-5936"/>
            <a:ext cx="4527176" cy="1645258"/>
          </a:xfrm>
          <a:prstGeom prst="rect">
            <a:avLst/>
          </a:prstGeom>
        </p:spPr>
      </p:pic>
      <p:pic>
        <p:nvPicPr>
          <p:cNvPr id="1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2436" y="4021603"/>
            <a:ext cx="4722299" cy="283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662744" y="1511243"/>
            <a:ext cx="8143408" cy="707886"/>
          </a:xfrm>
          <a:prstGeom prst="rect">
            <a:avLst/>
          </a:prstGeom>
          <a:noFill/>
        </p:spPr>
        <p:txBody>
          <a:bodyPr wrap="square" rtlCol="0">
            <a:spAutoFit/>
          </a:bodyPr>
          <a:lstStyle/>
          <a:p>
            <a:pPr marL="342900" indent="-342900">
              <a:buAutoNum type="arabicPeriod"/>
            </a:pPr>
            <a:r>
              <a:rPr lang="en-US" sz="4000" dirty="0" err="1">
                <a:solidFill>
                  <a:srgbClr val="FF0066"/>
                </a:solidFill>
                <a:latin typeface="SVN-Trebuchets" panose="02040603050506020204" pitchFamily="18" charset="0"/>
              </a:rPr>
              <a:t>Mở</a:t>
            </a:r>
            <a:r>
              <a:rPr lang="en-US" sz="4000" dirty="0">
                <a:solidFill>
                  <a:srgbClr val="FF0066"/>
                </a:solidFill>
                <a:latin typeface="SVN-Trebuchets" panose="02040603050506020204" pitchFamily="18" charset="0"/>
              </a:rPr>
              <a:t> </a:t>
            </a:r>
            <a:r>
              <a:rPr lang="en-US" sz="4000" dirty="0" err="1">
                <a:solidFill>
                  <a:srgbClr val="FF0066"/>
                </a:solidFill>
                <a:latin typeface="SVN-Trebuchets" panose="02040603050506020204" pitchFamily="18" charset="0"/>
              </a:rPr>
              <a:t>bài</a:t>
            </a:r>
            <a:r>
              <a:rPr lang="en-US" sz="4000" dirty="0">
                <a:latin typeface="SVN-Trebuchets" panose="02040603050506020204" pitchFamily="18" charset="0"/>
              </a:rPr>
              <a:t>: </a:t>
            </a:r>
            <a:r>
              <a:rPr lang="en-US" sz="4000" dirty="0" err="1">
                <a:latin typeface="SVN-Trebuchets" panose="02040603050506020204" pitchFamily="18" charset="0"/>
              </a:rPr>
              <a:t>Giới</a:t>
            </a:r>
            <a:r>
              <a:rPr lang="en-US" sz="4000" dirty="0">
                <a:latin typeface="SVN-Trebuchets" panose="02040603050506020204" pitchFamily="18" charset="0"/>
              </a:rPr>
              <a:t> </a:t>
            </a:r>
            <a:r>
              <a:rPr lang="en-US" sz="4000" dirty="0" err="1">
                <a:latin typeface="SVN-Trebuchets" panose="02040603050506020204" pitchFamily="18" charset="0"/>
              </a:rPr>
              <a:t>thiệu</a:t>
            </a:r>
            <a:r>
              <a:rPr lang="en-US" sz="4000" dirty="0">
                <a:latin typeface="SVN-Trebuchets" panose="02040603050506020204" pitchFamily="18" charset="0"/>
              </a:rPr>
              <a:t> </a:t>
            </a:r>
            <a:r>
              <a:rPr lang="en-US" sz="4000" dirty="0" err="1">
                <a:latin typeface="SVN-Trebuchets" panose="02040603050506020204" pitchFamily="18" charset="0"/>
              </a:rPr>
              <a:t>đồ</a:t>
            </a:r>
            <a:r>
              <a:rPr lang="en-US" sz="4000" dirty="0">
                <a:latin typeface="SVN-Trebuchets" panose="02040603050506020204" pitchFamily="18" charset="0"/>
              </a:rPr>
              <a:t> </a:t>
            </a:r>
            <a:r>
              <a:rPr lang="en-US" sz="4000" dirty="0" err="1">
                <a:latin typeface="SVN-Trebuchets" panose="02040603050506020204" pitchFamily="18" charset="0"/>
              </a:rPr>
              <a:t>vật</a:t>
            </a:r>
            <a:r>
              <a:rPr lang="en-US" sz="4000" dirty="0">
                <a:latin typeface="SVN-Trebuchets" panose="02040603050506020204" pitchFamily="18" charset="0"/>
              </a:rPr>
              <a:t> </a:t>
            </a:r>
            <a:r>
              <a:rPr lang="en-US" sz="4000" dirty="0" err="1">
                <a:latin typeface="SVN-Trebuchets" panose="02040603050506020204" pitchFamily="18" charset="0"/>
              </a:rPr>
              <a:t>định</a:t>
            </a:r>
            <a:r>
              <a:rPr lang="en-US" sz="4000" dirty="0">
                <a:latin typeface="SVN-Trebuchets" panose="02040603050506020204" pitchFamily="18" charset="0"/>
              </a:rPr>
              <a:t> </a:t>
            </a:r>
            <a:r>
              <a:rPr lang="en-US" sz="4000" dirty="0" err="1">
                <a:latin typeface="SVN-Trebuchets" panose="02040603050506020204" pitchFamily="18" charset="0"/>
              </a:rPr>
              <a:t>tả</a:t>
            </a:r>
            <a:r>
              <a:rPr lang="en-US" sz="4000" dirty="0">
                <a:latin typeface="SVN-Trebuchets" panose="02040603050506020204" pitchFamily="18" charset="0"/>
              </a:rPr>
              <a:t>.</a:t>
            </a:r>
          </a:p>
        </p:txBody>
      </p:sp>
      <p:sp>
        <p:nvSpPr>
          <p:cNvPr id="25" name="TextBox 24"/>
          <p:cNvSpPr txBox="1"/>
          <p:nvPr/>
        </p:nvSpPr>
        <p:spPr>
          <a:xfrm>
            <a:off x="2416244" y="2372382"/>
            <a:ext cx="7993568" cy="1754326"/>
          </a:xfrm>
          <a:prstGeom prst="rect">
            <a:avLst/>
          </a:prstGeom>
          <a:noFill/>
        </p:spPr>
        <p:txBody>
          <a:bodyPr wrap="square" rtlCol="0">
            <a:spAutoFit/>
          </a:bodyPr>
          <a:lstStyle/>
          <a:p>
            <a:pPr marL="457200" indent="-457200">
              <a:buFontTx/>
              <a:buChar char="-"/>
            </a:pPr>
            <a:r>
              <a:rPr lang="vi-VN" sz="3600" dirty="0">
                <a:solidFill>
                  <a:schemeClr val="accent6">
                    <a:lumMod val="50000"/>
                  </a:schemeClr>
                </a:solidFill>
                <a:cs typeface="Arial" pitchFamily="34" charset="0"/>
              </a:rPr>
              <a:t>Đồ vật em định tả là gì? </a:t>
            </a:r>
            <a:endParaRPr lang="en-US" sz="3600" dirty="0">
              <a:solidFill>
                <a:schemeClr val="accent6">
                  <a:lumMod val="50000"/>
                </a:schemeClr>
              </a:solidFill>
              <a:cs typeface="Arial" pitchFamily="34" charset="0"/>
            </a:endParaRPr>
          </a:p>
          <a:p>
            <a:pPr marL="457200" indent="-457200">
              <a:buFontTx/>
              <a:buChar char="-"/>
            </a:pPr>
            <a:r>
              <a:rPr lang="vi-VN" sz="3600" dirty="0">
                <a:solidFill>
                  <a:schemeClr val="accent6">
                    <a:lumMod val="50000"/>
                  </a:schemeClr>
                </a:solidFill>
                <a:cs typeface="Arial" pitchFamily="34" charset="0"/>
              </a:rPr>
              <a:t>Tại sao em có nó? </a:t>
            </a:r>
            <a:endParaRPr lang="en-US" sz="3600" dirty="0">
              <a:solidFill>
                <a:schemeClr val="accent6">
                  <a:lumMod val="50000"/>
                </a:schemeClr>
              </a:solidFill>
              <a:cs typeface="Arial" pitchFamily="34" charset="0"/>
            </a:endParaRPr>
          </a:p>
          <a:p>
            <a:pPr marL="457200" indent="-457200">
              <a:buFontTx/>
              <a:buChar char="-"/>
            </a:pPr>
            <a:r>
              <a:rPr lang="en-US" sz="3600" dirty="0" err="1">
                <a:solidFill>
                  <a:schemeClr val="accent6">
                    <a:lumMod val="50000"/>
                  </a:schemeClr>
                </a:solidFill>
                <a:cs typeface="Arial" pitchFamily="34" charset="0"/>
              </a:rPr>
              <a:t>Em</a:t>
            </a:r>
            <a:r>
              <a:rPr lang="en-US" sz="3600" dirty="0">
                <a:solidFill>
                  <a:schemeClr val="accent6">
                    <a:lumMod val="50000"/>
                  </a:schemeClr>
                </a:solidFill>
                <a:cs typeface="Arial" pitchFamily="34" charset="0"/>
              </a:rPr>
              <a:t> c</a:t>
            </a:r>
            <a:r>
              <a:rPr lang="vi-VN" sz="3600" dirty="0">
                <a:solidFill>
                  <a:schemeClr val="accent6">
                    <a:lumMod val="50000"/>
                  </a:schemeClr>
                </a:solidFill>
                <a:cs typeface="Arial" pitchFamily="34" charset="0"/>
              </a:rPr>
              <a:t>ó nó vào dịp, thời gian nào?</a:t>
            </a:r>
          </a:p>
        </p:txBody>
      </p:sp>
      <p:pic>
        <p:nvPicPr>
          <p:cNvPr id="11" name="图片 36">
            <a:extLst>
              <a:ext uri="{FF2B5EF4-FFF2-40B4-BE49-F238E27FC236}">
                <a16:creationId xmlns:a16="http://schemas.microsoft.com/office/drawing/2014/main" id="{46E46C25-942E-497F-AEE5-A8504ADC10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809" t="15873" b="50000"/>
          <a:stretch/>
        </p:blipFill>
        <p:spPr>
          <a:xfrm>
            <a:off x="9081856" y="2258721"/>
            <a:ext cx="3110144" cy="3687580"/>
          </a:xfrm>
          <a:prstGeom prst="rect">
            <a:avLst/>
          </a:prstGeom>
        </p:spPr>
      </p:pic>
      <p:pic>
        <p:nvPicPr>
          <p:cNvPr id="13" name="图片 34">
            <a:extLst>
              <a:ext uri="{FF2B5EF4-FFF2-40B4-BE49-F238E27FC236}">
                <a16:creationId xmlns:a16="http://schemas.microsoft.com/office/drawing/2014/main" id="{FBED692D-88D4-43EA-A253-D24D794048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1270" r="82143" b="11535"/>
          <a:stretch/>
        </p:blipFill>
        <p:spPr>
          <a:xfrm>
            <a:off x="0" y="2118409"/>
            <a:ext cx="2086252" cy="3101561"/>
          </a:xfrm>
          <a:prstGeom prst="rect">
            <a:avLst/>
          </a:prstGeom>
        </p:spPr>
      </p:pic>
    </p:spTree>
    <p:extLst>
      <p:ext uri="{BB962C8B-B14F-4D97-AF65-F5344CB8AC3E}">
        <p14:creationId xmlns:p14="http://schemas.microsoft.com/office/powerpoint/2010/main" val="2564250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927638" y="564415"/>
            <a:ext cx="10575035" cy="5580994"/>
          </a:xfrm>
          <a:prstGeom prst="snip2DiagRect">
            <a:avLst/>
          </a:prstGeom>
          <a:solidFill>
            <a:schemeClr val="accent4">
              <a:lumMod val="20000"/>
              <a:lumOff val="80000"/>
            </a:schemeClr>
          </a:solidFill>
          <a:ln w="28575">
            <a:noFill/>
            <a:prstDash val="dashDot"/>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图片 22">
            <a:extLst>
              <a:ext uri="{FF2B5EF4-FFF2-40B4-BE49-F238E27FC236}">
                <a16:creationId xmlns:a16="http://schemas.microsoft.com/office/drawing/2014/main" id="{619BC375-7FC7-41C9-A846-45B533415F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289176"/>
            <a:ext cx="12192000" cy="1568824"/>
          </a:xfrm>
          <a:prstGeom prst="rect">
            <a:avLst/>
          </a:prstGeom>
        </p:spPr>
      </p:pic>
      <p:pic>
        <p:nvPicPr>
          <p:cNvPr id="31" name="图片 30">
            <a:extLst>
              <a:ext uri="{FF2B5EF4-FFF2-40B4-BE49-F238E27FC236}">
                <a16:creationId xmlns:a16="http://schemas.microsoft.com/office/drawing/2014/main" id="{C8DC06AD-2C02-4BC8-B0FA-761F181D29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5067" y="1511243"/>
            <a:ext cx="735106" cy="576436"/>
          </a:xfrm>
          <a:prstGeom prst="rect">
            <a:avLst/>
          </a:prstGeom>
        </p:spPr>
      </p:pic>
      <p:pic>
        <p:nvPicPr>
          <p:cNvPr id="33" name="图片 32">
            <a:extLst>
              <a:ext uri="{FF2B5EF4-FFF2-40B4-BE49-F238E27FC236}">
                <a16:creationId xmlns:a16="http://schemas.microsoft.com/office/drawing/2014/main" id="{4B9598CF-AE15-43C5-8181-D189D2AE69B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74602" y="650104"/>
            <a:ext cx="1098177" cy="861139"/>
          </a:xfrm>
          <a:prstGeom prst="rect">
            <a:avLst/>
          </a:prstGeom>
        </p:spPr>
      </p:pic>
      <p:pic>
        <p:nvPicPr>
          <p:cNvPr id="37" name="图片 36">
            <a:extLst>
              <a:ext uri="{FF2B5EF4-FFF2-40B4-BE49-F238E27FC236}">
                <a16:creationId xmlns:a16="http://schemas.microsoft.com/office/drawing/2014/main" id="{8898E0C1-627C-4809-9F0B-5743E36EF1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73099" y="-5936"/>
            <a:ext cx="4527176" cy="1645258"/>
          </a:xfrm>
          <a:prstGeom prst="rect">
            <a:avLst/>
          </a:prstGeom>
        </p:spPr>
      </p:pic>
      <p:pic>
        <p:nvPicPr>
          <p:cNvPr id="18"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7606" y="4470400"/>
            <a:ext cx="39751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p:cNvSpPr txBox="1"/>
          <p:nvPr/>
        </p:nvSpPr>
        <p:spPr>
          <a:xfrm>
            <a:off x="1785951" y="652099"/>
            <a:ext cx="8143408" cy="707886"/>
          </a:xfrm>
          <a:prstGeom prst="rect">
            <a:avLst/>
          </a:prstGeom>
          <a:noFill/>
        </p:spPr>
        <p:txBody>
          <a:bodyPr wrap="square" rtlCol="0">
            <a:spAutoFit/>
          </a:bodyPr>
          <a:lstStyle/>
          <a:p>
            <a:r>
              <a:rPr lang="en-US" sz="4000" dirty="0">
                <a:solidFill>
                  <a:srgbClr val="FF0066"/>
                </a:solidFill>
                <a:latin typeface="SVN-Trebuchets" panose="02040603050506020204" pitchFamily="18" charset="0"/>
              </a:rPr>
              <a:t>2. </a:t>
            </a:r>
            <a:r>
              <a:rPr lang="en-US" sz="4000" dirty="0" err="1">
                <a:solidFill>
                  <a:srgbClr val="FF0066"/>
                </a:solidFill>
                <a:latin typeface="SVN-Trebuchets" panose="02040603050506020204" pitchFamily="18" charset="0"/>
              </a:rPr>
              <a:t>Thân</a:t>
            </a:r>
            <a:r>
              <a:rPr lang="en-US" sz="4000" dirty="0">
                <a:solidFill>
                  <a:srgbClr val="FF0066"/>
                </a:solidFill>
                <a:latin typeface="SVN-Trebuchets" panose="02040603050506020204" pitchFamily="18" charset="0"/>
              </a:rPr>
              <a:t> </a:t>
            </a:r>
            <a:r>
              <a:rPr lang="en-US" sz="4000" dirty="0" err="1">
                <a:solidFill>
                  <a:srgbClr val="FF0066"/>
                </a:solidFill>
                <a:latin typeface="SVN-Trebuchets" panose="02040603050506020204" pitchFamily="18" charset="0"/>
              </a:rPr>
              <a:t>bài</a:t>
            </a:r>
            <a:r>
              <a:rPr lang="en-US" sz="4000" dirty="0">
                <a:solidFill>
                  <a:srgbClr val="FF0066"/>
                </a:solidFill>
                <a:latin typeface="SVN-Trebuchets" panose="02040603050506020204" pitchFamily="18" charset="0"/>
              </a:rPr>
              <a:t>:</a:t>
            </a:r>
          </a:p>
        </p:txBody>
      </p:sp>
      <p:sp>
        <p:nvSpPr>
          <p:cNvPr id="25" name="TextBox 24"/>
          <p:cNvSpPr txBox="1"/>
          <p:nvPr/>
        </p:nvSpPr>
        <p:spPr>
          <a:xfrm>
            <a:off x="1534653" y="1318858"/>
            <a:ext cx="9361004" cy="3970318"/>
          </a:xfrm>
          <a:prstGeom prst="rect">
            <a:avLst/>
          </a:prstGeom>
          <a:noFill/>
        </p:spPr>
        <p:txBody>
          <a:bodyPr wrap="square" rtlCol="0">
            <a:spAutoFit/>
          </a:bodyPr>
          <a:lstStyle/>
          <a:p>
            <a:pPr marL="342900" indent="-342900">
              <a:buFont typeface="Arial" pitchFamily="34" charset="0"/>
              <a:buChar char="•"/>
              <a:defRPr/>
            </a:pPr>
            <a:r>
              <a:rPr lang="vi-VN" sz="3600" dirty="0">
                <a:solidFill>
                  <a:schemeClr val="accent6">
                    <a:lumMod val="50000"/>
                  </a:schemeClr>
                </a:solidFill>
                <a:cs typeface="Arial" pitchFamily="34" charset="0"/>
              </a:rPr>
              <a:t>Tả bao quát: Hình dáng, kích thước, màu sắc.</a:t>
            </a:r>
          </a:p>
          <a:p>
            <a:pPr marL="342900" indent="-342900">
              <a:buFont typeface="Arial" pitchFamily="34" charset="0"/>
              <a:buChar char="•"/>
              <a:defRPr/>
            </a:pPr>
            <a:r>
              <a:rPr lang="vi-VN" sz="3600" dirty="0">
                <a:solidFill>
                  <a:schemeClr val="accent6">
                    <a:lumMod val="50000"/>
                  </a:schemeClr>
                </a:solidFill>
                <a:cs typeface="Arial" pitchFamily="34" charset="0"/>
              </a:rPr>
              <a:t>Tả chi tiết:</a:t>
            </a:r>
          </a:p>
          <a:p>
            <a:pPr>
              <a:defRPr/>
            </a:pPr>
            <a:r>
              <a:rPr lang="vi-VN" sz="3600" dirty="0">
                <a:solidFill>
                  <a:schemeClr val="accent6">
                    <a:lumMod val="50000"/>
                  </a:schemeClr>
                </a:solidFill>
                <a:cs typeface="Arial" pitchFamily="34" charset="0"/>
              </a:rPr>
              <a:t>	- Tả các bộ phận của đồ vật</a:t>
            </a:r>
          </a:p>
          <a:p>
            <a:pPr>
              <a:defRPr/>
            </a:pPr>
            <a:r>
              <a:rPr lang="vi-VN" sz="3600" dirty="0">
                <a:solidFill>
                  <a:schemeClr val="accent6">
                    <a:lumMod val="50000"/>
                  </a:schemeClr>
                </a:solidFill>
                <a:cs typeface="Arial" pitchFamily="34" charset="0"/>
              </a:rPr>
              <a:t>	- Tả công dụng / cách dùng của đồ vật.</a:t>
            </a:r>
          </a:p>
          <a:p>
            <a:pPr>
              <a:defRPr/>
            </a:pPr>
            <a:r>
              <a:rPr lang="vi-VN" sz="3600" dirty="0">
                <a:solidFill>
                  <a:schemeClr val="accent6">
                    <a:lumMod val="50000"/>
                  </a:schemeClr>
                </a:solidFill>
                <a:cs typeface="Arial" pitchFamily="34" charset="0"/>
              </a:rPr>
              <a:t>	- Hoạt động hoặc kỉ niệm của em đối với đồ vật đó.</a:t>
            </a:r>
          </a:p>
        </p:txBody>
      </p:sp>
    </p:spTree>
    <p:extLst>
      <p:ext uri="{BB962C8B-B14F-4D97-AF65-F5344CB8AC3E}">
        <p14:creationId xmlns:p14="http://schemas.microsoft.com/office/powerpoint/2010/main" val="3382058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411</Words>
  <Application>Microsoft Office PowerPoint</Application>
  <PresentationFormat>Widescreen</PresentationFormat>
  <Paragraphs>66</Paragraphs>
  <Slides>16</Slides>
  <Notes>13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16</vt:i4>
      </vt:variant>
    </vt:vector>
  </HeadingPairs>
  <TitlesOfParts>
    <vt:vector size="32" baseType="lpstr">
      <vt:lpstr>等线</vt:lpstr>
      <vt:lpstr>Arial</vt:lpstr>
      <vt:lpstr>Calibri</vt:lpstr>
      <vt:lpstr>Calibri Light</vt:lpstr>
      <vt:lpstr>Euclid Symbol</vt:lpstr>
      <vt:lpstr>SVN-Androgyne</vt:lpstr>
      <vt:lpstr>SVN-Motion Picture</vt:lpstr>
      <vt:lpstr>SVN-Trebuchets</vt:lpstr>
      <vt:lpstr>UTM Ambrose</vt:lpstr>
      <vt:lpstr>UTM Amerika Sans</vt:lpstr>
      <vt:lpstr>UTM Androgyne</vt:lpstr>
      <vt:lpstr>UTM Aptima</vt:lpstr>
      <vt:lpstr>UTM Showcard</vt:lpstr>
      <vt:lpstr>UTM Wedding K&amp;T</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 Thu</dc:creator>
  <cp:lastModifiedBy>Ha Thu</cp:lastModifiedBy>
  <cp:revision>1</cp:revision>
  <dcterms:created xsi:type="dcterms:W3CDTF">2022-01-19T13:27:35Z</dcterms:created>
  <dcterms:modified xsi:type="dcterms:W3CDTF">2022-01-19T14:54:00Z</dcterms:modified>
</cp:coreProperties>
</file>