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2" r:id="rId6"/>
    <p:sldId id="263" r:id="rId7"/>
    <p:sldId id="264" r:id="rId8"/>
    <p:sldId id="265" r:id="rId9"/>
    <p:sldId id="26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FBEE4-5E8F-4895-BD7C-28EFC41B8F5D}"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8FCD6-B066-47A1-9DEB-9ED3D3E35B76}" type="slidenum">
              <a:rPr lang="en-US" smtClean="0"/>
              <a:t>‹#›</a:t>
            </a:fld>
            <a:endParaRPr lang="en-US"/>
          </a:p>
        </p:txBody>
      </p:sp>
    </p:spTree>
    <p:extLst>
      <p:ext uri="{BB962C8B-B14F-4D97-AF65-F5344CB8AC3E}">
        <p14:creationId xmlns:p14="http://schemas.microsoft.com/office/powerpoint/2010/main" val="51951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60F22F-16E8-4CAA-A477-353D114D8C5F}" type="slidenum">
              <a:rPr lang="zh-CN" altLang="en-US" smtClean="0"/>
              <a:pPr/>
              <a:t>1</a:t>
            </a:fld>
            <a:endParaRPr lang="zh-CN" altLang="en-US"/>
          </a:p>
        </p:txBody>
      </p:sp>
    </p:spTree>
    <p:extLst>
      <p:ext uri="{BB962C8B-B14F-4D97-AF65-F5344CB8AC3E}">
        <p14:creationId xmlns:p14="http://schemas.microsoft.com/office/powerpoint/2010/main" val="205567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01449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40698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72073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373144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17635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74967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41212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27625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61671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65614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60F22F-16E8-4CAA-A477-353D114D8C5F}" type="slidenum">
              <a:rPr lang="zh-CN" altLang="en-US" smtClean="0"/>
              <a:pPr/>
              <a:t>4</a:t>
            </a:fld>
            <a:endParaRPr lang="zh-CN" altLang="en-US"/>
          </a:p>
        </p:txBody>
      </p:sp>
    </p:spTree>
    <p:extLst>
      <p:ext uri="{BB962C8B-B14F-4D97-AF65-F5344CB8AC3E}">
        <p14:creationId xmlns:p14="http://schemas.microsoft.com/office/powerpoint/2010/main" val="4909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941361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72888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60009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375766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677355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222843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69764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89735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27092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0780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92822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18679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67045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8D8D6-CF60-4F15-818E-89750D5A66B3}"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7973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D8D6-CF60-4F15-818E-89750D5A66B3}"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151738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D8D6-CF60-4F15-818E-89750D5A66B3}"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12738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D8D6-CF60-4F15-818E-89750D5A66B3}"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103548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8D8D6-CF60-4F15-818E-89750D5A66B3}"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24214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8D8D6-CF60-4F15-818E-89750D5A66B3}"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215124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8D8D6-CF60-4F15-818E-89750D5A66B3}"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290746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8D8D6-CF60-4F15-818E-89750D5A66B3}"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19419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D8D6-CF60-4F15-818E-89750D5A66B3}"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153973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8D8D6-CF60-4F15-818E-89750D5A66B3}"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290677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8D8D6-CF60-4F15-818E-89750D5A66B3}"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465A-9248-4BB8-A2B5-BC602FBF4E9C}" type="slidenum">
              <a:rPr lang="en-US" smtClean="0"/>
              <a:t>‹#›</a:t>
            </a:fld>
            <a:endParaRPr lang="en-US"/>
          </a:p>
        </p:txBody>
      </p:sp>
    </p:spTree>
    <p:extLst>
      <p:ext uri="{BB962C8B-B14F-4D97-AF65-F5344CB8AC3E}">
        <p14:creationId xmlns:p14="http://schemas.microsoft.com/office/powerpoint/2010/main" val="56905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D8D6-CF60-4F15-818E-89750D5A66B3}"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0465A-9248-4BB8-A2B5-BC602FBF4E9C}" type="slidenum">
              <a:rPr lang="en-US" smtClean="0"/>
              <a:t>‹#›</a:t>
            </a:fld>
            <a:endParaRPr lang="en-US"/>
          </a:p>
        </p:txBody>
      </p:sp>
    </p:spTree>
    <p:extLst>
      <p:ext uri="{BB962C8B-B14F-4D97-AF65-F5344CB8AC3E}">
        <p14:creationId xmlns:p14="http://schemas.microsoft.com/office/powerpoint/2010/main" val="279912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png"/><Relationship Id="rId10"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42069_004930159000_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0" y="4099390"/>
            <a:ext cx="12192000" cy="3084841"/>
          </a:xfrm>
          <a:prstGeom prst="rect">
            <a:avLst/>
          </a:prstGeom>
        </p:spPr>
      </p:pic>
      <p:pic>
        <p:nvPicPr>
          <p:cNvPr id="10" name="图片 16">
            <a:extLst>
              <a:ext uri="{FF2B5EF4-FFF2-40B4-BE49-F238E27FC236}">
                <a16:creationId xmlns:a16="http://schemas.microsoft.com/office/drawing/2014/main" id="{36C71A43-0645-42D9-BB19-C0020A2DF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6570" y="1245853"/>
            <a:ext cx="9285779" cy="3850175"/>
          </a:xfrm>
          <a:prstGeom prst="rect">
            <a:avLst/>
          </a:prstGeom>
        </p:spPr>
      </p:pic>
      <p:sp>
        <p:nvSpPr>
          <p:cNvPr id="2" name="TextBox 1">
            <a:extLst>
              <a:ext uri="{FF2B5EF4-FFF2-40B4-BE49-F238E27FC236}">
                <a16:creationId xmlns:a16="http://schemas.microsoft.com/office/drawing/2014/main" id="{B56D6B83-8B41-44E6-AA47-B38E19939B93}"/>
              </a:ext>
            </a:extLst>
          </p:cNvPr>
          <p:cNvSpPr txBox="1"/>
          <p:nvPr/>
        </p:nvSpPr>
        <p:spPr>
          <a:xfrm>
            <a:off x="4621659" y="1675951"/>
            <a:ext cx="3083960" cy="923330"/>
          </a:xfrm>
          <a:prstGeom prst="rect">
            <a:avLst/>
          </a:prstGeom>
          <a:noFill/>
        </p:spPr>
        <p:txBody>
          <a:bodyPr wrap="square" rtlCol="0">
            <a:spAutoFit/>
          </a:bodyPr>
          <a:lstStyle/>
          <a:p>
            <a:r>
              <a:rPr lang="en-US" sz="5400" b="1" dirty="0">
                <a:solidFill>
                  <a:srgbClr val="C00000"/>
                </a:solidFill>
              </a:rPr>
              <a:t>TẬP ĐỌC </a:t>
            </a:r>
          </a:p>
        </p:txBody>
      </p:sp>
      <p:sp>
        <p:nvSpPr>
          <p:cNvPr id="3" name="TextBox 2">
            <a:extLst>
              <a:ext uri="{FF2B5EF4-FFF2-40B4-BE49-F238E27FC236}">
                <a16:creationId xmlns:a16="http://schemas.microsoft.com/office/drawing/2014/main" id="{282C24D5-5C82-4AF9-8AAA-2FC5D232A9CF}"/>
              </a:ext>
            </a:extLst>
          </p:cNvPr>
          <p:cNvSpPr txBox="1"/>
          <p:nvPr/>
        </p:nvSpPr>
        <p:spPr>
          <a:xfrm>
            <a:off x="1546570" y="2599281"/>
            <a:ext cx="9504608" cy="1862048"/>
          </a:xfrm>
          <a:prstGeom prst="rect">
            <a:avLst/>
          </a:prstGeom>
          <a:noFill/>
        </p:spPr>
        <p:txBody>
          <a:bodyPr wrap="square" rtlCol="0">
            <a:spAutoFit/>
          </a:bodyPr>
          <a:lstStyle/>
          <a:p>
            <a:r>
              <a:rPr lang="en-US" sz="11500" dirty="0">
                <a:latin typeface="#9Slide06 SVNWendi" panose="02000000000000000000" pitchFamily="2" charset="0"/>
              </a:rPr>
              <a:t>BỐN ANH TÀI </a:t>
            </a:r>
          </a:p>
        </p:txBody>
      </p:sp>
    </p:spTree>
    <p:extLst>
      <p:ext uri="{BB962C8B-B14F-4D97-AF65-F5344CB8AC3E}">
        <p14:creationId xmlns:p14="http://schemas.microsoft.com/office/powerpoint/2010/main" val="31939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510980"/>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4" name="Picture 13" descr="Shape&#10;&#10;Description automatically generated">
            <a:extLst>
              <a:ext uri="{FF2B5EF4-FFF2-40B4-BE49-F238E27FC236}">
                <a16:creationId xmlns:a16="http://schemas.microsoft.com/office/drawing/2014/main" id="{BD43D014-A780-46E7-8E1F-059FB8B71C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2556"/>
          <a:stretch/>
        </p:blipFill>
        <p:spPr>
          <a:xfrm>
            <a:off x="1851330" y="0"/>
            <a:ext cx="8084949" cy="1870091"/>
          </a:xfrm>
          <a:prstGeom prst="rect">
            <a:avLst/>
          </a:prstGeom>
        </p:spPr>
      </p:pic>
      <p:sp>
        <p:nvSpPr>
          <p:cNvPr id="15" name="TextBox 14">
            <a:extLst>
              <a:ext uri="{FF2B5EF4-FFF2-40B4-BE49-F238E27FC236}">
                <a16:creationId xmlns:a16="http://schemas.microsoft.com/office/drawing/2014/main" id="{662E9844-6254-4C4F-9132-166502C806DB}"/>
              </a:ext>
            </a:extLst>
          </p:cNvPr>
          <p:cNvSpPr txBox="1"/>
          <p:nvPr/>
        </p:nvSpPr>
        <p:spPr>
          <a:xfrm>
            <a:off x="4024814" y="564643"/>
            <a:ext cx="4142372" cy="995209"/>
          </a:xfrm>
          <a:prstGeom prst="rect">
            <a:avLst/>
          </a:prstGeom>
          <a:noFill/>
        </p:spPr>
        <p:txBody>
          <a:bodyPr wrap="square">
            <a:spAutoFit/>
          </a:bodyPr>
          <a:lstStyle/>
          <a:p>
            <a:r>
              <a:rPr lang="en-US" sz="5867"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Luyện</a:t>
            </a:r>
            <a:r>
              <a:rPr lang="en-US" sz="5867"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 </a:t>
            </a:r>
            <a:r>
              <a:rPr lang="en-US" sz="5867"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đọc</a:t>
            </a:r>
            <a:endParaRPr lang="en-US" sz="5867"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endParaRPr>
          </a:p>
        </p:txBody>
      </p:sp>
      <p:grpSp>
        <p:nvGrpSpPr>
          <p:cNvPr id="18" name="Group 17">
            <a:extLst>
              <a:ext uri="{FF2B5EF4-FFF2-40B4-BE49-F238E27FC236}">
                <a16:creationId xmlns:a16="http://schemas.microsoft.com/office/drawing/2014/main" id="{810AAD23-EA20-4EAA-8C80-8F533AE61221}"/>
              </a:ext>
            </a:extLst>
          </p:cNvPr>
          <p:cNvGrpSpPr/>
          <p:nvPr/>
        </p:nvGrpSpPr>
        <p:grpSpPr>
          <a:xfrm>
            <a:off x="710526" y="2049513"/>
            <a:ext cx="10770945" cy="1981200"/>
            <a:chOff x="2163157" y="2858495"/>
            <a:chExt cx="4474308" cy="1485900"/>
          </a:xfrm>
        </p:grpSpPr>
        <p:pic>
          <p:nvPicPr>
            <p:cNvPr id="19" name="Picture 18" descr="A screenshot of a computer&#10;&#10;Description automatically generated with low confidence">
              <a:extLst>
                <a:ext uri="{FF2B5EF4-FFF2-40B4-BE49-F238E27FC236}">
                  <a16:creationId xmlns:a16="http://schemas.microsoft.com/office/drawing/2014/main" id="{E3F86D48-3892-429C-BCFA-595A336D2F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697" b="59546"/>
            <a:stretch/>
          </p:blipFill>
          <p:spPr>
            <a:xfrm>
              <a:off x="2163157" y="2858495"/>
              <a:ext cx="4474308" cy="1485900"/>
            </a:xfrm>
            <a:prstGeom prst="rect">
              <a:avLst/>
            </a:prstGeom>
          </p:spPr>
        </p:pic>
        <p:sp>
          <p:nvSpPr>
            <p:cNvPr id="20" name="TextBox 19">
              <a:extLst>
                <a:ext uri="{FF2B5EF4-FFF2-40B4-BE49-F238E27FC236}">
                  <a16:creationId xmlns:a16="http://schemas.microsoft.com/office/drawing/2014/main" id="{7B4923C3-C9E8-4E37-B930-CD8AFA02087E}"/>
                </a:ext>
              </a:extLst>
            </p:cNvPr>
            <p:cNvSpPr txBox="1"/>
            <p:nvPr/>
          </p:nvSpPr>
          <p:spPr>
            <a:xfrm>
              <a:off x="2197798" y="3185946"/>
              <a:ext cx="4400987" cy="807914"/>
            </a:xfrm>
            <a:prstGeom prst="rect">
              <a:avLst/>
            </a:prstGeom>
            <a:noFill/>
          </p:spPr>
          <p:txBody>
            <a:bodyPr wrap="square">
              <a:spAutoFit/>
            </a:bodyPr>
            <a:lstStyle/>
            <a:p>
              <a:pPr algn="ctr">
                <a:defRPr/>
              </a:pPr>
              <a:endParaRPr lang="en-US" sz="6400" b="1" dirty="0">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FC6B8559-F289-4908-90C9-D8B216138514}"/>
              </a:ext>
            </a:extLst>
          </p:cNvPr>
          <p:cNvGrpSpPr/>
          <p:nvPr/>
        </p:nvGrpSpPr>
        <p:grpSpPr>
          <a:xfrm>
            <a:off x="731697" y="3875881"/>
            <a:ext cx="10461353" cy="2032758"/>
            <a:chOff x="122775" y="4545621"/>
            <a:chExt cx="9888178" cy="1524569"/>
          </a:xfrm>
        </p:grpSpPr>
        <p:pic>
          <p:nvPicPr>
            <p:cNvPr id="22" name="Picture 21" descr="A screenshot of a computer&#10;&#10;Description automatically generated with low confidence">
              <a:extLst>
                <a:ext uri="{FF2B5EF4-FFF2-40B4-BE49-F238E27FC236}">
                  <a16:creationId xmlns:a16="http://schemas.microsoft.com/office/drawing/2014/main" id="{817D56D9-B2EE-432C-99DB-DCC9F9B30964}"/>
                </a:ext>
              </a:extLst>
            </p:cNvPr>
            <p:cNvPicPr>
              <a:picLocks noChangeAspect="1"/>
            </p:cNvPicPr>
            <p:nvPr/>
          </p:nvPicPr>
          <p:blipFill rotWithShape="1">
            <a:blip r:embed="rId11" cstate="print">
              <a:lum bright="70000" contrast="-70000"/>
              <a:extLst>
                <a:ext uri="{BEBA8EAE-BF5A-486C-A8C5-ECC9F3942E4B}">
                  <a14:imgProps xmlns:a14="http://schemas.microsoft.com/office/drawing/2010/main">
                    <a14:imgLayer r:embed="rId12">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858" r="1858" b="79243"/>
            <a:stretch/>
          </p:blipFill>
          <p:spPr>
            <a:xfrm flipV="1">
              <a:off x="122775" y="4545621"/>
              <a:ext cx="9888178" cy="1524569"/>
            </a:xfrm>
            <a:prstGeom prst="rect">
              <a:avLst/>
            </a:prstGeom>
          </p:spPr>
        </p:pic>
        <p:sp>
          <p:nvSpPr>
            <p:cNvPr id="23" name="TextBox 22">
              <a:extLst>
                <a:ext uri="{FF2B5EF4-FFF2-40B4-BE49-F238E27FC236}">
                  <a16:creationId xmlns:a16="http://schemas.microsoft.com/office/drawing/2014/main" id="{FE72F50B-D45B-4462-945D-1E7679A7AB4B}"/>
                </a:ext>
              </a:extLst>
            </p:cNvPr>
            <p:cNvSpPr txBox="1"/>
            <p:nvPr/>
          </p:nvSpPr>
          <p:spPr>
            <a:xfrm>
              <a:off x="449746" y="4835938"/>
              <a:ext cx="8513687" cy="807914"/>
            </a:xfrm>
            <a:prstGeom prst="rect">
              <a:avLst/>
            </a:prstGeom>
            <a:noFill/>
          </p:spPr>
          <p:txBody>
            <a:bodyPr wrap="square">
              <a:spAutoFit/>
            </a:bodyPr>
            <a:lstStyle/>
            <a:p>
              <a:pPr algn="ctr">
                <a:defRPr/>
              </a:pPr>
              <a:r>
                <a:rPr lang="vi-VN" sz="3200" dirty="0">
                  <a:solidFill>
                    <a:srgbClr val="000000"/>
                  </a:solidFill>
                  <a:latin typeface="+mj-lt"/>
                </a:rPr>
                <a:t>Họ </a:t>
              </a:r>
              <a:r>
                <a:rPr lang="vi-VN" sz="3200" b="1" dirty="0">
                  <a:solidFill>
                    <a:srgbClr val="FF0000"/>
                  </a:solidFill>
                  <a:latin typeface="+mj-lt"/>
                </a:rPr>
                <a:t>ngạc nhiên </a:t>
              </a:r>
              <a:r>
                <a:rPr lang="vi-VN" sz="3200" dirty="0">
                  <a:solidFill>
                    <a:srgbClr val="000000"/>
                  </a:solidFill>
                  <a:latin typeface="+mj-lt"/>
                </a:rPr>
                <a:t>thấy một cậu bé đang lấy vành tai tát nước suối lên một thửa ruộng </a:t>
              </a:r>
              <a:r>
                <a:rPr lang="vi-VN" sz="3200" b="1" dirty="0">
                  <a:solidFill>
                    <a:srgbClr val="FF0000"/>
                  </a:solidFill>
                  <a:latin typeface="+mj-lt"/>
                </a:rPr>
                <a:t>cao bằng mái nhà</a:t>
              </a:r>
              <a:r>
                <a:rPr lang="vi-VN" sz="3200" dirty="0">
                  <a:solidFill>
                    <a:srgbClr val="000000"/>
                  </a:solidFill>
                  <a:latin typeface="+mj-lt"/>
                </a:rPr>
                <a:t>.</a:t>
              </a:r>
              <a:endParaRPr lang="en-US" sz="3200" b="1" dirty="0">
                <a:latin typeface="UTM Zirkon" panose="020406030505060202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EB1D466C-149B-4A04-8239-A008386AB440}"/>
              </a:ext>
            </a:extLst>
          </p:cNvPr>
          <p:cNvSpPr txBox="1"/>
          <p:nvPr/>
        </p:nvSpPr>
        <p:spPr>
          <a:xfrm>
            <a:off x="1263748" y="2309117"/>
            <a:ext cx="9260113" cy="1569660"/>
          </a:xfrm>
          <a:prstGeom prst="rect">
            <a:avLst/>
          </a:prstGeom>
          <a:noFill/>
        </p:spPr>
        <p:txBody>
          <a:bodyPr wrap="square">
            <a:spAutoFit/>
          </a:bodyPr>
          <a:lstStyle/>
          <a:p>
            <a:r>
              <a:rPr lang="vi-VN" sz="3200" dirty="0">
                <a:solidFill>
                  <a:srgbClr val="000000"/>
                </a:solidFill>
                <a:latin typeface="+mj-lt"/>
              </a:rPr>
              <a:t>Đến một cánh đồng khô cạn, Cẩu Khây thấy một cậu bé </a:t>
            </a:r>
            <a:r>
              <a:rPr lang="vi-VN" sz="3200" b="1" dirty="0">
                <a:solidFill>
                  <a:srgbClr val="FF0000"/>
                </a:solidFill>
                <a:latin typeface="+mj-lt"/>
              </a:rPr>
              <a:t>vạm vỡ </a:t>
            </a:r>
            <a:r>
              <a:rPr lang="vi-VN" sz="3200" dirty="0">
                <a:solidFill>
                  <a:srgbClr val="000000"/>
                </a:solidFill>
                <a:latin typeface="+mj-lt"/>
              </a:rPr>
              <a:t>đang </a:t>
            </a:r>
            <a:r>
              <a:rPr lang="vi-VN" sz="3200" b="1" dirty="0">
                <a:solidFill>
                  <a:srgbClr val="FF0000"/>
                </a:solidFill>
                <a:latin typeface="+mj-lt"/>
              </a:rPr>
              <a:t>dùng tay </a:t>
            </a:r>
            <a:r>
              <a:rPr lang="vi-VN" sz="3200" dirty="0">
                <a:solidFill>
                  <a:srgbClr val="000000"/>
                </a:solidFill>
                <a:latin typeface="+mj-lt"/>
              </a:rPr>
              <a:t>làm vồ </a:t>
            </a:r>
            <a:r>
              <a:rPr lang="vi-VN" sz="3200" b="1" dirty="0">
                <a:solidFill>
                  <a:srgbClr val="FF0000"/>
                </a:solidFill>
                <a:latin typeface="+mj-lt"/>
              </a:rPr>
              <a:t>đóng cọc </a:t>
            </a:r>
            <a:r>
              <a:rPr lang="vi-VN" sz="3200" dirty="0">
                <a:solidFill>
                  <a:srgbClr val="000000"/>
                </a:solidFill>
                <a:latin typeface="+mj-lt"/>
              </a:rPr>
              <a:t>để đắp đập dẫn nước vào ruộng. </a:t>
            </a:r>
            <a:endParaRPr lang="en-US" sz="3200" dirty="0">
              <a:latin typeface="UTM Zirkon" panose="02040603050506020204" pitchFamily="18" charset="0"/>
            </a:endParaRPr>
          </a:p>
        </p:txBody>
      </p:sp>
      <p:sp>
        <p:nvSpPr>
          <p:cNvPr id="25" name="Line 18">
            <a:extLst>
              <a:ext uri="{FF2B5EF4-FFF2-40B4-BE49-F238E27FC236}">
                <a16:creationId xmlns:a16="http://schemas.microsoft.com/office/drawing/2014/main" id="{3B455668-66E1-4D1F-A5C0-28E6C1307603}"/>
              </a:ext>
            </a:extLst>
          </p:cNvPr>
          <p:cNvSpPr>
            <a:spLocks noChangeShapeType="1"/>
          </p:cNvSpPr>
          <p:nvPr/>
        </p:nvSpPr>
        <p:spPr bwMode="auto">
          <a:xfrm flipH="1">
            <a:off x="6067859" y="2364094"/>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26" name="Line 18">
            <a:extLst>
              <a:ext uri="{FF2B5EF4-FFF2-40B4-BE49-F238E27FC236}">
                <a16:creationId xmlns:a16="http://schemas.microsoft.com/office/drawing/2014/main" id="{CDCB66FE-4E25-46D0-9520-B642E748A4FC}"/>
              </a:ext>
            </a:extLst>
          </p:cNvPr>
          <p:cNvSpPr>
            <a:spLocks noChangeShapeType="1"/>
          </p:cNvSpPr>
          <p:nvPr/>
        </p:nvSpPr>
        <p:spPr bwMode="auto">
          <a:xfrm flipH="1">
            <a:off x="8524438" y="2838227"/>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0" name="Line 18">
            <a:extLst>
              <a:ext uri="{FF2B5EF4-FFF2-40B4-BE49-F238E27FC236}">
                <a16:creationId xmlns:a16="http://schemas.microsoft.com/office/drawing/2014/main" id="{05B9A67B-857C-486D-8BB4-636837DA4E62}"/>
              </a:ext>
            </a:extLst>
          </p:cNvPr>
          <p:cNvSpPr>
            <a:spLocks noChangeShapeType="1"/>
          </p:cNvSpPr>
          <p:nvPr/>
        </p:nvSpPr>
        <p:spPr bwMode="auto">
          <a:xfrm flipH="1">
            <a:off x="4731371" y="3369020"/>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1" name="Line 18">
            <a:extLst>
              <a:ext uri="{FF2B5EF4-FFF2-40B4-BE49-F238E27FC236}">
                <a16:creationId xmlns:a16="http://schemas.microsoft.com/office/drawing/2014/main" id="{44C48723-5826-4E33-B99B-2004FB24F292}"/>
              </a:ext>
            </a:extLst>
          </p:cNvPr>
          <p:cNvSpPr>
            <a:spLocks noChangeShapeType="1"/>
          </p:cNvSpPr>
          <p:nvPr/>
        </p:nvSpPr>
        <p:spPr bwMode="auto">
          <a:xfrm flipH="1">
            <a:off x="4841839" y="3377795"/>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2" name="Line 18">
            <a:extLst>
              <a:ext uri="{FF2B5EF4-FFF2-40B4-BE49-F238E27FC236}">
                <a16:creationId xmlns:a16="http://schemas.microsoft.com/office/drawing/2014/main" id="{8570EC46-0A61-4E03-A1BA-22EE1E30014D}"/>
              </a:ext>
            </a:extLst>
          </p:cNvPr>
          <p:cNvSpPr>
            <a:spLocks noChangeShapeType="1"/>
          </p:cNvSpPr>
          <p:nvPr/>
        </p:nvSpPr>
        <p:spPr bwMode="auto">
          <a:xfrm flipH="1">
            <a:off x="3779749" y="4324723"/>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3" name="Line 18">
            <a:extLst>
              <a:ext uri="{FF2B5EF4-FFF2-40B4-BE49-F238E27FC236}">
                <a16:creationId xmlns:a16="http://schemas.microsoft.com/office/drawing/2014/main" id="{89E05338-7261-44DE-A986-3CD85491F3E0}"/>
              </a:ext>
            </a:extLst>
          </p:cNvPr>
          <p:cNvSpPr>
            <a:spLocks noChangeShapeType="1"/>
          </p:cNvSpPr>
          <p:nvPr/>
        </p:nvSpPr>
        <p:spPr bwMode="auto">
          <a:xfrm flipH="1">
            <a:off x="3173505" y="4793278"/>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4" name="Line 18">
            <a:extLst>
              <a:ext uri="{FF2B5EF4-FFF2-40B4-BE49-F238E27FC236}">
                <a16:creationId xmlns:a16="http://schemas.microsoft.com/office/drawing/2014/main" id="{53CC2F98-4A0D-4C93-AA79-6DDDA81B173E}"/>
              </a:ext>
            </a:extLst>
          </p:cNvPr>
          <p:cNvSpPr>
            <a:spLocks noChangeShapeType="1"/>
          </p:cNvSpPr>
          <p:nvPr/>
        </p:nvSpPr>
        <p:spPr bwMode="auto">
          <a:xfrm flipH="1">
            <a:off x="9656553" y="4800719"/>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
        <p:nvSpPr>
          <p:cNvPr id="35" name="Line 18">
            <a:extLst>
              <a:ext uri="{FF2B5EF4-FFF2-40B4-BE49-F238E27FC236}">
                <a16:creationId xmlns:a16="http://schemas.microsoft.com/office/drawing/2014/main" id="{6A6F1186-189E-4662-913B-D5D2E4B45175}"/>
              </a:ext>
            </a:extLst>
          </p:cNvPr>
          <p:cNvSpPr>
            <a:spLocks noChangeShapeType="1"/>
          </p:cNvSpPr>
          <p:nvPr/>
        </p:nvSpPr>
        <p:spPr bwMode="auto">
          <a:xfrm flipH="1">
            <a:off x="9763910" y="4806646"/>
            <a:ext cx="110468" cy="474133"/>
          </a:xfrm>
          <a:prstGeom prst="line">
            <a:avLst/>
          </a:prstGeom>
          <a:ln w="38100">
            <a:solidFill>
              <a:srgbClr val="FF0000"/>
            </a:solidFill>
            <a:headEnd/>
            <a:tailEnd/>
          </a:ln>
        </p:spPr>
        <p:style>
          <a:lnRef idx="3">
            <a:schemeClr val="accent2"/>
          </a:lnRef>
          <a:fillRef idx="0">
            <a:schemeClr val="accent2"/>
          </a:fillRef>
          <a:effectRef idx="2">
            <a:schemeClr val="accent2"/>
          </a:effectRef>
          <a:fontRef idx="minor">
            <a:schemeClr val="tx1"/>
          </a:fontRef>
        </p:style>
        <p:txBody>
          <a:bodyPr lIns="121883" tIns="60940" rIns="121883" bIns="60940"/>
          <a:lstStyle/>
          <a:p>
            <a:pPr>
              <a:defRPr/>
            </a:pPr>
            <a:endParaRPr lang="en-US" sz="5867"/>
          </a:p>
        </p:txBody>
      </p:sp>
    </p:spTree>
    <p:extLst>
      <p:ext uri="{BB962C8B-B14F-4D97-AF65-F5344CB8AC3E}">
        <p14:creationId xmlns:p14="http://schemas.microsoft.com/office/powerpoint/2010/main" val="1982071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 y="188"/>
            <a:ext cx="12191332" cy="6857624"/>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335" y="3292451"/>
            <a:ext cx="12191332" cy="3565360"/>
          </a:xfrm>
          <a:prstGeom prst="rect">
            <a:avLst/>
          </a:prstGeom>
        </p:spPr>
      </p:pic>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07006" y="-855062"/>
            <a:ext cx="577991" cy="577991"/>
          </a:xfrm>
          <a:prstGeom prst="rect">
            <a:avLst/>
          </a:prstGeom>
        </p:spPr>
      </p:pic>
      <p:sp>
        <p:nvSpPr>
          <p:cNvPr id="9" name="TextBox 8">
            <a:extLst>
              <a:ext uri="{FF2B5EF4-FFF2-40B4-BE49-F238E27FC236}">
                <a16:creationId xmlns:a16="http://schemas.microsoft.com/office/drawing/2014/main" id="{A2D061C4-0CEA-46FE-8CF7-C42BBC48E1CA}"/>
              </a:ext>
            </a:extLst>
          </p:cNvPr>
          <p:cNvSpPr txBox="1"/>
          <p:nvPr/>
        </p:nvSpPr>
        <p:spPr>
          <a:xfrm>
            <a:off x="3494512" y="2464980"/>
            <a:ext cx="5780969" cy="1200329"/>
          </a:xfrm>
          <a:prstGeom prst="rect">
            <a:avLst/>
          </a:prstGeom>
          <a:noFill/>
        </p:spPr>
        <p:txBody>
          <a:bodyPr wrap="square">
            <a:spAutoFit/>
          </a:bodyPr>
          <a:lstStyle/>
          <a:p>
            <a:r>
              <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TÌM HIỂU BÀI</a:t>
            </a:r>
          </a:p>
        </p:txBody>
      </p:sp>
      <p:sp>
        <p:nvSpPr>
          <p:cNvPr id="10" name="椭圆 15">
            <a:extLst>
              <a:ext uri="{FF2B5EF4-FFF2-40B4-BE49-F238E27FC236}">
                <a16:creationId xmlns:a16="http://schemas.microsoft.com/office/drawing/2014/main" id="{0E4A229C-AECF-4105-BAC2-8B2FE1DAD3DB}"/>
              </a:ext>
            </a:extLst>
          </p:cNvPr>
          <p:cNvSpPr/>
          <p:nvPr/>
        </p:nvSpPr>
        <p:spPr>
          <a:xfrm>
            <a:off x="5305655" y="747561"/>
            <a:ext cx="2158680" cy="144016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UTM Cookies" panose="02040603050506020204" pitchFamily="18" charset="0"/>
              </a:rPr>
              <a:t>02</a:t>
            </a:r>
            <a:endParaRPr lang="zh-CN" altLang="en-US" sz="7200" dirty="0">
              <a:latin typeface="UTM Cookies" panose="02040603050506020204" pitchFamily="18" charset="0"/>
            </a:endParaRPr>
          </a:p>
        </p:txBody>
      </p:sp>
    </p:spTree>
    <p:extLst>
      <p:ext uri="{BB962C8B-B14F-4D97-AF65-F5344CB8AC3E}">
        <p14:creationId xmlns:p14="http://schemas.microsoft.com/office/powerpoint/2010/main" val="23544978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4314" y="343747"/>
            <a:ext cx="2657687" cy="1926167"/>
          </a:xfrm>
          <a:prstGeom prst="rect">
            <a:avLst/>
          </a:prstGeom>
        </p:spPr>
      </p:pic>
      <p:pic>
        <p:nvPicPr>
          <p:cNvPr id="7" name="Picture 6" descr="A group of people in clothing&#10;&#10;Description automatically generated with low confidence">
            <a:extLst>
              <a:ext uri="{FF2B5EF4-FFF2-40B4-BE49-F238E27FC236}">
                <a16:creationId xmlns:a16="http://schemas.microsoft.com/office/drawing/2014/main" id="{D6CDEA3F-4A43-4AF8-A51F-5DCA3AB76A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4820" y="4474651"/>
            <a:ext cx="4119381" cy="2523196"/>
          </a:xfrm>
          <a:prstGeom prst="rect">
            <a:avLst/>
          </a:prstGeom>
        </p:spPr>
      </p:pic>
      <p:sp>
        <p:nvSpPr>
          <p:cNvPr id="20" name="Rectangle: Rounded Corners 19">
            <a:extLst>
              <a:ext uri="{FF2B5EF4-FFF2-40B4-BE49-F238E27FC236}">
                <a16:creationId xmlns:a16="http://schemas.microsoft.com/office/drawing/2014/main" id="{728B74A0-0276-42F8-AC13-8D5256DB01E2}"/>
              </a:ext>
            </a:extLst>
          </p:cNvPr>
          <p:cNvSpPr/>
          <p:nvPr/>
        </p:nvSpPr>
        <p:spPr>
          <a:xfrm>
            <a:off x="5326506" y="2294376"/>
            <a:ext cx="6633508"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UTM Androgyne" panose="02040603050506020204" pitchFamily="18" charset="0"/>
                <a:cs typeface="Times New Roman" panose="02020603050405020304" pitchFamily="18" charset="0"/>
              </a:rPr>
              <a:t>Truyện</a:t>
            </a:r>
            <a:r>
              <a:rPr lang="en-US" sz="3200" dirty="0">
                <a:latin typeface="UTM Androgyne" panose="02040603050506020204" pitchFamily="18" charset="0"/>
                <a:cs typeface="Times New Roman" panose="02020603050405020304" pitchFamily="18" charset="0"/>
              </a:rPr>
              <a:t> có </a:t>
            </a:r>
            <a:r>
              <a:rPr lang="en-US" sz="3200" dirty="0" err="1">
                <a:latin typeface="UTM Androgyne" panose="02040603050506020204" pitchFamily="18" charset="0"/>
                <a:cs typeface="Times New Roman" panose="02020603050405020304" pitchFamily="18" charset="0"/>
              </a:rPr>
              <a:t>nhân</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vật</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chính</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Cẩu</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Khây</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Nắm</a:t>
            </a:r>
            <a:r>
              <a:rPr lang="en-US" sz="3200" dirty="0">
                <a:latin typeface="UTM Androgyne" panose="02040603050506020204" pitchFamily="18" charset="0"/>
                <a:cs typeface="Times New Roman" panose="02020603050405020304" pitchFamily="18" charset="0"/>
              </a:rPr>
              <a:t> Tay </a:t>
            </a:r>
            <a:r>
              <a:rPr lang="en-US" sz="3200" dirty="0" err="1">
                <a:latin typeface="UTM Androgyne" panose="02040603050506020204" pitchFamily="18" charset="0"/>
                <a:cs typeface="Times New Roman" panose="02020603050405020304" pitchFamily="18" charset="0"/>
              </a:rPr>
              <a:t>Đóng</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Cọc</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Lấy</a:t>
            </a:r>
            <a:r>
              <a:rPr lang="en-US" sz="3200" dirty="0">
                <a:latin typeface="UTM Androgyne" panose="02040603050506020204" pitchFamily="18" charset="0"/>
                <a:cs typeface="Times New Roman" panose="02020603050405020304" pitchFamily="18" charset="0"/>
              </a:rPr>
              <a:t> Tai </a:t>
            </a:r>
            <a:r>
              <a:rPr lang="en-US" sz="3200" dirty="0" err="1">
                <a:latin typeface="UTM Androgyne" panose="02040603050506020204" pitchFamily="18" charset="0"/>
                <a:cs typeface="Times New Roman" panose="02020603050405020304" pitchFamily="18" charset="0"/>
              </a:rPr>
              <a:t>Tát</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Nước</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Móng</a:t>
            </a:r>
            <a:r>
              <a:rPr lang="en-US" sz="3200" dirty="0">
                <a:latin typeface="UTM Androgyne" panose="02040603050506020204" pitchFamily="18" charset="0"/>
                <a:cs typeface="Times New Roman" panose="02020603050405020304" pitchFamily="18" charset="0"/>
              </a:rPr>
              <a:t> Tay </a:t>
            </a:r>
            <a:r>
              <a:rPr lang="en-US" sz="3200" dirty="0" err="1">
                <a:latin typeface="UTM Androgyne" panose="02040603050506020204" pitchFamily="18" charset="0"/>
                <a:cs typeface="Times New Roman" panose="02020603050405020304" pitchFamily="18" charset="0"/>
              </a:rPr>
              <a:t>Đục</a:t>
            </a:r>
            <a:r>
              <a:rPr lang="en-US" sz="3200" dirty="0">
                <a:latin typeface="UTM Androgyne" panose="02040603050506020204" pitchFamily="18" charset="0"/>
                <a:cs typeface="Times New Roman" panose="02020603050405020304" pitchFamily="18" charset="0"/>
              </a:rPr>
              <a:t> </a:t>
            </a:r>
            <a:r>
              <a:rPr lang="en-US" sz="3200" dirty="0" err="1">
                <a:latin typeface="UTM Androgyne" panose="02040603050506020204" pitchFamily="18" charset="0"/>
                <a:cs typeface="Times New Roman" panose="02020603050405020304" pitchFamily="18" charset="0"/>
              </a:rPr>
              <a:t>Máng</a:t>
            </a:r>
            <a:r>
              <a:rPr lang="en-US" sz="3200" dirty="0">
                <a:latin typeface="UTM Androgyne" panose="02040603050506020204" pitchFamily="18" charset="0"/>
                <a:cs typeface="Times New Roman" panose="02020603050405020304" pitchFamily="18" charset="0"/>
              </a:rPr>
              <a:t>.</a:t>
            </a:r>
          </a:p>
        </p:txBody>
      </p:sp>
      <p:pic>
        <p:nvPicPr>
          <p:cNvPr id="24" name="Picture 23">
            <a:extLst>
              <a:ext uri="{FF2B5EF4-FFF2-40B4-BE49-F238E27FC236}">
                <a16:creationId xmlns:a16="http://schemas.microsoft.com/office/drawing/2014/main" id="{A92809F5-DA53-4C0C-B03E-57C6E887C7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4024" y="305245"/>
            <a:ext cx="5469011" cy="2983427"/>
          </a:xfrm>
          <a:prstGeom prst="rect">
            <a:avLst/>
          </a:prstGeom>
        </p:spPr>
      </p:pic>
      <p:sp>
        <p:nvSpPr>
          <p:cNvPr id="26" name="TextBox 25">
            <a:extLst>
              <a:ext uri="{FF2B5EF4-FFF2-40B4-BE49-F238E27FC236}">
                <a16:creationId xmlns:a16="http://schemas.microsoft.com/office/drawing/2014/main" id="{2CB382F7-E4A0-47B7-87F5-E9CD9BB599CC}"/>
              </a:ext>
            </a:extLst>
          </p:cNvPr>
          <p:cNvSpPr txBox="1"/>
          <p:nvPr/>
        </p:nvSpPr>
        <p:spPr>
          <a:xfrm>
            <a:off x="1632346" y="691310"/>
            <a:ext cx="3874041" cy="2062296"/>
          </a:xfrm>
          <a:prstGeom prst="rect">
            <a:avLst/>
          </a:prstGeom>
          <a:noFill/>
        </p:spPr>
        <p:txBody>
          <a:bodyPr wrap="square">
            <a:spAutoFit/>
          </a:bodyPr>
          <a:lstStyle/>
          <a:p>
            <a:pPr algn="ctr"/>
            <a:r>
              <a:rPr lang="en-US" sz="4267" dirty="0" err="1">
                <a:latin typeface="UTM Androgyne" panose="02040603050506020204" pitchFamily="18" charset="0"/>
              </a:rPr>
              <a:t>Truyện</a:t>
            </a:r>
            <a:r>
              <a:rPr lang="en-US" sz="4267" dirty="0">
                <a:latin typeface="UTM Androgyne" panose="02040603050506020204" pitchFamily="18" charset="0"/>
              </a:rPr>
              <a:t> có </a:t>
            </a:r>
            <a:r>
              <a:rPr lang="en-US" sz="4267" dirty="0" err="1">
                <a:latin typeface="UTM Androgyne" panose="02040603050506020204" pitchFamily="18" charset="0"/>
              </a:rPr>
              <a:t>những</a:t>
            </a:r>
            <a:r>
              <a:rPr lang="en-US" sz="4267" dirty="0">
                <a:latin typeface="UTM Androgyne" panose="02040603050506020204" pitchFamily="18" charset="0"/>
              </a:rPr>
              <a:t> </a:t>
            </a:r>
            <a:r>
              <a:rPr lang="en-US" sz="4267" dirty="0" err="1">
                <a:latin typeface="UTM Androgyne" panose="02040603050506020204" pitchFamily="18" charset="0"/>
              </a:rPr>
              <a:t>nhân</a:t>
            </a:r>
            <a:r>
              <a:rPr lang="en-US" sz="4267" dirty="0">
                <a:latin typeface="UTM Androgyne" panose="02040603050506020204" pitchFamily="18" charset="0"/>
              </a:rPr>
              <a:t> </a:t>
            </a:r>
            <a:r>
              <a:rPr lang="en-US" sz="4267" dirty="0" err="1">
                <a:latin typeface="UTM Androgyne" panose="02040603050506020204" pitchFamily="18" charset="0"/>
              </a:rPr>
              <a:t>vật</a:t>
            </a:r>
            <a:r>
              <a:rPr lang="en-US" sz="4267" dirty="0">
                <a:latin typeface="UTM Androgyne" panose="02040603050506020204" pitchFamily="18" charset="0"/>
              </a:rPr>
              <a:t> </a:t>
            </a:r>
            <a:r>
              <a:rPr lang="en-US" sz="4267" dirty="0" err="1">
                <a:latin typeface="UTM Androgyne" panose="02040603050506020204" pitchFamily="18" charset="0"/>
              </a:rPr>
              <a:t>nào</a:t>
            </a:r>
            <a:r>
              <a:rPr lang="en-US" sz="4267" dirty="0">
                <a:latin typeface="UTM Androgyne" panose="02040603050506020204" pitchFamily="18" charset="0"/>
              </a:rPr>
              <a:t>?</a:t>
            </a:r>
          </a:p>
        </p:txBody>
      </p:sp>
    </p:spTree>
    <p:extLst>
      <p:ext uri="{BB962C8B-B14F-4D97-AF65-F5344CB8AC3E}">
        <p14:creationId xmlns:p14="http://schemas.microsoft.com/office/powerpoint/2010/main" val="260115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sp>
        <p:nvSpPr>
          <p:cNvPr id="19" name="Rectangle: Rounded Corners 18">
            <a:extLst>
              <a:ext uri="{FF2B5EF4-FFF2-40B4-BE49-F238E27FC236}">
                <a16:creationId xmlns:a16="http://schemas.microsoft.com/office/drawing/2014/main" id="{21AC0486-18CD-4EA1-A10A-FFF744DB3507}"/>
              </a:ext>
            </a:extLst>
          </p:cNvPr>
          <p:cNvSpPr/>
          <p:nvPr/>
        </p:nvSpPr>
        <p:spPr>
          <a:xfrm>
            <a:off x="637081" y="732500"/>
            <a:ext cx="10955312"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0000"/>
                </a:solidFill>
                <a:latin typeface="OpenSans"/>
              </a:rPr>
              <a:t> </a:t>
            </a:r>
            <a:r>
              <a:rPr lang="en-US" sz="3200" dirty="0">
                <a:solidFill>
                  <a:srgbClr val="000000"/>
                </a:solidFill>
                <a:latin typeface="UTM Androgyne" panose="02040603050506020204" pitchFamily="18" charset="0"/>
              </a:rPr>
              <a:t>   </a:t>
            </a:r>
            <a:r>
              <a:rPr lang="vi-VN" sz="3200" dirty="0">
                <a:solidFill>
                  <a:srgbClr val="C00000"/>
                </a:solidFill>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p:txBody>
      </p:sp>
      <p:sp>
        <p:nvSpPr>
          <p:cNvPr id="20" name="TextBox 19">
            <a:extLst>
              <a:ext uri="{FF2B5EF4-FFF2-40B4-BE49-F238E27FC236}">
                <a16:creationId xmlns:a16="http://schemas.microsoft.com/office/drawing/2014/main" id="{EA4C6438-55FD-4FAB-9C87-AACF6030E73B}"/>
              </a:ext>
            </a:extLst>
          </p:cNvPr>
          <p:cNvSpPr txBox="1"/>
          <p:nvPr/>
        </p:nvSpPr>
        <p:spPr>
          <a:xfrm>
            <a:off x="665929" y="2966775"/>
            <a:ext cx="11111060" cy="1241237"/>
          </a:xfrm>
          <a:prstGeom prst="rect">
            <a:avLst/>
          </a:prstGeom>
          <a:noFill/>
        </p:spPr>
        <p:txBody>
          <a:bodyPr wrap="square">
            <a:spAutoFit/>
          </a:bodyPr>
          <a:lstStyle/>
          <a:p>
            <a:pPr algn="just">
              <a:defRPr/>
            </a:pPr>
            <a:r>
              <a:rPr lang="en-US" sz="3733" b="1" dirty="0">
                <a:solidFill>
                  <a:srgbClr val="C00000"/>
                </a:solidFill>
                <a:latin typeface="Cambria" panose="02040503050406030204" pitchFamily="18" charset="0"/>
                <a:ea typeface="Cambria" panose="02040503050406030204" pitchFamily="18" charset="0"/>
              </a:rPr>
              <a:t>Đ</a:t>
            </a:r>
            <a:r>
              <a:rPr lang="vi-VN" sz="3733" b="1" dirty="0">
                <a:solidFill>
                  <a:srgbClr val="C00000"/>
                </a:solidFill>
                <a:latin typeface="Cambria" panose="02040503050406030204" pitchFamily="18" charset="0"/>
                <a:ea typeface="Cambria" panose="02040503050406030204" pitchFamily="18" charset="0"/>
              </a:rPr>
              <a:t>ọc thầm đoạn 1 và trả lời: </a:t>
            </a:r>
            <a:endParaRPr lang="en-US" sz="3733" b="1" dirty="0">
              <a:solidFill>
                <a:srgbClr val="C00000"/>
              </a:solidFill>
              <a:latin typeface="Cambria" panose="02040503050406030204" pitchFamily="18" charset="0"/>
              <a:ea typeface="Cambria" panose="02040503050406030204" pitchFamily="18" charset="0"/>
            </a:endParaRPr>
          </a:p>
          <a:p>
            <a:pPr algn="just">
              <a:defRPr/>
            </a:pP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1.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Cẩu</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Khây</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có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sức</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khỏe</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và</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tài</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năng</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như</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thế</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dirty="0" err="1">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nào</a:t>
            </a:r>
            <a:r>
              <a:rPr lang="en-US" sz="3733" b="1" dirty="0">
                <a:solidFill>
                  <a:schemeClr val="accent6">
                    <a:lumMod val="50000"/>
                  </a:schemeClr>
                </a:solidFill>
                <a:effectLst>
                  <a:outerShdw blurRad="38100" dist="38100" dir="2700000" algn="tl">
                    <a:srgbClr val="000000">
                      <a:alpha val="43137"/>
                    </a:srgbClr>
                  </a:outerShdw>
                </a:effectLst>
                <a:latin typeface="UTM Androgyne" panose="02040603050506020204" pitchFamily="18" charset="0"/>
              </a:rPr>
              <a:t>?</a:t>
            </a:r>
          </a:p>
        </p:txBody>
      </p:sp>
      <p:sp>
        <p:nvSpPr>
          <p:cNvPr id="21" name="TextBox 20">
            <a:extLst>
              <a:ext uri="{FF2B5EF4-FFF2-40B4-BE49-F238E27FC236}">
                <a16:creationId xmlns:a16="http://schemas.microsoft.com/office/drawing/2014/main" id="{2D782E23-2585-4A78-9ABA-38D19365FD06}"/>
              </a:ext>
            </a:extLst>
          </p:cNvPr>
          <p:cNvSpPr txBox="1">
            <a:spLocks noChangeArrowheads="1"/>
          </p:cNvSpPr>
          <p:nvPr/>
        </p:nvSpPr>
        <p:spPr bwMode="auto">
          <a:xfrm>
            <a:off x="665929" y="4465245"/>
            <a:ext cx="8926255" cy="2062103"/>
          </a:xfrm>
          <a:prstGeom prst="rect">
            <a:avLst/>
          </a:prstGeom>
          <a:ln w="57150">
            <a:solidFill>
              <a:schemeClr val="accent6">
                <a:lumMod val="50000"/>
              </a:schemeClr>
            </a:solidFill>
            <a:prstDash val="dashDot"/>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380990" indent="-380990">
              <a:buFont typeface="Arial" panose="020B0604020202020204" pitchFamily="34" charset="0"/>
              <a:buChar char="•"/>
            </a:pPr>
            <a:r>
              <a:rPr lang="en-US" sz="3200" dirty="0" err="1">
                <a:solidFill>
                  <a:srgbClr val="C00000"/>
                </a:solidFill>
                <a:latin typeface="UTM Androgyne" panose="02040603050506020204" pitchFamily="18" charset="0"/>
              </a:rPr>
              <a:t>Về</a:t>
            </a:r>
            <a:r>
              <a:rPr lang="en-US" sz="3200" dirty="0">
                <a:solidFill>
                  <a:srgbClr val="C00000"/>
                </a:solidFill>
                <a:latin typeface="UTM Androgyne" panose="02040603050506020204" pitchFamily="18" charset="0"/>
              </a:rPr>
              <a:t> </a:t>
            </a:r>
            <a:r>
              <a:rPr lang="en-US" sz="3200" dirty="0" err="1">
                <a:solidFill>
                  <a:srgbClr val="C00000"/>
                </a:solidFill>
                <a:latin typeface="UTM Androgyne" panose="02040603050506020204" pitchFamily="18" charset="0"/>
              </a:rPr>
              <a:t>sức</a:t>
            </a:r>
            <a:r>
              <a:rPr lang="en-US" sz="3200" dirty="0">
                <a:solidFill>
                  <a:srgbClr val="C00000"/>
                </a:solidFill>
                <a:latin typeface="UTM Androgyne" panose="02040603050506020204" pitchFamily="18" charset="0"/>
              </a:rPr>
              <a:t> </a:t>
            </a:r>
            <a:r>
              <a:rPr lang="en-US" sz="3200" dirty="0" err="1">
                <a:solidFill>
                  <a:srgbClr val="C00000"/>
                </a:solidFill>
                <a:latin typeface="UTM Androgyne" panose="02040603050506020204" pitchFamily="18" charset="0"/>
              </a:rPr>
              <a:t>khỏe</a:t>
            </a:r>
            <a:r>
              <a:rPr lang="en-US" sz="3200" dirty="0">
                <a:solidFill>
                  <a:srgbClr val="C00000"/>
                </a:solidFill>
                <a:latin typeface="UTM Androgyne" panose="02040603050506020204" pitchFamily="18" charset="0"/>
              </a:rPr>
              <a:t>: </a:t>
            </a:r>
            <a:r>
              <a:rPr lang="en-US" sz="3200" dirty="0" err="1">
                <a:solidFill>
                  <a:srgbClr val="538241"/>
                </a:solidFill>
                <a:latin typeface="UTM Androgyne" panose="02040603050506020204" pitchFamily="18" charset="0"/>
              </a:rPr>
              <a:t>nhỏ</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người</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nhưng</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ăn</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một</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lúc</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hết</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chín</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chõ</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xôi</a:t>
            </a:r>
            <a:r>
              <a:rPr lang="en-US" sz="3200" dirty="0">
                <a:solidFill>
                  <a:srgbClr val="538241"/>
                </a:solidFill>
                <a:latin typeface="UTM Androgyne" panose="02040603050506020204" pitchFamily="18" charset="0"/>
              </a:rPr>
              <a:t>, 10 </a:t>
            </a:r>
            <a:r>
              <a:rPr lang="en-US" sz="3200" dirty="0" err="1">
                <a:solidFill>
                  <a:srgbClr val="538241"/>
                </a:solidFill>
                <a:latin typeface="UTM Androgyne" panose="02040603050506020204" pitchFamily="18" charset="0"/>
              </a:rPr>
              <a:t>tuổi</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sức</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đã</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bằng</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trai</a:t>
            </a:r>
            <a:r>
              <a:rPr lang="en-US" sz="3200" dirty="0">
                <a:solidFill>
                  <a:srgbClr val="538241"/>
                </a:solidFill>
                <a:latin typeface="UTM Androgyne" panose="02040603050506020204" pitchFamily="18" charset="0"/>
              </a:rPr>
              <a:t> 18.</a:t>
            </a:r>
          </a:p>
          <a:p>
            <a:pPr marL="380990" indent="-380990">
              <a:buFont typeface="Arial" panose="020B0604020202020204" pitchFamily="34" charset="0"/>
              <a:buChar char="•"/>
            </a:pPr>
            <a:r>
              <a:rPr lang="en-US" sz="3200" dirty="0" err="1">
                <a:solidFill>
                  <a:srgbClr val="C00000"/>
                </a:solidFill>
                <a:latin typeface="UTM Androgyne" panose="02040603050506020204" pitchFamily="18" charset="0"/>
              </a:rPr>
              <a:t>Về</a:t>
            </a:r>
            <a:r>
              <a:rPr lang="en-US" sz="3200" dirty="0">
                <a:solidFill>
                  <a:srgbClr val="C00000"/>
                </a:solidFill>
                <a:latin typeface="UTM Androgyne" panose="02040603050506020204" pitchFamily="18" charset="0"/>
              </a:rPr>
              <a:t> </a:t>
            </a:r>
            <a:r>
              <a:rPr lang="en-US" sz="3200" dirty="0" err="1">
                <a:solidFill>
                  <a:srgbClr val="C00000"/>
                </a:solidFill>
                <a:latin typeface="UTM Androgyne" panose="02040603050506020204" pitchFamily="18" charset="0"/>
              </a:rPr>
              <a:t>tài</a:t>
            </a:r>
            <a:r>
              <a:rPr lang="en-US" sz="3200" dirty="0">
                <a:solidFill>
                  <a:srgbClr val="C00000"/>
                </a:solidFill>
                <a:latin typeface="UTM Androgyne" panose="02040603050506020204" pitchFamily="18" charset="0"/>
              </a:rPr>
              <a:t> </a:t>
            </a:r>
            <a:r>
              <a:rPr lang="en-US" sz="3200" dirty="0" err="1">
                <a:solidFill>
                  <a:srgbClr val="C00000"/>
                </a:solidFill>
                <a:latin typeface="UTM Androgyne" panose="02040603050506020204" pitchFamily="18" charset="0"/>
              </a:rPr>
              <a:t>năng</a:t>
            </a:r>
            <a:r>
              <a:rPr lang="en-US" sz="3200" dirty="0">
                <a:solidFill>
                  <a:srgbClr val="C00000"/>
                </a:solidFill>
                <a:latin typeface="UTM Androgyne" panose="02040603050506020204" pitchFamily="18" charset="0"/>
              </a:rPr>
              <a:t>: </a:t>
            </a:r>
            <a:r>
              <a:rPr lang="en-US" sz="3200" dirty="0">
                <a:solidFill>
                  <a:srgbClr val="538241"/>
                </a:solidFill>
                <a:latin typeface="UTM Androgyne" panose="02040603050506020204" pitchFamily="18" charset="0"/>
              </a:rPr>
              <a:t>15 </a:t>
            </a:r>
            <a:r>
              <a:rPr lang="en-US" sz="3200" dirty="0" err="1">
                <a:solidFill>
                  <a:srgbClr val="538241"/>
                </a:solidFill>
                <a:latin typeface="UTM Androgyne" panose="02040603050506020204" pitchFamily="18" charset="0"/>
              </a:rPr>
              <a:t>tuổi</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đã</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tinh</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thông</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võ</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nghệ</a:t>
            </a:r>
            <a:r>
              <a:rPr lang="en-US" sz="3200" dirty="0">
                <a:solidFill>
                  <a:srgbClr val="538241"/>
                </a:solidFill>
                <a:latin typeface="UTM Androgyne" panose="02040603050506020204" pitchFamily="18" charset="0"/>
              </a:rPr>
              <a:t>, có </a:t>
            </a:r>
            <a:r>
              <a:rPr lang="en-US" sz="3200" dirty="0" err="1">
                <a:solidFill>
                  <a:srgbClr val="538241"/>
                </a:solidFill>
                <a:latin typeface="UTM Androgyne" panose="02040603050506020204" pitchFamily="18" charset="0"/>
              </a:rPr>
              <a:t>chí</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lớn</a:t>
            </a:r>
            <a:r>
              <a:rPr lang="en-US" sz="3200" dirty="0">
                <a:solidFill>
                  <a:srgbClr val="538241"/>
                </a:solidFill>
                <a:latin typeface="UTM Androgyne" panose="02040603050506020204" pitchFamily="18" charset="0"/>
              </a:rPr>
              <a:t> – </a:t>
            </a:r>
            <a:r>
              <a:rPr lang="en-US" sz="3200" dirty="0" err="1">
                <a:solidFill>
                  <a:srgbClr val="538241"/>
                </a:solidFill>
                <a:latin typeface="UTM Androgyne" panose="02040603050506020204" pitchFamily="18" charset="0"/>
              </a:rPr>
              <a:t>quyết</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diệt</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trừ</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cái</a:t>
            </a:r>
            <a:r>
              <a:rPr lang="en-US" sz="3200" dirty="0">
                <a:solidFill>
                  <a:srgbClr val="538241"/>
                </a:solidFill>
                <a:latin typeface="UTM Androgyne" panose="02040603050506020204" pitchFamily="18" charset="0"/>
              </a:rPr>
              <a:t> </a:t>
            </a:r>
            <a:r>
              <a:rPr lang="en-US" sz="3200" dirty="0" err="1">
                <a:solidFill>
                  <a:srgbClr val="538241"/>
                </a:solidFill>
                <a:latin typeface="UTM Androgyne" panose="02040603050506020204" pitchFamily="18" charset="0"/>
              </a:rPr>
              <a:t>ác</a:t>
            </a:r>
            <a:r>
              <a:rPr lang="en-US" sz="3200" dirty="0">
                <a:solidFill>
                  <a:srgbClr val="538241"/>
                </a:solidFill>
                <a:latin typeface="UTM Androgyne" panose="02040603050506020204" pitchFamily="18" charset="0"/>
              </a:rPr>
              <a:t>.</a:t>
            </a:r>
          </a:p>
        </p:txBody>
      </p:sp>
      <p:pic>
        <p:nvPicPr>
          <p:cNvPr id="23" name="图片 14">
            <a:extLst>
              <a:ext uri="{FF2B5EF4-FFF2-40B4-BE49-F238E27FC236}">
                <a16:creationId xmlns:a16="http://schemas.microsoft.com/office/drawing/2014/main" id="{A498B632-2C52-43EB-A042-E8D759778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7654" y="4013669"/>
            <a:ext cx="4511005" cy="2840376"/>
          </a:xfrm>
          <a:prstGeom prst="rect">
            <a:avLst/>
          </a:prstGeom>
        </p:spPr>
      </p:pic>
    </p:spTree>
    <p:extLst>
      <p:ext uri="{BB962C8B-B14F-4D97-AF65-F5344CB8AC3E}">
        <p14:creationId xmlns:p14="http://schemas.microsoft.com/office/powerpoint/2010/main" val="206160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barn(inVertical)">
                                      <p:cBhvr>
                                        <p:cTn id="3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sp>
        <p:nvSpPr>
          <p:cNvPr id="19" name="Rectangle: Rounded Corners 18">
            <a:extLst>
              <a:ext uri="{FF2B5EF4-FFF2-40B4-BE49-F238E27FC236}">
                <a16:creationId xmlns:a16="http://schemas.microsoft.com/office/drawing/2014/main" id="{21AC0486-18CD-4EA1-A10A-FFF744DB3507}"/>
              </a:ext>
            </a:extLst>
          </p:cNvPr>
          <p:cNvSpPr/>
          <p:nvPr/>
        </p:nvSpPr>
        <p:spPr>
          <a:xfrm>
            <a:off x="637081" y="732500"/>
            <a:ext cx="10955312"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0000"/>
                </a:solidFill>
                <a:latin typeface="OpenSans"/>
              </a:rPr>
              <a:t> </a:t>
            </a:r>
            <a:r>
              <a:rPr lang="en-US" sz="3200" dirty="0">
                <a:solidFill>
                  <a:srgbClr val="000000"/>
                </a:solidFill>
                <a:latin typeface="UTM Androgyne" panose="02040603050506020204" pitchFamily="18" charset="0"/>
              </a:rPr>
              <a:t>   </a:t>
            </a:r>
            <a:r>
              <a:rPr lang="vi-VN" sz="3200" dirty="0">
                <a:solidFill>
                  <a:srgbClr val="C00000"/>
                </a:solidFill>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p:txBody>
      </p:sp>
      <p:pic>
        <p:nvPicPr>
          <p:cNvPr id="23" name="图片 14">
            <a:extLst>
              <a:ext uri="{FF2B5EF4-FFF2-40B4-BE49-F238E27FC236}">
                <a16:creationId xmlns:a16="http://schemas.microsoft.com/office/drawing/2014/main" id="{A498B632-2C52-43EB-A042-E8D759778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7654" y="4013669"/>
            <a:ext cx="4511005" cy="2840376"/>
          </a:xfrm>
          <a:prstGeom prst="rect">
            <a:avLst/>
          </a:prstGeom>
        </p:spPr>
      </p:pic>
      <p:grpSp>
        <p:nvGrpSpPr>
          <p:cNvPr id="13" name="组合 12">
            <a:extLst>
              <a:ext uri="{FF2B5EF4-FFF2-40B4-BE49-F238E27FC236}">
                <a16:creationId xmlns:a16="http://schemas.microsoft.com/office/drawing/2014/main" id="{451C303F-9DAF-4581-99BE-E2CEB013739B}"/>
              </a:ext>
            </a:extLst>
          </p:cNvPr>
          <p:cNvGrpSpPr/>
          <p:nvPr/>
        </p:nvGrpSpPr>
        <p:grpSpPr>
          <a:xfrm>
            <a:off x="502860" y="3682739"/>
            <a:ext cx="9313585" cy="2892589"/>
            <a:chOff x="1032801" y="2488604"/>
            <a:chExt cx="4467456" cy="2960726"/>
          </a:xfrm>
          <a:effectLst>
            <a:outerShdw blurRad="190500" dist="63500" dir="2700000" algn="tl" rotWithShape="0">
              <a:prstClr val="black">
                <a:alpha val="20000"/>
              </a:prstClr>
            </a:outerShdw>
          </a:effectLst>
        </p:grpSpPr>
        <p:sp>
          <p:nvSpPr>
            <p:cNvPr id="14" name="矩形 15">
              <a:extLst>
                <a:ext uri="{FF2B5EF4-FFF2-40B4-BE49-F238E27FC236}">
                  <a16:creationId xmlns:a16="http://schemas.microsoft.com/office/drawing/2014/main" id="{3177D9F9-C7FF-4F5D-9D3A-C1714ED84067}"/>
                </a:ext>
              </a:extLst>
            </p:cNvPr>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p>
          </p:txBody>
        </p:sp>
        <p:pic>
          <p:nvPicPr>
            <p:cNvPr id="15" name="图片 16">
              <a:extLst>
                <a:ext uri="{FF2B5EF4-FFF2-40B4-BE49-F238E27FC236}">
                  <a16:creationId xmlns:a16="http://schemas.microsoft.com/office/drawing/2014/main" id="{D5F58E11-6616-467A-B3D3-B6C68CF7CB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18" name="TextBox 17">
            <a:extLst>
              <a:ext uri="{FF2B5EF4-FFF2-40B4-BE49-F238E27FC236}">
                <a16:creationId xmlns:a16="http://schemas.microsoft.com/office/drawing/2014/main" id="{03508911-3864-4747-AFE4-6639D376205F}"/>
              </a:ext>
            </a:extLst>
          </p:cNvPr>
          <p:cNvSpPr txBox="1"/>
          <p:nvPr/>
        </p:nvSpPr>
        <p:spPr>
          <a:xfrm>
            <a:off x="1904714" y="4321772"/>
            <a:ext cx="7233001" cy="1405641"/>
          </a:xfrm>
          <a:prstGeom prst="rect">
            <a:avLst/>
          </a:prstGeom>
          <a:noFill/>
        </p:spPr>
        <p:txBody>
          <a:bodyPr wrap="square" rtlCol="0">
            <a:spAutoFit/>
          </a:bodyPr>
          <a:lstStyle/>
          <a:p>
            <a:r>
              <a:rPr lang="en-US" sz="4267" dirty="0" err="1">
                <a:solidFill>
                  <a:srgbClr val="C00000"/>
                </a:solidFill>
                <a:latin typeface="UTM Androgyne" panose="02040603050506020204" pitchFamily="18" charset="0"/>
              </a:rPr>
              <a:t>Đoạn</a:t>
            </a:r>
            <a:r>
              <a:rPr lang="en-US" sz="4267" dirty="0">
                <a:solidFill>
                  <a:srgbClr val="C00000"/>
                </a:solidFill>
                <a:latin typeface="UTM Androgyne" panose="02040603050506020204" pitchFamily="18" charset="0"/>
              </a:rPr>
              <a:t> 1: </a:t>
            </a:r>
            <a:r>
              <a:rPr lang="en-US" sz="4267" dirty="0" err="1">
                <a:latin typeface="UTM Androgyne" panose="02040603050506020204" pitchFamily="18" charset="0"/>
              </a:rPr>
              <a:t>Sức</a:t>
            </a:r>
            <a:r>
              <a:rPr lang="en-US" sz="4267" dirty="0">
                <a:latin typeface="UTM Androgyne" panose="02040603050506020204" pitchFamily="18" charset="0"/>
              </a:rPr>
              <a:t> </a:t>
            </a:r>
            <a:r>
              <a:rPr lang="en-US" sz="4267" dirty="0" err="1">
                <a:latin typeface="UTM Androgyne" panose="02040603050506020204" pitchFamily="18" charset="0"/>
              </a:rPr>
              <a:t>khỏe</a:t>
            </a:r>
            <a:r>
              <a:rPr lang="en-US" sz="4267" dirty="0">
                <a:latin typeface="UTM Androgyne" panose="02040603050506020204" pitchFamily="18" charset="0"/>
              </a:rPr>
              <a:t> </a:t>
            </a:r>
            <a:r>
              <a:rPr lang="en-US" sz="4267" dirty="0" err="1">
                <a:latin typeface="UTM Androgyne" panose="02040603050506020204" pitchFamily="18" charset="0"/>
              </a:rPr>
              <a:t>và</a:t>
            </a:r>
            <a:r>
              <a:rPr lang="en-US" sz="4267" dirty="0">
                <a:latin typeface="UTM Androgyne" panose="02040603050506020204" pitchFamily="18" charset="0"/>
              </a:rPr>
              <a:t> </a:t>
            </a:r>
            <a:r>
              <a:rPr lang="en-US" sz="4267" dirty="0" err="1">
                <a:latin typeface="UTM Androgyne" panose="02040603050506020204" pitchFamily="18" charset="0"/>
              </a:rPr>
              <a:t>tài</a:t>
            </a:r>
            <a:r>
              <a:rPr lang="en-US" sz="4267" dirty="0">
                <a:latin typeface="UTM Androgyne" panose="02040603050506020204" pitchFamily="18" charset="0"/>
              </a:rPr>
              <a:t> </a:t>
            </a:r>
            <a:r>
              <a:rPr lang="en-US" sz="4267" dirty="0" err="1">
                <a:latin typeface="UTM Androgyne" panose="02040603050506020204" pitchFamily="18" charset="0"/>
              </a:rPr>
              <a:t>năng</a:t>
            </a:r>
            <a:r>
              <a:rPr lang="en-US" sz="4267" dirty="0">
                <a:latin typeface="UTM Androgyne" panose="02040603050506020204" pitchFamily="18" charset="0"/>
              </a:rPr>
              <a:t> </a:t>
            </a:r>
            <a:r>
              <a:rPr lang="en-US" sz="4267" dirty="0" err="1">
                <a:latin typeface="UTM Androgyne" panose="02040603050506020204" pitchFamily="18" charset="0"/>
              </a:rPr>
              <a:t>đặc</a:t>
            </a:r>
            <a:r>
              <a:rPr lang="en-US" sz="4267" dirty="0">
                <a:latin typeface="UTM Androgyne" panose="02040603050506020204" pitchFamily="18" charset="0"/>
              </a:rPr>
              <a:t> </a:t>
            </a:r>
            <a:r>
              <a:rPr lang="en-US" sz="4267" dirty="0" err="1">
                <a:latin typeface="UTM Androgyne" panose="02040603050506020204" pitchFamily="18" charset="0"/>
              </a:rPr>
              <a:t>biệt</a:t>
            </a:r>
            <a:r>
              <a:rPr lang="en-US" sz="4267" dirty="0">
                <a:latin typeface="UTM Androgyne" panose="02040603050506020204" pitchFamily="18" charset="0"/>
              </a:rPr>
              <a:t> </a:t>
            </a:r>
            <a:r>
              <a:rPr lang="en-US" sz="4267" dirty="0" err="1">
                <a:latin typeface="UTM Androgyne" panose="02040603050506020204" pitchFamily="18" charset="0"/>
              </a:rPr>
              <a:t>của</a:t>
            </a:r>
            <a:r>
              <a:rPr lang="en-US" sz="4267" dirty="0">
                <a:latin typeface="UTM Androgyne" panose="02040603050506020204" pitchFamily="18" charset="0"/>
              </a:rPr>
              <a:t> </a:t>
            </a:r>
            <a:r>
              <a:rPr lang="en-US" sz="4267" dirty="0" err="1">
                <a:latin typeface="UTM Androgyne" panose="02040603050506020204" pitchFamily="18" charset="0"/>
              </a:rPr>
              <a:t>Cẩu</a:t>
            </a:r>
            <a:r>
              <a:rPr lang="en-US" sz="4267" dirty="0">
                <a:latin typeface="UTM Androgyne" panose="02040603050506020204" pitchFamily="18" charset="0"/>
              </a:rPr>
              <a:t> </a:t>
            </a:r>
            <a:r>
              <a:rPr lang="en-US" sz="4267" dirty="0" err="1">
                <a:latin typeface="UTM Androgyne" panose="02040603050506020204" pitchFamily="18" charset="0"/>
              </a:rPr>
              <a:t>Khây</a:t>
            </a:r>
            <a:endParaRPr lang="en-US" sz="4267" dirty="0">
              <a:latin typeface="UTM Androgyne" panose="02040603050506020204" pitchFamily="18" charset="0"/>
            </a:endParaRPr>
          </a:p>
        </p:txBody>
      </p:sp>
      <p:sp>
        <p:nvSpPr>
          <p:cNvPr id="22" name="Rectangle 3">
            <a:extLst>
              <a:ext uri="{FF2B5EF4-FFF2-40B4-BE49-F238E27FC236}">
                <a16:creationId xmlns:a16="http://schemas.microsoft.com/office/drawing/2014/main" id="{86E52AE9-49C5-48F1-93DB-C55997B0C0C4}"/>
              </a:ext>
            </a:extLst>
          </p:cNvPr>
          <p:cNvSpPr>
            <a:spLocks noChangeArrowheads="1"/>
          </p:cNvSpPr>
          <p:nvPr/>
        </p:nvSpPr>
        <p:spPr bwMode="auto">
          <a:xfrm>
            <a:off x="848924" y="2928006"/>
            <a:ext cx="5850393" cy="666786"/>
          </a:xfrm>
          <a:prstGeom prst="rect">
            <a:avLst/>
          </a:prstGeom>
          <a:noFill/>
          <a:ln>
            <a:noFill/>
          </a:ln>
        </p:spPr>
        <p:txBody>
          <a:bodyPr wrap="square">
            <a:spAutoFit/>
          </a:bodyPr>
          <a:lstStyle/>
          <a:p>
            <a:pPr>
              <a:defRPr/>
            </a:pP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1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Tree>
    <p:extLst>
      <p:ext uri="{BB962C8B-B14F-4D97-AF65-F5344CB8AC3E}">
        <p14:creationId xmlns:p14="http://schemas.microsoft.com/office/powerpoint/2010/main" val="2463055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sp>
        <p:nvSpPr>
          <p:cNvPr id="14" name="Rectangle: Rounded Corners 13">
            <a:extLst>
              <a:ext uri="{FF2B5EF4-FFF2-40B4-BE49-F238E27FC236}">
                <a16:creationId xmlns:a16="http://schemas.microsoft.com/office/drawing/2014/main" id="{1BAF748D-7233-4F25-9CFA-134AE90380AF}"/>
              </a:ext>
            </a:extLst>
          </p:cNvPr>
          <p:cNvSpPr/>
          <p:nvPr/>
        </p:nvSpPr>
        <p:spPr>
          <a:xfrm>
            <a:off x="637081" y="732500"/>
            <a:ext cx="10955312"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0000"/>
                </a:solidFill>
                <a:latin typeface="OpenSans"/>
              </a:rPr>
              <a:t> </a:t>
            </a:r>
            <a:r>
              <a:rPr lang="en-US" sz="3200" dirty="0">
                <a:solidFill>
                  <a:srgbClr val="000000"/>
                </a:solidFill>
                <a:latin typeface="UTM Androgyne" panose="02040603050506020204" pitchFamily="18" charset="0"/>
              </a:rPr>
              <a:t>   </a:t>
            </a:r>
            <a:r>
              <a:rPr lang="vi-VN" sz="3200" dirty="0">
                <a:solidFill>
                  <a:srgbClr val="0070C0"/>
                </a:solidFill>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
        <p:nvSpPr>
          <p:cNvPr id="15" name="Rectangle 3">
            <a:extLst>
              <a:ext uri="{FF2B5EF4-FFF2-40B4-BE49-F238E27FC236}">
                <a16:creationId xmlns:a16="http://schemas.microsoft.com/office/drawing/2014/main" id="{89420DAB-42EA-4E23-ACE8-44CAB629B202}"/>
              </a:ext>
            </a:extLst>
          </p:cNvPr>
          <p:cNvSpPr>
            <a:spLocks noChangeArrowheads="1"/>
          </p:cNvSpPr>
          <p:nvPr/>
        </p:nvSpPr>
        <p:spPr bwMode="auto">
          <a:xfrm>
            <a:off x="637081" y="2911713"/>
            <a:ext cx="14020800" cy="1241237"/>
          </a:xfrm>
          <a:prstGeom prst="rect">
            <a:avLst/>
          </a:prstGeom>
          <a:noFill/>
          <a:ln>
            <a:noFill/>
          </a:ln>
        </p:spPr>
        <p:txBody>
          <a:bodyPr>
            <a:spAutoFit/>
          </a:bodyPr>
          <a:lstStyle/>
          <a:p>
            <a:pPr>
              <a:defRPr/>
            </a:pPr>
            <a:r>
              <a:rPr lang="en-US" sz="3733" b="1" dirty="0" err="1">
                <a:solidFill>
                  <a:srgbClr val="FF0000"/>
                </a:solidFill>
              </a:rPr>
              <a:t>Đọc</a:t>
            </a:r>
            <a:r>
              <a:rPr lang="en-US" sz="3733" b="1" dirty="0">
                <a:solidFill>
                  <a:srgbClr val="FF0000"/>
                </a:solidFill>
              </a:rPr>
              <a:t> </a:t>
            </a:r>
            <a:r>
              <a:rPr lang="en-US" sz="3733" b="1" dirty="0" err="1">
                <a:solidFill>
                  <a:srgbClr val="FF0000"/>
                </a:solidFill>
              </a:rPr>
              <a:t>thầm</a:t>
            </a:r>
            <a:r>
              <a:rPr lang="en-US" sz="3733" b="1" dirty="0">
                <a:solidFill>
                  <a:srgbClr val="FF0000"/>
                </a:solidFill>
              </a:rPr>
              <a:t> </a:t>
            </a:r>
            <a:r>
              <a:rPr lang="en-US" sz="3733" b="1" dirty="0" err="1">
                <a:solidFill>
                  <a:srgbClr val="FF0000"/>
                </a:solidFill>
              </a:rPr>
              <a:t>đoạn</a:t>
            </a:r>
            <a:r>
              <a:rPr lang="en-US" sz="3733" b="1" dirty="0">
                <a:solidFill>
                  <a:srgbClr val="FF0000"/>
                </a:solidFill>
              </a:rPr>
              <a:t> 2 </a:t>
            </a:r>
            <a:r>
              <a:rPr lang="en-US" sz="3733" b="1" dirty="0" err="1">
                <a:solidFill>
                  <a:srgbClr val="FF0000"/>
                </a:solidFill>
              </a:rPr>
              <a:t>và</a:t>
            </a:r>
            <a:r>
              <a:rPr lang="en-US" sz="3733" b="1" dirty="0">
                <a:solidFill>
                  <a:srgbClr val="FF0000"/>
                </a:solidFill>
              </a:rPr>
              <a:t> </a:t>
            </a:r>
            <a:r>
              <a:rPr lang="en-US" sz="3733" b="1" dirty="0" err="1">
                <a:solidFill>
                  <a:srgbClr val="FF0000"/>
                </a:solidFill>
              </a:rPr>
              <a:t>trả</a:t>
            </a:r>
            <a:r>
              <a:rPr lang="en-US" sz="3733" b="1" dirty="0">
                <a:solidFill>
                  <a:srgbClr val="FF0000"/>
                </a:solidFill>
              </a:rPr>
              <a:t> </a:t>
            </a:r>
            <a:r>
              <a:rPr lang="en-US" sz="3733" b="1" dirty="0" err="1">
                <a:solidFill>
                  <a:srgbClr val="FF0000"/>
                </a:solidFill>
              </a:rPr>
              <a:t>lời</a:t>
            </a:r>
            <a:r>
              <a:rPr lang="en-US" sz="3733" b="1" dirty="0">
                <a:solidFill>
                  <a:srgbClr val="FF0000"/>
                </a:solidFill>
              </a:rPr>
              <a:t> </a:t>
            </a:r>
            <a:r>
              <a:rPr lang="en-US" sz="3733" b="1" dirty="0" err="1">
                <a:solidFill>
                  <a:srgbClr val="FF0000"/>
                </a:solidFill>
              </a:rPr>
              <a:t>câu</a:t>
            </a:r>
            <a:r>
              <a:rPr lang="en-US" sz="3733" b="1" dirty="0">
                <a:solidFill>
                  <a:srgbClr val="FF0000"/>
                </a:solidFill>
              </a:rPr>
              <a:t> </a:t>
            </a:r>
            <a:r>
              <a:rPr lang="en-US" sz="3733" b="1" dirty="0" err="1">
                <a:solidFill>
                  <a:srgbClr val="FF0000"/>
                </a:solidFill>
              </a:rPr>
              <a:t>hỏi</a:t>
            </a:r>
            <a:r>
              <a:rPr lang="en-US" sz="3733" b="1" dirty="0">
                <a:solidFill>
                  <a:srgbClr val="FF0000"/>
                </a:solidFill>
              </a:rPr>
              <a:t>:</a:t>
            </a:r>
          </a:p>
          <a:p>
            <a:pPr>
              <a:defRPr/>
            </a:pP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2.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Chuyện</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gì</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xảy</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ra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với</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quê</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hương</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của</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Cẩu</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Khây</a:t>
            </a:r>
            <a:r>
              <a:rPr lang="en-US" sz="3733" b="1" i="1" dirty="0">
                <a:solidFill>
                  <a:schemeClr val="accent1">
                    <a:lumMod val="50000"/>
                  </a:schemeClr>
                </a:solidFill>
                <a:effectLst>
                  <a:outerShdw blurRad="38100" dist="38100" dir="2700000" algn="tl">
                    <a:srgbClr val="000000">
                      <a:alpha val="43137"/>
                    </a:srgbClr>
                  </a:outerShdw>
                </a:effectLst>
                <a:latin typeface="UTM Androgyne" panose="02040603050506020204" pitchFamily="18" charset="0"/>
              </a:rPr>
              <a:t>? </a:t>
            </a:r>
          </a:p>
        </p:txBody>
      </p:sp>
      <p:pic>
        <p:nvPicPr>
          <p:cNvPr id="20" name="图片 14">
            <a:extLst>
              <a:ext uri="{FF2B5EF4-FFF2-40B4-BE49-F238E27FC236}">
                <a16:creationId xmlns:a16="http://schemas.microsoft.com/office/drawing/2014/main" id="{07774426-0EFE-4327-854D-B80EB7DA97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9881" y="4086287"/>
            <a:ext cx="4555168" cy="2858087"/>
          </a:xfrm>
          <a:prstGeom prst="rect">
            <a:avLst/>
          </a:prstGeom>
        </p:spPr>
      </p:pic>
      <p:sp>
        <p:nvSpPr>
          <p:cNvPr id="21" name="矩形: 圆角 30">
            <a:extLst>
              <a:ext uri="{FF2B5EF4-FFF2-40B4-BE49-F238E27FC236}">
                <a16:creationId xmlns:a16="http://schemas.microsoft.com/office/drawing/2014/main" id="{7241A951-9E3D-495A-98D5-EBBEF2D61CDA}"/>
              </a:ext>
            </a:extLst>
          </p:cNvPr>
          <p:cNvSpPr/>
          <p:nvPr/>
        </p:nvSpPr>
        <p:spPr>
          <a:xfrm>
            <a:off x="472437" y="4180513"/>
            <a:ext cx="9007660" cy="2653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3733" b="1" dirty="0" err="1">
                <a:solidFill>
                  <a:schemeClr val="accent5">
                    <a:lumMod val="75000"/>
                  </a:schemeClr>
                </a:solidFill>
                <a:latin typeface="UTM Androgyne" panose="02040603050506020204" pitchFamily="18" charset="0"/>
              </a:rPr>
              <a:t>Quê</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hương</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Cẩu</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Khây</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xuất</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hiện</a:t>
            </a:r>
            <a:r>
              <a:rPr lang="en-US" altLang="en-US" sz="3733" b="1" dirty="0">
                <a:solidFill>
                  <a:schemeClr val="accent5">
                    <a:lumMod val="75000"/>
                  </a:schemeClr>
                </a:solidFill>
                <a:latin typeface="UTM Androgyne" panose="02040603050506020204" pitchFamily="18" charset="0"/>
              </a:rPr>
              <a:t> 1 con </a:t>
            </a:r>
            <a:r>
              <a:rPr lang="en-US" altLang="en-US" sz="3733" b="1" dirty="0" err="1">
                <a:solidFill>
                  <a:schemeClr val="accent5">
                    <a:lumMod val="75000"/>
                  </a:schemeClr>
                </a:solidFill>
                <a:latin typeface="UTM Androgyne" panose="02040603050506020204" pitchFamily="18" charset="0"/>
              </a:rPr>
              <a:t>yêu</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tinh</a:t>
            </a:r>
            <a:r>
              <a:rPr lang="en-US" altLang="en-US" sz="3733" b="1" dirty="0">
                <a:solidFill>
                  <a:schemeClr val="accent5">
                    <a:lumMod val="75000"/>
                  </a:schemeClr>
                </a:solidFill>
                <a:latin typeface="UTM Androgyne" panose="02040603050506020204" pitchFamily="18" charset="0"/>
              </a:rPr>
              <a:t>, </a:t>
            </a:r>
            <a:r>
              <a:rPr lang="vi-VN" altLang="en-US" sz="3733" b="1" dirty="0">
                <a:solidFill>
                  <a:schemeClr val="accent5">
                    <a:lumMod val="75000"/>
                  </a:schemeClr>
                </a:solidFill>
              </a:rPr>
              <a:t>nó </a:t>
            </a:r>
            <a:r>
              <a:rPr lang="en-US" altLang="en-US" sz="3733" b="1" dirty="0" err="1">
                <a:solidFill>
                  <a:schemeClr val="accent5">
                    <a:lumMod val="75000"/>
                  </a:schemeClr>
                </a:solidFill>
                <a:latin typeface="UTM Androgyne" panose="02040603050506020204" pitchFamily="18" charset="0"/>
              </a:rPr>
              <a:t>bắt</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người</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và</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súc</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vật</a:t>
            </a:r>
            <a:r>
              <a:rPr lang="en-US" altLang="en-US" sz="3733" b="1" dirty="0">
                <a:solidFill>
                  <a:schemeClr val="accent5">
                    <a:lumMod val="75000"/>
                  </a:schemeClr>
                </a:solidFill>
                <a:latin typeface="UTM Androgyne" panose="02040603050506020204" pitchFamily="18" charset="0"/>
              </a:rPr>
              <a:t> làm </a:t>
            </a:r>
            <a:r>
              <a:rPr lang="en-US" altLang="en-US" sz="3733" b="1" dirty="0" err="1">
                <a:solidFill>
                  <a:schemeClr val="accent5">
                    <a:lumMod val="75000"/>
                  </a:schemeClr>
                </a:solidFill>
                <a:latin typeface="UTM Androgyne" panose="02040603050506020204" pitchFamily="18" charset="0"/>
              </a:rPr>
              <a:t>cho</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bản</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làng</a:t>
            </a:r>
            <a:r>
              <a:rPr lang="en-US" altLang="en-US" sz="3733" b="1" dirty="0">
                <a:solidFill>
                  <a:schemeClr val="accent5">
                    <a:lumMod val="75000"/>
                  </a:schemeClr>
                </a:solidFill>
                <a:latin typeface="UTM Androgyne" panose="02040603050506020204" pitchFamily="18" charset="0"/>
              </a:rPr>
              <a:t> tan </a:t>
            </a:r>
            <a:r>
              <a:rPr lang="en-US" altLang="en-US" sz="3733" b="1" dirty="0" err="1">
                <a:solidFill>
                  <a:schemeClr val="accent5">
                    <a:lumMod val="75000"/>
                  </a:schemeClr>
                </a:solidFill>
                <a:latin typeface="UTM Androgyne" panose="02040603050506020204" pitchFamily="18" charset="0"/>
              </a:rPr>
              <a:t>hoang</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nhiều</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nơi</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không</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còn</a:t>
            </a:r>
            <a:r>
              <a:rPr lang="en-US" altLang="en-US" sz="3733" b="1" dirty="0">
                <a:solidFill>
                  <a:schemeClr val="accent5">
                    <a:lumMod val="75000"/>
                  </a:schemeClr>
                </a:solidFill>
                <a:latin typeface="UTM Androgyne" panose="02040603050506020204" pitchFamily="18" charset="0"/>
              </a:rPr>
              <a:t> ai </a:t>
            </a:r>
            <a:r>
              <a:rPr lang="en-US" altLang="en-US" sz="3733" b="1" dirty="0" err="1">
                <a:solidFill>
                  <a:schemeClr val="accent5">
                    <a:lumMod val="75000"/>
                  </a:schemeClr>
                </a:solidFill>
                <a:latin typeface="UTM Androgyne" panose="02040603050506020204" pitchFamily="18" charset="0"/>
              </a:rPr>
              <a:t>sống</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sót</a:t>
            </a:r>
            <a:r>
              <a:rPr lang="en-US" altLang="en-US" sz="3733" b="1" dirty="0">
                <a:solidFill>
                  <a:schemeClr val="accent5">
                    <a:lumMod val="75000"/>
                  </a:schemeClr>
                </a:solidFill>
                <a:latin typeface="UTM Androgyne" panose="02040603050506020204" pitchFamily="18" charset="0"/>
              </a:rPr>
              <a:t>.</a:t>
            </a:r>
          </a:p>
        </p:txBody>
      </p:sp>
      <p:sp>
        <p:nvSpPr>
          <p:cNvPr id="22" name="矩形: 圆角 31">
            <a:extLst>
              <a:ext uri="{FF2B5EF4-FFF2-40B4-BE49-F238E27FC236}">
                <a16:creationId xmlns:a16="http://schemas.microsoft.com/office/drawing/2014/main" id="{6DE0EC35-91FD-49D3-9D15-535488348D99}"/>
              </a:ext>
            </a:extLst>
          </p:cNvPr>
          <p:cNvSpPr/>
          <p:nvPr/>
        </p:nvSpPr>
        <p:spPr>
          <a:xfrm>
            <a:off x="637082" y="4272904"/>
            <a:ext cx="8726876" cy="2468257"/>
          </a:xfrm>
          <a:prstGeom prst="roundRect">
            <a:avLst>
              <a:gd name="adj" fmla="val 13815"/>
            </a:avLst>
          </a:prstGeom>
          <a:noFill/>
          <a:ln w="57150" cap="rnd">
            <a:solidFill>
              <a:schemeClr val="accent1">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734968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sp>
        <p:nvSpPr>
          <p:cNvPr id="14" name="Rectangle: Rounded Corners 13">
            <a:extLst>
              <a:ext uri="{FF2B5EF4-FFF2-40B4-BE49-F238E27FC236}">
                <a16:creationId xmlns:a16="http://schemas.microsoft.com/office/drawing/2014/main" id="{1BAF748D-7233-4F25-9CFA-134AE90380AF}"/>
              </a:ext>
            </a:extLst>
          </p:cNvPr>
          <p:cNvSpPr/>
          <p:nvPr/>
        </p:nvSpPr>
        <p:spPr>
          <a:xfrm>
            <a:off x="637081" y="732500"/>
            <a:ext cx="10955312"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0000"/>
                </a:solidFill>
                <a:latin typeface="OpenSans"/>
              </a:rPr>
              <a:t> </a:t>
            </a:r>
            <a:r>
              <a:rPr lang="en-US" sz="3200" dirty="0">
                <a:solidFill>
                  <a:srgbClr val="000000"/>
                </a:solidFill>
                <a:latin typeface="UTM Androgyne" panose="02040603050506020204" pitchFamily="18" charset="0"/>
              </a:rPr>
              <a:t>   </a:t>
            </a:r>
            <a:r>
              <a:rPr lang="vi-VN" sz="3200" dirty="0">
                <a:solidFill>
                  <a:srgbClr val="0070C0"/>
                </a:solidFill>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
        <p:nvSpPr>
          <p:cNvPr id="15" name="Rectangle 3">
            <a:extLst>
              <a:ext uri="{FF2B5EF4-FFF2-40B4-BE49-F238E27FC236}">
                <a16:creationId xmlns:a16="http://schemas.microsoft.com/office/drawing/2014/main" id="{89420DAB-42EA-4E23-ACE8-44CAB629B202}"/>
              </a:ext>
            </a:extLst>
          </p:cNvPr>
          <p:cNvSpPr>
            <a:spLocks noChangeArrowheads="1"/>
          </p:cNvSpPr>
          <p:nvPr/>
        </p:nvSpPr>
        <p:spPr bwMode="auto">
          <a:xfrm>
            <a:off x="848923" y="2928005"/>
            <a:ext cx="11165277" cy="666786"/>
          </a:xfrm>
          <a:prstGeom prst="rect">
            <a:avLst/>
          </a:prstGeom>
          <a:noFill/>
          <a:ln>
            <a:noFill/>
          </a:ln>
        </p:spPr>
        <p:txBody>
          <a:bodyPr wrap="square">
            <a:spAutoFit/>
          </a:bodyPr>
          <a:lstStyle/>
          <a:p>
            <a:pPr>
              <a:defRPr/>
            </a:pP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Thương</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dân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bản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Cẩu</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Khây</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làm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pic>
        <p:nvPicPr>
          <p:cNvPr id="20" name="图片 14">
            <a:extLst>
              <a:ext uri="{FF2B5EF4-FFF2-40B4-BE49-F238E27FC236}">
                <a16:creationId xmlns:a16="http://schemas.microsoft.com/office/drawing/2014/main" id="{07774426-0EFE-4327-854D-B80EB7DA97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9881" y="4086287"/>
            <a:ext cx="4555168" cy="2858087"/>
          </a:xfrm>
          <a:prstGeom prst="rect">
            <a:avLst/>
          </a:prstGeom>
        </p:spPr>
      </p:pic>
      <p:grpSp>
        <p:nvGrpSpPr>
          <p:cNvPr id="18" name="组合 1">
            <a:extLst>
              <a:ext uri="{FF2B5EF4-FFF2-40B4-BE49-F238E27FC236}">
                <a16:creationId xmlns:a16="http://schemas.microsoft.com/office/drawing/2014/main" id="{D914AA70-FEED-4F55-B31B-F90DC6DC0B12}"/>
              </a:ext>
            </a:extLst>
          </p:cNvPr>
          <p:cNvGrpSpPr/>
          <p:nvPr/>
        </p:nvGrpSpPr>
        <p:grpSpPr>
          <a:xfrm rot="998306">
            <a:off x="2532256" y="3627390"/>
            <a:ext cx="6964091" cy="2990825"/>
            <a:chOff x="370944" y="2282963"/>
            <a:chExt cx="3240000" cy="2520000"/>
          </a:xfrm>
          <a:solidFill>
            <a:schemeClr val="accent1">
              <a:lumMod val="40000"/>
              <a:lumOff val="60000"/>
            </a:schemeClr>
          </a:solidFill>
        </p:grpSpPr>
        <p:sp>
          <p:nvSpPr>
            <p:cNvPr id="19" name="云形 13">
              <a:extLst>
                <a:ext uri="{FF2B5EF4-FFF2-40B4-BE49-F238E27FC236}">
                  <a16:creationId xmlns:a16="http://schemas.microsoft.com/office/drawing/2014/main" id="{0E09558C-49C4-4DFC-8B5F-374E8E75243D}"/>
                </a:ext>
              </a:extLst>
            </p:cNvPr>
            <p:cNvSpPr/>
            <p:nvPr/>
          </p:nvSpPr>
          <p:spPr>
            <a:xfrm rot="20935289">
              <a:off x="370944" y="2282963"/>
              <a:ext cx="3240000" cy="25200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3" dirty="0">
                <a:solidFill>
                  <a:schemeClr val="accent1">
                    <a:lumMod val="75000"/>
                  </a:schemeClr>
                </a:solidFill>
              </a:endParaRPr>
            </a:p>
          </p:txBody>
        </p:sp>
        <p:sp>
          <p:nvSpPr>
            <p:cNvPr id="23" name="云形 11">
              <a:extLst>
                <a:ext uri="{FF2B5EF4-FFF2-40B4-BE49-F238E27FC236}">
                  <a16:creationId xmlns:a16="http://schemas.microsoft.com/office/drawing/2014/main" id="{400C5FD7-28ED-4C63-9521-77F88FACE6B4}"/>
                </a:ext>
              </a:extLst>
            </p:cNvPr>
            <p:cNvSpPr/>
            <p:nvPr/>
          </p:nvSpPr>
          <p:spPr>
            <a:xfrm rot="20935289">
              <a:off x="578516" y="2441967"/>
              <a:ext cx="2880000" cy="2160000"/>
            </a:xfrm>
            <a:prstGeom prst="cloud">
              <a:avLst/>
            </a:prstGeom>
            <a:grp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4" name="TextBox 23">
            <a:extLst>
              <a:ext uri="{FF2B5EF4-FFF2-40B4-BE49-F238E27FC236}">
                <a16:creationId xmlns:a16="http://schemas.microsoft.com/office/drawing/2014/main" id="{47169B1A-718B-4707-8078-775C913DD55D}"/>
              </a:ext>
            </a:extLst>
          </p:cNvPr>
          <p:cNvSpPr txBox="1"/>
          <p:nvPr/>
        </p:nvSpPr>
        <p:spPr>
          <a:xfrm>
            <a:off x="3561152" y="4332251"/>
            <a:ext cx="4906299" cy="1241237"/>
          </a:xfrm>
          <a:prstGeom prst="rect">
            <a:avLst/>
          </a:prstGeom>
          <a:noFill/>
        </p:spPr>
        <p:txBody>
          <a:bodyPr wrap="square">
            <a:spAutoFit/>
          </a:bodyPr>
          <a:lstStyle/>
          <a:p>
            <a:pPr algn="ctr"/>
            <a:r>
              <a:rPr lang="en-US" altLang="en-US" sz="3733" b="1" dirty="0" err="1">
                <a:solidFill>
                  <a:schemeClr val="accent5">
                    <a:lumMod val="75000"/>
                  </a:schemeClr>
                </a:solidFill>
                <a:latin typeface="UTM Androgyne" panose="02040603050506020204" pitchFamily="18" charset="0"/>
              </a:rPr>
              <a:t>Quyết</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chí</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lên</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đường</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diệt</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trừ</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yêu</a:t>
            </a:r>
            <a:r>
              <a:rPr lang="en-US" altLang="en-US" sz="3733" b="1" dirty="0">
                <a:solidFill>
                  <a:schemeClr val="accent5">
                    <a:lumMod val="75000"/>
                  </a:schemeClr>
                </a:solidFill>
                <a:latin typeface="UTM Androgyne" panose="02040603050506020204" pitchFamily="18" charset="0"/>
              </a:rPr>
              <a:t> </a:t>
            </a:r>
            <a:r>
              <a:rPr lang="en-US" altLang="en-US" sz="3733" b="1" dirty="0" err="1">
                <a:solidFill>
                  <a:schemeClr val="accent5">
                    <a:lumMod val="75000"/>
                  </a:schemeClr>
                </a:solidFill>
                <a:latin typeface="UTM Androgyne" panose="02040603050506020204" pitchFamily="18" charset="0"/>
              </a:rPr>
              <a:t>tinh</a:t>
            </a:r>
            <a:r>
              <a:rPr lang="en-US" altLang="en-US" sz="3733" b="1" dirty="0">
                <a:solidFill>
                  <a:schemeClr val="accent5">
                    <a:lumMod val="75000"/>
                  </a:schemeClr>
                </a:solidFill>
                <a:latin typeface="UTM Androgyne" panose="02040603050506020204" pitchFamily="18" charset="0"/>
              </a:rPr>
              <a:t>.</a:t>
            </a:r>
          </a:p>
        </p:txBody>
      </p:sp>
    </p:spTree>
    <p:extLst>
      <p:ext uri="{BB962C8B-B14F-4D97-AF65-F5344CB8AC3E}">
        <p14:creationId xmlns:p14="http://schemas.microsoft.com/office/powerpoint/2010/main" val="1688466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grpSp>
        <p:nvGrpSpPr>
          <p:cNvPr id="18" name="组合 12">
            <a:extLst>
              <a:ext uri="{FF2B5EF4-FFF2-40B4-BE49-F238E27FC236}">
                <a16:creationId xmlns:a16="http://schemas.microsoft.com/office/drawing/2014/main" id="{004C1334-0D4B-4E01-A2F0-2E8198A619E1}"/>
              </a:ext>
            </a:extLst>
          </p:cNvPr>
          <p:cNvGrpSpPr/>
          <p:nvPr/>
        </p:nvGrpSpPr>
        <p:grpSpPr>
          <a:xfrm>
            <a:off x="502860" y="3682739"/>
            <a:ext cx="7981749" cy="2892589"/>
            <a:chOff x="1032801" y="2488604"/>
            <a:chExt cx="4467456" cy="2960726"/>
          </a:xfrm>
          <a:effectLst>
            <a:outerShdw blurRad="190500" dist="63500" dir="2700000" algn="tl" rotWithShape="0">
              <a:prstClr val="black">
                <a:alpha val="20000"/>
              </a:prstClr>
            </a:outerShdw>
          </a:effectLst>
        </p:grpSpPr>
        <p:sp>
          <p:nvSpPr>
            <p:cNvPr id="20" name="矩形 15">
              <a:extLst>
                <a:ext uri="{FF2B5EF4-FFF2-40B4-BE49-F238E27FC236}">
                  <a16:creationId xmlns:a16="http://schemas.microsoft.com/office/drawing/2014/main" id="{A9040400-6754-480B-A9F6-D3A1CC1049C0}"/>
                </a:ext>
              </a:extLst>
            </p:cNvPr>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p>
          </p:txBody>
        </p:sp>
        <p:pic>
          <p:nvPicPr>
            <p:cNvPr id="21" name="图片 16">
              <a:extLst>
                <a:ext uri="{FF2B5EF4-FFF2-40B4-BE49-F238E27FC236}">
                  <a16:creationId xmlns:a16="http://schemas.microsoft.com/office/drawing/2014/main" id="{1BCDF377-8869-4A47-B927-B74D4C4AA6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801" y="2488604"/>
              <a:ext cx="4467456" cy="2960726"/>
            </a:xfrm>
            <a:prstGeom prst="rect">
              <a:avLst/>
            </a:prstGeom>
          </p:spPr>
        </p:pic>
      </p:grpSp>
      <p:sp>
        <p:nvSpPr>
          <p:cNvPr id="22" name="Rectangle: Rounded Corners 21">
            <a:extLst>
              <a:ext uri="{FF2B5EF4-FFF2-40B4-BE49-F238E27FC236}">
                <a16:creationId xmlns:a16="http://schemas.microsoft.com/office/drawing/2014/main" id="{6F798CA3-82C8-47AD-B87F-D8B5A9DE10DA}"/>
              </a:ext>
            </a:extLst>
          </p:cNvPr>
          <p:cNvSpPr/>
          <p:nvPr/>
        </p:nvSpPr>
        <p:spPr>
          <a:xfrm>
            <a:off x="637081" y="732500"/>
            <a:ext cx="10955312" cy="2077797"/>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000000"/>
                </a:solidFill>
                <a:latin typeface="OpenSans"/>
              </a:rPr>
              <a:t> </a:t>
            </a:r>
            <a:r>
              <a:rPr lang="en-US" sz="3200" dirty="0">
                <a:solidFill>
                  <a:srgbClr val="000000"/>
                </a:solidFill>
                <a:latin typeface="UTM Androgyne" panose="02040603050506020204" pitchFamily="18" charset="0"/>
              </a:rPr>
              <a:t>   </a:t>
            </a:r>
            <a:r>
              <a:rPr lang="vi-VN" sz="3200" dirty="0">
                <a:solidFill>
                  <a:srgbClr val="0070C0"/>
                </a:solidFill>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
        <p:nvSpPr>
          <p:cNvPr id="4" name="TextBox 3">
            <a:extLst>
              <a:ext uri="{FF2B5EF4-FFF2-40B4-BE49-F238E27FC236}">
                <a16:creationId xmlns:a16="http://schemas.microsoft.com/office/drawing/2014/main" id="{E5840C6F-3FBB-43C8-97E3-B029EE636DF0}"/>
              </a:ext>
            </a:extLst>
          </p:cNvPr>
          <p:cNvSpPr txBox="1"/>
          <p:nvPr/>
        </p:nvSpPr>
        <p:spPr>
          <a:xfrm>
            <a:off x="1867008" y="4334341"/>
            <a:ext cx="5846832" cy="1405641"/>
          </a:xfrm>
          <a:prstGeom prst="rect">
            <a:avLst/>
          </a:prstGeom>
          <a:noFill/>
        </p:spPr>
        <p:txBody>
          <a:bodyPr wrap="square" rtlCol="0">
            <a:spAutoFit/>
          </a:bodyPr>
          <a:lstStyle/>
          <a:p>
            <a:r>
              <a:rPr lang="en-US" sz="4267" dirty="0" err="1">
                <a:solidFill>
                  <a:srgbClr val="C00000"/>
                </a:solidFill>
                <a:latin typeface="UTM Androgyne" panose="02040603050506020204" pitchFamily="18" charset="0"/>
              </a:rPr>
              <a:t>Đoạn</a:t>
            </a:r>
            <a:r>
              <a:rPr lang="en-US" sz="4267" dirty="0">
                <a:solidFill>
                  <a:srgbClr val="C00000"/>
                </a:solidFill>
                <a:latin typeface="UTM Androgyne" panose="02040603050506020204" pitchFamily="18" charset="0"/>
              </a:rPr>
              <a:t> 2: </a:t>
            </a:r>
            <a:r>
              <a:rPr lang="en-US" sz="4267" dirty="0">
                <a:latin typeface="UTM Androgyne" panose="02040603050506020204" pitchFamily="18" charset="0"/>
              </a:rPr>
              <a:t>Ý </a:t>
            </a:r>
            <a:r>
              <a:rPr lang="en-US" sz="4267" dirty="0" err="1">
                <a:latin typeface="UTM Androgyne" panose="02040603050506020204" pitchFamily="18" charset="0"/>
              </a:rPr>
              <a:t>chí</a:t>
            </a:r>
            <a:r>
              <a:rPr lang="en-US" sz="4267" dirty="0">
                <a:latin typeface="UTM Androgyne" panose="02040603050506020204" pitchFamily="18" charset="0"/>
              </a:rPr>
              <a:t> </a:t>
            </a:r>
            <a:r>
              <a:rPr lang="en-US" sz="4267" dirty="0" err="1">
                <a:latin typeface="UTM Androgyne" panose="02040603050506020204" pitchFamily="18" charset="0"/>
              </a:rPr>
              <a:t>diệt</a:t>
            </a:r>
            <a:r>
              <a:rPr lang="en-US" sz="4267" dirty="0">
                <a:latin typeface="UTM Androgyne" panose="02040603050506020204" pitchFamily="18" charset="0"/>
              </a:rPr>
              <a:t> </a:t>
            </a:r>
            <a:r>
              <a:rPr lang="en-US" sz="4267" dirty="0" err="1">
                <a:latin typeface="UTM Androgyne" panose="02040603050506020204" pitchFamily="18" charset="0"/>
              </a:rPr>
              <a:t>trừ</a:t>
            </a:r>
            <a:r>
              <a:rPr lang="en-US" sz="4267" dirty="0">
                <a:latin typeface="UTM Androgyne" panose="02040603050506020204" pitchFamily="18" charset="0"/>
              </a:rPr>
              <a:t> </a:t>
            </a:r>
            <a:r>
              <a:rPr lang="en-US" sz="4267" dirty="0" err="1">
                <a:latin typeface="UTM Androgyne" panose="02040603050506020204" pitchFamily="18" charset="0"/>
              </a:rPr>
              <a:t>yêu</a:t>
            </a:r>
            <a:r>
              <a:rPr lang="en-US" sz="4267" dirty="0">
                <a:latin typeface="UTM Androgyne" panose="02040603050506020204" pitchFamily="18" charset="0"/>
              </a:rPr>
              <a:t> </a:t>
            </a:r>
            <a:r>
              <a:rPr lang="en-US" sz="4267" dirty="0" err="1">
                <a:latin typeface="UTM Androgyne" panose="02040603050506020204" pitchFamily="18" charset="0"/>
              </a:rPr>
              <a:t>tinh</a:t>
            </a:r>
            <a:r>
              <a:rPr lang="en-US" sz="4267" dirty="0">
                <a:latin typeface="UTM Androgyne" panose="02040603050506020204" pitchFamily="18" charset="0"/>
              </a:rPr>
              <a:t> </a:t>
            </a:r>
            <a:r>
              <a:rPr lang="en-US" sz="4267" dirty="0" err="1">
                <a:latin typeface="UTM Androgyne" panose="02040603050506020204" pitchFamily="18" charset="0"/>
              </a:rPr>
              <a:t>của</a:t>
            </a:r>
            <a:r>
              <a:rPr lang="en-US" sz="4267" dirty="0">
                <a:latin typeface="UTM Androgyne" panose="02040603050506020204" pitchFamily="18" charset="0"/>
              </a:rPr>
              <a:t> </a:t>
            </a:r>
            <a:r>
              <a:rPr lang="en-US" sz="4267" dirty="0" err="1">
                <a:latin typeface="UTM Androgyne" panose="02040603050506020204" pitchFamily="18" charset="0"/>
              </a:rPr>
              <a:t>Cẩu</a:t>
            </a:r>
            <a:r>
              <a:rPr lang="en-US" sz="4267" dirty="0">
                <a:latin typeface="UTM Androgyne" panose="02040603050506020204" pitchFamily="18" charset="0"/>
              </a:rPr>
              <a:t> </a:t>
            </a:r>
            <a:r>
              <a:rPr lang="en-US" sz="4267" dirty="0" err="1">
                <a:latin typeface="UTM Androgyne" panose="02040603050506020204" pitchFamily="18" charset="0"/>
              </a:rPr>
              <a:t>Khây</a:t>
            </a:r>
            <a:endParaRPr lang="en-US" sz="4267" dirty="0">
              <a:latin typeface="UTM Androgyne" panose="02040603050506020204" pitchFamily="18" charset="0"/>
            </a:endParaRPr>
          </a:p>
        </p:txBody>
      </p:sp>
      <p:sp>
        <p:nvSpPr>
          <p:cNvPr id="23" name="Rectangle 3">
            <a:extLst>
              <a:ext uri="{FF2B5EF4-FFF2-40B4-BE49-F238E27FC236}">
                <a16:creationId xmlns:a16="http://schemas.microsoft.com/office/drawing/2014/main" id="{D8300938-CC33-4EDD-AD46-2A2B587A68F5}"/>
              </a:ext>
            </a:extLst>
          </p:cNvPr>
          <p:cNvSpPr>
            <a:spLocks noChangeArrowheads="1"/>
          </p:cNvSpPr>
          <p:nvPr/>
        </p:nvSpPr>
        <p:spPr bwMode="auto">
          <a:xfrm>
            <a:off x="848924" y="2928006"/>
            <a:ext cx="5850393" cy="666786"/>
          </a:xfrm>
          <a:prstGeom prst="rect">
            <a:avLst/>
          </a:prstGeom>
          <a:noFill/>
          <a:ln>
            <a:noFill/>
          </a:ln>
        </p:spPr>
        <p:txBody>
          <a:bodyPr wrap="square">
            <a:spAutoFit/>
          </a:bodyPr>
          <a:lstStyle/>
          <a:p>
            <a:pPr>
              <a:defRPr/>
            </a:pP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2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Tree>
    <p:extLst>
      <p:ext uri="{BB962C8B-B14F-4D97-AF65-F5344CB8AC3E}">
        <p14:creationId xmlns:p14="http://schemas.microsoft.com/office/powerpoint/2010/main" val="4040532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8">
            <a:extLst>
              <a:ext uri="{FF2B5EF4-FFF2-40B4-BE49-F238E27FC236}">
                <a16:creationId xmlns:a16="http://schemas.microsoft.com/office/drawing/2014/main" id="{E2195135-D3A9-402E-AD96-C72A811C5723}"/>
              </a:ext>
            </a:extLst>
          </p:cNvPr>
          <p:cNvGrpSpPr/>
          <p:nvPr/>
        </p:nvGrpSpPr>
        <p:grpSpPr>
          <a:xfrm>
            <a:off x="0" y="4496587"/>
            <a:ext cx="12192000" cy="2362613"/>
            <a:chOff x="0" y="4495800"/>
            <a:chExt cx="12192000" cy="2362200"/>
          </a:xfrm>
        </p:grpSpPr>
        <p:pic>
          <p:nvPicPr>
            <p:cNvPr id="20" name="图片 9">
              <a:extLst>
                <a:ext uri="{FF2B5EF4-FFF2-40B4-BE49-F238E27FC236}">
                  <a16:creationId xmlns:a16="http://schemas.microsoft.com/office/drawing/2014/main" id="{2CF85161-095A-41D9-AA7D-AFBBF7ADB8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21" name="图片 10">
              <a:extLst>
                <a:ext uri="{FF2B5EF4-FFF2-40B4-BE49-F238E27FC236}">
                  <a16:creationId xmlns:a16="http://schemas.microsoft.com/office/drawing/2014/main" id="{1FE2A9E3-CCDB-4185-A49D-96BF80ED7E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22" name="图片 11">
              <a:extLst>
                <a:ext uri="{FF2B5EF4-FFF2-40B4-BE49-F238E27FC236}">
                  <a16:creationId xmlns:a16="http://schemas.microsoft.com/office/drawing/2014/main" id="{11428582-4BDC-4530-B8E3-52D3D69857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sp>
        <p:nvSpPr>
          <p:cNvPr id="6" name="矩形 5"/>
          <p:cNvSpPr/>
          <p:nvPr userDrawn="1"/>
        </p:nvSpPr>
        <p:spPr>
          <a:xfrm>
            <a:off x="231987" y="516922"/>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67" dirty="0">
              <a:solidFill>
                <a:srgbClr val="00B050"/>
              </a:solidFill>
              <a:latin typeface="OpenSans"/>
            </a:endParaRPr>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73126" y="25138"/>
            <a:ext cx="2657687" cy="192616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837" y="1"/>
            <a:ext cx="1516764" cy="1516764"/>
          </a:xfrm>
          <a:prstGeom prst="rect">
            <a:avLst/>
          </a:prstGeom>
        </p:spPr>
      </p:pic>
      <p:sp>
        <p:nvSpPr>
          <p:cNvPr id="15" name="Rectangle: Rounded Corners 14">
            <a:extLst>
              <a:ext uri="{FF2B5EF4-FFF2-40B4-BE49-F238E27FC236}">
                <a16:creationId xmlns:a16="http://schemas.microsoft.com/office/drawing/2014/main" id="{40FBEFAD-1E89-4AA6-AB82-500E8439AD12}"/>
              </a:ext>
            </a:extLst>
          </p:cNvPr>
          <p:cNvSpPr/>
          <p:nvPr/>
        </p:nvSpPr>
        <p:spPr>
          <a:xfrm>
            <a:off x="177800" y="615885"/>
            <a:ext cx="11368763" cy="5512743"/>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667" dirty="0">
                <a:solidFill>
                  <a:schemeClr val="accent4"/>
                </a:solidFill>
                <a:latin typeface="OpenSans"/>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algn="just"/>
            <a:r>
              <a:rPr lang="vi-VN" sz="2667" dirty="0">
                <a:solidFill>
                  <a:srgbClr val="000000"/>
                </a:solidFill>
                <a:latin typeface="OpenSans"/>
              </a:rPr>
              <a:t>   </a:t>
            </a:r>
            <a:r>
              <a:rPr lang="vi-VN" sz="2667" dirty="0">
                <a:solidFill>
                  <a:srgbClr val="7030A0"/>
                </a:solidFill>
                <a:latin typeface="OpenSans"/>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algn="just"/>
            <a:r>
              <a:rPr lang="vi-VN" sz="2667" dirty="0">
                <a:solidFill>
                  <a:srgbClr val="000000"/>
                </a:solidFill>
                <a:latin typeface="OpenSans"/>
              </a:rPr>
              <a:t>   </a:t>
            </a:r>
            <a:r>
              <a:rPr lang="vi-VN" sz="2667" dirty="0">
                <a:solidFill>
                  <a:srgbClr val="00B050"/>
                </a:solidFill>
                <a:latin typeface="OpenSans"/>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endParaRPr lang="en-US" sz="2667" dirty="0">
              <a:solidFill>
                <a:srgbClr val="00B050"/>
              </a:solidFill>
              <a:latin typeface="OpenSans"/>
            </a:endParaRPr>
          </a:p>
        </p:txBody>
      </p:sp>
    </p:spTree>
    <p:extLst>
      <p:ext uri="{BB962C8B-B14F-4D97-AF65-F5344CB8AC3E}">
        <p14:creationId xmlns:p14="http://schemas.microsoft.com/office/powerpoint/2010/main" val="1990682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8" name="Picture 17" descr="A group of people in clothing&#10;&#10;Description automatically generated with low confidence">
            <a:extLst>
              <a:ext uri="{FF2B5EF4-FFF2-40B4-BE49-F238E27FC236}">
                <a16:creationId xmlns:a16="http://schemas.microsoft.com/office/drawing/2014/main" id="{4938FEAE-4E0C-4A8A-9664-D3C2C5FDC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5767" y="4416295"/>
            <a:ext cx="4736708" cy="2523196"/>
          </a:xfrm>
          <a:prstGeom prst="rect">
            <a:avLst/>
          </a:prstGeom>
        </p:spPr>
      </p:pic>
      <p:pic>
        <p:nvPicPr>
          <p:cNvPr id="20" name="Picture 19">
            <a:extLst>
              <a:ext uri="{FF2B5EF4-FFF2-40B4-BE49-F238E27FC236}">
                <a16:creationId xmlns:a16="http://schemas.microsoft.com/office/drawing/2014/main" id="{74E9FD94-6F62-42AB-9AA1-31AD2460C9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501772"/>
            <a:ext cx="5469011" cy="3427769"/>
          </a:xfrm>
          <a:prstGeom prst="rect">
            <a:avLst/>
          </a:prstGeom>
        </p:spPr>
      </p:pic>
      <p:sp>
        <p:nvSpPr>
          <p:cNvPr id="21" name="TextBox 20">
            <a:extLst>
              <a:ext uri="{FF2B5EF4-FFF2-40B4-BE49-F238E27FC236}">
                <a16:creationId xmlns:a16="http://schemas.microsoft.com/office/drawing/2014/main" id="{1D97AF4F-81F1-4416-B131-33B5CE6DAB15}"/>
              </a:ext>
            </a:extLst>
          </p:cNvPr>
          <p:cNvSpPr txBox="1"/>
          <p:nvPr/>
        </p:nvSpPr>
        <p:spPr>
          <a:xfrm>
            <a:off x="509941" y="2328151"/>
            <a:ext cx="4449128" cy="1815690"/>
          </a:xfrm>
          <a:prstGeom prst="rect">
            <a:avLst/>
          </a:prstGeom>
          <a:noFill/>
        </p:spPr>
        <p:txBody>
          <a:bodyPr wrap="square" rtlCol="0">
            <a:spAutoFit/>
          </a:bodyPr>
          <a:lstStyle/>
          <a:p>
            <a:pPr algn="ctr"/>
            <a:r>
              <a:rPr lang="en-US" sz="3733" dirty="0" err="1">
                <a:latin typeface="UTM Androgyne" panose="02040603050506020204" pitchFamily="18" charset="0"/>
              </a:rPr>
              <a:t>Cẩu</a:t>
            </a:r>
            <a:r>
              <a:rPr lang="en-US" sz="3733" dirty="0">
                <a:latin typeface="UTM Androgyne" panose="02040603050506020204" pitchFamily="18" charset="0"/>
              </a:rPr>
              <a:t> </a:t>
            </a:r>
            <a:r>
              <a:rPr lang="en-US" sz="3733" dirty="0" err="1">
                <a:latin typeface="UTM Androgyne" panose="02040603050506020204" pitchFamily="18" charset="0"/>
              </a:rPr>
              <a:t>Khây</a:t>
            </a:r>
            <a:r>
              <a:rPr lang="en-US" sz="3733" dirty="0">
                <a:latin typeface="UTM Androgyne" panose="02040603050506020204" pitchFamily="18" charset="0"/>
              </a:rPr>
              <a:t> đi </a:t>
            </a:r>
            <a:r>
              <a:rPr lang="en-US" sz="3733" dirty="0" err="1">
                <a:latin typeface="UTM Androgyne" panose="02040603050506020204" pitchFamily="18" charset="0"/>
              </a:rPr>
              <a:t>diệt</a:t>
            </a:r>
            <a:r>
              <a:rPr lang="en-US" sz="3733" dirty="0">
                <a:latin typeface="UTM Androgyne" panose="02040603050506020204" pitchFamily="18" charset="0"/>
              </a:rPr>
              <a:t> </a:t>
            </a:r>
            <a:r>
              <a:rPr lang="en-US" sz="3733" dirty="0" err="1">
                <a:latin typeface="UTM Androgyne" panose="02040603050506020204" pitchFamily="18" charset="0"/>
              </a:rPr>
              <a:t>trừ</a:t>
            </a:r>
            <a:r>
              <a:rPr lang="en-US" sz="3733" dirty="0">
                <a:latin typeface="UTM Androgyne" panose="02040603050506020204" pitchFamily="18" charset="0"/>
              </a:rPr>
              <a:t> </a:t>
            </a:r>
            <a:r>
              <a:rPr lang="en-US" sz="3733" dirty="0" err="1">
                <a:latin typeface="UTM Androgyne" panose="02040603050506020204" pitchFamily="18" charset="0"/>
              </a:rPr>
              <a:t>yêu</a:t>
            </a:r>
            <a:r>
              <a:rPr lang="en-US" sz="3733" dirty="0">
                <a:latin typeface="UTM Androgyne" panose="02040603050506020204" pitchFamily="18" charset="0"/>
              </a:rPr>
              <a:t> </a:t>
            </a:r>
            <a:r>
              <a:rPr lang="en-US" sz="3733" dirty="0" err="1">
                <a:latin typeface="UTM Androgyne" panose="02040603050506020204" pitchFamily="18" charset="0"/>
              </a:rPr>
              <a:t>tinh</a:t>
            </a:r>
            <a:r>
              <a:rPr lang="en-US" sz="3733" dirty="0">
                <a:latin typeface="UTM Androgyne" panose="02040603050506020204" pitchFamily="18" charset="0"/>
              </a:rPr>
              <a:t> </a:t>
            </a:r>
            <a:r>
              <a:rPr lang="en-US" sz="3733" dirty="0" err="1">
                <a:latin typeface="UTM Androgyne" panose="02040603050506020204" pitchFamily="18" charset="0"/>
              </a:rPr>
              <a:t>gồm</a:t>
            </a:r>
            <a:r>
              <a:rPr lang="en-US" sz="3733" dirty="0">
                <a:latin typeface="UTM Androgyne" panose="02040603050506020204" pitchFamily="18" charset="0"/>
              </a:rPr>
              <a:t> </a:t>
            </a:r>
            <a:r>
              <a:rPr lang="en-US" sz="3733" dirty="0" err="1">
                <a:latin typeface="UTM Androgyne" panose="02040603050506020204" pitchFamily="18" charset="0"/>
              </a:rPr>
              <a:t>những</a:t>
            </a:r>
            <a:r>
              <a:rPr lang="en-US" sz="3733" dirty="0">
                <a:latin typeface="UTM Androgyne" panose="02040603050506020204" pitchFamily="18" charset="0"/>
              </a:rPr>
              <a:t> ai?</a:t>
            </a:r>
          </a:p>
        </p:txBody>
      </p:sp>
      <p:cxnSp>
        <p:nvCxnSpPr>
          <p:cNvPr id="7" name="Straight Arrow Connector 6">
            <a:extLst>
              <a:ext uri="{FF2B5EF4-FFF2-40B4-BE49-F238E27FC236}">
                <a16:creationId xmlns:a16="http://schemas.microsoft.com/office/drawing/2014/main" id="{7087461C-F046-4906-9294-D44858232045}"/>
              </a:ext>
            </a:extLst>
          </p:cNvPr>
          <p:cNvCxnSpPr>
            <a:cxnSpLocks/>
          </p:cNvCxnSpPr>
          <p:nvPr/>
        </p:nvCxnSpPr>
        <p:spPr>
          <a:xfrm flipV="1">
            <a:off x="5418755" y="1584103"/>
            <a:ext cx="1506804" cy="1204659"/>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D28D2A1-C1CC-42B2-92CA-94B472E1F37A}"/>
              </a:ext>
            </a:extLst>
          </p:cNvPr>
          <p:cNvCxnSpPr>
            <a:cxnSpLocks/>
          </p:cNvCxnSpPr>
          <p:nvPr/>
        </p:nvCxnSpPr>
        <p:spPr>
          <a:xfrm>
            <a:off x="5431325" y="2839119"/>
            <a:ext cx="1670201" cy="0"/>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E3B807-7BE4-4335-AD12-D838AC1486BD}"/>
              </a:ext>
            </a:extLst>
          </p:cNvPr>
          <p:cNvCxnSpPr>
            <a:cxnSpLocks/>
          </p:cNvCxnSpPr>
          <p:nvPr/>
        </p:nvCxnSpPr>
        <p:spPr>
          <a:xfrm>
            <a:off x="5371671" y="2853343"/>
            <a:ext cx="1553888" cy="1030500"/>
          </a:xfrm>
          <a:prstGeom prst="straightConnector1">
            <a:avLst/>
          </a:prstGeom>
          <a:ln w="57150">
            <a:solidFill>
              <a:srgbClr val="53824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E87A080-6351-411B-BAEB-1A8E9F7F7EF4}"/>
              </a:ext>
            </a:extLst>
          </p:cNvPr>
          <p:cNvSpPr/>
          <p:nvPr/>
        </p:nvSpPr>
        <p:spPr>
          <a:xfrm>
            <a:off x="7101526" y="1125515"/>
            <a:ext cx="4736708" cy="82955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Móng</a:t>
            </a:r>
            <a:r>
              <a:rPr lang="en-US" sz="3733" dirty="0">
                <a:latin typeface="UTM Androgyne" panose="02040603050506020204" pitchFamily="18" charset="0"/>
              </a:rPr>
              <a:t> Tay </a:t>
            </a:r>
            <a:r>
              <a:rPr lang="en-US" sz="3733" dirty="0" err="1">
                <a:latin typeface="UTM Androgyne" panose="02040603050506020204" pitchFamily="18" charset="0"/>
              </a:rPr>
              <a:t>Đóng</a:t>
            </a:r>
            <a:r>
              <a:rPr lang="en-US" sz="3733" dirty="0">
                <a:latin typeface="UTM Androgyne" panose="02040603050506020204" pitchFamily="18" charset="0"/>
              </a:rPr>
              <a:t> </a:t>
            </a:r>
            <a:r>
              <a:rPr lang="en-US" sz="3733" dirty="0" err="1">
                <a:latin typeface="UTM Androgyne" panose="02040603050506020204" pitchFamily="18" charset="0"/>
              </a:rPr>
              <a:t>Cọc</a:t>
            </a:r>
            <a:endParaRPr lang="en-US" sz="3733" dirty="0">
              <a:latin typeface="UTM Androgyne" panose="02040603050506020204" pitchFamily="18" charset="0"/>
            </a:endParaRPr>
          </a:p>
        </p:txBody>
      </p:sp>
      <p:sp>
        <p:nvSpPr>
          <p:cNvPr id="31" name="Rectangle: Rounded Corners 30">
            <a:extLst>
              <a:ext uri="{FF2B5EF4-FFF2-40B4-BE49-F238E27FC236}">
                <a16:creationId xmlns:a16="http://schemas.microsoft.com/office/drawing/2014/main" id="{BE6BD729-5D8F-4564-9E6B-49245CB4FAD6}"/>
              </a:ext>
            </a:extLst>
          </p:cNvPr>
          <p:cNvSpPr/>
          <p:nvPr/>
        </p:nvSpPr>
        <p:spPr>
          <a:xfrm>
            <a:off x="7155599" y="2315979"/>
            <a:ext cx="4736708" cy="82955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Lấy</a:t>
            </a:r>
            <a:r>
              <a:rPr lang="en-US" sz="3733" dirty="0">
                <a:latin typeface="UTM Androgyne" panose="02040603050506020204" pitchFamily="18" charset="0"/>
              </a:rPr>
              <a:t> Tai </a:t>
            </a:r>
            <a:r>
              <a:rPr lang="en-US" sz="3733" dirty="0" err="1">
                <a:latin typeface="UTM Androgyne" panose="02040603050506020204" pitchFamily="18" charset="0"/>
              </a:rPr>
              <a:t>Tát</a:t>
            </a:r>
            <a:r>
              <a:rPr lang="en-US" sz="3733" dirty="0">
                <a:latin typeface="UTM Androgyne" panose="02040603050506020204" pitchFamily="18" charset="0"/>
              </a:rPr>
              <a:t> </a:t>
            </a:r>
            <a:r>
              <a:rPr lang="en-US" sz="3733" dirty="0" err="1">
                <a:latin typeface="UTM Androgyne" panose="02040603050506020204" pitchFamily="18" charset="0"/>
              </a:rPr>
              <a:t>Nước</a:t>
            </a:r>
            <a:endParaRPr lang="en-US" sz="3733" dirty="0">
              <a:latin typeface="UTM Androgyne" panose="02040603050506020204" pitchFamily="18" charset="0"/>
            </a:endParaRPr>
          </a:p>
        </p:txBody>
      </p:sp>
      <p:sp>
        <p:nvSpPr>
          <p:cNvPr id="33" name="Rectangle: Rounded Corners 32">
            <a:extLst>
              <a:ext uri="{FF2B5EF4-FFF2-40B4-BE49-F238E27FC236}">
                <a16:creationId xmlns:a16="http://schemas.microsoft.com/office/drawing/2014/main" id="{3BA426F9-C569-47E6-BAB3-9122B5563E6A}"/>
              </a:ext>
            </a:extLst>
          </p:cNvPr>
          <p:cNvSpPr/>
          <p:nvPr/>
        </p:nvSpPr>
        <p:spPr>
          <a:xfrm>
            <a:off x="7155599" y="3467314"/>
            <a:ext cx="4736708" cy="8295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Móng</a:t>
            </a:r>
            <a:r>
              <a:rPr lang="en-US" sz="3733" dirty="0">
                <a:latin typeface="UTM Androgyne" panose="02040603050506020204" pitchFamily="18" charset="0"/>
              </a:rPr>
              <a:t> Tay </a:t>
            </a:r>
            <a:r>
              <a:rPr lang="en-US" sz="3733" dirty="0" err="1">
                <a:latin typeface="UTM Androgyne" panose="02040603050506020204" pitchFamily="18" charset="0"/>
              </a:rPr>
              <a:t>Đục</a:t>
            </a:r>
            <a:r>
              <a:rPr lang="en-US" sz="3733" dirty="0">
                <a:latin typeface="UTM Androgyne" panose="02040603050506020204" pitchFamily="18" charset="0"/>
              </a:rPr>
              <a:t> </a:t>
            </a:r>
            <a:r>
              <a:rPr lang="en-US" sz="3733" dirty="0" err="1">
                <a:latin typeface="UTM Androgyne" panose="02040603050506020204" pitchFamily="18" charset="0"/>
              </a:rPr>
              <a:t>Máng</a:t>
            </a:r>
            <a:endParaRPr lang="en-US" sz="3733" dirty="0">
              <a:latin typeface="UTM Androgyne" panose="02040603050506020204" pitchFamily="18" charset="0"/>
            </a:endParaRPr>
          </a:p>
        </p:txBody>
      </p:sp>
    </p:spTree>
    <p:extLst>
      <p:ext uri="{BB962C8B-B14F-4D97-AF65-F5344CB8AC3E}">
        <p14:creationId xmlns:p14="http://schemas.microsoft.com/office/powerpoint/2010/main" val="948525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P spid="31"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a:extLst>
              <a:ext uri="{FF2B5EF4-FFF2-40B4-BE49-F238E27FC236}">
                <a16:creationId xmlns:a16="http://schemas.microsoft.com/office/drawing/2014/main" id="{8C390A91-D9FC-42E3-BE19-F0036E937CBF}"/>
              </a:ext>
            </a:extLst>
          </p:cNvPr>
          <p:cNvSpPr/>
          <p:nvPr/>
        </p:nvSpPr>
        <p:spPr>
          <a:xfrm>
            <a:off x="0" y="0"/>
            <a:ext cx="12192000"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2" descr="图片包含 玩具, 玩偶, 室内&#10;&#10;已生成极高可信度的说明">
            <a:extLst>
              <a:ext uri="{FF2B5EF4-FFF2-40B4-BE49-F238E27FC236}">
                <a16:creationId xmlns:a16="http://schemas.microsoft.com/office/drawing/2014/main" id="{DE2C6B5C-4B2B-4437-AAA2-75452DE04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6" name="图片 16">
            <a:extLst>
              <a:ext uri="{FF2B5EF4-FFF2-40B4-BE49-F238E27FC236}">
                <a16:creationId xmlns:a16="http://schemas.microsoft.com/office/drawing/2014/main" id="{FBD5A18C-BE6F-4A88-8802-1762176B3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3" name="图片 15">
            <a:extLst>
              <a:ext uri="{FF2B5EF4-FFF2-40B4-BE49-F238E27FC236}">
                <a16:creationId xmlns:a16="http://schemas.microsoft.com/office/drawing/2014/main" id="{F123531F-1E06-4A3D-BAFC-AF34CD0B6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25" name="Picture 24" descr="A poster of a group of people dancing&#10;&#10;Description automatically generated with low confidence">
            <a:extLst>
              <a:ext uri="{FF2B5EF4-FFF2-40B4-BE49-F238E27FC236}">
                <a16:creationId xmlns:a16="http://schemas.microsoft.com/office/drawing/2014/main" id="{9179AE14-C70C-434D-BD92-6C5858685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609" y="1586896"/>
            <a:ext cx="5668707" cy="5103057"/>
          </a:xfrm>
          <a:prstGeom prst="rect">
            <a:avLst/>
          </a:prstGeom>
        </p:spPr>
      </p:pic>
      <p:sp>
        <p:nvSpPr>
          <p:cNvPr id="14" name="isḻîḓè">
            <a:extLst>
              <a:ext uri="{FF2B5EF4-FFF2-40B4-BE49-F238E27FC236}">
                <a16:creationId xmlns:a16="http://schemas.microsoft.com/office/drawing/2014/main" id="{9482146B-D305-418C-ABA2-7C2058F14340}"/>
              </a:ext>
            </a:extLst>
          </p:cNvPr>
          <p:cNvSpPr/>
          <p:nvPr/>
        </p:nvSpPr>
        <p:spPr bwMode="auto">
          <a:xfrm>
            <a:off x="2898020" y="436606"/>
            <a:ext cx="6395961" cy="93300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Các</a:t>
            </a:r>
            <a:r>
              <a:rPr lang="en-US" altLang="zh-CN"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 </a:t>
            </a: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chủ</a:t>
            </a:r>
            <a:r>
              <a:rPr lang="en-US" altLang="zh-CN"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 </a:t>
            </a: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điểm</a:t>
            </a:r>
            <a:r>
              <a:rPr lang="en-US" altLang="zh-CN"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 học </a:t>
            </a: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kì</a:t>
            </a:r>
            <a:r>
              <a:rPr lang="en-US" altLang="zh-CN"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 II</a:t>
            </a:r>
            <a:endParaRPr lang="zh-CN" altLang="en-US"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endParaRPr>
          </a:p>
        </p:txBody>
      </p:sp>
      <p:pic>
        <p:nvPicPr>
          <p:cNvPr id="15" name="Picture 14">
            <a:extLst>
              <a:ext uri="{FF2B5EF4-FFF2-40B4-BE49-F238E27FC236}">
                <a16:creationId xmlns:a16="http://schemas.microsoft.com/office/drawing/2014/main" id="{8596D71E-0C28-4D76-A692-D07639EB15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25639" y="1661493"/>
            <a:ext cx="5757335" cy="5028460"/>
          </a:xfrm>
          <a:prstGeom prst="rect">
            <a:avLst/>
          </a:prstGeom>
        </p:spPr>
      </p:pic>
      <p:pic>
        <p:nvPicPr>
          <p:cNvPr id="16" name="Picture 15">
            <a:extLst>
              <a:ext uri="{FF2B5EF4-FFF2-40B4-BE49-F238E27FC236}">
                <a16:creationId xmlns:a16="http://schemas.microsoft.com/office/drawing/2014/main" id="{4950900A-B901-4CA0-A0EF-58A2CB71186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25638" y="1624193"/>
            <a:ext cx="5757335" cy="5028460"/>
          </a:xfrm>
          <a:prstGeom prst="rect">
            <a:avLst/>
          </a:prstGeom>
        </p:spPr>
      </p:pic>
      <p:pic>
        <p:nvPicPr>
          <p:cNvPr id="17" name="Picture 16">
            <a:extLst>
              <a:ext uri="{FF2B5EF4-FFF2-40B4-BE49-F238E27FC236}">
                <a16:creationId xmlns:a16="http://schemas.microsoft.com/office/drawing/2014/main" id="{5250DF75-46AE-4596-900E-CFFE9049981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25635" y="1661493"/>
            <a:ext cx="5786364" cy="5028460"/>
          </a:xfrm>
          <a:prstGeom prst="rect">
            <a:avLst/>
          </a:prstGeom>
        </p:spPr>
      </p:pic>
      <p:pic>
        <p:nvPicPr>
          <p:cNvPr id="18" name="Picture 17">
            <a:extLst>
              <a:ext uri="{FF2B5EF4-FFF2-40B4-BE49-F238E27FC236}">
                <a16:creationId xmlns:a16="http://schemas.microsoft.com/office/drawing/2014/main" id="{24A0CEDB-405C-4C37-99CF-693A58C52A0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8553" y="1661493"/>
            <a:ext cx="5873447" cy="5028460"/>
          </a:xfrm>
          <a:prstGeom prst="rect">
            <a:avLst/>
          </a:prstGeom>
        </p:spPr>
      </p:pic>
    </p:spTree>
    <p:extLst>
      <p:ext uri="{BB962C8B-B14F-4D97-AF65-F5344CB8AC3E}">
        <p14:creationId xmlns:p14="http://schemas.microsoft.com/office/powerpoint/2010/main" val="41068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263952"/>
            <a:ext cx="11782213" cy="614277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931833"/>
            <a:ext cx="12192000" cy="1926167"/>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55633" y="169989"/>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131" y="105125"/>
            <a:ext cx="1516764" cy="1516764"/>
          </a:xfrm>
          <a:prstGeom prst="rect">
            <a:avLst/>
          </a:prstGeom>
        </p:spPr>
      </p:pic>
      <p:sp>
        <p:nvSpPr>
          <p:cNvPr id="15" name="Rectangle: Rounded Corners 14">
            <a:extLst>
              <a:ext uri="{FF2B5EF4-FFF2-40B4-BE49-F238E27FC236}">
                <a16:creationId xmlns:a16="http://schemas.microsoft.com/office/drawing/2014/main" id="{2A01C6B3-C51C-4515-AF79-26DE30725031}"/>
              </a:ext>
            </a:extLst>
          </p:cNvPr>
          <p:cNvSpPr/>
          <p:nvPr/>
        </p:nvSpPr>
        <p:spPr>
          <a:xfrm>
            <a:off x="591249" y="556450"/>
            <a:ext cx="11368763" cy="3765431"/>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733" dirty="0">
                <a:solidFill>
                  <a:schemeClr val="accent6">
                    <a:lumMod val="50000"/>
                  </a:schemeClr>
                </a:solidFill>
                <a:latin typeface="+mj-lt"/>
              </a:rPr>
              <a:t>Đến một cánh đồng khô cạn, Cẩu Khây thấy một cậu bé </a:t>
            </a:r>
            <a:r>
              <a:rPr lang="vi-VN" sz="3733" b="1" dirty="0">
                <a:solidFill>
                  <a:srgbClr val="C00000"/>
                </a:solidFill>
                <a:latin typeface="+mj-lt"/>
              </a:rPr>
              <a:t>vạm vỡ </a:t>
            </a:r>
            <a:r>
              <a:rPr lang="vi-VN" sz="3733" dirty="0">
                <a:solidFill>
                  <a:schemeClr val="accent6">
                    <a:lumMod val="50000"/>
                  </a:schemeClr>
                </a:solidFill>
                <a:latin typeface="+mj-lt"/>
              </a:rPr>
              <a:t>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p:txBody>
      </p:sp>
      <p:sp>
        <p:nvSpPr>
          <p:cNvPr id="4" name="TextBox 3">
            <a:extLst>
              <a:ext uri="{FF2B5EF4-FFF2-40B4-BE49-F238E27FC236}">
                <a16:creationId xmlns:a16="http://schemas.microsoft.com/office/drawing/2014/main" id="{E34AAF4D-F8E5-4FB4-AD80-EA25D4D5CC17}"/>
              </a:ext>
            </a:extLst>
          </p:cNvPr>
          <p:cNvSpPr txBox="1"/>
          <p:nvPr/>
        </p:nvSpPr>
        <p:spPr>
          <a:xfrm>
            <a:off x="591250" y="4518700"/>
            <a:ext cx="11374396" cy="666786"/>
          </a:xfrm>
          <a:prstGeom prst="rect">
            <a:avLst/>
          </a:prstGeom>
          <a:noFill/>
        </p:spPr>
        <p:txBody>
          <a:bodyPr wrap="none" rtlCol="0">
            <a:spAutoFit/>
          </a:bodyPr>
          <a:lstStyle/>
          <a:p>
            <a:r>
              <a:rPr lang="en-US" sz="3733" b="1" dirty="0" err="1">
                <a:solidFill>
                  <a:srgbClr val="C00000"/>
                </a:solidFill>
              </a:rPr>
              <a:t>Vạm</a:t>
            </a:r>
            <a:r>
              <a:rPr lang="en-US" sz="3733" b="1" dirty="0">
                <a:solidFill>
                  <a:srgbClr val="C00000"/>
                </a:solidFill>
              </a:rPr>
              <a:t> </a:t>
            </a:r>
            <a:r>
              <a:rPr lang="en-US" sz="3733" b="1" dirty="0" err="1">
                <a:solidFill>
                  <a:srgbClr val="C00000"/>
                </a:solidFill>
              </a:rPr>
              <a:t>vỡ</a:t>
            </a:r>
            <a:r>
              <a:rPr lang="en-US" sz="3733" b="1" dirty="0">
                <a:solidFill>
                  <a:srgbClr val="C00000"/>
                </a:solidFill>
              </a:rPr>
              <a:t>: </a:t>
            </a:r>
            <a:r>
              <a:rPr lang="en-US" sz="3733" dirty="0"/>
              <a:t>to </a:t>
            </a:r>
            <a:r>
              <a:rPr lang="en-US" sz="3733" dirty="0" err="1"/>
              <a:t>lớn</a:t>
            </a:r>
            <a:r>
              <a:rPr lang="en-US" sz="3733" dirty="0"/>
              <a:t>, </a:t>
            </a:r>
            <a:r>
              <a:rPr lang="en-US" sz="3733" dirty="0" err="1"/>
              <a:t>nở</a:t>
            </a:r>
            <a:r>
              <a:rPr lang="en-US" sz="3733" dirty="0"/>
              <a:t> </a:t>
            </a:r>
            <a:r>
              <a:rPr lang="en-US" sz="3733" dirty="0" err="1"/>
              <a:t>nang</a:t>
            </a:r>
            <a:r>
              <a:rPr lang="en-US" sz="3733" dirty="0"/>
              <a:t>, </a:t>
            </a:r>
            <a:r>
              <a:rPr lang="en-US" sz="3733" dirty="0" err="1"/>
              <a:t>rắn</a:t>
            </a:r>
            <a:r>
              <a:rPr lang="en-US" sz="3733" dirty="0"/>
              <a:t> </a:t>
            </a:r>
            <a:r>
              <a:rPr lang="en-US" sz="3733" dirty="0" err="1"/>
              <a:t>chắc</a:t>
            </a:r>
            <a:r>
              <a:rPr lang="en-US" sz="3733" dirty="0"/>
              <a:t>, </a:t>
            </a:r>
            <a:r>
              <a:rPr lang="en-US" sz="3733" dirty="0" err="1"/>
              <a:t>toát</a:t>
            </a:r>
            <a:r>
              <a:rPr lang="en-US" sz="3733" dirty="0"/>
              <a:t> </a:t>
            </a:r>
            <a:r>
              <a:rPr lang="en-US" sz="3733" dirty="0" err="1"/>
              <a:t>lên</a:t>
            </a:r>
            <a:r>
              <a:rPr lang="en-US" sz="3733" dirty="0"/>
              <a:t> </a:t>
            </a:r>
            <a:r>
              <a:rPr lang="en-US" sz="3733" dirty="0" err="1"/>
              <a:t>vẻ</a:t>
            </a:r>
            <a:r>
              <a:rPr lang="en-US" sz="3733" dirty="0"/>
              <a:t> </a:t>
            </a:r>
            <a:r>
              <a:rPr lang="en-US" sz="3733" dirty="0" err="1"/>
              <a:t>khỏe</a:t>
            </a:r>
            <a:r>
              <a:rPr lang="en-US" sz="3733" dirty="0"/>
              <a:t> </a:t>
            </a:r>
            <a:r>
              <a:rPr lang="en-US" sz="3733" dirty="0" err="1"/>
              <a:t>mạnh</a:t>
            </a:r>
            <a:endParaRPr lang="en-US" sz="3733" dirty="0"/>
          </a:p>
        </p:txBody>
      </p:sp>
    </p:spTree>
    <p:extLst>
      <p:ext uri="{BB962C8B-B14F-4D97-AF65-F5344CB8AC3E}">
        <p14:creationId xmlns:p14="http://schemas.microsoft.com/office/powerpoint/2010/main" val="1617835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263952"/>
            <a:ext cx="11782213" cy="614277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931833"/>
            <a:ext cx="12192000" cy="1926167"/>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55633" y="169989"/>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131" y="105125"/>
            <a:ext cx="1516764" cy="1516764"/>
          </a:xfrm>
          <a:prstGeom prst="rect">
            <a:avLst/>
          </a:prstGeom>
        </p:spPr>
      </p:pic>
      <p:sp>
        <p:nvSpPr>
          <p:cNvPr id="15" name="Rectangle: Rounded Corners 14">
            <a:extLst>
              <a:ext uri="{FF2B5EF4-FFF2-40B4-BE49-F238E27FC236}">
                <a16:creationId xmlns:a16="http://schemas.microsoft.com/office/drawing/2014/main" id="{2A01C6B3-C51C-4515-AF79-26DE30725031}"/>
              </a:ext>
            </a:extLst>
          </p:cNvPr>
          <p:cNvSpPr/>
          <p:nvPr/>
        </p:nvSpPr>
        <p:spPr>
          <a:xfrm>
            <a:off x="591249" y="556450"/>
            <a:ext cx="11368763" cy="3264548"/>
          </a:xfrm>
          <a:prstGeom prst="roundRect">
            <a:avLst/>
          </a:prstGeom>
          <a:solidFill>
            <a:schemeClr val="accent6">
              <a:lumMod val="20000"/>
              <a:lumOff val="80000"/>
              <a:alpha val="42000"/>
            </a:schemeClr>
          </a:solid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733" dirty="0">
                <a:solidFill>
                  <a:srgbClr val="00B050"/>
                </a:solidFill>
                <a:latin typeface="OpenSans"/>
              </a:rPr>
              <a:t>Đi được ít lâu, ba người lại gặp một cậu bé đang ngồi dưới gốc cây, lấy móng tay đục gỗ thành lòng máng dẫn nước vào ruộng. Cẩu Khây cùng các bạn đến làm quen và nói rõ </a:t>
            </a:r>
            <a:r>
              <a:rPr lang="vi-VN" sz="3733" b="1" dirty="0">
                <a:solidFill>
                  <a:srgbClr val="C00000"/>
                </a:solidFill>
                <a:latin typeface="OpenSans"/>
              </a:rPr>
              <a:t>chí hướng </a:t>
            </a:r>
            <a:r>
              <a:rPr lang="vi-VN" sz="3733" dirty="0">
                <a:solidFill>
                  <a:srgbClr val="00B050"/>
                </a:solidFill>
                <a:latin typeface="OpenSans"/>
              </a:rPr>
              <a:t>của ba người. Móng Tay Đục Máng hăng hái xin được làm em út đi theo.</a:t>
            </a:r>
            <a:endParaRPr lang="vi-VN" sz="3733" dirty="0">
              <a:solidFill>
                <a:schemeClr val="accent6">
                  <a:lumMod val="50000"/>
                </a:schemeClr>
              </a:solidFill>
              <a:latin typeface="+mj-lt"/>
            </a:endParaRPr>
          </a:p>
        </p:txBody>
      </p:sp>
      <p:sp>
        <p:nvSpPr>
          <p:cNvPr id="4" name="TextBox 3">
            <a:extLst>
              <a:ext uri="{FF2B5EF4-FFF2-40B4-BE49-F238E27FC236}">
                <a16:creationId xmlns:a16="http://schemas.microsoft.com/office/drawing/2014/main" id="{E34AAF4D-F8E5-4FB4-AD80-EA25D4D5CC17}"/>
              </a:ext>
            </a:extLst>
          </p:cNvPr>
          <p:cNvSpPr txBox="1"/>
          <p:nvPr/>
        </p:nvSpPr>
        <p:spPr>
          <a:xfrm>
            <a:off x="1002999" y="4061692"/>
            <a:ext cx="10846607" cy="1405641"/>
          </a:xfrm>
          <a:prstGeom prst="rect">
            <a:avLst/>
          </a:prstGeom>
          <a:noFill/>
        </p:spPr>
        <p:txBody>
          <a:bodyPr wrap="square" rtlCol="0">
            <a:spAutoFit/>
          </a:bodyPr>
          <a:lstStyle/>
          <a:p>
            <a:r>
              <a:rPr lang="en-US" sz="4267" b="1" dirty="0" err="1">
                <a:solidFill>
                  <a:srgbClr val="C00000"/>
                </a:solidFill>
              </a:rPr>
              <a:t>Chí</a:t>
            </a:r>
            <a:r>
              <a:rPr lang="en-US" sz="4267" b="1" dirty="0">
                <a:solidFill>
                  <a:srgbClr val="C00000"/>
                </a:solidFill>
              </a:rPr>
              <a:t> </a:t>
            </a:r>
            <a:r>
              <a:rPr lang="en-US" sz="4267" b="1" dirty="0" err="1">
                <a:solidFill>
                  <a:srgbClr val="C00000"/>
                </a:solidFill>
              </a:rPr>
              <a:t>hướng</a:t>
            </a:r>
            <a:r>
              <a:rPr lang="en-US" sz="4267" b="1" dirty="0">
                <a:solidFill>
                  <a:srgbClr val="C00000"/>
                </a:solidFill>
              </a:rPr>
              <a:t>: </a:t>
            </a:r>
            <a:r>
              <a:rPr lang="en-US" sz="4267" dirty="0"/>
              <a:t>ý </a:t>
            </a:r>
            <a:r>
              <a:rPr lang="en-US" sz="4267" dirty="0" err="1"/>
              <a:t>muốn</a:t>
            </a:r>
            <a:r>
              <a:rPr lang="en-US" sz="4267" dirty="0"/>
              <a:t> </a:t>
            </a:r>
            <a:r>
              <a:rPr lang="en-US" sz="4267" dirty="0" err="1"/>
              <a:t>bền</a:t>
            </a:r>
            <a:r>
              <a:rPr lang="en-US" sz="4267" dirty="0"/>
              <a:t> </a:t>
            </a:r>
            <a:r>
              <a:rPr lang="en-US" sz="4267" dirty="0" err="1"/>
              <a:t>bỉ</a:t>
            </a:r>
            <a:r>
              <a:rPr lang="en-US" sz="4267" dirty="0"/>
              <a:t> </a:t>
            </a:r>
            <a:r>
              <a:rPr lang="en-US" sz="4267" dirty="0" err="1"/>
              <a:t>quyết</a:t>
            </a:r>
            <a:r>
              <a:rPr lang="en-US" sz="4267" dirty="0"/>
              <a:t> </a:t>
            </a:r>
            <a:r>
              <a:rPr lang="en-US" sz="4267" dirty="0" err="1"/>
              <a:t>đạt</a:t>
            </a:r>
            <a:r>
              <a:rPr lang="en-US" sz="4267" dirty="0"/>
              <a:t> </a:t>
            </a:r>
            <a:r>
              <a:rPr lang="en-US" sz="4267" dirty="0" err="1"/>
              <a:t>tới</a:t>
            </a:r>
            <a:r>
              <a:rPr lang="en-US" sz="4267" dirty="0"/>
              <a:t> </a:t>
            </a:r>
            <a:r>
              <a:rPr lang="en-US" sz="4267" dirty="0" err="1"/>
              <a:t>một</a:t>
            </a:r>
            <a:r>
              <a:rPr lang="en-US" sz="4267" dirty="0"/>
              <a:t> </a:t>
            </a:r>
            <a:r>
              <a:rPr lang="en-US" sz="4267" dirty="0" err="1"/>
              <a:t>mục</a:t>
            </a:r>
            <a:r>
              <a:rPr lang="en-US" sz="4267" dirty="0"/>
              <a:t> </a:t>
            </a:r>
            <a:r>
              <a:rPr lang="en-US" sz="4267" dirty="0" err="1"/>
              <a:t>tiêu</a:t>
            </a:r>
            <a:r>
              <a:rPr lang="en-US" sz="4267" dirty="0"/>
              <a:t> </a:t>
            </a:r>
            <a:r>
              <a:rPr lang="en-US" sz="4267" dirty="0" err="1"/>
              <a:t>cao</a:t>
            </a:r>
            <a:r>
              <a:rPr lang="en-US" sz="4267" dirty="0"/>
              <a:t> </a:t>
            </a:r>
            <a:r>
              <a:rPr lang="en-US" sz="4267" dirty="0" err="1"/>
              <a:t>đẹp</a:t>
            </a:r>
            <a:r>
              <a:rPr lang="en-US" sz="4267" dirty="0"/>
              <a:t> </a:t>
            </a:r>
            <a:r>
              <a:rPr lang="en-US" sz="4267" dirty="0" err="1"/>
              <a:t>trong</a:t>
            </a:r>
            <a:r>
              <a:rPr lang="en-US" sz="4267" dirty="0"/>
              <a:t> </a:t>
            </a:r>
            <a:r>
              <a:rPr lang="en-US" sz="4267" dirty="0" err="1"/>
              <a:t>cuộc</a:t>
            </a:r>
            <a:r>
              <a:rPr lang="en-US" sz="4267" dirty="0"/>
              <a:t> </a:t>
            </a:r>
            <a:r>
              <a:rPr lang="en-US" sz="4267" dirty="0" err="1"/>
              <a:t>sống</a:t>
            </a:r>
            <a:r>
              <a:rPr lang="en-US" sz="4267" dirty="0"/>
              <a:t>.</a:t>
            </a:r>
          </a:p>
        </p:txBody>
      </p:sp>
    </p:spTree>
    <p:extLst>
      <p:ext uri="{BB962C8B-B14F-4D97-AF65-F5344CB8AC3E}">
        <p14:creationId xmlns:p14="http://schemas.microsoft.com/office/powerpoint/2010/main" val="397759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188537"/>
            <a:ext cx="11782213" cy="621819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8" name="Picture 17" descr="A group of people in clothing&#10;&#10;Description automatically generated with low confidence">
            <a:extLst>
              <a:ext uri="{FF2B5EF4-FFF2-40B4-BE49-F238E27FC236}">
                <a16:creationId xmlns:a16="http://schemas.microsoft.com/office/drawing/2014/main" id="{4938FEAE-4E0C-4A8A-9664-D3C2C5FDCC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767" y="4840483"/>
            <a:ext cx="4736708" cy="2099008"/>
          </a:xfrm>
          <a:prstGeom prst="rect">
            <a:avLst/>
          </a:prstGeom>
        </p:spPr>
      </p:pic>
      <p:sp>
        <p:nvSpPr>
          <p:cNvPr id="21" name="TextBox 20">
            <a:extLst>
              <a:ext uri="{FF2B5EF4-FFF2-40B4-BE49-F238E27FC236}">
                <a16:creationId xmlns:a16="http://schemas.microsoft.com/office/drawing/2014/main" id="{1D97AF4F-81F1-4416-B131-33B5CE6DAB15}"/>
              </a:ext>
            </a:extLst>
          </p:cNvPr>
          <p:cNvSpPr txBox="1"/>
          <p:nvPr/>
        </p:nvSpPr>
        <p:spPr>
          <a:xfrm>
            <a:off x="662604" y="188537"/>
            <a:ext cx="10486163" cy="666786"/>
          </a:xfrm>
          <a:prstGeom prst="rect">
            <a:avLst/>
          </a:prstGeom>
          <a:noFill/>
        </p:spPr>
        <p:txBody>
          <a:bodyPr wrap="square" rtlCol="0">
            <a:spAutoFit/>
          </a:bodyPr>
          <a:lstStyle/>
          <a:p>
            <a:pPr algn="ctr"/>
            <a:r>
              <a:rPr lang="en-US" sz="3733" dirty="0">
                <a:latin typeface="UTM Androgyne" panose="02040603050506020204" pitchFamily="18" charset="0"/>
              </a:rPr>
              <a:t>3. </a:t>
            </a:r>
            <a:r>
              <a:rPr lang="en-US" sz="3733" dirty="0" err="1">
                <a:latin typeface="UTM Androgyne" panose="02040603050506020204" pitchFamily="18" charset="0"/>
              </a:rPr>
              <a:t>Mỗi</a:t>
            </a:r>
            <a:r>
              <a:rPr lang="en-US" sz="3733" dirty="0">
                <a:latin typeface="UTM Androgyne" panose="02040603050506020204" pitchFamily="18" charset="0"/>
              </a:rPr>
              <a:t> </a:t>
            </a:r>
            <a:r>
              <a:rPr lang="en-US" sz="3733" dirty="0" err="1">
                <a:latin typeface="UTM Androgyne" panose="02040603050506020204" pitchFamily="18" charset="0"/>
              </a:rPr>
              <a:t>người</a:t>
            </a:r>
            <a:r>
              <a:rPr lang="en-US" sz="3733" dirty="0">
                <a:latin typeface="UTM Androgyne" panose="02040603050506020204" pitchFamily="18" charset="0"/>
              </a:rPr>
              <a:t> </a:t>
            </a:r>
            <a:r>
              <a:rPr lang="en-US" sz="3733" dirty="0" err="1">
                <a:latin typeface="UTM Androgyne" panose="02040603050506020204" pitchFamily="18" charset="0"/>
              </a:rPr>
              <a:t>bạn</a:t>
            </a:r>
            <a:r>
              <a:rPr lang="en-US" sz="3733" dirty="0">
                <a:latin typeface="UTM Androgyne" panose="02040603050506020204" pitchFamily="18" charset="0"/>
              </a:rPr>
              <a:t> </a:t>
            </a:r>
            <a:r>
              <a:rPr lang="en-US" sz="3733" dirty="0" err="1">
                <a:latin typeface="UTM Androgyne" panose="02040603050506020204" pitchFamily="18" charset="0"/>
              </a:rPr>
              <a:t>của</a:t>
            </a:r>
            <a:r>
              <a:rPr lang="en-US" sz="3733" dirty="0">
                <a:latin typeface="UTM Androgyne" panose="02040603050506020204" pitchFamily="18" charset="0"/>
              </a:rPr>
              <a:t> </a:t>
            </a:r>
            <a:r>
              <a:rPr lang="en-US" sz="3733" dirty="0" err="1">
                <a:latin typeface="UTM Androgyne" panose="02040603050506020204" pitchFamily="18" charset="0"/>
              </a:rPr>
              <a:t>Cẩu</a:t>
            </a:r>
            <a:r>
              <a:rPr lang="en-US" sz="3733" dirty="0">
                <a:latin typeface="UTM Androgyne" panose="02040603050506020204" pitchFamily="18" charset="0"/>
              </a:rPr>
              <a:t> </a:t>
            </a:r>
            <a:r>
              <a:rPr lang="en-US" sz="3733" dirty="0" err="1">
                <a:latin typeface="UTM Androgyne" panose="02040603050506020204" pitchFamily="18" charset="0"/>
              </a:rPr>
              <a:t>Khây</a:t>
            </a:r>
            <a:r>
              <a:rPr lang="en-US" sz="3733" dirty="0">
                <a:latin typeface="UTM Androgyne" panose="02040603050506020204" pitchFamily="18" charset="0"/>
              </a:rPr>
              <a:t> có </a:t>
            </a:r>
            <a:r>
              <a:rPr lang="en-US" sz="3733" dirty="0" err="1">
                <a:latin typeface="UTM Androgyne" panose="02040603050506020204" pitchFamily="18" charset="0"/>
              </a:rPr>
              <a:t>tài</a:t>
            </a:r>
            <a:r>
              <a:rPr lang="en-US" sz="3733" dirty="0">
                <a:latin typeface="UTM Androgyne" panose="02040603050506020204" pitchFamily="18" charset="0"/>
              </a:rPr>
              <a:t> </a:t>
            </a:r>
            <a:r>
              <a:rPr lang="en-US" sz="3733" dirty="0" err="1">
                <a:latin typeface="UTM Androgyne" panose="02040603050506020204" pitchFamily="18" charset="0"/>
              </a:rPr>
              <a:t>năng</a:t>
            </a:r>
            <a:r>
              <a:rPr lang="en-US" sz="3733" dirty="0">
                <a:latin typeface="UTM Androgyne" panose="02040603050506020204" pitchFamily="18" charset="0"/>
              </a:rPr>
              <a:t> </a:t>
            </a:r>
            <a:r>
              <a:rPr lang="en-US" sz="3733" dirty="0" err="1">
                <a:latin typeface="UTM Androgyne" panose="02040603050506020204" pitchFamily="18" charset="0"/>
              </a:rPr>
              <a:t>gì</a:t>
            </a:r>
            <a:r>
              <a:rPr lang="en-US" sz="3733" dirty="0">
                <a:latin typeface="UTM Androgyne" panose="02040603050506020204" pitchFamily="18" charset="0"/>
              </a:rPr>
              <a:t>?</a:t>
            </a:r>
          </a:p>
        </p:txBody>
      </p:sp>
      <p:sp>
        <p:nvSpPr>
          <p:cNvPr id="15" name="Rectangle: Rounded Corners 14">
            <a:extLst>
              <a:ext uri="{FF2B5EF4-FFF2-40B4-BE49-F238E27FC236}">
                <a16:creationId xmlns:a16="http://schemas.microsoft.com/office/drawing/2014/main" id="{CC0C95F9-60BF-4E49-90DC-8509DD50A2D2}"/>
              </a:ext>
            </a:extLst>
          </p:cNvPr>
          <p:cNvSpPr/>
          <p:nvPr/>
        </p:nvSpPr>
        <p:spPr>
          <a:xfrm>
            <a:off x="439917" y="1325230"/>
            <a:ext cx="4736708" cy="82955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Móng</a:t>
            </a:r>
            <a:r>
              <a:rPr lang="en-US" sz="3733" dirty="0">
                <a:latin typeface="UTM Androgyne" panose="02040603050506020204" pitchFamily="18" charset="0"/>
              </a:rPr>
              <a:t> Tay </a:t>
            </a:r>
            <a:r>
              <a:rPr lang="en-US" sz="3733" dirty="0" err="1">
                <a:latin typeface="UTM Androgyne" panose="02040603050506020204" pitchFamily="18" charset="0"/>
              </a:rPr>
              <a:t>Đóng</a:t>
            </a:r>
            <a:r>
              <a:rPr lang="en-US" sz="3733" dirty="0">
                <a:latin typeface="UTM Androgyne" panose="02040603050506020204" pitchFamily="18" charset="0"/>
              </a:rPr>
              <a:t> </a:t>
            </a:r>
            <a:r>
              <a:rPr lang="en-US" sz="3733" dirty="0" err="1">
                <a:latin typeface="UTM Androgyne" panose="02040603050506020204" pitchFamily="18" charset="0"/>
              </a:rPr>
              <a:t>Cọc</a:t>
            </a:r>
            <a:endParaRPr lang="en-US" sz="3733" dirty="0">
              <a:latin typeface="UTM Androgyne" panose="02040603050506020204" pitchFamily="18" charset="0"/>
            </a:endParaRPr>
          </a:p>
        </p:txBody>
      </p:sp>
      <p:sp>
        <p:nvSpPr>
          <p:cNvPr id="22" name="Rectangle: Rounded Corners 21">
            <a:extLst>
              <a:ext uri="{FF2B5EF4-FFF2-40B4-BE49-F238E27FC236}">
                <a16:creationId xmlns:a16="http://schemas.microsoft.com/office/drawing/2014/main" id="{0756B5C1-3AEC-46F0-B104-4BEDECF808A5}"/>
              </a:ext>
            </a:extLst>
          </p:cNvPr>
          <p:cNvSpPr/>
          <p:nvPr/>
        </p:nvSpPr>
        <p:spPr>
          <a:xfrm>
            <a:off x="493990" y="2515694"/>
            <a:ext cx="4736708" cy="82955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Lấy</a:t>
            </a:r>
            <a:r>
              <a:rPr lang="en-US" sz="3733" dirty="0">
                <a:latin typeface="UTM Androgyne" panose="02040603050506020204" pitchFamily="18" charset="0"/>
              </a:rPr>
              <a:t> Tai </a:t>
            </a:r>
            <a:r>
              <a:rPr lang="en-US" sz="3733" dirty="0" err="1">
                <a:latin typeface="UTM Androgyne" panose="02040603050506020204" pitchFamily="18" charset="0"/>
              </a:rPr>
              <a:t>Tát</a:t>
            </a:r>
            <a:r>
              <a:rPr lang="en-US" sz="3733" dirty="0">
                <a:latin typeface="UTM Androgyne" panose="02040603050506020204" pitchFamily="18" charset="0"/>
              </a:rPr>
              <a:t> </a:t>
            </a:r>
            <a:r>
              <a:rPr lang="en-US" sz="3733" dirty="0" err="1">
                <a:latin typeface="UTM Androgyne" panose="02040603050506020204" pitchFamily="18" charset="0"/>
              </a:rPr>
              <a:t>Nước</a:t>
            </a:r>
            <a:endParaRPr lang="en-US" sz="3733" dirty="0">
              <a:latin typeface="UTM Androgyne" panose="02040603050506020204" pitchFamily="18" charset="0"/>
            </a:endParaRPr>
          </a:p>
        </p:txBody>
      </p:sp>
      <p:sp>
        <p:nvSpPr>
          <p:cNvPr id="23" name="Rectangle: Rounded Corners 22">
            <a:extLst>
              <a:ext uri="{FF2B5EF4-FFF2-40B4-BE49-F238E27FC236}">
                <a16:creationId xmlns:a16="http://schemas.microsoft.com/office/drawing/2014/main" id="{9005DED2-5BA2-41BD-A57B-58D35A0E2A87}"/>
              </a:ext>
            </a:extLst>
          </p:cNvPr>
          <p:cNvSpPr/>
          <p:nvPr/>
        </p:nvSpPr>
        <p:spPr>
          <a:xfrm>
            <a:off x="493990" y="3667029"/>
            <a:ext cx="4736708" cy="8295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Móng</a:t>
            </a:r>
            <a:r>
              <a:rPr lang="en-US" sz="3733" dirty="0">
                <a:latin typeface="UTM Androgyne" panose="02040603050506020204" pitchFamily="18" charset="0"/>
              </a:rPr>
              <a:t> Tay </a:t>
            </a:r>
            <a:r>
              <a:rPr lang="en-US" sz="3733" dirty="0" err="1">
                <a:latin typeface="UTM Androgyne" panose="02040603050506020204" pitchFamily="18" charset="0"/>
              </a:rPr>
              <a:t>Đục</a:t>
            </a:r>
            <a:r>
              <a:rPr lang="en-US" sz="3733" dirty="0">
                <a:latin typeface="UTM Androgyne" panose="02040603050506020204" pitchFamily="18" charset="0"/>
              </a:rPr>
              <a:t> </a:t>
            </a:r>
            <a:r>
              <a:rPr lang="en-US" sz="3733" dirty="0" err="1">
                <a:latin typeface="UTM Androgyne" panose="02040603050506020204" pitchFamily="18" charset="0"/>
              </a:rPr>
              <a:t>Máng</a:t>
            </a:r>
            <a:endParaRPr lang="en-US" sz="3733" dirty="0">
              <a:latin typeface="UTM Androgyne" panose="02040603050506020204" pitchFamily="18" charset="0"/>
            </a:endParaRPr>
          </a:p>
        </p:txBody>
      </p:sp>
      <p:cxnSp>
        <p:nvCxnSpPr>
          <p:cNvPr id="3" name="Straight Arrow Connector 2">
            <a:extLst>
              <a:ext uri="{FF2B5EF4-FFF2-40B4-BE49-F238E27FC236}">
                <a16:creationId xmlns:a16="http://schemas.microsoft.com/office/drawing/2014/main" id="{07C73101-557E-4F3C-9819-573CAE662F23}"/>
              </a:ext>
            </a:extLst>
          </p:cNvPr>
          <p:cNvCxnSpPr>
            <a:cxnSpLocks/>
          </p:cNvCxnSpPr>
          <p:nvPr/>
        </p:nvCxnSpPr>
        <p:spPr>
          <a:xfrm>
            <a:off x="5404702" y="1735276"/>
            <a:ext cx="1018095" cy="0"/>
          </a:xfrm>
          <a:prstGeom prst="straightConnector1">
            <a:avLst/>
          </a:prstGeom>
          <a:ln w="57150">
            <a:solidFill>
              <a:srgbClr val="53824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D312CA-0BF5-4E6A-AF6D-79CB92F9C2EF}"/>
              </a:ext>
            </a:extLst>
          </p:cNvPr>
          <p:cNvCxnSpPr>
            <a:cxnSpLocks/>
          </p:cNvCxnSpPr>
          <p:nvPr/>
        </p:nvCxnSpPr>
        <p:spPr>
          <a:xfrm>
            <a:off x="5404702" y="2918864"/>
            <a:ext cx="1018095" cy="0"/>
          </a:xfrm>
          <a:prstGeom prst="straightConnector1">
            <a:avLst/>
          </a:prstGeom>
          <a:ln w="57150">
            <a:solidFill>
              <a:schemeClr val="accent2">
                <a:lumMod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5DC5915-2763-4622-A1B1-44CB5A8C95FB}"/>
              </a:ext>
            </a:extLst>
          </p:cNvPr>
          <p:cNvCxnSpPr>
            <a:cxnSpLocks/>
          </p:cNvCxnSpPr>
          <p:nvPr/>
        </p:nvCxnSpPr>
        <p:spPr>
          <a:xfrm>
            <a:off x="5404702" y="4125495"/>
            <a:ext cx="1018095" cy="0"/>
          </a:xfrm>
          <a:prstGeom prst="straightConnector1">
            <a:avLst/>
          </a:prstGeom>
          <a:ln w="57150">
            <a:solidFill>
              <a:srgbClr val="C0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 name="Arrow: Pentagon 3">
            <a:extLst>
              <a:ext uri="{FF2B5EF4-FFF2-40B4-BE49-F238E27FC236}">
                <a16:creationId xmlns:a16="http://schemas.microsoft.com/office/drawing/2014/main" id="{41046B8F-0730-4B23-BC4F-4168BBC872DB}"/>
              </a:ext>
            </a:extLst>
          </p:cNvPr>
          <p:cNvSpPr/>
          <p:nvPr/>
        </p:nvSpPr>
        <p:spPr>
          <a:xfrm>
            <a:off x="6523349" y="1336945"/>
            <a:ext cx="5490852" cy="807439"/>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latin typeface="UTM Androgyne" panose="02040603050506020204" pitchFamily="18" charset="0"/>
                <a:cs typeface="Times New Roman" panose="02020603050405020304" pitchFamily="18" charset="0"/>
              </a:rPr>
              <a:t>Dùng</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tay</a:t>
            </a:r>
            <a:r>
              <a:rPr lang="en-US" sz="3200" dirty="0">
                <a:solidFill>
                  <a:srgbClr val="C00000"/>
                </a:solidFill>
                <a:latin typeface="UTM Androgyne" panose="02040603050506020204" pitchFamily="18" charset="0"/>
                <a:cs typeface="Times New Roman" panose="02020603050405020304" pitchFamily="18" charset="0"/>
              </a:rPr>
              <a:t> làm </a:t>
            </a:r>
            <a:r>
              <a:rPr lang="en-US" sz="3200" dirty="0" err="1">
                <a:solidFill>
                  <a:srgbClr val="C00000"/>
                </a:solidFill>
                <a:latin typeface="UTM Androgyne" panose="02040603050506020204" pitchFamily="18" charset="0"/>
                <a:cs typeface="Times New Roman" panose="02020603050405020304" pitchFamily="18" charset="0"/>
              </a:rPr>
              <a:t>vồ</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đóng</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cọc</a:t>
            </a:r>
            <a:endParaRPr lang="en-US" sz="3200" dirty="0">
              <a:solidFill>
                <a:srgbClr val="C00000"/>
              </a:solidFill>
              <a:latin typeface="UTM Androgyne" panose="02040603050506020204" pitchFamily="18" charset="0"/>
              <a:cs typeface="Times New Roman" panose="02020603050405020304" pitchFamily="18" charset="0"/>
            </a:endParaRPr>
          </a:p>
        </p:txBody>
      </p:sp>
      <p:sp>
        <p:nvSpPr>
          <p:cNvPr id="26" name="Arrow: Pentagon 25">
            <a:extLst>
              <a:ext uri="{FF2B5EF4-FFF2-40B4-BE49-F238E27FC236}">
                <a16:creationId xmlns:a16="http://schemas.microsoft.com/office/drawing/2014/main" id="{8B73E4DC-D0E7-4E20-A33D-EB6525827B69}"/>
              </a:ext>
            </a:extLst>
          </p:cNvPr>
          <p:cNvSpPr/>
          <p:nvPr/>
        </p:nvSpPr>
        <p:spPr>
          <a:xfrm>
            <a:off x="6501623" y="2537814"/>
            <a:ext cx="5490852" cy="807439"/>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latin typeface="UTM Androgyne" panose="02040603050506020204" pitchFamily="18" charset="0"/>
                <a:cs typeface="Times New Roman" panose="02020603050405020304" pitchFamily="18" charset="0"/>
              </a:rPr>
              <a:t>Dùng</a:t>
            </a:r>
            <a:r>
              <a:rPr lang="en-US" sz="3200" dirty="0">
                <a:solidFill>
                  <a:srgbClr val="C00000"/>
                </a:solidFill>
                <a:latin typeface="UTM Androgyne" panose="02040603050506020204" pitchFamily="18" charset="0"/>
                <a:cs typeface="Times New Roman" panose="02020603050405020304" pitchFamily="18" charset="0"/>
              </a:rPr>
              <a:t> tai để </a:t>
            </a:r>
            <a:r>
              <a:rPr lang="en-US" sz="3200" dirty="0" err="1">
                <a:solidFill>
                  <a:srgbClr val="C00000"/>
                </a:solidFill>
                <a:latin typeface="UTM Androgyne" panose="02040603050506020204" pitchFamily="18" charset="0"/>
                <a:cs typeface="Times New Roman" panose="02020603050405020304" pitchFamily="18" charset="0"/>
              </a:rPr>
              <a:t>tát</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nước</a:t>
            </a:r>
            <a:endParaRPr lang="en-US" sz="3200" dirty="0">
              <a:solidFill>
                <a:srgbClr val="C00000"/>
              </a:solidFill>
              <a:latin typeface="UTM Androgyne" panose="02040603050506020204" pitchFamily="18" charset="0"/>
              <a:cs typeface="Times New Roman" panose="02020603050405020304" pitchFamily="18" charset="0"/>
            </a:endParaRPr>
          </a:p>
        </p:txBody>
      </p:sp>
      <p:sp>
        <p:nvSpPr>
          <p:cNvPr id="27" name="Arrow: Pentagon 26">
            <a:extLst>
              <a:ext uri="{FF2B5EF4-FFF2-40B4-BE49-F238E27FC236}">
                <a16:creationId xmlns:a16="http://schemas.microsoft.com/office/drawing/2014/main" id="{62B9A054-77E1-4CDD-9AE5-AD3E136AE892}"/>
              </a:ext>
            </a:extLst>
          </p:cNvPr>
          <p:cNvSpPr/>
          <p:nvPr/>
        </p:nvSpPr>
        <p:spPr>
          <a:xfrm>
            <a:off x="6471608" y="3633576"/>
            <a:ext cx="5542593" cy="983837"/>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00000"/>
                </a:solidFill>
                <a:latin typeface="UTM Androgyne" panose="02040603050506020204" pitchFamily="18" charset="0"/>
                <a:cs typeface="Times New Roman" panose="02020603050405020304" pitchFamily="18" charset="0"/>
              </a:rPr>
              <a:t>Dùng</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tay</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đục</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gỗ</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thành</a:t>
            </a:r>
            <a:r>
              <a:rPr lang="en-US" sz="3200" dirty="0">
                <a:solidFill>
                  <a:srgbClr val="C00000"/>
                </a:solidFill>
                <a:latin typeface="UTM Androgyne" panose="02040603050506020204" pitchFamily="18" charset="0"/>
                <a:cs typeface="Times New Roman" panose="02020603050405020304" pitchFamily="18" charset="0"/>
              </a:rPr>
              <a:t> </a:t>
            </a:r>
            <a:r>
              <a:rPr lang="en-US" sz="3200" dirty="0" err="1">
                <a:solidFill>
                  <a:srgbClr val="C00000"/>
                </a:solidFill>
                <a:latin typeface="UTM Androgyne" panose="02040603050506020204" pitchFamily="18" charset="0"/>
                <a:cs typeface="Times New Roman" panose="02020603050405020304" pitchFamily="18" charset="0"/>
              </a:rPr>
              <a:t>máng</a:t>
            </a:r>
            <a:endParaRPr lang="en-US" sz="3200" dirty="0">
              <a:solidFill>
                <a:srgbClr val="C00000"/>
              </a:solidFill>
              <a:latin typeface="UTM Androgyne"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115921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8" name="Picture 17">
            <a:extLst>
              <a:ext uri="{FF2B5EF4-FFF2-40B4-BE49-F238E27FC236}">
                <a16:creationId xmlns:a16="http://schemas.microsoft.com/office/drawing/2014/main" id="{91F2B301-879D-4339-9959-C75037F567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501772"/>
            <a:ext cx="5469011" cy="3427769"/>
          </a:xfrm>
          <a:prstGeom prst="rect">
            <a:avLst/>
          </a:prstGeom>
        </p:spPr>
      </p:pic>
      <p:sp>
        <p:nvSpPr>
          <p:cNvPr id="19" name="TextBox 18">
            <a:extLst>
              <a:ext uri="{FF2B5EF4-FFF2-40B4-BE49-F238E27FC236}">
                <a16:creationId xmlns:a16="http://schemas.microsoft.com/office/drawing/2014/main" id="{E06798A8-3F59-432D-9A0A-798937A69809}"/>
              </a:ext>
            </a:extLst>
          </p:cNvPr>
          <p:cNvSpPr txBox="1"/>
          <p:nvPr/>
        </p:nvSpPr>
        <p:spPr>
          <a:xfrm>
            <a:off x="509941" y="2328151"/>
            <a:ext cx="4449128" cy="1815690"/>
          </a:xfrm>
          <a:prstGeom prst="rect">
            <a:avLst/>
          </a:prstGeom>
          <a:noFill/>
        </p:spPr>
        <p:txBody>
          <a:bodyPr wrap="square" rtlCol="0">
            <a:spAutoFit/>
          </a:bodyPr>
          <a:lstStyle/>
          <a:p>
            <a:pPr algn="ctr"/>
            <a:r>
              <a:rPr lang="en-US" sz="3733" dirty="0" err="1">
                <a:latin typeface="UTM Androgyne" panose="02040603050506020204" pitchFamily="18" charset="0"/>
              </a:rPr>
              <a:t>Em</a:t>
            </a:r>
            <a:r>
              <a:rPr lang="en-US" sz="3733" dirty="0">
                <a:latin typeface="UTM Androgyne" panose="02040603050506020204" pitchFamily="18" charset="0"/>
              </a:rPr>
              <a:t> có </a:t>
            </a:r>
            <a:r>
              <a:rPr lang="en-US" sz="3733" dirty="0" err="1">
                <a:latin typeface="UTM Androgyne" panose="02040603050506020204" pitchFamily="18" charset="0"/>
              </a:rPr>
              <a:t>nhận</a:t>
            </a:r>
            <a:r>
              <a:rPr lang="en-US" sz="3733" dirty="0">
                <a:latin typeface="UTM Androgyne" panose="02040603050506020204" pitchFamily="18" charset="0"/>
              </a:rPr>
              <a:t> </a:t>
            </a:r>
            <a:r>
              <a:rPr lang="en-US" sz="3733" dirty="0" err="1">
                <a:latin typeface="UTM Androgyne" panose="02040603050506020204" pitchFamily="18" charset="0"/>
              </a:rPr>
              <a:t>xét</a:t>
            </a:r>
            <a:r>
              <a:rPr lang="en-US" sz="3733" dirty="0">
                <a:latin typeface="UTM Androgyne" panose="02040603050506020204" pitchFamily="18" charset="0"/>
              </a:rPr>
              <a:t> </a:t>
            </a:r>
            <a:r>
              <a:rPr lang="en-US" sz="3733" dirty="0" err="1">
                <a:latin typeface="UTM Androgyne" panose="02040603050506020204" pitchFamily="18" charset="0"/>
              </a:rPr>
              <a:t>gì</a:t>
            </a:r>
            <a:r>
              <a:rPr lang="en-US" sz="3733" dirty="0">
                <a:latin typeface="UTM Androgyne" panose="02040603050506020204" pitchFamily="18" charset="0"/>
              </a:rPr>
              <a:t> </a:t>
            </a:r>
            <a:r>
              <a:rPr lang="en-US" sz="3733" dirty="0" err="1">
                <a:latin typeface="UTM Androgyne" panose="02040603050506020204" pitchFamily="18" charset="0"/>
              </a:rPr>
              <a:t>tên</a:t>
            </a:r>
            <a:r>
              <a:rPr lang="en-US" sz="3733" dirty="0">
                <a:latin typeface="UTM Androgyne" panose="02040603050506020204" pitchFamily="18" charset="0"/>
              </a:rPr>
              <a:t> </a:t>
            </a:r>
            <a:r>
              <a:rPr lang="en-US" sz="3733" dirty="0" err="1">
                <a:latin typeface="UTM Androgyne" panose="02040603050506020204" pitchFamily="18" charset="0"/>
              </a:rPr>
              <a:t>của</a:t>
            </a:r>
            <a:r>
              <a:rPr lang="en-US" sz="3733" dirty="0">
                <a:latin typeface="UTM Androgyne" panose="02040603050506020204" pitchFamily="18" charset="0"/>
              </a:rPr>
              <a:t> </a:t>
            </a:r>
            <a:r>
              <a:rPr lang="en-US" sz="3733" dirty="0" err="1">
                <a:latin typeface="UTM Androgyne" panose="02040603050506020204" pitchFamily="18" charset="0"/>
              </a:rPr>
              <a:t>các</a:t>
            </a:r>
            <a:r>
              <a:rPr lang="en-US" sz="3733" dirty="0">
                <a:latin typeface="UTM Androgyne" panose="02040603050506020204" pitchFamily="18" charset="0"/>
              </a:rPr>
              <a:t> </a:t>
            </a:r>
            <a:r>
              <a:rPr lang="en-US" sz="3733" dirty="0" err="1">
                <a:latin typeface="UTM Androgyne" panose="02040603050506020204" pitchFamily="18" charset="0"/>
              </a:rPr>
              <a:t>nhân</a:t>
            </a:r>
            <a:r>
              <a:rPr lang="en-US" sz="3733" dirty="0">
                <a:latin typeface="UTM Androgyne" panose="02040603050506020204" pitchFamily="18" charset="0"/>
              </a:rPr>
              <a:t> </a:t>
            </a:r>
            <a:r>
              <a:rPr lang="en-US" sz="3733" dirty="0" err="1">
                <a:latin typeface="UTM Androgyne" panose="02040603050506020204" pitchFamily="18" charset="0"/>
              </a:rPr>
              <a:t>vật</a:t>
            </a:r>
            <a:r>
              <a:rPr lang="en-US" sz="3733" dirty="0">
                <a:latin typeface="UTM Androgyne" panose="02040603050506020204" pitchFamily="18" charset="0"/>
              </a:rPr>
              <a:t> </a:t>
            </a:r>
            <a:r>
              <a:rPr lang="en-US" sz="3733" dirty="0" err="1">
                <a:latin typeface="UTM Androgyne" panose="02040603050506020204" pitchFamily="18" charset="0"/>
              </a:rPr>
              <a:t>trong</a:t>
            </a:r>
            <a:r>
              <a:rPr lang="en-US" sz="3733" dirty="0">
                <a:latin typeface="UTM Androgyne" panose="02040603050506020204" pitchFamily="18" charset="0"/>
              </a:rPr>
              <a:t> </a:t>
            </a:r>
            <a:r>
              <a:rPr lang="en-US" sz="3733" dirty="0" err="1">
                <a:latin typeface="UTM Androgyne" panose="02040603050506020204" pitchFamily="18" charset="0"/>
              </a:rPr>
              <a:t>truyện</a:t>
            </a:r>
            <a:r>
              <a:rPr lang="en-US" sz="3733" dirty="0">
                <a:latin typeface="UTM Androgyne" panose="02040603050506020204" pitchFamily="18" charset="0"/>
              </a:rPr>
              <a:t>?</a:t>
            </a:r>
          </a:p>
        </p:txBody>
      </p:sp>
      <p:sp>
        <p:nvSpPr>
          <p:cNvPr id="20" name="Rounded Rectangle 1">
            <a:extLst>
              <a:ext uri="{FF2B5EF4-FFF2-40B4-BE49-F238E27FC236}">
                <a16:creationId xmlns:a16="http://schemas.microsoft.com/office/drawing/2014/main" id="{C72CEF70-AD50-4F01-A61D-186A1F8D3C9B}"/>
              </a:ext>
            </a:extLst>
          </p:cNvPr>
          <p:cNvSpPr/>
          <p:nvPr/>
        </p:nvSpPr>
        <p:spPr>
          <a:xfrm>
            <a:off x="5469012" y="1093509"/>
            <a:ext cx="6213048" cy="4412640"/>
          </a:xfrm>
          <a:prstGeom prst="roundRect">
            <a:avLst/>
          </a:prstGeom>
          <a:solidFill>
            <a:schemeClr val="accent6">
              <a:lumMod val="20000"/>
              <a:lumOff val="80000"/>
              <a:alpha val="61000"/>
            </a:schemeClr>
          </a:solid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2060"/>
                </a:solidFill>
                <a:latin typeface="UTM Khuccamta" panose="02040603050506020204" pitchFamily="18" charset="0"/>
                <a:cs typeface="Times New Roman" pitchFamily="18" charset="0"/>
              </a:rPr>
              <a:t>Mỗi</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người</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bạn</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của</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Cẩu</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Khây</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lại</a:t>
            </a:r>
            <a:r>
              <a:rPr lang="en-US" sz="4000" b="1" dirty="0">
                <a:solidFill>
                  <a:srgbClr val="002060"/>
                </a:solidFill>
                <a:latin typeface="UTM Khuccamta" panose="02040603050506020204" pitchFamily="18" charset="0"/>
                <a:cs typeface="Times New Roman" pitchFamily="18" charset="0"/>
              </a:rPr>
              <a:t> có </a:t>
            </a:r>
            <a:r>
              <a:rPr lang="en-US" sz="4000" b="1" dirty="0" err="1">
                <a:solidFill>
                  <a:srgbClr val="002060"/>
                </a:solidFill>
                <a:latin typeface="UTM Khuccamta" panose="02040603050506020204" pitchFamily="18" charset="0"/>
                <a:cs typeface="Times New Roman" pitchFamily="18" charset="0"/>
              </a:rPr>
              <a:t>một</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tài</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năng</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sức</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mạnh</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đặc</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biệt</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riêng</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lại</a:t>
            </a:r>
            <a:r>
              <a:rPr lang="en-US" sz="4000" b="1" dirty="0">
                <a:solidFill>
                  <a:srgbClr val="002060"/>
                </a:solidFill>
                <a:latin typeface="UTM Khuccamta" panose="02040603050506020204" pitchFamily="18" charset="0"/>
                <a:cs typeface="Times New Roman" pitchFamily="18" charset="0"/>
              </a:rPr>
              <a:t> có </a:t>
            </a:r>
            <a:r>
              <a:rPr lang="en-US" sz="4000" b="1" dirty="0" err="1">
                <a:solidFill>
                  <a:srgbClr val="002060"/>
                </a:solidFill>
                <a:latin typeface="UTM Khuccamta" panose="02040603050506020204" pitchFamily="18" charset="0"/>
                <a:cs typeface="Times New Roman" pitchFamily="18" charset="0"/>
              </a:rPr>
              <a:t>lòng</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nhiệt</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tình</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và</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hăng</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hái</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muốn</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trừ</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họa</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giúp</a:t>
            </a:r>
            <a:r>
              <a:rPr lang="en-US" sz="4000" b="1" dirty="0">
                <a:solidFill>
                  <a:srgbClr val="002060"/>
                </a:solidFill>
                <a:latin typeface="UTM Khuccamta" panose="02040603050506020204" pitchFamily="18" charset="0"/>
                <a:cs typeface="Times New Roman" pitchFamily="18" charset="0"/>
              </a:rPr>
              <a:t> </a:t>
            </a:r>
            <a:r>
              <a:rPr lang="en-US" sz="4000" b="1" dirty="0" err="1">
                <a:solidFill>
                  <a:srgbClr val="002060"/>
                </a:solidFill>
                <a:latin typeface="UTM Khuccamta" panose="02040603050506020204" pitchFamily="18" charset="0"/>
                <a:cs typeface="Times New Roman" pitchFamily="18" charset="0"/>
              </a:rPr>
              <a:t>dân</a:t>
            </a:r>
            <a:r>
              <a:rPr lang="en-US" sz="4000" b="1" dirty="0">
                <a:solidFill>
                  <a:srgbClr val="002060"/>
                </a:solidFill>
                <a:latin typeface="UTM Khuccamta" panose="02040603050506020204" pitchFamily="18" charset="0"/>
                <a:cs typeface="Times New Roman" pitchFamily="18" charset="0"/>
              </a:rPr>
              <a:t>.</a:t>
            </a:r>
          </a:p>
        </p:txBody>
      </p:sp>
    </p:spTree>
    <p:extLst>
      <p:ext uri="{BB962C8B-B14F-4D97-AF65-F5344CB8AC3E}">
        <p14:creationId xmlns:p14="http://schemas.microsoft.com/office/powerpoint/2010/main" val="958275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77228" y="5938165"/>
            <a:ext cx="2791045" cy="805764"/>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sp>
        <p:nvSpPr>
          <p:cNvPr id="23" name="Rectangle 3">
            <a:extLst>
              <a:ext uri="{FF2B5EF4-FFF2-40B4-BE49-F238E27FC236}">
                <a16:creationId xmlns:a16="http://schemas.microsoft.com/office/drawing/2014/main" id="{D8300938-CC33-4EDD-AD46-2A2B587A68F5}"/>
              </a:ext>
            </a:extLst>
          </p:cNvPr>
          <p:cNvSpPr>
            <a:spLocks noChangeArrowheads="1"/>
          </p:cNvSpPr>
          <p:nvPr/>
        </p:nvSpPr>
        <p:spPr bwMode="auto">
          <a:xfrm>
            <a:off x="1349958" y="835933"/>
            <a:ext cx="6864917" cy="666786"/>
          </a:xfrm>
          <a:prstGeom prst="rect">
            <a:avLst/>
          </a:prstGeom>
          <a:noFill/>
          <a:ln>
            <a:noFill/>
          </a:ln>
        </p:spPr>
        <p:txBody>
          <a:bodyPr wrap="square">
            <a:spAutoFit/>
          </a:bodyPr>
          <a:lstStyle/>
          <a:p>
            <a:pPr>
              <a:defRPr/>
            </a:pP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Đoạn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3, 4, 5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nói</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lên</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điều</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 </a:t>
            </a:r>
            <a:r>
              <a:rPr lang="en-US" sz="3733" b="1" i="1" dirty="0" err="1">
                <a:solidFill>
                  <a:srgbClr val="FF0000"/>
                </a:solidFill>
                <a:effectLst>
                  <a:outerShdw blurRad="38100" dist="38100" dir="2700000" algn="tl">
                    <a:srgbClr val="000000">
                      <a:alpha val="43137"/>
                    </a:srgbClr>
                  </a:outerShdw>
                </a:effectLst>
                <a:latin typeface="UTM Androgyne" panose="02040603050506020204" pitchFamily="18" charset="0"/>
              </a:rPr>
              <a:t>gì</a:t>
            </a:r>
            <a:r>
              <a:rPr lang="en-US" sz="3733" b="1" i="1" dirty="0">
                <a:solidFill>
                  <a:srgbClr val="FF0000"/>
                </a:solidFill>
                <a:effectLst>
                  <a:outerShdw blurRad="38100" dist="38100" dir="2700000" algn="tl">
                    <a:srgbClr val="000000">
                      <a:alpha val="43137"/>
                    </a:srgbClr>
                  </a:outerShdw>
                </a:effectLst>
                <a:latin typeface="UTM Androgyne" panose="02040603050506020204" pitchFamily="18" charset="0"/>
              </a:rPr>
              <a:t>?</a:t>
            </a:r>
          </a:p>
        </p:txBody>
      </p:sp>
      <p:sp>
        <p:nvSpPr>
          <p:cNvPr id="19" name="Rectangle: Rounded Corners 18">
            <a:extLst>
              <a:ext uri="{FF2B5EF4-FFF2-40B4-BE49-F238E27FC236}">
                <a16:creationId xmlns:a16="http://schemas.microsoft.com/office/drawing/2014/main" id="{AB3D36F5-E6B0-4CB5-80C4-E4295F867223}"/>
              </a:ext>
            </a:extLst>
          </p:cNvPr>
          <p:cNvSpPr/>
          <p:nvPr/>
        </p:nvSpPr>
        <p:spPr>
          <a:xfrm>
            <a:off x="1887258" y="1745016"/>
            <a:ext cx="8094484" cy="13580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Đoạn</a:t>
            </a:r>
            <a:r>
              <a:rPr lang="en-US" sz="3733" dirty="0">
                <a:latin typeface="UTM Androgyne" panose="02040603050506020204" pitchFamily="18" charset="0"/>
              </a:rPr>
              <a:t> 3: Ca </a:t>
            </a:r>
            <a:r>
              <a:rPr lang="en-US" sz="3733" dirty="0" err="1">
                <a:latin typeface="UTM Androgyne" panose="02040603050506020204" pitchFamily="18" charset="0"/>
              </a:rPr>
              <a:t>ngợi</a:t>
            </a:r>
            <a:r>
              <a:rPr lang="en-US" sz="3733" dirty="0">
                <a:latin typeface="UTM Androgyne" panose="02040603050506020204" pitchFamily="18" charset="0"/>
              </a:rPr>
              <a:t> </a:t>
            </a:r>
            <a:r>
              <a:rPr lang="en-US" sz="3733" dirty="0" err="1">
                <a:latin typeface="UTM Androgyne" panose="02040603050506020204" pitchFamily="18" charset="0"/>
              </a:rPr>
              <a:t>tài</a:t>
            </a:r>
            <a:r>
              <a:rPr lang="en-US" sz="3733" dirty="0">
                <a:latin typeface="UTM Androgyne" panose="02040603050506020204" pitchFamily="18" charset="0"/>
              </a:rPr>
              <a:t> </a:t>
            </a:r>
            <a:r>
              <a:rPr lang="en-US" sz="3733" dirty="0" err="1">
                <a:latin typeface="UTM Androgyne" panose="02040603050506020204" pitchFamily="18" charset="0"/>
              </a:rPr>
              <a:t>năng</a:t>
            </a:r>
            <a:r>
              <a:rPr lang="en-US" sz="3733" dirty="0">
                <a:latin typeface="UTM Androgyne" panose="02040603050506020204" pitchFamily="18" charset="0"/>
              </a:rPr>
              <a:t> </a:t>
            </a:r>
            <a:r>
              <a:rPr lang="en-US" sz="3733" dirty="0" err="1">
                <a:latin typeface="UTM Androgyne" panose="02040603050506020204" pitchFamily="18" charset="0"/>
              </a:rPr>
              <a:t>của</a:t>
            </a:r>
            <a:r>
              <a:rPr lang="en-US" sz="3733" dirty="0">
                <a:latin typeface="UTM Androgyne" panose="02040603050506020204" pitchFamily="18" charset="0"/>
              </a:rPr>
              <a:t> </a:t>
            </a:r>
            <a:r>
              <a:rPr lang="en-US" sz="3733" dirty="0" err="1">
                <a:latin typeface="UTM Androgyne" panose="02040603050506020204" pitchFamily="18" charset="0"/>
              </a:rPr>
              <a:t>Nắm</a:t>
            </a:r>
            <a:r>
              <a:rPr lang="en-US" sz="3733" dirty="0">
                <a:latin typeface="UTM Androgyne" panose="02040603050506020204" pitchFamily="18" charset="0"/>
              </a:rPr>
              <a:t> Tay </a:t>
            </a:r>
            <a:r>
              <a:rPr lang="en-US" sz="3733" dirty="0" err="1">
                <a:latin typeface="UTM Androgyne" panose="02040603050506020204" pitchFamily="18" charset="0"/>
              </a:rPr>
              <a:t>Đóng</a:t>
            </a:r>
            <a:r>
              <a:rPr lang="en-US" sz="3733" dirty="0">
                <a:latin typeface="UTM Androgyne" panose="02040603050506020204" pitchFamily="18" charset="0"/>
              </a:rPr>
              <a:t> </a:t>
            </a:r>
            <a:r>
              <a:rPr lang="en-US" sz="3733" dirty="0" err="1">
                <a:latin typeface="UTM Androgyne" panose="02040603050506020204" pitchFamily="18" charset="0"/>
              </a:rPr>
              <a:t>Cọc</a:t>
            </a:r>
            <a:r>
              <a:rPr lang="en-US" sz="3733" dirty="0">
                <a:latin typeface="UTM Androgyne" panose="02040603050506020204" pitchFamily="18" charset="0"/>
              </a:rPr>
              <a:t>.</a:t>
            </a:r>
          </a:p>
        </p:txBody>
      </p:sp>
      <p:sp>
        <p:nvSpPr>
          <p:cNvPr id="24" name="Rectangle: Rounded Corners 23">
            <a:extLst>
              <a:ext uri="{FF2B5EF4-FFF2-40B4-BE49-F238E27FC236}">
                <a16:creationId xmlns:a16="http://schemas.microsoft.com/office/drawing/2014/main" id="{DDFFBC1E-9EBB-462A-B99A-C4D59A5351DB}"/>
              </a:ext>
            </a:extLst>
          </p:cNvPr>
          <p:cNvSpPr/>
          <p:nvPr/>
        </p:nvSpPr>
        <p:spPr>
          <a:xfrm>
            <a:off x="1887257" y="3193432"/>
            <a:ext cx="8094484" cy="12477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Đoạn</a:t>
            </a:r>
            <a:r>
              <a:rPr lang="en-US" sz="3733" dirty="0">
                <a:latin typeface="UTM Androgyne" panose="02040603050506020204" pitchFamily="18" charset="0"/>
              </a:rPr>
              <a:t> 4: Ca </a:t>
            </a:r>
            <a:r>
              <a:rPr lang="en-US" sz="3733" dirty="0" err="1">
                <a:latin typeface="UTM Androgyne" panose="02040603050506020204" pitchFamily="18" charset="0"/>
              </a:rPr>
              <a:t>ngợi</a:t>
            </a:r>
            <a:r>
              <a:rPr lang="en-US" sz="3733" dirty="0">
                <a:latin typeface="UTM Androgyne" panose="02040603050506020204" pitchFamily="18" charset="0"/>
              </a:rPr>
              <a:t> </a:t>
            </a:r>
            <a:r>
              <a:rPr lang="en-US" sz="3733" dirty="0" err="1">
                <a:latin typeface="UTM Androgyne" panose="02040603050506020204" pitchFamily="18" charset="0"/>
              </a:rPr>
              <a:t>tài</a:t>
            </a:r>
            <a:r>
              <a:rPr lang="en-US" sz="3733" dirty="0">
                <a:latin typeface="UTM Androgyne" panose="02040603050506020204" pitchFamily="18" charset="0"/>
              </a:rPr>
              <a:t> </a:t>
            </a:r>
            <a:r>
              <a:rPr lang="en-US" sz="3733" dirty="0" err="1">
                <a:latin typeface="UTM Androgyne" panose="02040603050506020204" pitchFamily="18" charset="0"/>
              </a:rPr>
              <a:t>năng</a:t>
            </a:r>
            <a:r>
              <a:rPr lang="en-US" sz="3733" dirty="0">
                <a:latin typeface="UTM Androgyne" panose="02040603050506020204" pitchFamily="18" charset="0"/>
              </a:rPr>
              <a:t> </a:t>
            </a:r>
            <a:r>
              <a:rPr lang="en-US" sz="3733" dirty="0" err="1">
                <a:latin typeface="UTM Androgyne" panose="02040603050506020204" pitchFamily="18" charset="0"/>
              </a:rPr>
              <a:t>của</a:t>
            </a:r>
            <a:r>
              <a:rPr lang="en-US" sz="3733" dirty="0">
                <a:latin typeface="UTM Androgyne" panose="02040603050506020204" pitchFamily="18" charset="0"/>
              </a:rPr>
              <a:t> </a:t>
            </a:r>
            <a:r>
              <a:rPr lang="en-US" sz="3733" dirty="0" err="1">
                <a:latin typeface="UTM Androgyne" panose="02040603050506020204" pitchFamily="18" charset="0"/>
              </a:rPr>
              <a:t>Lấy</a:t>
            </a:r>
            <a:r>
              <a:rPr lang="en-US" sz="3733" dirty="0">
                <a:latin typeface="UTM Androgyne" panose="02040603050506020204" pitchFamily="18" charset="0"/>
              </a:rPr>
              <a:t> Tai </a:t>
            </a:r>
            <a:r>
              <a:rPr lang="en-US" sz="3733" dirty="0" err="1">
                <a:latin typeface="UTM Androgyne" panose="02040603050506020204" pitchFamily="18" charset="0"/>
              </a:rPr>
              <a:t>Tát</a:t>
            </a:r>
            <a:r>
              <a:rPr lang="en-US" sz="3733" dirty="0">
                <a:latin typeface="UTM Androgyne" panose="02040603050506020204" pitchFamily="18" charset="0"/>
              </a:rPr>
              <a:t> </a:t>
            </a:r>
            <a:r>
              <a:rPr lang="en-US" sz="3733" dirty="0" err="1">
                <a:latin typeface="UTM Androgyne" panose="02040603050506020204" pitchFamily="18" charset="0"/>
              </a:rPr>
              <a:t>Nước</a:t>
            </a:r>
            <a:r>
              <a:rPr lang="en-US" sz="3733" dirty="0">
                <a:latin typeface="UTM Androgyne" panose="02040603050506020204" pitchFamily="18" charset="0"/>
              </a:rPr>
              <a:t>.</a:t>
            </a:r>
          </a:p>
        </p:txBody>
      </p:sp>
      <p:sp>
        <p:nvSpPr>
          <p:cNvPr id="25" name="Rectangle: Rounded Corners 24">
            <a:extLst>
              <a:ext uri="{FF2B5EF4-FFF2-40B4-BE49-F238E27FC236}">
                <a16:creationId xmlns:a16="http://schemas.microsoft.com/office/drawing/2014/main" id="{754266DD-357F-4A97-B1B1-928281F889C9}"/>
              </a:ext>
            </a:extLst>
          </p:cNvPr>
          <p:cNvSpPr/>
          <p:nvPr/>
        </p:nvSpPr>
        <p:spPr>
          <a:xfrm>
            <a:off x="1887257" y="4553658"/>
            <a:ext cx="8070441" cy="12590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err="1">
                <a:latin typeface="UTM Androgyne" panose="02040603050506020204" pitchFamily="18" charset="0"/>
              </a:rPr>
              <a:t>Đoạn</a:t>
            </a:r>
            <a:r>
              <a:rPr lang="en-US" sz="3733" dirty="0">
                <a:latin typeface="UTM Androgyne" panose="02040603050506020204" pitchFamily="18" charset="0"/>
              </a:rPr>
              <a:t> 5: Ca </a:t>
            </a:r>
            <a:r>
              <a:rPr lang="en-US" sz="3733" dirty="0" err="1">
                <a:latin typeface="UTM Androgyne" panose="02040603050506020204" pitchFamily="18" charset="0"/>
              </a:rPr>
              <a:t>ngợi</a:t>
            </a:r>
            <a:r>
              <a:rPr lang="en-US" sz="3733" dirty="0">
                <a:latin typeface="UTM Androgyne" panose="02040603050506020204" pitchFamily="18" charset="0"/>
              </a:rPr>
              <a:t> </a:t>
            </a:r>
            <a:r>
              <a:rPr lang="en-US" sz="3733" dirty="0" err="1">
                <a:latin typeface="UTM Androgyne" panose="02040603050506020204" pitchFamily="18" charset="0"/>
              </a:rPr>
              <a:t>tài</a:t>
            </a:r>
            <a:r>
              <a:rPr lang="en-US" sz="3733" dirty="0">
                <a:latin typeface="UTM Androgyne" panose="02040603050506020204" pitchFamily="18" charset="0"/>
              </a:rPr>
              <a:t> </a:t>
            </a:r>
            <a:r>
              <a:rPr lang="en-US" sz="3733" dirty="0" err="1">
                <a:latin typeface="UTM Androgyne" panose="02040603050506020204" pitchFamily="18" charset="0"/>
              </a:rPr>
              <a:t>năng</a:t>
            </a:r>
            <a:r>
              <a:rPr lang="en-US" sz="3733" dirty="0">
                <a:latin typeface="UTM Androgyne" panose="02040603050506020204" pitchFamily="18" charset="0"/>
              </a:rPr>
              <a:t> </a:t>
            </a:r>
            <a:r>
              <a:rPr lang="en-US" sz="3733" dirty="0" err="1">
                <a:latin typeface="UTM Androgyne" panose="02040603050506020204" pitchFamily="18" charset="0"/>
              </a:rPr>
              <a:t>của</a:t>
            </a:r>
            <a:r>
              <a:rPr lang="en-US" sz="3733" dirty="0">
                <a:latin typeface="UTM Androgyne" panose="02040603050506020204" pitchFamily="18" charset="0"/>
              </a:rPr>
              <a:t> </a:t>
            </a:r>
            <a:r>
              <a:rPr lang="en-US" sz="3733" dirty="0" err="1">
                <a:latin typeface="UTM Androgyne" panose="02040603050506020204" pitchFamily="18" charset="0"/>
              </a:rPr>
              <a:t>Móng</a:t>
            </a:r>
            <a:r>
              <a:rPr lang="en-US" sz="3733" dirty="0">
                <a:latin typeface="UTM Androgyne" panose="02040603050506020204" pitchFamily="18" charset="0"/>
              </a:rPr>
              <a:t> Tay </a:t>
            </a:r>
            <a:r>
              <a:rPr lang="en-US" sz="3733" dirty="0" err="1">
                <a:latin typeface="UTM Androgyne" panose="02040603050506020204" pitchFamily="18" charset="0"/>
              </a:rPr>
              <a:t>Đục</a:t>
            </a:r>
            <a:r>
              <a:rPr lang="en-US" sz="3733" dirty="0">
                <a:latin typeface="UTM Androgyne" panose="02040603050506020204" pitchFamily="18" charset="0"/>
              </a:rPr>
              <a:t> </a:t>
            </a:r>
            <a:r>
              <a:rPr lang="en-US" sz="3733" dirty="0" err="1">
                <a:latin typeface="UTM Androgyne" panose="02040603050506020204" pitchFamily="18" charset="0"/>
              </a:rPr>
              <a:t>Máng</a:t>
            </a:r>
            <a:endParaRPr lang="en-US" sz="3733" dirty="0">
              <a:latin typeface="UTM Androgyne" panose="02040603050506020204" pitchFamily="18" charset="0"/>
            </a:endParaRPr>
          </a:p>
        </p:txBody>
      </p:sp>
    </p:spTree>
    <p:extLst>
      <p:ext uri="{BB962C8B-B14F-4D97-AF65-F5344CB8AC3E}">
        <p14:creationId xmlns:p14="http://schemas.microsoft.com/office/powerpoint/2010/main" val="3860747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5" name="图片 76803">
            <a:extLst>
              <a:ext uri="{FF2B5EF4-FFF2-40B4-BE49-F238E27FC236}">
                <a16:creationId xmlns:a16="http://schemas.microsoft.com/office/drawing/2014/main" id="{FD521CC1-183C-45DA-8CBA-A26F5C015AA8}"/>
              </a:ext>
            </a:extLst>
          </p:cNvPr>
          <p:cNvPicPr>
            <a:picLocks noChangeAspect="1"/>
          </p:cNvPicPr>
          <p:nvPr/>
        </p:nvPicPr>
        <p:blipFill>
          <a:blip r:embed="rId8"/>
          <a:stretch>
            <a:fillRect/>
          </a:stretch>
        </p:blipFill>
        <p:spPr>
          <a:xfrm>
            <a:off x="-216117" y="1083035"/>
            <a:ext cx="8496692" cy="4892307"/>
          </a:xfrm>
          <a:prstGeom prst="rect">
            <a:avLst/>
          </a:prstGeom>
          <a:noFill/>
          <a:ln w="9525">
            <a:noFill/>
          </a:ln>
        </p:spPr>
      </p:pic>
      <p:sp>
        <p:nvSpPr>
          <p:cNvPr id="18" name="TextBox 17">
            <a:extLst>
              <a:ext uri="{FF2B5EF4-FFF2-40B4-BE49-F238E27FC236}">
                <a16:creationId xmlns:a16="http://schemas.microsoft.com/office/drawing/2014/main" id="{F5A7F6E0-BEED-4E16-A0A2-43D221835A73}"/>
              </a:ext>
            </a:extLst>
          </p:cNvPr>
          <p:cNvSpPr txBox="1"/>
          <p:nvPr/>
        </p:nvSpPr>
        <p:spPr>
          <a:xfrm>
            <a:off x="1313574" y="2402125"/>
            <a:ext cx="6363687" cy="2718949"/>
          </a:xfrm>
          <a:prstGeom prst="rect">
            <a:avLst/>
          </a:prstGeom>
          <a:noFill/>
        </p:spPr>
        <p:txBody>
          <a:bodyPr wrap="square">
            <a:spAutoFit/>
          </a:bodyPr>
          <a:lstStyle/>
          <a:p>
            <a:pPr>
              <a:defRPr/>
            </a:pPr>
            <a:r>
              <a:rPr lang="en-US" altLang="en-US" sz="4267" b="1" dirty="0">
                <a:solidFill>
                  <a:srgbClr val="538241"/>
                </a:solidFill>
                <a:latin typeface="UTM Androgyne" panose="02040603050506020204" pitchFamily="18" charset="0"/>
                <a:cs typeface="Times New Roman" panose="02020603050405020304" pitchFamily="18" charset="0"/>
              </a:rPr>
              <a:t>Ca </a:t>
            </a:r>
            <a:r>
              <a:rPr lang="en-US" altLang="en-US" sz="4267" b="1" dirty="0" err="1">
                <a:solidFill>
                  <a:srgbClr val="538241"/>
                </a:solidFill>
                <a:latin typeface="UTM Androgyne" panose="02040603050506020204" pitchFamily="18" charset="0"/>
                <a:cs typeface="Times New Roman" panose="02020603050405020304" pitchFamily="18" charset="0"/>
              </a:rPr>
              <a:t>ngợi</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sức</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khoẻ</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tài</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năng</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lòng</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nhiệt</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thành</a:t>
            </a:r>
            <a:r>
              <a:rPr lang="en-US" altLang="en-US" sz="4267" b="1" dirty="0">
                <a:solidFill>
                  <a:srgbClr val="538241"/>
                </a:solidFill>
                <a:latin typeface="UTM Androgyne" panose="02040603050506020204" pitchFamily="18" charset="0"/>
                <a:cs typeface="Times New Roman" panose="02020603050405020304" pitchFamily="18" charset="0"/>
              </a:rPr>
              <a:t> làm </a:t>
            </a:r>
            <a:r>
              <a:rPr lang="en-US" altLang="en-US" sz="4267" b="1" dirty="0" err="1">
                <a:solidFill>
                  <a:srgbClr val="538241"/>
                </a:solidFill>
                <a:latin typeface="UTM Androgyne" panose="02040603050506020204" pitchFamily="18" charset="0"/>
                <a:cs typeface="Times New Roman" panose="02020603050405020304" pitchFamily="18" charset="0"/>
              </a:rPr>
              <a:t>việc</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nghĩa</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của</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bốn</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anh</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em</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Cẩu</a:t>
            </a:r>
            <a:r>
              <a:rPr lang="en-US" altLang="en-US" sz="4267" b="1" dirty="0">
                <a:solidFill>
                  <a:srgbClr val="538241"/>
                </a:solidFill>
                <a:latin typeface="UTM Androgyne" panose="02040603050506020204" pitchFamily="18" charset="0"/>
                <a:cs typeface="Times New Roman" panose="02020603050405020304" pitchFamily="18" charset="0"/>
              </a:rPr>
              <a:t> </a:t>
            </a:r>
            <a:r>
              <a:rPr lang="en-US" altLang="en-US" sz="4267" b="1" dirty="0" err="1">
                <a:solidFill>
                  <a:srgbClr val="538241"/>
                </a:solidFill>
                <a:latin typeface="UTM Androgyne" panose="02040603050506020204" pitchFamily="18" charset="0"/>
                <a:cs typeface="Times New Roman" panose="02020603050405020304" pitchFamily="18" charset="0"/>
              </a:rPr>
              <a:t>Khây</a:t>
            </a:r>
            <a:r>
              <a:rPr lang="en-US" altLang="en-US" sz="4267" b="1" dirty="0">
                <a:solidFill>
                  <a:srgbClr val="538241"/>
                </a:solidFill>
                <a:latin typeface="UTM Androgyne" panose="02040603050506020204" pitchFamily="18" charset="0"/>
                <a:cs typeface="Times New Roman" panose="02020603050405020304" pitchFamily="18" charset="0"/>
              </a:rPr>
              <a:t>.</a:t>
            </a:r>
            <a:endParaRPr lang="en-US" sz="4267" b="1" dirty="0">
              <a:solidFill>
                <a:srgbClr val="538241"/>
              </a:solidFill>
              <a:latin typeface="UTM Androgyne" panose="02040603050506020204" pitchFamily="18" charset="0"/>
              <a:cs typeface="Times New Roman" pitchFamily="18" charset="0"/>
            </a:endParaRPr>
          </a:p>
        </p:txBody>
      </p:sp>
      <p:sp>
        <p:nvSpPr>
          <p:cNvPr id="5" name="Arrow: Pentagon 4">
            <a:extLst>
              <a:ext uri="{FF2B5EF4-FFF2-40B4-BE49-F238E27FC236}">
                <a16:creationId xmlns:a16="http://schemas.microsoft.com/office/drawing/2014/main" id="{CB140468-D616-4925-A45F-40FEAAA10472}"/>
              </a:ext>
            </a:extLst>
          </p:cNvPr>
          <p:cNvSpPr/>
          <p:nvPr/>
        </p:nvSpPr>
        <p:spPr>
          <a:xfrm>
            <a:off x="2948417" y="533945"/>
            <a:ext cx="2865748" cy="854696"/>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srgbClr val="C00000"/>
                </a:solidFill>
                <a:latin typeface="UTM Androgyne" panose="02040603050506020204" pitchFamily="18" charset="0"/>
              </a:rPr>
              <a:t>Nội</a:t>
            </a:r>
            <a:r>
              <a:rPr lang="en-US" sz="4267" dirty="0">
                <a:solidFill>
                  <a:srgbClr val="C00000"/>
                </a:solidFill>
                <a:latin typeface="UTM Androgyne" panose="02040603050506020204" pitchFamily="18" charset="0"/>
              </a:rPr>
              <a:t> dung</a:t>
            </a:r>
          </a:p>
        </p:txBody>
      </p:sp>
      <p:pic>
        <p:nvPicPr>
          <p:cNvPr id="21" name="图片 12" descr="图片包含 玩具, 玩偶, 室内&#10;&#10;已生成极高可信度的说明">
            <a:extLst>
              <a:ext uri="{FF2B5EF4-FFF2-40B4-BE49-F238E27FC236}">
                <a16:creationId xmlns:a16="http://schemas.microsoft.com/office/drawing/2014/main" id="{CDC1D2A5-0432-4C90-8D03-4491D509C2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22" name="图片 2">
            <a:extLst>
              <a:ext uri="{FF2B5EF4-FFF2-40B4-BE49-F238E27FC236}">
                <a16:creationId xmlns:a16="http://schemas.microsoft.com/office/drawing/2014/main" id="{92085AA4-F2D1-4A16-A54A-E9EF0075B4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31334" y="1924400"/>
            <a:ext cx="3705860" cy="2448560"/>
          </a:xfrm>
          <a:prstGeom prst="rect">
            <a:avLst/>
          </a:prstGeom>
        </p:spPr>
      </p:pic>
    </p:spTree>
    <p:extLst>
      <p:ext uri="{BB962C8B-B14F-4D97-AF65-F5344CB8AC3E}">
        <p14:creationId xmlns:p14="http://schemas.microsoft.com/office/powerpoint/2010/main" val="526492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16" presetClass="entr" presetSubtype="37"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 y="188"/>
            <a:ext cx="12191332" cy="6857624"/>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335" y="3670169"/>
            <a:ext cx="12191332" cy="3187641"/>
          </a:xfrm>
          <a:prstGeom prst="rect">
            <a:avLst/>
          </a:prstGeom>
        </p:spPr>
      </p:pic>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07006" y="-855062"/>
            <a:ext cx="577991" cy="577991"/>
          </a:xfrm>
          <a:prstGeom prst="rect">
            <a:avLst/>
          </a:prstGeom>
        </p:spPr>
      </p:pic>
      <p:sp>
        <p:nvSpPr>
          <p:cNvPr id="9" name="TextBox 8">
            <a:extLst>
              <a:ext uri="{FF2B5EF4-FFF2-40B4-BE49-F238E27FC236}">
                <a16:creationId xmlns:a16="http://schemas.microsoft.com/office/drawing/2014/main" id="{A2D061C4-0CEA-46FE-8CF7-C42BBC48E1CA}"/>
              </a:ext>
            </a:extLst>
          </p:cNvPr>
          <p:cNvSpPr txBox="1"/>
          <p:nvPr/>
        </p:nvSpPr>
        <p:spPr>
          <a:xfrm>
            <a:off x="3368821" y="2020007"/>
            <a:ext cx="5780969" cy="2308324"/>
          </a:xfrm>
          <a:prstGeom prst="rect">
            <a:avLst/>
          </a:prstGeom>
          <a:noFill/>
        </p:spPr>
        <p:txBody>
          <a:bodyPr wrap="square">
            <a:spAutoFit/>
          </a:bodyPr>
          <a:lstStyle/>
          <a:p>
            <a:pPr algn="ctr"/>
            <a:r>
              <a:rPr lang="en-US" sz="72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Luyện</a:t>
            </a:r>
            <a:r>
              <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 </a:t>
            </a:r>
            <a:r>
              <a:rPr lang="en-US" sz="72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đọc</a:t>
            </a:r>
            <a:r>
              <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 </a:t>
            </a:r>
            <a:r>
              <a:rPr lang="en-US" sz="72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diễn</a:t>
            </a:r>
            <a:r>
              <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 </a:t>
            </a:r>
            <a:r>
              <a:rPr lang="en-US" sz="7200"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cảm</a:t>
            </a:r>
            <a:endPar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endParaRPr>
          </a:p>
        </p:txBody>
      </p:sp>
      <p:sp>
        <p:nvSpPr>
          <p:cNvPr id="10" name="椭圆 15">
            <a:extLst>
              <a:ext uri="{FF2B5EF4-FFF2-40B4-BE49-F238E27FC236}">
                <a16:creationId xmlns:a16="http://schemas.microsoft.com/office/drawing/2014/main" id="{0E4A229C-AECF-4105-BAC2-8B2FE1DAD3DB}"/>
              </a:ext>
            </a:extLst>
          </p:cNvPr>
          <p:cNvSpPr/>
          <p:nvPr/>
        </p:nvSpPr>
        <p:spPr>
          <a:xfrm>
            <a:off x="5305656" y="579847"/>
            <a:ext cx="2158680" cy="144016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UTM Cookies" panose="02040603050506020204" pitchFamily="18" charset="0"/>
              </a:rPr>
              <a:t>03</a:t>
            </a:r>
            <a:endParaRPr lang="zh-CN" altLang="en-US" sz="7200" dirty="0">
              <a:latin typeface="UTM Cookies" panose="02040603050506020204" pitchFamily="18" charset="0"/>
            </a:endParaRPr>
          </a:p>
        </p:txBody>
      </p:sp>
    </p:spTree>
    <p:extLst>
      <p:ext uri="{BB962C8B-B14F-4D97-AF65-F5344CB8AC3E}">
        <p14:creationId xmlns:p14="http://schemas.microsoft.com/office/powerpoint/2010/main" val="8907646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p:cNvGrpSpPr/>
          <p:nvPr userDrawn="1"/>
        </p:nvGrpSpPr>
        <p:grpSpPr>
          <a:xfrm>
            <a:off x="0" y="4496587"/>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8731" y="2330064"/>
            <a:ext cx="3705860" cy="2448560"/>
          </a:xfrm>
          <a:prstGeom prst="rect">
            <a:avLst/>
          </a:prstGeom>
        </p:spPr>
      </p:pic>
      <p:sp>
        <p:nvSpPr>
          <p:cNvPr id="4" name="Subtitle 3">
            <a:extLst>
              <a:ext uri="{FF2B5EF4-FFF2-40B4-BE49-F238E27FC236}">
                <a16:creationId xmlns:a16="http://schemas.microsoft.com/office/drawing/2014/main" id="{D2D52026-E88A-4B77-9573-45F113CDA6AC}"/>
              </a:ext>
            </a:extLst>
          </p:cNvPr>
          <p:cNvSpPr>
            <a:spLocks noGrp="1"/>
          </p:cNvSpPr>
          <p:nvPr>
            <p:ph type="subTitle" idx="1"/>
          </p:nvPr>
        </p:nvSpPr>
        <p:spPr>
          <a:xfrm>
            <a:off x="747015" y="1218259"/>
            <a:ext cx="9144000" cy="1656052"/>
          </a:xfrm>
        </p:spPr>
        <p:txBody>
          <a:bodyPr>
            <a:normAutofit/>
          </a:bodyPr>
          <a:lstStyle/>
          <a:p>
            <a:r>
              <a:rPr lang="en-US" sz="7200" b="1" dirty="0">
                <a:ln w="22225">
                  <a:solidFill>
                    <a:schemeClr val="accent2"/>
                  </a:solidFill>
                  <a:prstDash val="solid"/>
                </a:ln>
                <a:solidFill>
                  <a:schemeClr val="accent2">
                    <a:lumMod val="40000"/>
                    <a:lumOff val="60000"/>
                  </a:schemeClr>
                </a:solidFill>
                <a:effectLst>
                  <a:glow rad="101600">
                    <a:schemeClr val="accent2">
                      <a:satMod val="175000"/>
                      <a:alpha val="40000"/>
                    </a:schemeClr>
                  </a:glow>
                  <a:reflection blurRad="6350" stA="55000" endA="300" endPos="45500" dir="5400000" sy="-100000" algn="bl" rotWithShape="0"/>
                </a:effectLst>
                <a:latin typeface="UVN Bach Tuyet Nang" panose="02090907080705020403" pitchFamily="18" charset="0"/>
              </a:rPr>
              <a:t>DẶN DÒ</a:t>
            </a:r>
          </a:p>
        </p:txBody>
      </p:sp>
      <p:sp>
        <p:nvSpPr>
          <p:cNvPr id="18" name="TextBox 17">
            <a:extLst>
              <a:ext uri="{FF2B5EF4-FFF2-40B4-BE49-F238E27FC236}">
                <a16:creationId xmlns:a16="http://schemas.microsoft.com/office/drawing/2014/main" id="{217ECCF8-A1FD-4544-A9CB-0815F551D5C1}"/>
              </a:ext>
            </a:extLst>
          </p:cNvPr>
          <p:cNvSpPr txBox="1"/>
          <p:nvPr/>
        </p:nvSpPr>
        <p:spPr>
          <a:xfrm>
            <a:off x="675186" y="2895805"/>
            <a:ext cx="6673545" cy="1241237"/>
          </a:xfrm>
          <a:prstGeom prst="rect">
            <a:avLst/>
          </a:prstGeom>
          <a:noFill/>
        </p:spPr>
        <p:txBody>
          <a:bodyPr wrap="square">
            <a:spAutoFit/>
          </a:bodyPr>
          <a:lstStyle/>
          <a:p>
            <a:r>
              <a:rPr lang="en-US" sz="3733" b="1" dirty="0" err="1">
                <a:solidFill>
                  <a:srgbClr val="C00000"/>
                </a:solidFill>
                <a:latin typeface="Times New Roman" panose="02020603050405020304" pitchFamily="18" charset="0"/>
                <a:ea typeface="Times New Roman" panose="02020603050405020304" pitchFamily="18" charset="0"/>
              </a:rPr>
              <a:t>Chuẩn</a:t>
            </a:r>
            <a:r>
              <a:rPr lang="en-US" sz="3733" b="1" dirty="0">
                <a:solidFill>
                  <a:srgbClr val="C00000"/>
                </a:solidFill>
                <a:latin typeface="Times New Roman" panose="02020603050405020304" pitchFamily="18" charset="0"/>
                <a:ea typeface="Times New Roman" panose="02020603050405020304" pitchFamily="18" charset="0"/>
              </a:rPr>
              <a:t> </a:t>
            </a:r>
            <a:r>
              <a:rPr lang="en-US" sz="3733" b="1" dirty="0" err="1">
                <a:solidFill>
                  <a:srgbClr val="C00000"/>
                </a:solidFill>
                <a:latin typeface="Times New Roman" panose="02020603050405020304" pitchFamily="18" charset="0"/>
                <a:ea typeface="Times New Roman" panose="02020603050405020304" pitchFamily="18" charset="0"/>
              </a:rPr>
              <a:t>bị</a:t>
            </a:r>
            <a:r>
              <a:rPr lang="en-US" sz="3733" b="1" dirty="0">
                <a:solidFill>
                  <a:srgbClr val="C00000"/>
                </a:solidFill>
                <a:latin typeface="Times New Roman" panose="02020603050405020304" pitchFamily="18" charset="0"/>
                <a:ea typeface="Times New Roman" panose="02020603050405020304" pitchFamily="18" charset="0"/>
              </a:rPr>
              <a:t> bài </a:t>
            </a:r>
            <a:r>
              <a:rPr lang="vi-VN" sz="3733" b="1" dirty="0">
                <a:solidFill>
                  <a:srgbClr val="C00000"/>
                </a:solidFill>
                <a:latin typeface="Times New Roman" panose="02020603050405020304" pitchFamily="18" charset="0"/>
                <a:ea typeface="Times New Roman" panose="02020603050405020304" pitchFamily="18" charset="0"/>
              </a:rPr>
              <a:t>sau</a:t>
            </a:r>
            <a:endParaRPr lang="en-US" sz="3733" b="1" dirty="0">
              <a:solidFill>
                <a:srgbClr val="C00000"/>
              </a:solidFill>
              <a:latin typeface="Times New Roman" panose="02020603050405020304" pitchFamily="18" charset="0"/>
              <a:ea typeface="Times New Roman" panose="02020603050405020304" pitchFamily="18" charset="0"/>
            </a:endParaRPr>
          </a:p>
          <a:p>
            <a:r>
              <a:rPr lang="vi-VN" sz="3733" b="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Chuyện</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cổ</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tích</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về</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loài</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người</a:t>
            </a:r>
            <a:r>
              <a:rPr lang="vi-VN" sz="3733" b="1" i="1" dirty="0">
                <a:solidFill>
                  <a:srgbClr val="C00000"/>
                </a:solidFill>
                <a:latin typeface="Times New Roman" panose="02020603050405020304" pitchFamily="18" charset="0"/>
                <a:ea typeface="Times New Roman" panose="02020603050405020304" pitchFamily="18" charset="0"/>
              </a:rPr>
              <a:t>”</a:t>
            </a:r>
            <a:r>
              <a:rPr lang="en-US" sz="3733" b="1" dirty="0">
                <a:solidFill>
                  <a:srgbClr val="C00000"/>
                </a:solidFill>
                <a:latin typeface="Times New Roman" panose="02020603050405020304" pitchFamily="18" charset="0"/>
                <a:ea typeface="Times New Roman" panose="02020603050405020304" pitchFamily="18" charset="0"/>
              </a:rPr>
              <a:t>. </a:t>
            </a:r>
            <a:endParaRPr lang="en-US" sz="3733" b="1" dirty="0">
              <a:solidFill>
                <a:srgbClr val="C00000"/>
              </a:solidFill>
            </a:endParaRPr>
          </a:p>
        </p:txBody>
      </p:sp>
    </p:spTree>
    <p:extLst>
      <p:ext uri="{BB962C8B-B14F-4D97-AF65-F5344CB8AC3E}">
        <p14:creationId xmlns:p14="http://schemas.microsoft.com/office/powerpoint/2010/main" val="1884984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a:extLst>
              <a:ext uri="{FF2B5EF4-FFF2-40B4-BE49-F238E27FC236}">
                <a16:creationId xmlns:a16="http://schemas.microsoft.com/office/drawing/2014/main" id="{8C390A91-D9FC-42E3-BE19-F0036E937CBF}"/>
              </a:ext>
            </a:extLst>
          </p:cNvPr>
          <p:cNvSpPr/>
          <p:nvPr/>
        </p:nvSpPr>
        <p:spPr>
          <a:xfrm>
            <a:off x="0" y="0"/>
            <a:ext cx="12192000"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2" descr="图片包含 玩具, 玩偶, 室内&#10;&#10;已生成极高可信度的说明">
            <a:extLst>
              <a:ext uri="{FF2B5EF4-FFF2-40B4-BE49-F238E27FC236}">
                <a16:creationId xmlns:a16="http://schemas.microsoft.com/office/drawing/2014/main" id="{DE2C6B5C-4B2B-4437-AAA2-75452DE04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990" y="5600505"/>
            <a:ext cx="4631167" cy="1112716"/>
          </a:xfrm>
          <a:prstGeom prst="rect">
            <a:avLst/>
          </a:prstGeom>
        </p:spPr>
      </p:pic>
      <p:pic>
        <p:nvPicPr>
          <p:cNvPr id="6" name="图片 16">
            <a:extLst>
              <a:ext uri="{FF2B5EF4-FFF2-40B4-BE49-F238E27FC236}">
                <a16:creationId xmlns:a16="http://schemas.microsoft.com/office/drawing/2014/main" id="{FBD5A18C-BE6F-4A88-8802-1762176B3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3" name="图片 15">
            <a:extLst>
              <a:ext uri="{FF2B5EF4-FFF2-40B4-BE49-F238E27FC236}">
                <a16:creationId xmlns:a16="http://schemas.microsoft.com/office/drawing/2014/main" id="{F123531F-1E06-4A3D-BAFC-AF34CD0B6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25" name="Picture 24" descr="A poster of a group of people dancing&#10;&#10;Description automatically generated with low confidence">
            <a:extLst>
              <a:ext uri="{FF2B5EF4-FFF2-40B4-BE49-F238E27FC236}">
                <a16:creationId xmlns:a16="http://schemas.microsoft.com/office/drawing/2014/main" id="{9179AE14-C70C-434D-BD92-6C5858685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86" y="1806218"/>
            <a:ext cx="3902725" cy="4811180"/>
          </a:xfrm>
          <a:prstGeom prst="rect">
            <a:avLst/>
          </a:prstGeom>
        </p:spPr>
      </p:pic>
      <p:sp>
        <p:nvSpPr>
          <p:cNvPr id="14" name="isḻîḓè">
            <a:extLst>
              <a:ext uri="{FF2B5EF4-FFF2-40B4-BE49-F238E27FC236}">
                <a16:creationId xmlns:a16="http://schemas.microsoft.com/office/drawing/2014/main" id="{9482146B-D305-418C-ABA2-7C2058F14340}"/>
              </a:ext>
            </a:extLst>
          </p:cNvPr>
          <p:cNvSpPr/>
          <p:nvPr/>
        </p:nvSpPr>
        <p:spPr bwMode="auto">
          <a:xfrm>
            <a:off x="2898020" y="436606"/>
            <a:ext cx="6395961" cy="93300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Chủ</a:t>
            </a:r>
            <a:r>
              <a:rPr lang="en-US" altLang="zh-CN"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 </a:t>
            </a:r>
            <a:r>
              <a:rPr lang="en-US" altLang="zh-CN" sz="5333" dirty="0" err="1">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rPr>
              <a:t>điểm</a:t>
            </a:r>
            <a:endParaRPr lang="zh-CN" altLang="en-US" sz="5333" dirty="0">
              <a:solidFill>
                <a:schemeClr val="tx1">
                  <a:lumMod val="50000"/>
                  <a:lumOff val="50000"/>
                </a:schemeClr>
              </a:solidFill>
              <a:effectLst>
                <a:outerShdw blurRad="38100" dist="38100" dir="2700000" algn="tl">
                  <a:srgbClr val="000000">
                    <a:alpha val="43137"/>
                  </a:srgbClr>
                </a:outerShdw>
              </a:effectLst>
              <a:latin typeface="UTM Flamenco" panose="02040603050506020204" pitchFamily="18" charset="0"/>
              <a:ea typeface="仓耳玄三M W05" panose="02020400000000000000" pitchFamily="18" charset="-122"/>
            </a:endParaRPr>
          </a:p>
        </p:txBody>
      </p:sp>
      <p:pic>
        <p:nvPicPr>
          <p:cNvPr id="3" name="Picture 2" descr="A picture containing text&#10;&#10;Description automatically generated">
            <a:extLst>
              <a:ext uri="{FF2B5EF4-FFF2-40B4-BE49-F238E27FC236}">
                <a16:creationId xmlns:a16="http://schemas.microsoft.com/office/drawing/2014/main" id="{CEA67380-A3EB-4D6F-A5E1-6CB4F22CB3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8696" y="1806217"/>
            <a:ext cx="7190909" cy="3710923"/>
          </a:xfrm>
          <a:prstGeom prst="rect">
            <a:avLst/>
          </a:prstGeom>
        </p:spPr>
      </p:pic>
    </p:spTree>
    <p:extLst>
      <p:ext uri="{BB962C8B-B14F-4D97-AF65-F5344CB8AC3E}">
        <p14:creationId xmlns:p14="http://schemas.microsoft.com/office/powerpoint/2010/main" val="10976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42069_004930159000_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0" y="4099390"/>
            <a:ext cx="12192000" cy="3084841"/>
          </a:xfrm>
          <a:prstGeom prst="rect">
            <a:avLst/>
          </a:prstGeom>
        </p:spPr>
      </p:pic>
      <p:pic>
        <p:nvPicPr>
          <p:cNvPr id="10" name="图片 16">
            <a:extLst>
              <a:ext uri="{FF2B5EF4-FFF2-40B4-BE49-F238E27FC236}">
                <a16:creationId xmlns:a16="http://schemas.microsoft.com/office/drawing/2014/main" id="{36C71A43-0645-42D9-BB19-C0020A2DF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768" y="1219500"/>
            <a:ext cx="9220464" cy="3850175"/>
          </a:xfrm>
          <a:prstGeom prst="rect">
            <a:avLst/>
          </a:prstGeom>
        </p:spPr>
      </p:pic>
      <p:sp>
        <p:nvSpPr>
          <p:cNvPr id="2" name="TextBox 1">
            <a:extLst>
              <a:ext uri="{FF2B5EF4-FFF2-40B4-BE49-F238E27FC236}">
                <a16:creationId xmlns:a16="http://schemas.microsoft.com/office/drawing/2014/main" id="{B56D6B83-8B41-44E6-AA47-B38E19939B93}"/>
              </a:ext>
            </a:extLst>
          </p:cNvPr>
          <p:cNvSpPr txBox="1"/>
          <p:nvPr/>
        </p:nvSpPr>
        <p:spPr>
          <a:xfrm>
            <a:off x="4621659" y="1675951"/>
            <a:ext cx="3083960" cy="923330"/>
          </a:xfrm>
          <a:prstGeom prst="rect">
            <a:avLst/>
          </a:prstGeom>
          <a:noFill/>
        </p:spPr>
        <p:txBody>
          <a:bodyPr wrap="square" rtlCol="0">
            <a:spAutoFit/>
          </a:bodyPr>
          <a:lstStyle/>
          <a:p>
            <a:r>
              <a:rPr lang="en-US" sz="5400" b="1" dirty="0">
                <a:solidFill>
                  <a:srgbClr val="C00000"/>
                </a:solidFill>
              </a:rPr>
              <a:t>TẬP ĐỌC </a:t>
            </a:r>
          </a:p>
        </p:txBody>
      </p:sp>
      <p:sp>
        <p:nvSpPr>
          <p:cNvPr id="3" name="TextBox 2">
            <a:extLst>
              <a:ext uri="{FF2B5EF4-FFF2-40B4-BE49-F238E27FC236}">
                <a16:creationId xmlns:a16="http://schemas.microsoft.com/office/drawing/2014/main" id="{282C24D5-5C82-4AF9-8AAA-2FC5D232A9CF}"/>
              </a:ext>
            </a:extLst>
          </p:cNvPr>
          <p:cNvSpPr txBox="1"/>
          <p:nvPr/>
        </p:nvSpPr>
        <p:spPr>
          <a:xfrm>
            <a:off x="1485768" y="2562420"/>
            <a:ext cx="9700551" cy="1862048"/>
          </a:xfrm>
          <a:prstGeom prst="rect">
            <a:avLst/>
          </a:prstGeom>
          <a:noFill/>
        </p:spPr>
        <p:txBody>
          <a:bodyPr wrap="square" rtlCol="0">
            <a:spAutoFit/>
          </a:bodyPr>
          <a:lstStyle/>
          <a:p>
            <a:r>
              <a:rPr lang="en-US" sz="11500" dirty="0">
                <a:latin typeface="#9Slide06 SVNWendi" panose="02000000000000000000" pitchFamily="2" charset="0"/>
              </a:rPr>
              <a:t>BỐN ANH TÀI </a:t>
            </a:r>
          </a:p>
        </p:txBody>
      </p:sp>
    </p:spTree>
    <p:extLst>
      <p:ext uri="{BB962C8B-B14F-4D97-AF65-F5344CB8AC3E}">
        <p14:creationId xmlns:p14="http://schemas.microsoft.com/office/powerpoint/2010/main" val="32103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 y="188"/>
            <a:ext cx="12191332" cy="6857624"/>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48009"/>
          <a:stretch/>
        </p:blipFill>
        <p:spPr>
          <a:xfrm>
            <a:off x="335" y="3292451"/>
            <a:ext cx="12191332" cy="3565360"/>
          </a:xfrm>
          <a:prstGeom prst="rect">
            <a:avLst/>
          </a:prstGeom>
        </p:spPr>
      </p:pic>
      <p:pic>
        <p:nvPicPr>
          <p:cNvPr id="3" name="可爱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07006" y="-855062"/>
            <a:ext cx="577991" cy="577991"/>
          </a:xfrm>
          <a:prstGeom prst="rect">
            <a:avLst/>
          </a:prstGeom>
        </p:spPr>
      </p:pic>
      <p:sp>
        <p:nvSpPr>
          <p:cNvPr id="9" name="TextBox 8">
            <a:extLst>
              <a:ext uri="{FF2B5EF4-FFF2-40B4-BE49-F238E27FC236}">
                <a16:creationId xmlns:a16="http://schemas.microsoft.com/office/drawing/2014/main" id="{A2D061C4-0CEA-46FE-8CF7-C42BBC48E1CA}"/>
              </a:ext>
            </a:extLst>
          </p:cNvPr>
          <p:cNvSpPr txBox="1"/>
          <p:nvPr/>
        </p:nvSpPr>
        <p:spPr>
          <a:xfrm>
            <a:off x="3802744" y="2267819"/>
            <a:ext cx="5379961" cy="1200329"/>
          </a:xfrm>
          <a:prstGeom prst="rect">
            <a:avLst/>
          </a:prstGeom>
          <a:noFill/>
        </p:spPr>
        <p:txBody>
          <a:bodyPr wrap="square">
            <a:spAutoFit/>
          </a:bodyPr>
          <a:lstStyle/>
          <a:p>
            <a:r>
              <a:rPr lang="en-US" sz="7200"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LUYỆN ĐỌC</a:t>
            </a:r>
          </a:p>
        </p:txBody>
      </p:sp>
      <p:sp>
        <p:nvSpPr>
          <p:cNvPr id="10" name="椭圆 15">
            <a:extLst>
              <a:ext uri="{FF2B5EF4-FFF2-40B4-BE49-F238E27FC236}">
                <a16:creationId xmlns:a16="http://schemas.microsoft.com/office/drawing/2014/main" id="{0E4A229C-AECF-4105-BAC2-8B2FE1DAD3DB}"/>
              </a:ext>
            </a:extLst>
          </p:cNvPr>
          <p:cNvSpPr/>
          <p:nvPr/>
        </p:nvSpPr>
        <p:spPr>
          <a:xfrm>
            <a:off x="5026606" y="747561"/>
            <a:ext cx="2138788" cy="144016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UTM Cookies" panose="02040603050506020204" pitchFamily="18" charset="0"/>
              </a:rPr>
              <a:t>01</a:t>
            </a:r>
            <a:endParaRPr lang="zh-CN" altLang="en-US" sz="7200" dirty="0">
              <a:latin typeface="UTM Cookies" panose="02040603050506020204" pitchFamily="18" charset="0"/>
            </a:endParaRPr>
          </a:p>
        </p:txBody>
      </p:sp>
    </p:spTree>
    <p:extLst>
      <p:ext uri="{BB962C8B-B14F-4D97-AF65-F5344CB8AC3E}">
        <p14:creationId xmlns:p14="http://schemas.microsoft.com/office/powerpoint/2010/main" val="11304382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239"/>
                                        </p:tgtEl>
                                        <p:attrNameLst>
                                          <p:attrName>style.visibility</p:attrName>
                                        </p:attrNameLst>
                                      </p:cBhvr>
                                      <p:to>
                                        <p:strVal val="visible"/>
                                      </p:to>
                                    </p:set>
                                    <p:anim calcmode="lin" valueType="num">
                                      <p:cBhvr additive="base">
                                        <p:cTn id="10" dur="500" fill="hold"/>
                                        <p:tgtEl>
                                          <p:spTgt spid="3239"/>
                                        </p:tgtEl>
                                        <p:attrNameLst>
                                          <p:attrName>ppt_x</p:attrName>
                                        </p:attrNameLst>
                                      </p:cBhvr>
                                      <p:tavLst>
                                        <p:tav tm="0">
                                          <p:val>
                                            <p:strVal val="#ppt_x"/>
                                          </p:val>
                                        </p:tav>
                                        <p:tav tm="100000">
                                          <p:val>
                                            <p:strVal val="#ppt_x"/>
                                          </p:val>
                                        </p:tav>
                                      </p:tavLst>
                                    </p:anim>
                                    <p:anim calcmode="lin" valueType="num">
                                      <p:cBhvr additive="base">
                                        <p:cTn id="11" dur="500" fill="hold"/>
                                        <p:tgtEl>
                                          <p:spTgt spid="323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3"/>
                </p:tgtEl>
              </p:cMediaNode>
            </p:audio>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3"/>
            <a:ext cx="11782213" cy="637878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1" name="文本框 4100"/>
          <p:cNvSpPr txBox="1"/>
          <p:nvPr/>
        </p:nvSpPr>
        <p:spPr>
          <a:xfrm>
            <a:off x="4514643" y="84907"/>
            <a:ext cx="3359211" cy="535531"/>
          </a:xfrm>
          <a:prstGeom prst="rect">
            <a:avLst/>
          </a:prstGeom>
          <a:noFill/>
          <a:ln w="9525">
            <a:noFill/>
          </a:ln>
        </p:spPr>
        <p:txBody>
          <a:bodyPr vert="horz" wrap="square">
            <a:spAutoFit/>
          </a:bodyPr>
          <a:lstStyle/>
          <a:p>
            <a:pPr marL="457189" indent="-457189">
              <a:lnSpc>
                <a:spcPct val="90000"/>
              </a:lnSpc>
              <a:spcBef>
                <a:spcPct val="50000"/>
              </a:spcBef>
              <a:buClr>
                <a:schemeClr val="bg1"/>
              </a:buClr>
            </a:pPr>
            <a:r>
              <a:rPr lang="en-US" altLang="zh-CN" sz="3200" b="1" dirty="0">
                <a:solidFill>
                  <a:srgbClr val="538241"/>
                </a:solidFill>
                <a:latin typeface="UTM Androgyne" panose="02040603050506020204" pitchFamily="18" charset="0"/>
                <a:ea typeface="微软雅黑" panose="020B0503020204020204" charset="-122"/>
              </a:rPr>
              <a:t>BỐN ANH TÀI</a:t>
            </a:r>
            <a:endParaRPr lang="zh-CN" altLang="en-US" sz="3200" b="1" dirty="0">
              <a:solidFill>
                <a:srgbClr val="538241"/>
              </a:solidFill>
              <a:latin typeface="UTM Androgyne" panose="02040603050506020204" pitchFamily="18" charset="0"/>
              <a:ea typeface="微软雅黑" panose="020B0503020204020204" charset="-122"/>
            </a:endParaRPr>
          </a:p>
        </p:txBody>
      </p:sp>
      <p:sp>
        <p:nvSpPr>
          <p:cNvPr id="26" name="TextBox 25">
            <a:extLst>
              <a:ext uri="{FF2B5EF4-FFF2-40B4-BE49-F238E27FC236}">
                <a16:creationId xmlns:a16="http://schemas.microsoft.com/office/drawing/2014/main" id="{CD46125C-A9A2-4DD9-9321-933B1450C8B6}"/>
              </a:ext>
            </a:extLst>
          </p:cNvPr>
          <p:cNvSpPr txBox="1"/>
          <p:nvPr/>
        </p:nvSpPr>
        <p:spPr>
          <a:xfrm>
            <a:off x="231988" y="479213"/>
            <a:ext cx="11782213" cy="6740307"/>
          </a:xfrm>
          <a:prstGeom prst="rect">
            <a:avLst/>
          </a:prstGeom>
          <a:noFill/>
        </p:spPr>
        <p:txBody>
          <a:bodyPr wrap="square">
            <a:spAutoFit/>
          </a:bodyPr>
          <a:lstStyle/>
          <a:p>
            <a:pPr algn="just"/>
            <a:r>
              <a:rPr lang="vi-VN" sz="2400" dirty="0">
                <a:solidFill>
                  <a:srgbClr val="000000"/>
                </a:solidFill>
                <a:latin typeface="OpenSans"/>
              </a:rPr>
              <a:t> </a:t>
            </a:r>
            <a:r>
              <a:rPr lang="en-US" sz="2400" dirty="0">
                <a:solidFill>
                  <a:srgbClr val="000000"/>
                </a:solidFill>
                <a:latin typeface="OpenSans"/>
              </a:rPr>
              <a:t>   </a:t>
            </a:r>
            <a:r>
              <a:rPr lang="vi-VN" sz="2400" dirty="0">
                <a:solidFill>
                  <a:srgbClr val="000000"/>
                </a:solidFill>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algn="just"/>
            <a:r>
              <a:rPr lang="vi-VN" sz="2400" dirty="0">
                <a:solidFill>
                  <a:srgbClr val="000000"/>
                </a:solidFill>
                <a:latin typeface="OpenSans"/>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algn="just"/>
            <a:r>
              <a:rPr lang="vi-VN" sz="2400" dirty="0">
                <a:solidFill>
                  <a:srgbClr val="000000"/>
                </a:solidFill>
                <a:latin typeface="OpenSans"/>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algn="just"/>
            <a:r>
              <a:rPr lang="vi-VN" sz="2400" dirty="0">
                <a:solidFill>
                  <a:srgbClr val="000000"/>
                </a:solidFill>
                <a:latin typeface="OpenSans"/>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algn="just"/>
            <a:r>
              <a:rPr lang="vi-VN" sz="2400" dirty="0">
                <a:solidFill>
                  <a:srgbClr val="000000"/>
                </a:solidFill>
                <a:latin typeface="OpenSans"/>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endParaRPr lang="en-US" sz="2400" dirty="0">
              <a:solidFill>
                <a:srgbClr val="000000"/>
              </a:solidFill>
              <a:latin typeface="OpenSans"/>
            </a:endParaRPr>
          </a:p>
          <a:p>
            <a:pPr algn="r"/>
            <a:r>
              <a:rPr lang="vi-VN" sz="2400" dirty="0">
                <a:solidFill>
                  <a:srgbClr val="000000"/>
                </a:solidFill>
                <a:latin typeface="OpenSans"/>
              </a:rPr>
              <a:t>(còn nữa)</a:t>
            </a:r>
            <a:r>
              <a:rPr lang="vi-VN" sz="2400" b="1" dirty="0">
                <a:solidFill>
                  <a:srgbClr val="000000"/>
                </a:solidFill>
                <a:latin typeface="OpenSans"/>
              </a:rPr>
              <a:t>TRUYỆN CỔ DÂN TỘC TÀY</a:t>
            </a:r>
            <a:endParaRPr lang="vi-VN" sz="2400" dirty="0">
              <a:solidFill>
                <a:srgbClr val="000000"/>
              </a:solidFill>
              <a:latin typeface="OpenSans"/>
            </a:endParaRPr>
          </a:p>
        </p:txBody>
      </p:sp>
    </p:spTree>
    <p:extLst>
      <p:ext uri="{BB962C8B-B14F-4D97-AF65-F5344CB8AC3E}">
        <p14:creationId xmlns:p14="http://schemas.microsoft.com/office/powerpoint/2010/main" val="6998863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787055"/>
            <a:ext cx="12192000" cy="2086539"/>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2410" y="5951216"/>
            <a:ext cx="3529591" cy="95395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4" name="Picture 13" descr="Shape&#10;&#10;Description automatically generated">
            <a:extLst>
              <a:ext uri="{FF2B5EF4-FFF2-40B4-BE49-F238E27FC236}">
                <a16:creationId xmlns:a16="http://schemas.microsoft.com/office/drawing/2014/main" id="{BD43D014-A780-46E7-8E1F-059FB8B71C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2556"/>
          <a:stretch/>
        </p:blipFill>
        <p:spPr>
          <a:xfrm>
            <a:off x="1868438" y="-97250"/>
            <a:ext cx="8084949" cy="1359812"/>
          </a:xfrm>
          <a:prstGeom prst="rect">
            <a:avLst/>
          </a:prstGeom>
        </p:spPr>
      </p:pic>
      <p:sp>
        <p:nvSpPr>
          <p:cNvPr id="15" name="TextBox 14">
            <a:extLst>
              <a:ext uri="{FF2B5EF4-FFF2-40B4-BE49-F238E27FC236}">
                <a16:creationId xmlns:a16="http://schemas.microsoft.com/office/drawing/2014/main" id="{662E9844-6254-4C4F-9132-166502C806DB}"/>
              </a:ext>
            </a:extLst>
          </p:cNvPr>
          <p:cNvSpPr txBox="1"/>
          <p:nvPr/>
        </p:nvSpPr>
        <p:spPr>
          <a:xfrm>
            <a:off x="3857689" y="144728"/>
            <a:ext cx="4331627" cy="995209"/>
          </a:xfrm>
          <a:prstGeom prst="rect">
            <a:avLst/>
          </a:prstGeom>
          <a:noFill/>
        </p:spPr>
        <p:txBody>
          <a:bodyPr wrap="square">
            <a:spAutoFit/>
          </a:bodyPr>
          <a:lstStyle/>
          <a:p>
            <a:r>
              <a:rPr lang="en-US" sz="5867"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Chia </a:t>
            </a:r>
            <a:r>
              <a:rPr lang="en-US" sz="5867" dirty="0" err="1">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đoạn</a:t>
            </a:r>
            <a:endParaRPr lang="en-US" sz="5867"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endParaRPr>
          </a:p>
        </p:txBody>
      </p:sp>
      <p:grpSp>
        <p:nvGrpSpPr>
          <p:cNvPr id="18" name="组合 8">
            <a:extLst>
              <a:ext uri="{FF2B5EF4-FFF2-40B4-BE49-F238E27FC236}">
                <a16:creationId xmlns:a16="http://schemas.microsoft.com/office/drawing/2014/main" id="{1BC564CF-A693-459D-BF85-3675D76312B1}"/>
              </a:ext>
            </a:extLst>
          </p:cNvPr>
          <p:cNvGrpSpPr/>
          <p:nvPr/>
        </p:nvGrpSpPr>
        <p:grpSpPr>
          <a:xfrm>
            <a:off x="1762160" y="4313257"/>
            <a:ext cx="1232925" cy="789100"/>
            <a:chOff x="8725271" y="2191426"/>
            <a:chExt cx="2249940" cy="1639127"/>
          </a:xfrm>
        </p:grpSpPr>
        <p:sp>
          <p:nvSpPr>
            <p:cNvPr id="19" name="云形 47">
              <a:extLst>
                <a:ext uri="{FF2B5EF4-FFF2-40B4-BE49-F238E27FC236}">
                  <a16:creationId xmlns:a16="http://schemas.microsoft.com/office/drawing/2014/main" id="{AA183BA4-AB96-41F0-B1D1-1F4FD08B1C4E}"/>
                </a:ext>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0" name="图片 2">
              <a:extLst>
                <a:ext uri="{FF2B5EF4-FFF2-40B4-BE49-F238E27FC236}">
                  <a16:creationId xmlns:a16="http://schemas.microsoft.com/office/drawing/2014/main" id="{6DD1EB70-15EA-4ADD-B595-C776EB6451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21" name="组合 12">
            <a:extLst>
              <a:ext uri="{FF2B5EF4-FFF2-40B4-BE49-F238E27FC236}">
                <a16:creationId xmlns:a16="http://schemas.microsoft.com/office/drawing/2014/main" id="{A46200C2-33D5-452E-82CE-D6B921FBE02B}"/>
              </a:ext>
            </a:extLst>
          </p:cNvPr>
          <p:cNvGrpSpPr/>
          <p:nvPr/>
        </p:nvGrpSpPr>
        <p:grpSpPr>
          <a:xfrm>
            <a:off x="2481381" y="2474203"/>
            <a:ext cx="1209027" cy="789099"/>
            <a:chOff x="3240023" y="2208279"/>
            <a:chExt cx="2249940" cy="1639127"/>
          </a:xfrm>
        </p:grpSpPr>
        <p:sp>
          <p:nvSpPr>
            <p:cNvPr id="22" name="云形 44">
              <a:extLst>
                <a:ext uri="{FF2B5EF4-FFF2-40B4-BE49-F238E27FC236}">
                  <a16:creationId xmlns:a16="http://schemas.microsoft.com/office/drawing/2014/main" id="{AB3D3D2B-F15F-4197-932E-09775CBBC7A8}"/>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3" name="图片 3">
              <a:extLst>
                <a:ext uri="{FF2B5EF4-FFF2-40B4-BE49-F238E27FC236}">
                  <a16:creationId xmlns:a16="http://schemas.microsoft.com/office/drawing/2014/main" id="{F21DDE1B-9FEA-4B72-AE57-43ED6B2D74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24" name="组合 13">
            <a:extLst>
              <a:ext uri="{FF2B5EF4-FFF2-40B4-BE49-F238E27FC236}">
                <a16:creationId xmlns:a16="http://schemas.microsoft.com/office/drawing/2014/main" id="{6644EBF1-EE38-4E90-A1B1-63F26AA380A9}"/>
              </a:ext>
            </a:extLst>
          </p:cNvPr>
          <p:cNvGrpSpPr/>
          <p:nvPr/>
        </p:nvGrpSpPr>
        <p:grpSpPr>
          <a:xfrm>
            <a:off x="1043985" y="1491941"/>
            <a:ext cx="1204316" cy="789099"/>
            <a:chOff x="703406" y="2142481"/>
            <a:chExt cx="2249940" cy="1639127"/>
          </a:xfrm>
        </p:grpSpPr>
        <p:sp>
          <p:nvSpPr>
            <p:cNvPr id="25" name="云形 34">
              <a:extLst>
                <a:ext uri="{FF2B5EF4-FFF2-40B4-BE49-F238E27FC236}">
                  <a16:creationId xmlns:a16="http://schemas.microsoft.com/office/drawing/2014/main" id="{F227579B-CF12-497C-BD04-96F62EAA80A9}"/>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6" name="图片 5">
              <a:extLst>
                <a:ext uri="{FF2B5EF4-FFF2-40B4-BE49-F238E27FC236}">
                  <a16:creationId xmlns:a16="http://schemas.microsoft.com/office/drawing/2014/main" id="{8D62954D-6904-450C-8827-B6AE0F6AB3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27" name="组合 9">
            <a:extLst>
              <a:ext uri="{FF2B5EF4-FFF2-40B4-BE49-F238E27FC236}">
                <a16:creationId xmlns:a16="http://schemas.microsoft.com/office/drawing/2014/main" id="{771223A7-3C5B-4A27-B9D5-A5816501DE57}"/>
              </a:ext>
            </a:extLst>
          </p:cNvPr>
          <p:cNvGrpSpPr/>
          <p:nvPr/>
        </p:nvGrpSpPr>
        <p:grpSpPr>
          <a:xfrm>
            <a:off x="940295" y="3339151"/>
            <a:ext cx="1204316" cy="789100"/>
            <a:chOff x="5886505" y="2191427"/>
            <a:chExt cx="2249940" cy="1639127"/>
          </a:xfrm>
        </p:grpSpPr>
        <p:sp>
          <p:nvSpPr>
            <p:cNvPr id="28" name="云形 46">
              <a:extLst>
                <a:ext uri="{FF2B5EF4-FFF2-40B4-BE49-F238E27FC236}">
                  <a16:creationId xmlns:a16="http://schemas.microsoft.com/office/drawing/2014/main" id="{A92CD01B-5BDE-4B31-96CD-BB07E8C4F0F9}"/>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9" name="图片 7">
              <a:extLst>
                <a:ext uri="{FF2B5EF4-FFF2-40B4-BE49-F238E27FC236}">
                  <a16:creationId xmlns:a16="http://schemas.microsoft.com/office/drawing/2014/main" id="{AE0F2329-A4C2-4B3F-9902-187E9360FA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30" name="组合 8">
            <a:extLst>
              <a:ext uri="{FF2B5EF4-FFF2-40B4-BE49-F238E27FC236}">
                <a16:creationId xmlns:a16="http://schemas.microsoft.com/office/drawing/2014/main" id="{19BF1882-E429-476A-B161-58C74DD786B9}"/>
              </a:ext>
            </a:extLst>
          </p:cNvPr>
          <p:cNvGrpSpPr/>
          <p:nvPr/>
        </p:nvGrpSpPr>
        <p:grpSpPr>
          <a:xfrm>
            <a:off x="3653442" y="5226305"/>
            <a:ext cx="1204316" cy="789099"/>
            <a:chOff x="8874767" y="3060246"/>
            <a:chExt cx="2249940" cy="1639128"/>
          </a:xfrm>
        </p:grpSpPr>
        <p:sp>
          <p:nvSpPr>
            <p:cNvPr id="31" name="云形 47">
              <a:extLst>
                <a:ext uri="{FF2B5EF4-FFF2-40B4-BE49-F238E27FC236}">
                  <a16:creationId xmlns:a16="http://schemas.microsoft.com/office/drawing/2014/main" id="{4D365472-7232-4533-844F-2A6BE2F48A0E}"/>
                </a:ext>
              </a:extLst>
            </p:cNvPr>
            <p:cNvSpPr/>
            <p:nvPr/>
          </p:nvSpPr>
          <p:spPr>
            <a:xfrm>
              <a:off x="8874767" y="3060246"/>
              <a:ext cx="2249940" cy="16391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32" name="图片 2">
              <a:extLst>
                <a:ext uri="{FF2B5EF4-FFF2-40B4-BE49-F238E27FC236}">
                  <a16:creationId xmlns:a16="http://schemas.microsoft.com/office/drawing/2014/main" id="{5AF8D386-CEC3-4848-A519-A733AF38583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377316" y="3302967"/>
              <a:ext cx="1244837" cy="1121945"/>
            </a:xfrm>
            <a:prstGeom prst="rect">
              <a:avLst/>
            </a:prstGeom>
          </p:spPr>
        </p:pic>
      </p:grpSp>
      <p:sp>
        <p:nvSpPr>
          <p:cNvPr id="34" name="文本框 5">
            <a:extLst>
              <a:ext uri="{FF2B5EF4-FFF2-40B4-BE49-F238E27FC236}">
                <a16:creationId xmlns:a16="http://schemas.microsoft.com/office/drawing/2014/main" id="{DB008C0F-B91C-498E-AE6C-167FC3F60A1A}"/>
              </a:ext>
            </a:extLst>
          </p:cNvPr>
          <p:cNvSpPr txBox="1"/>
          <p:nvPr/>
        </p:nvSpPr>
        <p:spPr>
          <a:xfrm>
            <a:off x="2415583" y="1576067"/>
            <a:ext cx="6246827" cy="666786"/>
          </a:xfrm>
          <a:custGeom>
            <a:avLst/>
            <a:gdLst>
              <a:gd name="connsiteX0" fmla="*/ 0 w 4685120"/>
              <a:gd name="connsiteY0" fmla="*/ 0 h 523220"/>
              <a:gd name="connsiteX1" fmla="*/ 669303 w 4685120"/>
              <a:gd name="connsiteY1" fmla="*/ 0 h 523220"/>
              <a:gd name="connsiteX2" fmla="*/ 1385457 w 4685120"/>
              <a:gd name="connsiteY2" fmla="*/ 0 h 523220"/>
              <a:gd name="connsiteX3" fmla="*/ 2101611 w 4685120"/>
              <a:gd name="connsiteY3" fmla="*/ 0 h 523220"/>
              <a:gd name="connsiteX4" fmla="*/ 2770914 w 4685120"/>
              <a:gd name="connsiteY4" fmla="*/ 0 h 523220"/>
              <a:gd name="connsiteX5" fmla="*/ 3533919 w 4685120"/>
              <a:gd name="connsiteY5" fmla="*/ 0 h 523220"/>
              <a:gd name="connsiteX6" fmla="*/ 4109520 w 4685120"/>
              <a:gd name="connsiteY6" fmla="*/ 0 h 523220"/>
              <a:gd name="connsiteX7" fmla="*/ 4685120 w 4685120"/>
              <a:gd name="connsiteY7" fmla="*/ 0 h 523220"/>
              <a:gd name="connsiteX8" fmla="*/ 4685120 w 4685120"/>
              <a:gd name="connsiteY8" fmla="*/ 523220 h 523220"/>
              <a:gd name="connsiteX9" fmla="*/ 4109520 w 4685120"/>
              <a:gd name="connsiteY9" fmla="*/ 523220 h 523220"/>
              <a:gd name="connsiteX10" fmla="*/ 3393365 w 4685120"/>
              <a:gd name="connsiteY10" fmla="*/ 523220 h 523220"/>
              <a:gd name="connsiteX11" fmla="*/ 2677211 w 4685120"/>
              <a:gd name="connsiteY11" fmla="*/ 523220 h 523220"/>
              <a:gd name="connsiteX12" fmla="*/ 2007909 w 4685120"/>
              <a:gd name="connsiteY12" fmla="*/ 523220 h 523220"/>
              <a:gd name="connsiteX13" fmla="*/ 1291755 w 4685120"/>
              <a:gd name="connsiteY13" fmla="*/ 523220 h 523220"/>
              <a:gd name="connsiteX14" fmla="*/ 716154 w 4685120"/>
              <a:gd name="connsiteY14" fmla="*/ 523220 h 523220"/>
              <a:gd name="connsiteX15" fmla="*/ 0 w 4685120"/>
              <a:gd name="connsiteY15" fmla="*/ 523220 h 523220"/>
              <a:gd name="connsiteX16" fmla="*/ 0 w 4685120"/>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5120" h="523220" fill="none" extrusionOk="0">
                <a:moveTo>
                  <a:pt x="0" y="0"/>
                </a:moveTo>
                <a:cubicBezTo>
                  <a:pt x="145591" y="-16141"/>
                  <a:pt x="461989" y="5568"/>
                  <a:pt x="669303" y="0"/>
                </a:cubicBezTo>
                <a:cubicBezTo>
                  <a:pt x="876617" y="-5568"/>
                  <a:pt x="1148139" y="-31424"/>
                  <a:pt x="1385457" y="0"/>
                </a:cubicBezTo>
                <a:cubicBezTo>
                  <a:pt x="1622775" y="31424"/>
                  <a:pt x="1861844" y="-24813"/>
                  <a:pt x="2101611" y="0"/>
                </a:cubicBezTo>
                <a:cubicBezTo>
                  <a:pt x="2341378" y="24813"/>
                  <a:pt x="2441940" y="30744"/>
                  <a:pt x="2770914" y="0"/>
                </a:cubicBezTo>
                <a:cubicBezTo>
                  <a:pt x="3099888" y="-30744"/>
                  <a:pt x="3293823" y="-19003"/>
                  <a:pt x="3533919" y="0"/>
                </a:cubicBezTo>
                <a:cubicBezTo>
                  <a:pt x="3774015" y="19003"/>
                  <a:pt x="3939763" y="-4164"/>
                  <a:pt x="4109520" y="0"/>
                </a:cubicBezTo>
                <a:cubicBezTo>
                  <a:pt x="4279277" y="4164"/>
                  <a:pt x="4534652" y="-1127"/>
                  <a:pt x="4685120" y="0"/>
                </a:cubicBezTo>
                <a:cubicBezTo>
                  <a:pt x="4702468" y="162280"/>
                  <a:pt x="4691800" y="399675"/>
                  <a:pt x="4685120" y="523220"/>
                </a:cubicBezTo>
                <a:cubicBezTo>
                  <a:pt x="4466345" y="499253"/>
                  <a:pt x="4303994" y="545322"/>
                  <a:pt x="4109520" y="523220"/>
                </a:cubicBezTo>
                <a:cubicBezTo>
                  <a:pt x="3915046" y="501118"/>
                  <a:pt x="3613173" y="535439"/>
                  <a:pt x="3393365" y="523220"/>
                </a:cubicBezTo>
                <a:cubicBezTo>
                  <a:pt x="3173557" y="511001"/>
                  <a:pt x="2959717" y="515714"/>
                  <a:pt x="2677211" y="523220"/>
                </a:cubicBezTo>
                <a:cubicBezTo>
                  <a:pt x="2394705" y="530726"/>
                  <a:pt x="2188985" y="545742"/>
                  <a:pt x="2007909" y="523220"/>
                </a:cubicBezTo>
                <a:cubicBezTo>
                  <a:pt x="1826833" y="500698"/>
                  <a:pt x="1488043" y="522878"/>
                  <a:pt x="1291755" y="523220"/>
                </a:cubicBezTo>
                <a:cubicBezTo>
                  <a:pt x="1095467" y="523562"/>
                  <a:pt x="991706" y="548208"/>
                  <a:pt x="716154" y="523220"/>
                </a:cubicBezTo>
                <a:cubicBezTo>
                  <a:pt x="440602" y="498232"/>
                  <a:pt x="306046" y="531366"/>
                  <a:pt x="0" y="523220"/>
                </a:cubicBezTo>
                <a:cubicBezTo>
                  <a:pt x="-14665" y="334460"/>
                  <a:pt x="-18571" y="164511"/>
                  <a:pt x="0" y="0"/>
                </a:cubicBezTo>
                <a:close/>
              </a:path>
              <a:path w="4685120" h="523220" stroke="0" extrusionOk="0">
                <a:moveTo>
                  <a:pt x="0" y="0"/>
                </a:moveTo>
                <a:cubicBezTo>
                  <a:pt x="164816" y="-16688"/>
                  <a:pt x="589671" y="6807"/>
                  <a:pt x="763005" y="0"/>
                </a:cubicBezTo>
                <a:cubicBezTo>
                  <a:pt x="936340" y="-6807"/>
                  <a:pt x="1245937" y="18545"/>
                  <a:pt x="1526011" y="0"/>
                </a:cubicBezTo>
                <a:cubicBezTo>
                  <a:pt x="1806085" y="-18545"/>
                  <a:pt x="1823887" y="-24297"/>
                  <a:pt x="2101611" y="0"/>
                </a:cubicBezTo>
                <a:cubicBezTo>
                  <a:pt x="2379335" y="24297"/>
                  <a:pt x="2556936" y="-23374"/>
                  <a:pt x="2677211" y="0"/>
                </a:cubicBezTo>
                <a:cubicBezTo>
                  <a:pt x="2797486" y="23374"/>
                  <a:pt x="3148292" y="-767"/>
                  <a:pt x="3299663" y="0"/>
                </a:cubicBezTo>
                <a:cubicBezTo>
                  <a:pt x="3451034" y="767"/>
                  <a:pt x="3596339" y="19579"/>
                  <a:pt x="3828412" y="0"/>
                </a:cubicBezTo>
                <a:cubicBezTo>
                  <a:pt x="4060485" y="-19579"/>
                  <a:pt x="4462203" y="-7033"/>
                  <a:pt x="4685120" y="0"/>
                </a:cubicBezTo>
                <a:cubicBezTo>
                  <a:pt x="4692589" y="236305"/>
                  <a:pt x="4676610" y="342960"/>
                  <a:pt x="4685120" y="523220"/>
                </a:cubicBezTo>
                <a:cubicBezTo>
                  <a:pt x="4578169" y="548471"/>
                  <a:pt x="4283503" y="501218"/>
                  <a:pt x="4156371" y="523220"/>
                </a:cubicBezTo>
                <a:cubicBezTo>
                  <a:pt x="4029239" y="545222"/>
                  <a:pt x="3831990" y="516789"/>
                  <a:pt x="3627621" y="523220"/>
                </a:cubicBezTo>
                <a:cubicBezTo>
                  <a:pt x="3423252" y="529652"/>
                  <a:pt x="3224662" y="516805"/>
                  <a:pt x="2958319" y="523220"/>
                </a:cubicBezTo>
                <a:cubicBezTo>
                  <a:pt x="2691976" y="529635"/>
                  <a:pt x="2487029" y="503027"/>
                  <a:pt x="2242165" y="523220"/>
                </a:cubicBezTo>
                <a:cubicBezTo>
                  <a:pt x="1997301" y="543413"/>
                  <a:pt x="1948406" y="523406"/>
                  <a:pt x="1666564" y="523220"/>
                </a:cubicBezTo>
                <a:cubicBezTo>
                  <a:pt x="1384722" y="523034"/>
                  <a:pt x="1128415" y="531342"/>
                  <a:pt x="903559" y="523220"/>
                </a:cubicBezTo>
                <a:cubicBezTo>
                  <a:pt x="678703" y="515098"/>
                  <a:pt x="225727" y="488962"/>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đầu</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thông</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võ</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nghệ</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3733"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5" name="文本框 5">
            <a:extLst>
              <a:ext uri="{FF2B5EF4-FFF2-40B4-BE49-F238E27FC236}">
                <a16:creationId xmlns:a16="http://schemas.microsoft.com/office/drawing/2014/main" id="{C37CF78E-589B-4241-82A5-9DF2A7E3EC26}"/>
              </a:ext>
            </a:extLst>
          </p:cNvPr>
          <p:cNvSpPr txBox="1"/>
          <p:nvPr/>
        </p:nvSpPr>
        <p:spPr>
          <a:xfrm>
            <a:off x="3857690" y="2515570"/>
            <a:ext cx="5617873" cy="666786"/>
          </a:xfrm>
          <a:custGeom>
            <a:avLst/>
            <a:gdLst>
              <a:gd name="connsiteX0" fmla="*/ 0 w 4213405"/>
              <a:gd name="connsiteY0" fmla="*/ 0 h 523220"/>
              <a:gd name="connsiteX1" fmla="*/ 601915 w 4213405"/>
              <a:gd name="connsiteY1" fmla="*/ 0 h 523220"/>
              <a:gd name="connsiteX2" fmla="*/ 1245964 w 4213405"/>
              <a:gd name="connsiteY2" fmla="*/ 0 h 523220"/>
              <a:gd name="connsiteX3" fmla="*/ 1890013 w 4213405"/>
              <a:gd name="connsiteY3" fmla="*/ 0 h 523220"/>
              <a:gd name="connsiteX4" fmla="*/ 2491928 w 4213405"/>
              <a:gd name="connsiteY4" fmla="*/ 0 h 523220"/>
              <a:gd name="connsiteX5" fmla="*/ 3178111 w 4213405"/>
              <a:gd name="connsiteY5" fmla="*/ 0 h 523220"/>
              <a:gd name="connsiteX6" fmla="*/ 3695758 w 4213405"/>
              <a:gd name="connsiteY6" fmla="*/ 0 h 523220"/>
              <a:gd name="connsiteX7" fmla="*/ 4213405 w 4213405"/>
              <a:gd name="connsiteY7" fmla="*/ 0 h 523220"/>
              <a:gd name="connsiteX8" fmla="*/ 4213405 w 4213405"/>
              <a:gd name="connsiteY8" fmla="*/ 523220 h 523220"/>
              <a:gd name="connsiteX9" fmla="*/ 3695758 w 4213405"/>
              <a:gd name="connsiteY9" fmla="*/ 523220 h 523220"/>
              <a:gd name="connsiteX10" fmla="*/ 3051709 w 4213405"/>
              <a:gd name="connsiteY10" fmla="*/ 523220 h 523220"/>
              <a:gd name="connsiteX11" fmla="*/ 2407660 w 4213405"/>
              <a:gd name="connsiteY11" fmla="*/ 523220 h 523220"/>
              <a:gd name="connsiteX12" fmla="*/ 1805745 w 4213405"/>
              <a:gd name="connsiteY12" fmla="*/ 523220 h 523220"/>
              <a:gd name="connsiteX13" fmla="*/ 1161696 w 4213405"/>
              <a:gd name="connsiteY13" fmla="*/ 523220 h 523220"/>
              <a:gd name="connsiteX14" fmla="*/ 644049 w 4213405"/>
              <a:gd name="connsiteY14" fmla="*/ 523220 h 523220"/>
              <a:gd name="connsiteX15" fmla="*/ 0 w 4213405"/>
              <a:gd name="connsiteY15" fmla="*/ 523220 h 523220"/>
              <a:gd name="connsiteX16" fmla="*/ 0 w 4213405"/>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3405" h="523220" fill="none" extrusionOk="0">
                <a:moveTo>
                  <a:pt x="0" y="0"/>
                </a:moveTo>
                <a:cubicBezTo>
                  <a:pt x="152783" y="16624"/>
                  <a:pt x="437687" y="21405"/>
                  <a:pt x="601915" y="0"/>
                </a:cubicBezTo>
                <a:cubicBezTo>
                  <a:pt x="766143" y="-21405"/>
                  <a:pt x="974246" y="-2182"/>
                  <a:pt x="1245964" y="0"/>
                </a:cubicBezTo>
                <a:cubicBezTo>
                  <a:pt x="1517682" y="2182"/>
                  <a:pt x="1627633" y="27346"/>
                  <a:pt x="1890013" y="0"/>
                </a:cubicBezTo>
                <a:cubicBezTo>
                  <a:pt x="2152393" y="-27346"/>
                  <a:pt x="2237451" y="22804"/>
                  <a:pt x="2491928" y="0"/>
                </a:cubicBezTo>
                <a:cubicBezTo>
                  <a:pt x="2746406" y="-22804"/>
                  <a:pt x="3006659" y="23804"/>
                  <a:pt x="3178111" y="0"/>
                </a:cubicBezTo>
                <a:cubicBezTo>
                  <a:pt x="3349563" y="-23804"/>
                  <a:pt x="3467918" y="906"/>
                  <a:pt x="3695758" y="0"/>
                </a:cubicBezTo>
                <a:cubicBezTo>
                  <a:pt x="3923598" y="-906"/>
                  <a:pt x="3992774" y="-22099"/>
                  <a:pt x="4213405" y="0"/>
                </a:cubicBezTo>
                <a:cubicBezTo>
                  <a:pt x="4230753" y="162280"/>
                  <a:pt x="4220085" y="399675"/>
                  <a:pt x="4213405" y="523220"/>
                </a:cubicBezTo>
                <a:cubicBezTo>
                  <a:pt x="3959032" y="539657"/>
                  <a:pt x="3883132" y="532630"/>
                  <a:pt x="3695758" y="523220"/>
                </a:cubicBezTo>
                <a:cubicBezTo>
                  <a:pt x="3508384" y="513810"/>
                  <a:pt x="3217737" y="497250"/>
                  <a:pt x="3051709" y="523220"/>
                </a:cubicBezTo>
                <a:cubicBezTo>
                  <a:pt x="2885681" y="549190"/>
                  <a:pt x="2548861" y="520567"/>
                  <a:pt x="2407660" y="523220"/>
                </a:cubicBezTo>
                <a:cubicBezTo>
                  <a:pt x="2266459" y="525873"/>
                  <a:pt x="2045927" y="552205"/>
                  <a:pt x="1805745" y="523220"/>
                </a:cubicBezTo>
                <a:cubicBezTo>
                  <a:pt x="1565563" y="494235"/>
                  <a:pt x="1419947" y="550256"/>
                  <a:pt x="1161696" y="523220"/>
                </a:cubicBezTo>
                <a:cubicBezTo>
                  <a:pt x="903445" y="496184"/>
                  <a:pt x="808828" y="522893"/>
                  <a:pt x="644049" y="523220"/>
                </a:cubicBezTo>
                <a:cubicBezTo>
                  <a:pt x="479270" y="523547"/>
                  <a:pt x="310558" y="511788"/>
                  <a:pt x="0" y="523220"/>
                </a:cubicBezTo>
                <a:cubicBezTo>
                  <a:pt x="-14665" y="334460"/>
                  <a:pt x="-18571" y="164511"/>
                  <a:pt x="0" y="0"/>
                </a:cubicBezTo>
                <a:close/>
              </a:path>
              <a:path w="4213405" h="523220" stroke="0" extrusionOk="0">
                <a:moveTo>
                  <a:pt x="0" y="0"/>
                </a:moveTo>
                <a:cubicBezTo>
                  <a:pt x="264414" y="13458"/>
                  <a:pt x="369306" y="7839"/>
                  <a:pt x="686183" y="0"/>
                </a:cubicBezTo>
                <a:cubicBezTo>
                  <a:pt x="1003060" y="-7839"/>
                  <a:pt x="1172845" y="-31787"/>
                  <a:pt x="1372366" y="0"/>
                </a:cubicBezTo>
                <a:cubicBezTo>
                  <a:pt x="1571887" y="31787"/>
                  <a:pt x="1690208" y="24444"/>
                  <a:pt x="1890013" y="0"/>
                </a:cubicBezTo>
                <a:cubicBezTo>
                  <a:pt x="2089818" y="-24444"/>
                  <a:pt x="2201562" y="-11034"/>
                  <a:pt x="2407660" y="0"/>
                </a:cubicBezTo>
                <a:cubicBezTo>
                  <a:pt x="2613758" y="11034"/>
                  <a:pt x="2714640" y="-16564"/>
                  <a:pt x="2967441" y="0"/>
                </a:cubicBezTo>
                <a:cubicBezTo>
                  <a:pt x="3220242" y="16564"/>
                  <a:pt x="3205342" y="-16969"/>
                  <a:pt x="3442954" y="0"/>
                </a:cubicBezTo>
                <a:cubicBezTo>
                  <a:pt x="3680566" y="16969"/>
                  <a:pt x="3857619" y="-3506"/>
                  <a:pt x="4213405" y="0"/>
                </a:cubicBezTo>
                <a:cubicBezTo>
                  <a:pt x="4220874" y="236305"/>
                  <a:pt x="4204895" y="342960"/>
                  <a:pt x="4213405" y="523220"/>
                </a:cubicBezTo>
                <a:cubicBezTo>
                  <a:pt x="4043653" y="509584"/>
                  <a:pt x="3844115" y="520000"/>
                  <a:pt x="3737892" y="523220"/>
                </a:cubicBezTo>
                <a:cubicBezTo>
                  <a:pt x="3631669" y="526440"/>
                  <a:pt x="3446793" y="515716"/>
                  <a:pt x="3262379" y="523220"/>
                </a:cubicBezTo>
                <a:cubicBezTo>
                  <a:pt x="3077965" y="530724"/>
                  <a:pt x="2804873" y="517581"/>
                  <a:pt x="2660464" y="523220"/>
                </a:cubicBezTo>
                <a:cubicBezTo>
                  <a:pt x="2516055" y="528859"/>
                  <a:pt x="2304502" y="520972"/>
                  <a:pt x="2016415" y="523220"/>
                </a:cubicBezTo>
                <a:cubicBezTo>
                  <a:pt x="1728328" y="525468"/>
                  <a:pt x="1623922" y="522872"/>
                  <a:pt x="1498768" y="523220"/>
                </a:cubicBezTo>
                <a:cubicBezTo>
                  <a:pt x="1373614" y="523568"/>
                  <a:pt x="1053287" y="500537"/>
                  <a:pt x="812585" y="523220"/>
                </a:cubicBezTo>
                <a:cubicBezTo>
                  <a:pt x="571883" y="545903"/>
                  <a:pt x="316424" y="489038"/>
                  <a:pt x="0" y="523220"/>
                </a:cubicBezTo>
                <a:cubicBezTo>
                  <a:pt x="12357" y="369712"/>
                  <a:pt x="-528" y="129191"/>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Hồi</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ấy</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diệt</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trừ</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3733"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6" name="文本框 5">
            <a:extLst>
              <a:ext uri="{FF2B5EF4-FFF2-40B4-BE49-F238E27FC236}">
                <a16:creationId xmlns:a16="http://schemas.microsoft.com/office/drawing/2014/main" id="{80D81A15-6F2D-4DD9-9B0A-0DF5B262E3C3}"/>
              </a:ext>
            </a:extLst>
          </p:cNvPr>
          <p:cNvSpPr txBox="1"/>
          <p:nvPr/>
        </p:nvSpPr>
        <p:spPr>
          <a:xfrm>
            <a:off x="2164758" y="3399741"/>
            <a:ext cx="8376381" cy="666786"/>
          </a:xfrm>
          <a:custGeom>
            <a:avLst/>
            <a:gdLst>
              <a:gd name="connsiteX0" fmla="*/ 0 w 6282286"/>
              <a:gd name="connsiteY0" fmla="*/ 0 h 523220"/>
              <a:gd name="connsiteX1" fmla="*/ 509563 w 6282286"/>
              <a:gd name="connsiteY1" fmla="*/ 0 h 523220"/>
              <a:gd name="connsiteX2" fmla="*/ 1333241 w 6282286"/>
              <a:gd name="connsiteY2" fmla="*/ 0 h 523220"/>
              <a:gd name="connsiteX3" fmla="*/ 1842804 w 6282286"/>
              <a:gd name="connsiteY3" fmla="*/ 0 h 523220"/>
              <a:gd name="connsiteX4" fmla="*/ 2603659 w 6282286"/>
              <a:gd name="connsiteY4" fmla="*/ 0 h 523220"/>
              <a:gd name="connsiteX5" fmla="*/ 3301690 w 6282286"/>
              <a:gd name="connsiteY5" fmla="*/ 0 h 523220"/>
              <a:gd name="connsiteX6" fmla="*/ 3811254 w 6282286"/>
              <a:gd name="connsiteY6" fmla="*/ 0 h 523220"/>
              <a:gd name="connsiteX7" fmla="*/ 4509285 w 6282286"/>
              <a:gd name="connsiteY7" fmla="*/ 0 h 523220"/>
              <a:gd name="connsiteX8" fmla="*/ 5207317 w 6282286"/>
              <a:gd name="connsiteY8" fmla="*/ 0 h 523220"/>
              <a:gd name="connsiteX9" fmla="*/ 6282286 w 6282286"/>
              <a:gd name="connsiteY9" fmla="*/ 0 h 523220"/>
              <a:gd name="connsiteX10" fmla="*/ 6282286 w 6282286"/>
              <a:gd name="connsiteY10" fmla="*/ 523220 h 523220"/>
              <a:gd name="connsiteX11" fmla="*/ 5772723 w 6282286"/>
              <a:gd name="connsiteY11" fmla="*/ 523220 h 523220"/>
              <a:gd name="connsiteX12" fmla="*/ 5200337 w 6282286"/>
              <a:gd name="connsiteY12" fmla="*/ 523220 h 523220"/>
              <a:gd name="connsiteX13" fmla="*/ 4565128 w 6282286"/>
              <a:gd name="connsiteY13" fmla="*/ 523220 h 523220"/>
              <a:gd name="connsiteX14" fmla="*/ 3929919 w 6282286"/>
              <a:gd name="connsiteY14" fmla="*/ 523220 h 523220"/>
              <a:gd name="connsiteX15" fmla="*/ 3169064 w 6282286"/>
              <a:gd name="connsiteY15" fmla="*/ 523220 h 523220"/>
              <a:gd name="connsiteX16" fmla="*/ 2659501 w 6282286"/>
              <a:gd name="connsiteY16" fmla="*/ 523220 h 523220"/>
              <a:gd name="connsiteX17" fmla="*/ 2149938 w 6282286"/>
              <a:gd name="connsiteY17" fmla="*/ 523220 h 523220"/>
              <a:gd name="connsiteX18" fmla="*/ 1389083 w 6282286"/>
              <a:gd name="connsiteY18" fmla="*/ 523220 h 523220"/>
              <a:gd name="connsiteX19" fmla="*/ 0 w 6282286"/>
              <a:gd name="connsiteY19" fmla="*/ 523220 h 523220"/>
              <a:gd name="connsiteX20" fmla="*/ 0 w 6282286"/>
              <a:gd name="connsiteY2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2286" h="523220" fill="none" extrusionOk="0">
                <a:moveTo>
                  <a:pt x="0" y="0"/>
                </a:moveTo>
                <a:cubicBezTo>
                  <a:pt x="229434" y="17934"/>
                  <a:pt x="271177" y="16056"/>
                  <a:pt x="509563" y="0"/>
                </a:cubicBezTo>
                <a:cubicBezTo>
                  <a:pt x="747949" y="-16056"/>
                  <a:pt x="946411" y="18055"/>
                  <a:pt x="1333241" y="0"/>
                </a:cubicBezTo>
                <a:cubicBezTo>
                  <a:pt x="1720071" y="-18055"/>
                  <a:pt x="1623474" y="6219"/>
                  <a:pt x="1842804" y="0"/>
                </a:cubicBezTo>
                <a:cubicBezTo>
                  <a:pt x="2062134" y="-6219"/>
                  <a:pt x="2227206" y="-17604"/>
                  <a:pt x="2603659" y="0"/>
                </a:cubicBezTo>
                <a:cubicBezTo>
                  <a:pt x="2980113" y="17604"/>
                  <a:pt x="3010919" y="-9585"/>
                  <a:pt x="3301690" y="0"/>
                </a:cubicBezTo>
                <a:cubicBezTo>
                  <a:pt x="3592461" y="9585"/>
                  <a:pt x="3590982" y="-23757"/>
                  <a:pt x="3811254" y="0"/>
                </a:cubicBezTo>
                <a:cubicBezTo>
                  <a:pt x="4031526" y="23757"/>
                  <a:pt x="4206810" y="9376"/>
                  <a:pt x="4509285" y="0"/>
                </a:cubicBezTo>
                <a:cubicBezTo>
                  <a:pt x="4811760" y="-9376"/>
                  <a:pt x="4937829" y="-24051"/>
                  <a:pt x="5207317" y="0"/>
                </a:cubicBezTo>
                <a:cubicBezTo>
                  <a:pt x="5476805" y="24051"/>
                  <a:pt x="5999210" y="172"/>
                  <a:pt x="6282286" y="0"/>
                </a:cubicBezTo>
                <a:cubicBezTo>
                  <a:pt x="6267681" y="185554"/>
                  <a:pt x="6274156" y="385395"/>
                  <a:pt x="6282286" y="523220"/>
                </a:cubicBezTo>
                <a:cubicBezTo>
                  <a:pt x="6158701" y="499566"/>
                  <a:pt x="5879542" y="513476"/>
                  <a:pt x="5772723" y="523220"/>
                </a:cubicBezTo>
                <a:cubicBezTo>
                  <a:pt x="5665904" y="532964"/>
                  <a:pt x="5420376" y="516582"/>
                  <a:pt x="5200337" y="523220"/>
                </a:cubicBezTo>
                <a:cubicBezTo>
                  <a:pt x="4980298" y="529858"/>
                  <a:pt x="4870890" y="516017"/>
                  <a:pt x="4565128" y="523220"/>
                </a:cubicBezTo>
                <a:cubicBezTo>
                  <a:pt x="4259366" y="530423"/>
                  <a:pt x="4076636" y="517972"/>
                  <a:pt x="3929919" y="523220"/>
                </a:cubicBezTo>
                <a:cubicBezTo>
                  <a:pt x="3783202" y="528468"/>
                  <a:pt x="3533535" y="517735"/>
                  <a:pt x="3169064" y="523220"/>
                </a:cubicBezTo>
                <a:cubicBezTo>
                  <a:pt x="2804593" y="528705"/>
                  <a:pt x="2807982" y="513804"/>
                  <a:pt x="2659501" y="523220"/>
                </a:cubicBezTo>
                <a:cubicBezTo>
                  <a:pt x="2511020" y="532636"/>
                  <a:pt x="2330761" y="513506"/>
                  <a:pt x="2149938" y="523220"/>
                </a:cubicBezTo>
                <a:cubicBezTo>
                  <a:pt x="1969115" y="532934"/>
                  <a:pt x="1570255" y="501652"/>
                  <a:pt x="1389083" y="523220"/>
                </a:cubicBezTo>
                <a:cubicBezTo>
                  <a:pt x="1207912" y="544788"/>
                  <a:pt x="568503" y="488973"/>
                  <a:pt x="0" y="523220"/>
                </a:cubicBezTo>
                <a:cubicBezTo>
                  <a:pt x="1403" y="360938"/>
                  <a:pt x="6154" y="131052"/>
                  <a:pt x="0" y="0"/>
                </a:cubicBezTo>
                <a:close/>
              </a:path>
              <a:path w="6282286" h="523220" stroke="0" extrusionOk="0">
                <a:moveTo>
                  <a:pt x="0" y="0"/>
                </a:moveTo>
                <a:cubicBezTo>
                  <a:pt x="178135" y="-22332"/>
                  <a:pt x="522513" y="-17702"/>
                  <a:pt x="823677" y="0"/>
                </a:cubicBezTo>
                <a:cubicBezTo>
                  <a:pt x="1124841" y="17702"/>
                  <a:pt x="1237825" y="-15141"/>
                  <a:pt x="1647355" y="0"/>
                </a:cubicBezTo>
                <a:cubicBezTo>
                  <a:pt x="2056885" y="15141"/>
                  <a:pt x="1965070" y="-20421"/>
                  <a:pt x="2219741" y="0"/>
                </a:cubicBezTo>
                <a:cubicBezTo>
                  <a:pt x="2474412" y="20421"/>
                  <a:pt x="2518992" y="15958"/>
                  <a:pt x="2792127" y="0"/>
                </a:cubicBezTo>
                <a:cubicBezTo>
                  <a:pt x="3065262" y="-15958"/>
                  <a:pt x="3130318" y="806"/>
                  <a:pt x="3427336" y="0"/>
                </a:cubicBezTo>
                <a:cubicBezTo>
                  <a:pt x="3724354" y="-806"/>
                  <a:pt x="3830645" y="17173"/>
                  <a:pt x="3936899" y="0"/>
                </a:cubicBezTo>
                <a:cubicBezTo>
                  <a:pt x="4043153" y="-17173"/>
                  <a:pt x="4230918" y="-11853"/>
                  <a:pt x="4446462" y="0"/>
                </a:cubicBezTo>
                <a:cubicBezTo>
                  <a:pt x="4662006" y="11853"/>
                  <a:pt x="4766939" y="-24445"/>
                  <a:pt x="5081671" y="0"/>
                </a:cubicBezTo>
                <a:cubicBezTo>
                  <a:pt x="5396403" y="24445"/>
                  <a:pt x="5534509" y="25597"/>
                  <a:pt x="5654057" y="0"/>
                </a:cubicBezTo>
                <a:cubicBezTo>
                  <a:pt x="5773605" y="-25597"/>
                  <a:pt x="6113079" y="29396"/>
                  <a:pt x="6282286" y="0"/>
                </a:cubicBezTo>
                <a:cubicBezTo>
                  <a:pt x="6298753" y="253993"/>
                  <a:pt x="6275670" y="307206"/>
                  <a:pt x="6282286" y="523220"/>
                </a:cubicBezTo>
                <a:cubicBezTo>
                  <a:pt x="6053022" y="528497"/>
                  <a:pt x="5863825" y="511610"/>
                  <a:pt x="5709900" y="523220"/>
                </a:cubicBezTo>
                <a:cubicBezTo>
                  <a:pt x="5555975" y="534830"/>
                  <a:pt x="5296303" y="508993"/>
                  <a:pt x="5137514" y="523220"/>
                </a:cubicBezTo>
                <a:cubicBezTo>
                  <a:pt x="4978725" y="537447"/>
                  <a:pt x="4599553" y="529751"/>
                  <a:pt x="4313836" y="523220"/>
                </a:cubicBezTo>
                <a:cubicBezTo>
                  <a:pt x="4028119" y="516689"/>
                  <a:pt x="3957095" y="493623"/>
                  <a:pt x="3615805" y="523220"/>
                </a:cubicBezTo>
                <a:cubicBezTo>
                  <a:pt x="3274515" y="552817"/>
                  <a:pt x="3224301" y="533175"/>
                  <a:pt x="3043419" y="523220"/>
                </a:cubicBezTo>
                <a:cubicBezTo>
                  <a:pt x="2862537" y="513265"/>
                  <a:pt x="2748796" y="526975"/>
                  <a:pt x="2533855" y="523220"/>
                </a:cubicBezTo>
                <a:cubicBezTo>
                  <a:pt x="2318914" y="519465"/>
                  <a:pt x="2052519" y="504462"/>
                  <a:pt x="1773001" y="523220"/>
                </a:cubicBezTo>
                <a:cubicBezTo>
                  <a:pt x="1493483" y="541978"/>
                  <a:pt x="1365474" y="508569"/>
                  <a:pt x="1263438" y="523220"/>
                </a:cubicBezTo>
                <a:cubicBezTo>
                  <a:pt x="1161402" y="537871"/>
                  <a:pt x="352413" y="501149"/>
                  <a:pt x="0" y="523220"/>
                </a:cubicBezTo>
                <a:cubicBezTo>
                  <a:pt x="8836" y="297937"/>
                  <a:pt x="-12788" y="171544"/>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Đến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cánh</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đồng</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diệt</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trừ</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tinh</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3733"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7" name="文本框 5">
            <a:extLst>
              <a:ext uri="{FF2B5EF4-FFF2-40B4-BE49-F238E27FC236}">
                <a16:creationId xmlns:a16="http://schemas.microsoft.com/office/drawing/2014/main" id="{179C04F6-F59A-4005-8798-A8BB9DB28ECD}"/>
              </a:ext>
            </a:extLst>
          </p:cNvPr>
          <p:cNvSpPr txBox="1"/>
          <p:nvPr/>
        </p:nvSpPr>
        <p:spPr>
          <a:xfrm>
            <a:off x="3114203" y="4364645"/>
            <a:ext cx="8490676" cy="666786"/>
          </a:xfrm>
          <a:custGeom>
            <a:avLst/>
            <a:gdLst>
              <a:gd name="connsiteX0" fmla="*/ 0 w 6368007"/>
              <a:gd name="connsiteY0" fmla="*/ 0 h 523220"/>
              <a:gd name="connsiteX1" fmla="*/ 445760 w 6368007"/>
              <a:gd name="connsiteY1" fmla="*/ 0 h 523220"/>
              <a:gd name="connsiteX2" fmla="*/ 1082561 w 6368007"/>
              <a:gd name="connsiteY2" fmla="*/ 0 h 523220"/>
              <a:gd name="connsiteX3" fmla="*/ 1528322 w 6368007"/>
              <a:gd name="connsiteY3" fmla="*/ 0 h 523220"/>
              <a:gd name="connsiteX4" fmla="*/ 2165122 w 6368007"/>
              <a:gd name="connsiteY4" fmla="*/ 0 h 523220"/>
              <a:gd name="connsiteX5" fmla="*/ 2801923 w 6368007"/>
              <a:gd name="connsiteY5" fmla="*/ 0 h 523220"/>
              <a:gd name="connsiteX6" fmla="*/ 3566084 w 6368007"/>
              <a:gd name="connsiteY6" fmla="*/ 0 h 523220"/>
              <a:gd name="connsiteX7" fmla="*/ 4075524 w 6368007"/>
              <a:gd name="connsiteY7" fmla="*/ 0 h 523220"/>
              <a:gd name="connsiteX8" fmla="*/ 4839685 w 6368007"/>
              <a:gd name="connsiteY8" fmla="*/ 0 h 523220"/>
              <a:gd name="connsiteX9" fmla="*/ 5285446 w 6368007"/>
              <a:gd name="connsiteY9" fmla="*/ 0 h 523220"/>
              <a:gd name="connsiteX10" fmla="*/ 5731206 w 6368007"/>
              <a:gd name="connsiteY10" fmla="*/ 0 h 523220"/>
              <a:gd name="connsiteX11" fmla="*/ 6368007 w 6368007"/>
              <a:gd name="connsiteY11" fmla="*/ 0 h 523220"/>
              <a:gd name="connsiteX12" fmla="*/ 6368007 w 6368007"/>
              <a:gd name="connsiteY12" fmla="*/ 523220 h 523220"/>
              <a:gd name="connsiteX13" fmla="*/ 5731206 w 6368007"/>
              <a:gd name="connsiteY13" fmla="*/ 523220 h 523220"/>
              <a:gd name="connsiteX14" fmla="*/ 5285446 w 6368007"/>
              <a:gd name="connsiteY14" fmla="*/ 523220 h 523220"/>
              <a:gd name="connsiteX15" fmla="*/ 4584965 w 6368007"/>
              <a:gd name="connsiteY15" fmla="*/ 523220 h 523220"/>
              <a:gd name="connsiteX16" fmla="*/ 3820804 w 6368007"/>
              <a:gd name="connsiteY16" fmla="*/ 523220 h 523220"/>
              <a:gd name="connsiteX17" fmla="*/ 3247684 w 6368007"/>
              <a:gd name="connsiteY17" fmla="*/ 523220 h 523220"/>
              <a:gd name="connsiteX18" fmla="*/ 2547203 w 6368007"/>
              <a:gd name="connsiteY18" fmla="*/ 523220 h 523220"/>
              <a:gd name="connsiteX19" fmla="*/ 1846722 w 6368007"/>
              <a:gd name="connsiteY19" fmla="*/ 523220 h 523220"/>
              <a:gd name="connsiteX20" fmla="*/ 1337281 w 6368007"/>
              <a:gd name="connsiteY20" fmla="*/ 523220 h 523220"/>
              <a:gd name="connsiteX21" fmla="*/ 573121 w 6368007"/>
              <a:gd name="connsiteY21" fmla="*/ 523220 h 523220"/>
              <a:gd name="connsiteX22" fmla="*/ 0 w 6368007"/>
              <a:gd name="connsiteY22" fmla="*/ 523220 h 523220"/>
              <a:gd name="connsiteX23" fmla="*/ 0 w 6368007"/>
              <a:gd name="connsiteY2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8007" h="523220" fill="none" extrusionOk="0">
                <a:moveTo>
                  <a:pt x="0" y="0"/>
                </a:moveTo>
                <a:cubicBezTo>
                  <a:pt x="221631" y="18314"/>
                  <a:pt x="288263" y="-18421"/>
                  <a:pt x="445760" y="0"/>
                </a:cubicBezTo>
                <a:cubicBezTo>
                  <a:pt x="603257" y="18421"/>
                  <a:pt x="854459" y="31300"/>
                  <a:pt x="1082561" y="0"/>
                </a:cubicBezTo>
                <a:cubicBezTo>
                  <a:pt x="1310663" y="-31300"/>
                  <a:pt x="1377586" y="9343"/>
                  <a:pt x="1528322" y="0"/>
                </a:cubicBezTo>
                <a:cubicBezTo>
                  <a:pt x="1679058" y="-9343"/>
                  <a:pt x="1929647" y="-6587"/>
                  <a:pt x="2165122" y="0"/>
                </a:cubicBezTo>
                <a:cubicBezTo>
                  <a:pt x="2400597" y="6587"/>
                  <a:pt x="2500388" y="26130"/>
                  <a:pt x="2801923" y="0"/>
                </a:cubicBezTo>
                <a:cubicBezTo>
                  <a:pt x="3103458" y="-26130"/>
                  <a:pt x="3346465" y="-24008"/>
                  <a:pt x="3566084" y="0"/>
                </a:cubicBezTo>
                <a:cubicBezTo>
                  <a:pt x="3785703" y="24008"/>
                  <a:pt x="3917276" y="1350"/>
                  <a:pt x="4075524" y="0"/>
                </a:cubicBezTo>
                <a:cubicBezTo>
                  <a:pt x="4233772" y="-1350"/>
                  <a:pt x="4580302" y="-16373"/>
                  <a:pt x="4839685" y="0"/>
                </a:cubicBezTo>
                <a:cubicBezTo>
                  <a:pt x="5099068" y="16373"/>
                  <a:pt x="5100302" y="-13195"/>
                  <a:pt x="5285446" y="0"/>
                </a:cubicBezTo>
                <a:cubicBezTo>
                  <a:pt x="5470590" y="13195"/>
                  <a:pt x="5597019" y="-1256"/>
                  <a:pt x="5731206" y="0"/>
                </a:cubicBezTo>
                <a:cubicBezTo>
                  <a:pt x="5865393" y="1256"/>
                  <a:pt x="6238546" y="1613"/>
                  <a:pt x="6368007" y="0"/>
                </a:cubicBezTo>
                <a:cubicBezTo>
                  <a:pt x="6350838" y="195888"/>
                  <a:pt x="6385394" y="297944"/>
                  <a:pt x="6368007" y="523220"/>
                </a:cubicBezTo>
                <a:cubicBezTo>
                  <a:pt x="6114078" y="550406"/>
                  <a:pt x="5941959" y="546769"/>
                  <a:pt x="5731206" y="523220"/>
                </a:cubicBezTo>
                <a:cubicBezTo>
                  <a:pt x="5520453" y="499671"/>
                  <a:pt x="5496736" y="525468"/>
                  <a:pt x="5285446" y="523220"/>
                </a:cubicBezTo>
                <a:cubicBezTo>
                  <a:pt x="5074156" y="520972"/>
                  <a:pt x="4885731" y="552801"/>
                  <a:pt x="4584965" y="523220"/>
                </a:cubicBezTo>
                <a:cubicBezTo>
                  <a:pt x="4284199" y="493639"/>
                  <a:pt x="4036173" y="537877"/>
                  <a:pt x="3820804" y="523220"/>
                </a:cubicBezTo>
                <a:cubicBezTo>
                  <a:pt x="3605435" y="508563"/>
                  <a:pt x="3464969" y="522592"/>
                  <a:pt x="3247684" y="523220"/>
                </a:cubicBezTo>
                <a:cubicBezTo>
                  <a:pt x="3030399" y="523848"/>
                  <a:pt x="2813957" y="551740"/>
                  <a:pt x="2547203" y="523220"/>
                </a:cubicBezTo>
                <a:cubicBezTo>
                  <a:pt x="2280449" y="494700"/>
                  <a:pt x="2183914" y="550623"/>
                  <a:pt x="1846722" y="523220"/>
                </a:cubicBezTo>
                <a:cubicBezTo>
                  <a:pt x="1509530" y="495817"/>
                  <a:pt x="1445495" y="539056"/>
                  <a:pt x="1337281" y="523220"/>
                </a:cubicBezTo>
                <a:cubicBezTo>
                  <a:pt x="1229067" y="507384"/>
                  <a:pt x="941796" y="543070"/>
                  <a:pt x="573121" y="523220"/>
                </a:cubicBezTo>
                <a:cubicBezTo>
                  <a:pt x="204446" y="503370"/>
                  <a:pt x="246000" y="541449"/>
                  <a:pt x="0" y="523220"/>
                </a:cubicBezTo>
                <a:cubicBezTo>
                  <a:pt x="-14430" y="291339"/>
                  <a:pt x="-17927" y="221734"/>
                  <a:pt x="0" y="0"/>
                </a:cubicBezTo>
                <a:close/>
              </a:path>
              <a:path w="6368007" h="523220" stroke="0" extrusionOk="0">
                <a:moveTo>
                  <a:pt x="0" y="0"/>
                </a:moveTo>
                <a:cubicBezTo>
                  <a:pt x="216128" y="-15957"/>
                  <a:pt x="466326" y="-34973"/>
                  <a:pt x="764161" y="0"/>
                </a:cubicBezTo>
                <a:cubicBezTo>
                  <a:pt x="1061996" y="34973"/>
                  <a:pt x="1196006" y="25129"/>
                  <a:pt x="1528322" y="0"/>
                </a:cubicBezTo>
                <a:cubicBezTo>
                  <a:pt x="1860638" y="-25129"/>
                  <a:pt x="1843220" y="-22845"/>
                  <a:pt x="2037762" y="0"/>
                </a:cubicBezTo>
                <a:cubicBezTo>
                  <a:pt x="2232304" y="22845"/>
                  <a:pt x="2438477" y="-20271"/>
                  <a:pt x="2547203" y="0"/>
                </a:cubicBezTo>
                <a:cubicBezTo>
                  <a:pt x="2655929" y="20271"/>
                  <a:pt x="2901852" y="5433"/>
                  <a:pt x="3120323" y="0"/>
                </a:cubicBezTo>
                <a:cubicBezTo>
                  <a:pt x="3338794" y="-5433"/>
                  <a:pt x="3447172" y="-17808"/>
                  <a:pt x="3566084" y="0"/>
                </a:cubicBezTo>
                <a:cubicBezTo>
                  <a:pt x="3684996" y="17808"/>
                  <a:pt x="3822462" y="11886"/>
                  <a:pt x="4011844" y="0"/>
                </a:cubicBezTo>
                <a:cubicBezTo>
                  <a:pt x="4201226" y="-11886"/>
                  <a:pt x="4417292" y="13512"/>
                  <a:pt x="4584965" y="0"/>
                </a:cubicBezTo>
                <a:cubicBezTo>
                  <a:pt x="4752638" y="-13512"/>
                  <a:pt x="4885391" y="-21571"/>
                  <a:pt x="5094406" y="0"/>
                </a:cubicBezTo>
                <a:cubicBezTo>
                  <a:pt x="5303421" y="21571"/>
                  <a:pt x="5407507" y="-12029"/>
                  <a:pt x="5540166" y="0"/>
                </a:cubicBezTo>
                <a:cubicBezTo>
                  <a:pt x="5672825" y="12029"/>
                  <a:pt x="6183413" y="-29988"/>
                  <a:pt x="6368007" y="0"/>
                </a:cubicBezTo>
                <a:cubicBezTo>
                  <a:pt x="6363599" y="222240"/>
                  <a:pt x="6353554" y="262410"/>
                  <a:pt x="6368007" y="523220"/>
                </a:cubicBezTo>
                <a:cubicBezTo>
                  <a:pt x="6132996" y="548279"/>
                  <a:pt x="5962305" y="534214"/>
                  <a:pt x="5858566" y="523220"/>
                </a:cubicBezTo>
                <a:cubicBezTo>
                  <a:pt x="5754827" y="512226"/>
                  <a:pt x="5370124" y="496024"/>
                  <a:pt x="5094406" y="523220"/>
                </a:cubicBezTo>
                <a:cubicBezTo>
                  <a:pt x="4818688" y="550416"/>
                  <a:pt x="4661637" y="520294"/>
                  <a:pt x="4457605" y="523220"/>
                </a:cubicBezTo>
                <a:cubicBezTo>
                  <a:pt x="4253573" y="526146"/>
                  <a:pt x="4058623" y="520917"/>
                  <a:pt x="3948164" y="523220"/>
                </a:cubicBezTo>
                <a:cubicBezTo>
                  <a:pt x="3837705" y="525523"/>
                  <a:pt x="3646328" y="526829"/>
                  <a:pt x="3502404" y="523220"/>
                </a:cubicBezTo>
                <a:cubicBezTo>
                  <a:pt x="3358480" y="519611"/>
                  <a:pt x="2973628" y="525990"/>
                  <a:pt x="2801923" y="523220"/>
                </a:cubicBezTo>
                <a:cubicBezTo>
                  <a:pt x="2630218" y="520450"/>
                  <a:pt x="2446513" y="539661"/>
                  <a:pt x="2356163" y="523220"/>
                </a:cubicBezTo>
                <a:cubicBezTo>
                  <a:pt x="2265813" y="506779"/>
                  <a:pt x="1937671" y="511278"/>
                  <a:pt x="1655682" y="523220"/>
                </a:cubicBezTo>
                <a:cubicBezTo>
                  <a:pt x="1373693" y="535162"/>
                  <a:pt x="1300256" y="526754"/>
                  <a:pt x="1209921" y="523220"/>
                </a:cubicBezTo>
                <a:cubicBezTo>
                  <a:pt x="1119586" y="519686"/>
                  <a:pt x="826691" y="539316"/>
                  <a:pt x="573121" y="523220"/>
                </a:cubicBezTo>
                <a:cubicBezTo>
                  <a:pt x="319551" y="507124"/>
                  <a:pt x="124352" y="533865"/>
                  <a:pt x="0" y="523220"/>
                </a:cubicBezTo>
                <a:cubicBezTo>
                  <a:pt x="-3480" y="273048"/>
                  <a:pt x="-95" y="179308"/>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Đến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vùng</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khác</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hai</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bạn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lên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đường</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3733"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8" name="文本框 5">
            <a:extLst>
              <a:ext uri="{FF2B5EF4-FFF2-40B4-BE49-F238E27FC236}">
                <a16:creationId xmlns:a16="http://schemas.microsoft.com/office/drawing/2014/main" id="{C87CF984-9771-4161-A13A-CA8F6CBB09C7}"/>
              </a:ext>
            </a:extLst>
          </p:cNvPr>
          <p:cNvSpPr txBox="1"/>
          <p:nvPr/>
        </p:nvSpPr>
        <p:spPr>
          <a:xfrm>
            <a:off x="4911831" y="5294545"/>
            <a:ext cx="2935556" cy="666786"/>
          </a:xfrm>
          <a:custGeom>
            <a:avLst/>
            <a:gdLst>
              <a:gd name="connsiteX0" fmla="*/ 0 w 2201667"/>
              <a:gd name="connsiteY0" fmla="*/ 0 h 523220"/>
              <a:gd name="connsiteX1" fmla="*/ 572433 w 2201667"/>
              <a:gd name="connsiteY1" fmla="*/ 0 h 523220"/>
              <a:gd name="connsiteX2" fmla="*/ 1078817 w 2201667"/>
              <a:gd name="connsiteY2" fmla="*/ 0 h 523220"/>
              <a:gd name="connsiteX3" fmla="*/ 1607217 w 2201667"/>
              <a:gd name="connsiteY3" fmla="*/ 0 h 523220"/>
              <a:gd name="connsiteX4" fmla="*/ 2201667 w 2201667"/>
              <a:gd name="connsiteY4" fmla="*/ 0 h 523220"/>
              <a:gd name="connsiteX5" fmla="*/ 2201667 w 2201667"/>
              <a:gd name="connsiteY5" fmla="*/ 523220 h 523220"/>
              <a:gd name="connsiteX6" fmla="*/ 1629234 w 2201667"/>
              <a:gd name="connsiteY6" fmla="*/ 523220 h 523220"/>
              <a:gd name="connsiteX7" fmla="*/ 1078817 w 2201667"/>
              <a:gd name="connsiteY7" fmla="*/ 523220 h 523220"/>
              <a:gd name="connsiteX8" fmla="*/ 528400 w 2201667"/>
              <a:gd name="connsiteY8" fmla="*/ 523220 h 523220"/>
              <a:gd name="connsiteX9" fmla="*/ 0 w 2201667"/>
              <a:gd name="connsiteY9" fmla="*/ 523220 h 523220"/>
              <a:gd name="connsiteX10" fmla="*/ 0 w 2201667"/>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1667" h="523220" fill="none" extrusionOk="0">
                <a:moveTo>
                  <a:pt x="0" y="0"/>
                </a:moveTo>
                <a:cubicBezTo>
                  <a:pt x="254177" y="13378"/>
                  <a:pt x="444586" y="24769"/>
                  <a:pt x="572433" y="0"/>
                </a:cubicBezTo>
                <a:cubicBezTo>
                  <a:pt x="700280" y="-24769"/>
                  <a:pt x="944851" y="13259"/>
                  <a:pt x="1078817" y="0"/>
                </a:cubicBezTo>
                <a:cubicBezTo>
                  <a:pt x="1212783" y="-13259"/>
                  <a:pt x="1429455" y="-11693"/>
                  <a:pt x="1607217" y="0"/>
                </a:cubicBezTo>
                <a:cubicBezTo>
                  <a:pt x="1784979" y="11693"/>
                  <a:pt x="2061047" y="-409"/>
                  <a:pt x="2201667" y="0"/>
                </a:cubicBezTo>
                <a:cubicBezTo>
                  <a:pt x="2225056" y="224603"/>
                  <a:pt x="2186673" y="286717"/>
                  <a:pt x="2201667" y="523220"/>
                </a:cubicBezTo>
                <a:cubicBezTo>
                  <a:pt x="2026143" y="514249"/>
                  <a:pt x="1889738" y="499305"/>
                  <a:pt x="1629234" y="523220"/>
                </a:cubicBezTo>
                <a:cubicBezTo>
                  <a:pt x="1368730" y="547135"/>
                  <a:pt x="1242518" y="543187"/>
                  <a:pt x="1078817" y="523220"/>
                </a:cubicBezTo>
                <a:cubicBezTo>
                  <a:pt x="915116" y="503253"/>
                  <a:pt x="649968" y="519748"/>
                  <a:pt x="528400" y="523220"/>
                </a:cubicBezTo>
                <a:cubicBezTo>
                  <a:pt x="406832" y="526692"/>
                  <a:pt x="177665" y="497281"/>
                  <a:pt x="0" y="523220"/>
                </a:cubicBezTo>
                <a:cubicBezTo>
                  <a:pt x="-23720" y="269373"/>
                  <a:pt x="25116" y="108342"/>
                  <a:pt x="0" y="0"/>
                </a:cubicBezTo>
                <a:close/>
              </a:path>
              <a:path w="2201667" h="523220" stroke="0" extrusionOk="0">
                <a:moveTo>
                  <a:pt x="0" y="0"/>
                </a:moveTo>
                <a:cubicBezTo>
                  <a:pt x="182305" y="5173"/>
                  <a:pt x="379568" y="3042"/>
                  <a:pt x="594450" y="0"/>
                </a:cubicBezTo>
                <a:cubicBezTo>
                  <a:pt x="809332" y="-3042"/>
                  <a:pt x="968724" y="-27039"/>
                  <a:pt x="1188900" y="0"/>
                </a:cubicBezTo>
                <a:cubicBezTo>
                  <a:pt x="1409076" y="27039"/>
                  <a:pt x="1536044" y="-11006"/>
                  <a:pt x="1695284" y="0"/>
                </a:cubicBezTo>
                <a:cubicBezTo>
                  <a:pt x="1854524" y="11006"/>
                  <a:pt x="2049601" y="24433"/>
                  <a:pt x="2201667" y="0"/>
                </a:cubicBezTo>
                <a:cubicBezTo>
                  <a:pt x="2181755" y="259056"/>
                  <a:pt x="2206295" y="283757"/>
                  <a:pt x="2201667" y="523220"/>
                </a:cubicBezTo>
                <a:cubicBezTo>
                  <a:pt x="2019719" y="523339"/>
                  <a:pt x="1777894" y="550276"/>
                  <a:pt x="1629234" y="523220"/>
                </a:cubicBezTo>
                <a:cubicBezTo>
                  <a:pt x="1480574" y="496164"/>
                  <a:pt x="1328921" y="551139"/>
                  <a:pt x="1056800" y="523220"/>
                </a:cubicBezTo>
                <a:cubicBezTo>
                  <a:pt x="784679" y="495301"/>
                  <a:pt x="719100" y="523232"/>
                  <a:pt x="506383" y="523220"/>
                </a:cubicBezTo>
                <a:cubicBezTo>
                  <a:pt x="293666" y="523208"/>
                  <a:pt x="246098" y="538104"/>
                  <a:pt x="0" y="523220"/>
                </a:cubicBezTo>
                <a:cubicBezTo>
                  <a:pt x="-23918" y="278832"/>
                  <a:pt x="4408" y="144014"/>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xmln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Phần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còn</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kumimoji="1" lang="en-US" altLang="zh-CN" sz="3733"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lại</a:t>
            </a:r>
            <a:r>
              <a:rPr kumimoji="1" lang="en-US" altLang="zh-CN" sz="3733"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kumimoji="1" lang="zh-CN" altLang="en-US" sz="3733"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spTree>
    <p:extLst>
      <p:ext uri="{BB962C8B-B14F-4D97-AF65-F5344CB8AC3E}">
        <p14:creationId xmlns:p14="http://schemas.microsoft.com/office/powerpoint/2010/main" val="29798298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userDrawn="1"/>
        </p:nvSpPr>
        <p:spPr>
          <a:xfrm>
            <a:off x="231987" y="479213"/>
            <a:ext cx="11782213" cy="637878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1" name="文本框 4100"/>
          <p:cNvSpPr txBox="1"/>
          <p:nvPr/>
        </p:nvSpPr>
        <p:spPr>
          <a:xfrm>
            <a:off x="4514643" y="84907"/>
            <a:ext cx="3359211" cy="535531"/>
          </a:xfrm>
          <a:prstGeom prst="rect">
            <a:avLst/>
          </a:prstGeom>
          <a:noFill/>
          <a:ln w="9525">
            <a:noFill/>
          </a:ln>
        </p:spPr>
        <p:txBody>
          <a:bodyPr vert="horz" wrap="square">
            <a:spAutoFit/>
          </a:bodyPr>
          <a:lstStyle/>
          <a:p>
            <a:pPr marL="457189" indent="-457189">
              <a:lnSpc>
                <a:spcPct val="90000"/>
              </a:lnSpc>
              <a:spcBef>
                <a:spcPct val="50000"/>
              </a:spcBef>
              <a:buClr>
                <a:schemeClr val="bg1"/>
              </a:buClr>
            </a:pPr>
            <a:r>
              <a:rPr lang="en-US" altLang="zh-CN" sz="3200" b="1" dirty="0">
                <a:solidFill>
                  <a:srgbClr val="538241"/>
                </a:solidFill>
                <a:latin typeface="UTM Androgyne" panose="02040603050506020204" pitchFamily="18" charset="0"/>
                <a:ea typeface="微软雅黑" panose="020B0503020204020204" charset="-122"/>
              </a:rPr>
              <a:t>BỐN ANH TÀI</a:t>
            </a:r>
            <a:endParaRPr lang="zh-CN" altLang="en-US" sz="3200" b="1" dirty="0">
              <a:solidFill>
                <a:srgbClr val="538241"/>
              </a:solidFill>
              <a:latin typeface="UTM Androgyne" panose="02040603050506020204" pitchFamily="18" charset="0"/>
              <a:ea typeface="微软雅黑" panose="020B0503020204020204" charset="-122"/>
            </a:endParaRPr>
          </a:p>
        </p:txBody>
      </p:sp>
      <p:sp>
        <p:nvSpPr>
          <p:cNvPr id="26" name="TextBox 25">
            <a:extLst>
              <a:ext uri="{FF2B5EF4-FFF2-40B4-BE49-F238E27FC236}">
                <a16:creationId xmlns:a16="http://schemas.microsoft.com/office/drawing/2014/main" id="{CD46125C-A9A2-4DD9-9321-933B1450C8B6}"/>
              </a:ext>
            </a:extLst>
          </p:cNvPr>
          <p:cNvSpPr txBox="1"/>
          <p:nvPr/>
        </p:nvSpPr>
        <p:spPr>
          <a:xfrm>
            <a:off x="231988" y="479213"/>
            <a:ext cx="11782213" cy="6740307"/>
          </a:xfrm>
          <a:prstGeom prst="rect">
            <a:avLst/>
          </a:prstGeom>
          <a:noFill/>
        </p:spPr>
        <p:txBody>
          <a:bodyPr wrap="square">
            <a:spAutoFit/>
          </a:bodyPr>
          <a:lstStyle/>
          <a:p>
            <a:pPr algn="just"/>
            <a:r>
              <a:rPr lang="vi-VN" sz="2400" dirty="0">
                <a:solidFill>
                  <a:srgbClr val="000000"/>
                </a:solidFill>
                <a:latin typeface="OpenSans"/>
              </a:rPr>
              <a:t> </a:t>
            </a:r>
            <a:r>
              <a:rPr lang="en-US" sz="2400" dirty="0">
                <a:solidFill>
                  <a:srgbClr val="000000"/>
                </a:solidFill>
                <a:latin typeface="OpenSans"/>
              </a:rPr>
              <a:t>   </a:t>
            </a:r>
            <a:r>
              <a:rPr lang="vi-VN" sz="2400" dirty="0">
                <a:solidFill>
                  <a:srgbClr val="C00000"/>
                </a:solidFill>
                <a:latin typeface="OpenSans"/>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algn="just"/>
            <a:r>
              <a:rPr lang="vi-VN" sz="2400" dirty="0">
                <a:solidFill>
                  <a:srgbClr val="000000"/>
                </a:solidFill>
                <a:latin typeface="OpenSans"/>
              </a:rPr>
              <a:t>   </a:t>
            </a:r>
            <a:r>
              <a:rPr lang="vi-VN" sz="2400" dirty="0">
                <a:solidFill>
                  <a:srgbClr val="0070C0"/>
                </a:solidFill>
                <a:latin typeface="OpenSans"/>
              </a:rPr>
              <a:t>Hồi ấy, trong vùng xuất hiện một con yêu tinh chuyên bắt người và súc vật. Chẳng mấy chốc, làng bản tan hoang, nhiều nơi không còn ai sống sót. Thương dân bản, Cẩu Khây quyết chí lên đường diệt trừ yêu tinh.</a:t>
            </a:r>
          </a:p>
          <a:p>
            <a:pPr algn="just"/>
            <a:r>
              <a:rPr lang="vi-VN" sz="2400" dirty="0">
                <a:solidFill>
                  <a:srgbClr val="000000"/>
                </a:solidFill>
                <a:latin typeface="OpenSans"/>
              </a:rPr>
              <a:t>   </a:t>
            </a:r>
            <a:r>
              <a:rPr lang="vi-VN" sz="2400" dirty="0">
                <a:solidFill>
                  <a:schemeClr val="accent4"/>
                </a:solidFill>
                <a:latin typeface="OpenSans"/>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algn="just"/>
            <a:r>
              <a:rPr lang="vi-VN" sz="2400" dirty="0">
                <a:solidFill>
                  <a:srgbClr val="000000"/>
                </a:solidFill>
                <a:latin typeface="OpenSans"/>
              </a:rPr>
              <a:t>   </a:t>
            </a:r>
            <a:r>
              <a:rPr lang="vi-VN" sz="2400" dirty="0">
                <a:solidFill>
                  <a:srgbClr val="7030A0"/>
                </a:solidFill>
                <a:latin typeface="OpenSans"/>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algn="just"/>
            <a:r>
              <a:rPr lang="vi-VN" sz="2400" dirty="0">
                <a:solidFill>
                  <a:srgbClr val="000000"/>
                </a:solidFill>
                <a:latin typeface="OpenSans"/>
              </a:rPr>
              <a:t>   </a:t>
            </a:r>
            <a:r>
              <a:rPr lang="vi-VN" sz="2400" dirty="0">
                <a:solidFill>
                  <a:srgbClr val="00B050"/>
                </a:solidFill>
                <a:latin typeface="OpenSans"/>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endParaRPr lang="en-US" sz="2400" dirty="0">
              <a:solidFill>
                <a:srgbClr val="00B050"/>
              </a:solidFill>
              <a:latin typeface="OpenSans"/>
            </a:endParaRPr>
          </a:p>
          <a:p>
            <a:pPr algn="r"/>
            <a:r>
              <a:rPr lang="vi-VN" sz="2400" dirty="0">
                <a:solidFill>
                  <a:srgbClr val="000000"/>
                </a:solidFill>
                <a:latin typeface="OpenSans"/>
              </a:rPr>
              <a:t>(còn nữa)</a:t>
            </a:r>
            <a:r>
              <a:rPr lang="vi-VN" sz="2400" b="1" dirty="0">
                <a:solidFill>
                  <a:srgbClr val="000000"/>
                </a:solidFill>
                <a:latin typeface="OpenSans"/>
              </a:rPr>
              <a:t>TRUYỆN CỔ DÂN TỘC TÀY</a:t>
            </a:r>
            <a:endParaRPr lang="vi-VN" sz="2400" dirty="0">
              <a:solidFill>
                <a:srgbClr val="000000"/>
              </a:solidFill>
              <a:latin typeface="OpenSans"/>
            </a:endParaRPr>
          </a:p>
        </p:txBody>
      </p:sp>
    </p:spTree>
    <p:extLst>
      <p:ext uri="{BB962C8B-B14F-4D97-AF65-F5344CB8AC3E}">
        <p14:creationId xmlns:p14="http://schemas.microsoft.com/office/powerpoint/2010/main" val="40609616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987" y="479214"/>
            <a:ext cx="11782213" cy="59275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0" y="4510980"/>
            <a:ext cx="12192000" cy="2362613"/>
            <a:chOff x="0" y="4495800"/>
            <a:chExt cx="12192000" cy="236220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79486"/>
            <a:stretch>
              <a:fillRect/>
            </a:stretch>
          </p:blipFill>
          <p:spPr>
            <a:xfrm>
              <a:off x="0" y="5607583"/>
              <a:ext cx="12192000" cy="12504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3753"/>
            <a:stretch>
              <a:fillRect/>
            </a:stretch>
          </p:blipFill>
          <p:spPr>
            <a:xfrm>
              <a:off x="0" y="5258230"/>
              <a:ext cx="12192000" cy="1599770"/>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61245"/>
            <a:stretch>
              <a:fillRect/>
            </a:stretch>
          </p:blipFill>
          <p:spPr>
            <a:xfrm>
              <a:off x="0" y="4495800"/>
              <a:ext cx="12192000" cy="2362200"/>
            </a:xfrm>
            <a:prstGeom prst="rect">
              <a:avLst/>
            </a:prstGeom>
          </p:spPr>
        </p:pic>
      </p:grpSp>
      <p:pic>
        <p:nvPicPr>
          <p:cNvPr id="13" name="图片 12" descr="图片包含 玩具, 玩偶, 室内&#10;&#10;已生成极高可信度的说明"/>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20015" y="5631213"/>
            <a:ext cx="3529591" cy="1112716"/>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914" y="144729"/>
            <a:ext cx="1516764" cy="1516764"/>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534314" y="144781"/>
            <a:ext cx="2657687" cy="1926167"/>
          </a:xfrm>
          <a:prstGeom prst="rect">
            <a:avLst/>
          </a:prstGeom>
        </p:spPr>
      </p:pic>
      <p:pic>
        <p:nvPicPr>
          <p:cNvPr id="14" name="Picture 13" descr="Shape&#10;&#10;Description automatically generated">
            <a:extLst>
              <a:ext uri="{FF2B5EF4-FFF2-40B4-BE49-F238E27FC236}">
                <a16:creationId xmlns:a16="http://schemas.microsoft.com/office/drawing/2014/main" id="{BD43D014-A780-46E7-8E1F-059FB8B71C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2556"/>
          <a:stretch/>
        </p:blipFill>
        <p:spPr>
          <a:xfrm>
            <a:off x="1851330" y="0"/>
            <a:ext cx="8084949" cy="1870091"/>
          </a:xfrm>
          <a:prstGeom prst="rect">
            <a:avLst/>
          </a:prstGeom>
        </p:spPr>
      </p:pic>
      <p:sp>
        <p:nvSpPr>
          <p:cNvPr id="15" name="TextBox 14">
            <a:extLst>
              <a:ext uri="{FF2B5EF4-FFF2-40B4-BE49-F238E27FC236}">
                <a16:creationId xmlns:a16="http://schemas.microsoft.com/office/drawing/2014/main" id="{662E9844-6254-4C4F-9132-166502C806DB}"/>
              </a:ext>
            </a:extLst>
          </p:cNvPr>
          <p:cNvSpPr txBox="1"/>
          <p:nvPr/>
        </p:nvSpPr>
        <p:spPr>
          <a:xfrm>
            <a:off x="3314021" y="594901"/>
            <a:ext cx="5039641" cy="995209"/>
          </a:xfrm>
          <a:prstGeom prst="rect">
            <a:avLst/>
          </a:prstGeom>
          <a:noFill/>
        </p:spPr>
        <p:txBody>
          <a:bodyPr wrap="square">
            <a:spAutoFit/>
          </a:bodyPr>
          <a:lstStyle/>
          <a:p>
            <a:r>
              <a:rPr lang="en-US" sz="5867" dirty="0">
                <a:solidFill>
                  <a:schemeClr val="accent6">
                    <a:lumMod val="50000"/>
                  </a:schemeClr>
                </a:solidFill>
                <a:effectLst>
                  <a:glow rad="228600">
                    <a:schemeClr val="accent6">
                      <a:satMod val="175000"/>
                      <a:alpha val="40000"/>
                    </a:schemeClr>
                  </a:glow>
                  <a:reflection blurRad="6350" stA="55000" endA="300" endPos="45500" dir="5400000" sy="-100000" algn="bl" rotWithShape="0"/>
                </a:effectLst>
                <a:latin typeface="UTM Cookies" panose="02040603050506020204" pitchFamily="18" charset="0"/>
              </a:rPr>
              <a:t>GIẢI NGHĨA TỪ</a:t>
            </a:r>
          </a:p>
        </p:txBody>
      </p:sp>
      <p:sp>
        <p:nvSpPr>
          <p:cNvPr id="18" name="TextBox 17">
            <a:extLst>
              <a:ext uri="{FF2B5EF4-FFF2-40B4-BE49-F238E27FC236}">
                <a16:creationId xmlns:a16="http://schemas.microsoft.com/office/drawing/2014/main" id="{4C4313E4-4D94-4C28-8EFC-DD28821CE9A8}"/>
              </a:ext>
            </a:extLst>
          </p:cNvPr>
          <p:cNvSpPr txBox="1"/>
          <p:nvPr/>
        </p:nvSpPr>
        <p:spPr>
          <a:xfrm>
            <a:off x="936295" y="2005544"/>
            <a:ext cx="10715235" cy="2964594"/>
          </a:xfrm>
          <a:prstGeom prst="rect">
            <a:avLst/>
          </a:prstGeom>
          <a:noFill/>
        </p:spPr>
        <p:txBody>
          <a:bodyPr wrap="square">
            <a:spAutoFit/>
          </a:bodyPr>
          <a:lstStyle/>
          <a:p>
            <a:pPr algn="just"/>
            <a:r>
              <a:rPr lang="vi-VN" sz="3733" b="1" dirty="0">
                <a:solidFill>
                  <a:srgbClr val="000000"/>
                </a:solidFill>
                <a:latin typeface="OpenSans"/>
              </a:rPr>
              <a:t>- </a:t>
            </a:r>
            <a:r>
              <a:rPr lang="vi-VN" sz="3733" b="1" dirty="0">
                <a:solidFill>
                  <a:srgbClr val="C00000"/>
                </a:solidFill>
                <a:latin typeface="OpenSans"/>
              </a:rPr>
              <a:t>Cẩu Khây (tiếng Tày): </a:t>
            </a:r>
            <a:r>
              <a:rPr lang="vi-VN" sz="3733" b="1" dirty="0">
                <a:solidFill>
                  <a:srgbClr val="000000"/>
                </a:solidFill>
                <a:latin typeface="OpenSans"/>
              </a:rPr>
              <a:t>chín chõ xôi.</a:t>
            </a:r>
          </a:p>
          <a:p>
            <a:pPr algn="just"/>
            <a:r>
              <a:rPr lang="vi-VN" sz="3733" b="1" dirty="0">
                <a:solidFill>
                  <a:srgbClr val="000000"/>
                </a:solidFill>
                <a:latin typeface="OpenSans"/>
              </a:rPr>
              <a:t>- </a:t>
            </a:r>
            <a:r>
              <a:rPr lang="vi-VN" sz="3733" b="1" dirty="0">
                <a:solidFill>
                  <a:srgbClr val="C00000"/>
                </a:solidFill>
                <a:latin typeface="OpenSans"/>
              </a:rPr>
              <a:t>Tinh thông: </a:t>
            </a:r>
            <a:r>
              <a:rPr lang="vi-VN" sz="3733" b="1" dirty="0">
                <a:solidFill>
                  <a:srgbClr val="000000"/>
                </a:solidFill>
                <a:latin typeface="OpenSans"/>
              </a:rPr>
              <a:t>hiểu biết thấu đáo, có khả năng vận dụng thành thạo.</a:t>
            </a:r>
          </a:p>
          <a:p>
            <a:pPr algn="just"/>
            <a:r>
              <a:rPr lang="vi-VN" sz="3733" b="1" dirty="0">
                <a:solidFill>
                  <a:srgbClr val="000000"/>
                </a:solidFill>
                <a:latin typeface="OpenSans"/>
              </a:rPr>
              <a:t>- </a:t>
            </a:r>
            <a:r>
              <a:rPr lang="vi-VN" sz="3733" b="1" dirty="0">
                <a:solidFill>
                  <a:srgbClr val="C00000"/>
                </a:solidFill>
                <a:latin typeface="OpenSans"/>
              </a:rPr>
              <a:t>Yêu tinh: </a:t>
            </a:r>
            <a:r>
              <a:rPr lang="vi-VN" sz="3733" b="1" dirty="0">
                <a:solidFill>
                  <a:srgbClr val="000000"/>
                </a:solidFill>
                <a:latin typeface="OpenSans"/>
              </a:rPr>
              <a:t>con vật tưởng tượng, có nhiều phép thuật và rất độc ác.</a:t>
            </a:r>
          </a:p>
        </p:txBody>
      </p:sp>
    </p:spTree>
    <p:extLst>
      <p:ext uri="{BB962C8B-B14F-4D97-AF65-F5344CB8AC3E}">
        <p14:creationId xmlns:p14="http://schemas.microsoft.com/office/powerpoint/2010/main" val="20097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barn(inVertical)">
                                      <p:cBhvr>
                                        <p:cTn id="14" dur="5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barn(inVertical)">
                                      <p:cBhvr>
                                        <p:cTn id="19" dur="500"/>
                                        <p:tgtEl>
                                          <p:spTgt spid="1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barn(inVertical)">
                                      <p:cBhvr>
                                        <p:cTn id="2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Widescreen</PresentationFormat>
  <Paragraphs>113</Paragraphs>
  <Slides>27</Slides>
  <Notes>25</Notes>
  <HiddenSlides>0</HiddenSlides>
  <MMClips>3</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27</vt:i4>
      </vt:variant>
    </vt:vector>
  </HeadingPairs>
  <TitlesOfParts>
    <vt:vector size="46" baseType="lpstr">
      <vt:lpstr>微软雅黑</vt:lpstr>
      <vt:lpstr>#9Slide06 SVNWendi</vt:lpstr>
      <vt:lpstr>Arial</vt:lpstr>
      <vt:lpstr>Calibri</vt:lpstr>
      <vt:lpstr>Calibri Light</vt:lpstr>
      <vt:lpstr>Cambria</vt:lpstr>
      <vt:lpstr>等线</vt:lpstr>
      <vt:lpstr>OpenSans</vt:lpstr>
      <vt:lpstr>Tahoma</vt:lpstr>
      <vt:lpstr>Times New Roman</vt:lpstr>
      <vt:lpstr>UTM Androgyne</vt:lpstr>
      <vt:lpstr>UTM Cookies</vt:lpstr>
      <vt:lpstr>UTM Flamenco</vt:lpstr>
      <vt:lpstr>UTM Khuccamta</vt:lpstr>
      <vt:lpstr>UTM Zirkon</vt:lpstr>
      <vt:lpstr>UVN Bach Tuyet Nang</vt:lpstr>
      <vt:lpstr>仓耳玄三M W05</vt:lpstr>
      <vt:lpstr>萝莉体 第二版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2022-01-08T13:38:52Z</dcterms:created>
  <dcterms:modified xsi:type="dcterms:W3CDTF">2022-01-08T13:39:05Z</dcterms:modified>
</cp:coreProperties>
</file>