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8"/>
  </p:notesMasterIdLst>
  <p:sldIdLst>
    <p:sldId id="256" r:id="rId2"/>
    <p:sldId id="264" r:id="rId3"/>
    <p:sldId id="265" r:id="rId4"/>
    <p:sldId id="267" r:id="rId5"/>
    <p:sldId id="269" r:id="rId6"/>
    <p:sldId id="27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E700F4-2520-4080-B946-51ACDB44D8F3}">
  <a:tblStyle styleId="{01E700F4-2520-4080-B946-51ACDB44D8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33"/>
    <p:restoredTop sz="93702"/>
  </p:normalViewPr>
  <p:slideViewPr>
    <p:cSldViewPr>
      <p:cViewPr varScale="1">
        <p:scale>
          <a:sx n="92" d="100"/>
          <a:sy n="92" d="100"/>
        </p:scale>
        <p:origin x="109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062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359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4b7ac326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4b7ac326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9485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e4b7ac326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4" name="Google Shape;844;ge4b7ac326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5716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e4b7ac326b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e4b7ac326b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2144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e4b7ac326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e4b7ac326b_0_3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6335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e4b7ac326b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e4b7ac326b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6045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34950" y="1128300"/>
            <a:ext cx="5474100" cy="247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88350" y="3605700"/>
            <a:ext cx="47673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329780" y="10496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138629" y="4798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2928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solidFill>
                  <a:schemeClr val="accent5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178800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3"/>
          </p:nvPr>
        </p:nvSpPr>
        <p:spPr>
          <a:xfrm>
            <a:off x="52670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4"/>
          </p:nvPr>
        </p:nvSpPr>
        <p:spPr>
          <a:xfrm>
            <a:off x="5153025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8232480" y="341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416122" y="42812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6445913" y="4608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515879" y="2165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24380" y="1471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7914759" y="40468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2895372" y="480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8346394" y="4293241"/>
            <a:ext cx="566816" cy="502395"/>
            <a:chOff x="7225244" y="1235391"/>
            <a:chExt cx="566816" cy="502395"/>
          </a:xfrm>
        </p:grpSpPr>
        <p:sp>
          <p:nvSpPr>
            <p:cNvPr id="53" name="Google Shape;53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1691" y="1"/>
                  </a:moveTo>
                  <a:cubicBezTo>
                    <a:pt x="1352" y="1"/>
                    <a:pt x="1077" y="91"/>
                    <a:pt x="887" y="281"/>
                  </a:cubicBezTo>
                  <a:cubicBezTo>
                    <a:pt x="0" y="1163"/>
                    <a:pt x="1269" y="3862"/>
                    <a:pt x="3710" y="6309"/>
                  </a:cubicBezTo>
                  <a:cubicBezTo>
                    <a:pt x="5627" y="8222"/>
                    <a:pt x="7697" y="9412"/>
                    <a:pt x="8929" y="9412"/>
                  </a:cubicBezTo>
                  <a:cubicBezTo>
                    <a:pt x="9269" y="9412"/>
                    <a:pt x="9545" y="9322"/>
                    <a:pt x="9737" y="9131"/>
                  </a:cubicBezTo>
                  <a:cubicBezTo>
                    <a:pt x="10619" y="8250"/>
                    <a:pt x="9356" y="5550"/>
                    <a:pt x="6909" y="3110"/>
                  </a:cubicBezTo>
                  <a:cubicBezTo>
                    <a:pt x="4995" y="1192"/>
                    <a:pt x="2922" y="1"/>
                    <a:pt x="1691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8930" y="1"/>
                  </a:moveTo>
                  <a:cubicBezTo>
                    <a:pt x="7698" y="1"/>
                    <a:pt x="5628" y="1192"/>
                    <a:pt x="3710" y="3110"/>
                  </a:cubicBezTo>
                  <a:cubicBezTo>
                    <a:pt x="1269" y="5550"/>
                    <a:pt x="0" y="8250"/>
                    <a:pt x="887" y="9131"/>
                  </a:cubicBezTo>
                  <a:cubicBezTo>
                    <a:pt x="1077" y="9322"/>
                    <a:pt x="1353" y="9412"/>
                    <a:pt x="1692" y="9412"/>
                  </a:cubicBezTo>
                  <a:cubicBezTo>
                    <a:pt x="2923" y="9412"/>
                    <a:pt x="4996" y="8222"/>
                    <a:pt x="6909" y="6309"/>
                  </a:cubicBezTo>
                  <a:cubicBezTo>
                    <a:pt x="9356" y="3862"/>
                    <a:pt x="10619" y="1163"/>
                    <a:pt x="9737" y="281"/>
                  </a:cubicBezTo>
                  <a:cubicBezTo>
                    <a:pt x="9545" y="91"/>
                    <a:pt x="9269" y="1"/>
                    <a:pt x="8930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6"/>
          <p:cNvSpPr/>
          <p:nvPr/>
        </p:nvSpPr>
        <p:spPr>
          <a:xfrm>
            <a:off x="6911227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33069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5376463" y="48886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8531592" y="19195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1689404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6911230" y="967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"/>
          <p:cNvSpPr/>
          <p:nvPr/>
        </p:nvSpPr>
        <p:spPr>
          <a:xfrm>
            <a:off x="416117" y="337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909252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419322" y="1865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7339213" y="47976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8531592" y="31480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4458567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8728005" y="962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753561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25"/>
          <p:cNvGrpSpPr/>
          <p:nvPr/>
        </p:nvGrpSpPr>
        <p:grpSpPr>
          <a:xfrm rot="-1858379" flipH="1">
            <a:off x="8162047" y="4203677"/>
            <a:ext cx="699922" cy="687094"/>
            <a:chOff x="8305750" y="3231875"/>
            <a:chExt cx="730340" cy="716955"/>
          </a:xfrm>
        </p:grpSpPr>
        <p:sp>
          <p:nvSpPr>
            <p:cNvPr id="295" name="Google Shape;295;p25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_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2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141793" y="2474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2"/>
          <p:cNvSpPr/>
          <p:nvPr/>
        </p:nvSpPr>
        <p:spPr>
          <a:xfrm>
            <a:off x="8762479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2"/>
          <p:cNvSpPr/>
          <p:nvPr/>
        </p:nvSpPr>
        <p:spPr>
          <a:xfrm>
            <a:off x="319142" y="152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2"/>
          <p:cNvSpPr/>
          <p:nvPr/>
        </p:nvSpPr>
        <p:spPr>
          <a:xfrm>
            <a:off x="7571593" y="215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2"/>
          <p:cNvSpPr/>
          <p:nvPr/>
        </p:nvSpPr>
        <p:spPr>
          <a:xfrm>
            <a:off x="4930955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2"/>
          <p:cNvSpPr/>
          <p:nvPr/>
        </p:nvSpPr>
        <p:spPr>
          <a:xfrm>
            <a:off x="1843180" y="926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2"/>
          <p:cNvSpPr/>
          <p:nvPr/>
        </p:nvSpPr>
        <p:spPr>
          <a:xfrm>
            <a:off x="766592" y="4023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2"/>
          <p:cNvSpPr/>
          <p:nvPr/>
        </p:nvSpPr>
        <p:spPr>
          <a:xfrm>
            <a:off x="6103942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31667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Black Han Sans"/>
              <a:buNone/>
              <a:defRPr sz="26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71" r:id="rId5"/>
    <p:sldLayoutId id="2147483677" r:id="rId6"/>
    <p:sldLayoutId id="214748367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38"/>
          <p:cNvGrpSpPr/>
          <p:nvPr/>
        </p:nvGrpSpPr>
        <p:grpSpPr>
          <a:xfrm rot="-543120">
            <a:off x="60448" y="3184758"/>
            <a:ext cx="934542" cy="1778023"/>
            <a:chOff x="2970888" y="614306"/>
            <a:chExt cx="988120" cy="1879957"/>
          </a:xfrm>
        </p:grpSpPr>
        <p:sp>
          <p:nvSpPr>
            <p:cNvPr id="402" name="Google Shape;40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8"/>
          <p:cNvSpPr/>
          <p:nvPr/>
        </p:nvSpPr>
        <p:spPr>
          <a:xfrm>
            <a:off x="753716" y="650599"/>
            <a:ext cx="280954" cy="184179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8"/>
          <p:cNvSpPr/>
          <p:nvPr/>
        </p:nvSpPr>
        <p:spPr>
          <a:xfrm>
            <a:off x="8337454" y="3282465"/>
            <a:ext cx="159685" cy="158963"/>
          </a:xfrm>
          <a:custGeom>
            <a:avLst/>
            <a:gdLst/>
            <a:ahLst/>
            <a:cxnLst/>
            <a:rect l="l" t="t" r="r" b="b"/>
            <a:pathLst>
              <a:path w="3427" h="3383" extrusionOk="0">
                <a:moveTo>
                  <a:pt x="1714" y="0"/>
                </a:moveTo>
                <a:cubicBezTo>
                  <a:pt x="1671" y="0"/>
                  <a:pt x="1628" y="22"/>
                  <a:pt x="1603" y="64"/>
                </a:cubicBezTo>
                <a:lnTo>
                  <a:pt x="1087" y="1011"/>
                </a:lnTo>
                <a:cubicBezTo>
                  <a:pt x="1077" y="1032"/>
                  <a:pt x="1060" y="1054"/>
                  <a:pt x="1040" y="1064"/>
                </a:cubicBezTo>
                <a:lnTo>
                  <a:pt x="92" y="1580"/>
                </a:lnTo>
                <a:cubicBezTo>
                  <a:pt x="1" y="1629"/>
                  <a:pt x="1" y="1753"/>
                  <a:pt x="92" y="1801"/>
                </a:cubicBezTo>
                <a:lnTo>
                  <a:pt x="1040" y="2317"/>
                </a:lnTo>
                <a:cubicBezTo>
                  <a:pt x="1060" y="2328"/>
                  <a:pt x="1077" y="2350"/>
                  <a:pt x="1087" y="2371"/>
                </a:cubicBezTo>
                <a:lnTo>
                  <a:pt x="1603" y="3317"/>
                </a:lnTo>
                <a:cubicBezTo>
                  <a:pt x="1628" y="3361"/>
                  <a:pt x="1671" y="3382"/>
                  <a:pt x="1714" y="3382"/>
                </a:cubicBezTo>
                <a:cubicBezTo>
                  <a:pt x="1757" y="3382"/>
                  <a:pt x="1800" y="3361"/>
                  <a:pt x="1824" y="3317"/>
                </a:cubicBezTo>
                <a:lnTo>
                  <a:pt x="2345" y="2371"/>
                </a:lnTo>
                <a:cubicBezTo>
                  <a:pt x="2356" y="2350"/>
                  <a:pt x="2373" y="2328"/>
                  <a:pt x="2395" y="2317"/>
                </a:cubicBezTo>
                <a:lnTo>
                  <a:pt x="3340" y="1801"/>
                </a:lnTo>
                <a:cubicBezTo>
                  <a:pt x="3427" y="1753"/>
                  <a:pt x="3427" y="1629"/>
                  <a:pt x="3340" y="1580"/>
                </a:cubicBezTo>
                <a:lnTo>
                  <a:pt x="2395" y="1064"/>
                </a:lnTo>
                <a:cubicBezTo>
                  <a:pt x="2373" y="1054"/>
                  <a:pt x="2356" y="1032"/>
                  <a:pt x="2345" y="1011"/>
                </a:cubicBezTo>
                <a:lnTo>
                  <a:pt x="1824" y="64"/>
                </a:lnTo>
                <a:cubicBezTo>
                  <a:pt x="1800" y="22"/>
                  <a:pt x="1757" y="0"/>
                  <a:pt x="1714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1" name="Google Shape;421;p38"/>
          <p:cNvGrpSpPr/>
          <p:nvPr/>
        </p:nvGrpSpPr>
        <p:grpSpPr>
          <a:xfrm rot="-10256880" flipH="1">
            <a:off x="8203648" y="850808"/>
            <a:ext cx="934542" cy="1778023"/>
            <a:chOff x="2970888" y="614306"/>
            <a:chExt cx="988120" cy="1879957"/>
          </a:xfrm>
        </p:grpSpPr>
        <p:sp>
          <p:nvSpPr>
            <p:cNvPr id="422" name="Google Shape;42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38"/>
          <p:cNvSpPr/>
          <p:nvPr/>
        </p:nvSpPr>
        <p:spPr>
          <a:xfrm rot="5400000">
            <a:off x="6591419" y="3457548"/>
            <a:ext cx="315693" cy="2366072"/>
          </a:xfrm>
          <a:custGeom>
            <a:avLst/>
            <a:gdLst/>
            <a:ahLst/>
            <a:cxnLst/>
            <a:rect l="l" t="t" r="r" b="b"/>
            <a:pathLst>
              <a:path w="6663" h="25443" extrusionOk="0">
                <a:moveTo>
                  <a:pt x="0" y="1"/>
                </a:moveTo>
                <a:lnTo>
                  <a:pt x="4367" y="4366"/>
                </a:lnTo>
                <a:lnTo>
                  <a:pt x="65" y="8662"/>
                </a:lnTo>
                <a:lnTo>
                  <a:pt x="4318" y="12915"/>
                </a:lnTo>
                <a:lnTo>
                  <a:pt x="151" y="17082"/>
                </a:lnTo>
                <a:lnTo>
                  <a:pt x="4318" y="21244"/>
                </a:lnTo>
                <a:lnTo>
                  <a:pt x="119" y="25443"/>
                </a:lnTo>
                <a:lnTo>
                  <a:pt x="2414" y="25443"/>
                </a:lnTo>
                <a:lnTo>
                  <a:pt x="6613" y="21244"/>
                </a:lnTo>
                <a:lnTo>
                  <a:pt x="2447" y="17082"/>
                </a:lnTo>
                <a:lnTo>
                  <a:pt x="6613" y="12915"/>
                </a:lnTo>
                <a:lnTo>
                  <a:pt x="2360" y="8662"/>
                </a:lnTo>
                <a:lnTo>
                  <a:pt x="6663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38"/>
          <p:cNvGrpSpPr/>
          <p:nvPr/>
        </p:nvGrpSpPr>
        <p:grpSpPr>
          <a:xfrm rot="1858297">
            <a:off x="8202019" y="3791838"/>
            <a:ext cx="730321" cy="716936"/>
            <a:chOff x="8305750" y="3231875"/>
            <a:chExt cx="730340" cy="716955"/>
          </a:xfrm>
        </p:grpSpPr>
        <p:sp>
          <p:nvSpPr>
            <p:cNvPr id="440" name="Google Shape;440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 rot="-9642484" flipH="1">
            <a:off x="108161" y="1381321"/>
            <a:ext cx="730381" cy="716995"/>
            <a:chOff x="8305750" y="3231875"/>
            <a:chExt cx="730340" cy="716955"/>
          </a:xfrm>
        </p:grpSpPr>
        <p:sp>
          <p:nvSpPr>
            <p:cNvPr id="461" name="Google Shape;461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/>
          <p:nvPr/>
        </p:nvSpPr>
        <p:spPr>
          <a:xfrm>
            <a:off x="1740547" y="44145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38"/>
          <p:cNvSpPr/>
          <p:nvPr/>
        </p:nvSpPr>
        <p:spPr>
          <a:xfrm>
            <a:off x="936463" y="25548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8"/>
          <p:cNvSpPr/>
          <p:nvPr/>
        </p:nvSpPr>
        <p:spPr>
          <a:xfrm rot="5400000" flipH="1">
            <a:off x="2289164" y="-648030"/>
            <a:ext cx="315646" cy="2366072"/>
          </a:xfrm>
          <a:custGeom>
            <a:avLst/>
            <a:gdLst/>
            <a:ahLst/>
            <a:cxnLst/>
            <a:rect l="l" t="t" r="r" b="b"/>
            <a:pathLst>
              <a:path w="6662" h="25443" extrusionOk="0">
                <a:moveTo>
                  <a:pt x="1" y="1"/>
                </a:moveTo>
                <a:lnTo>
                  <a:pt x="4366" y="4366"/>
                </a:lnTo>
                <a:lnTo>
                  <a:pt x="70" y="8662"/>
                </a:lnTo>
                <a:lnTo>
                  <a:pt x="4317" y="12915"/>
                </a:lnTo>
                <a:lnTo>
                  <a:pt x="150" y="17082"/>
                </a:lnTo>
                <a:lnTo>
                  <a:pt x="4317" y="21244"/>
                </a:lnTo>
                <a:lnTo>
                  <a:pt x="118" y="25443"/>
                </a:lnTo>
                <a:lnTo>
                  <a:pt x="2414" y="25443"/>
                </a:lnTo>
                <a:lnTo>
                  <a:pt x="6614" y="21244"/>
                </a:lnTo>
                <a:lnTo>
                  <a:pt x="2446" y="17082"/>
                </a:lnTo>
                <a:lnTo>
                  <a:pt x="6614" y="12915"/>
                </a:lnTo>
                <a:lnTo>
                  <a:pt x="2361" y="8662"/>
                </a:lnTo>
                <a:lnTo>
                  <a:pt x="6662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TextBox 3"/>
          <p:cNvSpPr txBox="1">
            <a:spLocks noChangeArrowheads="1"/>
          </p:cNvSpPr>
          <p:nvPr/>
        </p:nvSpPr>
        <p:spPr bwMode="auto">
          <a:xfrm>
            <a:off x="3950441" y="1707654"/>
            <a:ext cx="1269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Toán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91" name="TextBox 4"/>
          <p:cNvSpPr txBox="1">
            <a:spLocks noChangeArrowheads="1"/>
          </p:cNvSpPr>
          <p:nvPr/>
        </p:nvSpPr>
        <p:spPr bwMode="auto">
          <a:xfrm>
            <a:off x="2051720" y="2427734"/>
            <a:ext cx="5112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u="none"/>
              <a:t>Dấu hiệu chia hết cho 3 (Tr.97)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46"/>
          <p:cNvSpPr/>
          <p:nvPr/>
        </p:nvSpPr>
        <p:spPr>
          <a:xfrm>
            <a:off x="179512" y="1635646"/>
            <a:ext cx="227774" cy="224860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2" name="Google Shape;822;p46"/>
          <p:cNvGrpSpPr/>
          <p:nvPr/>
        </p:nvGrpSpPr>
        <p:grpSpPr>
          <a:xfrm>
            <a:off x="8316416" y="771550"/>
            <a:ext cx="560024" cy="554886"/>
            <a:chOff x="6279086" y="1761583"/>
            <a:chExt cx="560024" cy="554886"/>
          </a:xfrm>
        </p:grpSpPr>
        <p:sp>
          <p:nvSpPr>
            <p:cNvPr id="823" name="Google Shape;823;p46"/>
            <p:cNvSpPr/>
            <p:nvPr/>
          </p:nvSpPr>
          <p:spPr>
            <a:xfrm>
              <a:off x="6288500" y="1770016"/>
              <a:ext cx="541197" cy="537903"/>
            </a:xfrm>
            <a:custGeom>
              <a:avLst/>
              <a:gdLst/>
              <a:ahLst/>
              <a:cxnLst/>
              <a:rect l="l" t="t" r="r" b="b"/>
              <a:pathLst>
                <a:path w="13798" h="13714" extrusionOk="0">
                  <a:moveTo>
                    <a:pt x="11492" y="1"/>
                  </a:moveTo>
                  <a:cubicBezTo>
                    <a:pt x="11375" y="1"/>
                    <a:pt x="11259" y="46"/>
                    <a:pt x="11170" y="138"/>
                  </a:cubicBezTo>
                  <a:lnTo>
                    <a:pt x="178" y="11124"/>
                  </a:lnTo>
                  <a:cubicBezTo>
                    <a:pt x="0" y="11302"/>
                    <a:pt x="0" y="11595"/>
                    <a:pt x="178" y="11773"/>
                  </a:cubicBezTo>
                  <a:lnTo>
                    <a:pt x="1989" y="13579"/>
                  </a:lnTo>
                  <a:cubicBezTo>
                    <a:pt x="2076" y="13669"/>
                    <a:pt x="2193" y="13713"/>
                    <a:pt x="2309" y="13713"/>
                  </a:cubicBezTo>
                  <a:cubicBezTo>
                    <a:pt x="2424" y="13713"/>
                    <a:pt x="2540" y="13670"/>
                    <a:pt x="2628" y="13584"/>
                  </a:cubicBezTo>
                  <a:lnTo>
                    <a:pt x="13620" y="2597"/>
                  </a:lnTo>
                  <a:cubicBezTo>
                    <a:pt x="13798" y="2415"/>
                    <a:pt x="13798" y="2127"/>
                    <a:pt x="13620" y="1949"/>
                  </a:cubicBezTo>
                  <a:lnTo>
                    <a:pt x="11814" y="138"/>
                  </a:lnTo>
                  <a:cubicBezTo>
                    <a:pt x="11725" y="46"/>
                    <a:pt x="11608" y="1"/>
                    <a:pt x="11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6"/>
            <p:cNvSpPr/>
            <p:nvPr/>
          </p:nvSpPr>
          <p:spPr>
            <a:xfrm>
              <a:off x="6453746" y="1977976"/>
              <a:ext cx="166619" cy="166383"/>
            </a:xfrm>
            <a:custGeom>
              <a:avLst/>
              <a:gdLst/>
              <a:ahLst/>
              <a:cxnLst/>
              <a:rect l="l" t="t" r="r" b="b"/>
              <a:pathLst>
                <a:path w="4248" h="4242" extrusionOk="0">
                  <a:moveTo>
                    <a:pt x="1788" y="0"/>
                  </a:moveTo>
                  <a:lnTo>
                    <a:pt x="1" y="1787"/>
                  </a:lnTo>
                  <a:lnTo>
                    <a:pt x="2455" y="4242"/>
                  </a:lnTo>
                  <a:lnTo>
                    <a:pt x="4247" y="2455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6"/>
            <p:cNvSpPr/>
            <p:nvPr/>
          </p:nvSpPr>
          <p:spPr>
            <a:xfrm>
              <a:off x="6292461" y="1777233"/>
              <a:ext cx="483932" cy="479068"/>
            </a:xfrm>
            <a:custGeom>
              <a:avLst/>
              <a:gdLst/>
              <a:ahLst/>
              <a:cxnLst/>
              <a:rect l="l" t="t" r="r" b="b"/>
              <a:pathLst>
                <a:path w="12338" h="12214" extrusionOk="0">
                  <a:moveTo>
                    <a:pt x="1389" y="1"/>
                  </a:moveTo>
                  <a:cubicBezTo>
                    <a:pt x="1066" y="1"/>
                    <a:pt x="742" y="124"/>
                    <a:pt x="495" y="372"/>
                  </a:cubicBezTo>
                  <a:cubicBezTo>
                    <a:pt x="0" y="866"/>
                    <a:pt x="0" y="1669"/>
                    <a:pt x="495" y="2159"/>
                  </a:cubicBezTo>
                  <a:lnTo>
                    <a:pt x="10545" y="12214"/>
                  </a:lnTo>
                  <a:lnTo>
                    <a:pt x="12337" y="10426"/>
                  </a:lnTo>
                  <a:lnTo>
                    <a:pt x="2282" y="372"/>
                  </a:lnTo>
                  <a:cubicBezTo>
                    <a:pt x="2035" y="124"/>
                    <a:pt x="1712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6"/>
            <p:cNvSpPr/>
            <p:nvPr/>
          </p:nvSpPr>
          <p:spPr>
            <a:xfrm>
              <a:off x="6706067" y="2186171"/>
              <a:ext cx="111864" cy="110648"/>
            </a:xfrm>
            <a:custGeom>
              <a:avLst/>
              <a:gdLst/>
              <a:ahLst/>
              <a:cxnLst/>
              <a:rect l="l" t="t" r="r" b="b"/>
              <a:pathLst>
                <a:path w="2852" h="2821" extrusionOk="0">
                  <a:moveTo>
                    <a:pt x="1792" y="0"/>
                  </a:moveTo>
                  <a:lnTo>
                    <a:pt x="0" y="1788"/>
                  </a:lnTo>
                  <a:lnTo>
                    <a:pt x="2638" y="2811"/>
                  </a:lnTo>
                  <a:cubicBezTo>
                    <a:pt x="2655" y="2818"/>
                    <a:pt x="2672" y="2821"/>
                    <a:pt x="2689" y="2821"/>
                  </a:cubicBezTo>
                  <a:cubicBezTo>
                    <a:pt x="2779" y="2821"/>
                    <a:pt x="2852" y="2731"/>
                    <a:pt x="2815" y="2638"/>
                  </a:cubicBezTo>
                  <a:lnTo>
                    <a:pt x="17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6"/>
            <p:cNvSpPr/>
            <p:nvPr/>
          </p:nvSpPr>
          <p:spPr>
            <a:xfrm>
              <a:off x="6758233" y="2186171"/>
              <a:ext cx="59580" cy="110569"/>
            </a:xfrm>
            <a:custGeom>
              <a:avLst/>
              <a:gdLst/>
              <a:ahLst/>
              <a:cxnLst/>
              <a:rect l="l" t="t" r="r" b="b"/>
              <a:pathLst>
                <a:path w="1519" h="2819" extrusionOk="0">
                  <a:moveTo>
                    <a:pt x="462" y="0"/>
                  </a:moveTo>
                  <a:lnTo>
                    <a:pt x="1" y="462"/>
                  </a:lnTo>
                  <a:lnTo>
                    <a:pt x="842" y="2628"/>
                  </a:lnTo>
                  <a:lnTo>
                    <a:pt x="1312" y="2811"/>
                  </a:lnTo>
                  <a:cubicBezTo>
                    <a:pt x="1328" y="2816"/>
                    <a:pt x="1343" y="2819"/>
                    <a:pt x="1358" y="2819"/>
                  </a:cubicBezTo>
                  <a:cubicBezTo>
                    <a:pt x="1445" y="2819"/>
                    <a:pt x="1518" y="2728"/>
                    <a:pt x="1485" y="2638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6"/>
            <p:cNvSpPr/>
            <p:nvPr/>
          </p:nvSpPr>
          <p:spPr>
            <a:xfrm>
              <a:off x="6329370" y="1777233"/>
              <a:ext cx="447023" cy="479068"/>
            </a:xfrm>
            <a:custGeom>
              <a:avLst/>
              <a:gdLst/>
              <a:ahLst/>
              <a:cxnLst/>
              <a:rect l="l" t="t" r="r" b="b"/>
              <a:pathLst>
                <a:path w="11397" h="12214" extrusionOk="0">
                  <a:moveTo>
                    <a:pt x="448" y="1"/>
                  </a:moveTo>
                  <a:cubicBezTo>
                    <a:pt x="298" y="1"/>
                    <a:pt x="147" y="28"/>
                    <a:pt x="1" y="83"/>
                  </a:cubicBezTo>
                  <a:cubicBezTo>
                    <a:pt x="169" y="146"/>
                    <a:pt x="323" y="247"/>
                    <a:pt x="448" y="372"/>
                  </a:cubicBezTo>
                  <a:lnTo>
                    <a:pt x="9157" y="9081"/>
                  </a:lnTo>
                  <a:cubicBezTo>
                    <a:pt x="9902" y="9826"/>
                    <a:pt x="9902" y="11027"/>
                    <a:pt x="9157" y="11767"/>
                  </a:cubicBezTo>
                  <a:lnTo>
                    <a:pt x="9604" y="12214"/>
                  </a:lnTo>
                  <a:lnTo>
                    <a:pt x="11396" y="10426"/>
                  </a:lnTo>
                  <a:lnTo>
                    <a:pt x="1341" y="372"/>
                  </a:lnTo>
                  <a:cubicBezTo>
                    <a:pt x="1100" y="131"/>
                    <a:pt x="778" y="1"/>
                    <a:pt x="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6"/>
            <p:cNvSpPr/>
            <p:nvPr/>
          </p:nvSpPr>
          <p:spPr>
            <a:xfrm>
              <a:off x="6777099" y="2257203"/>
              <a:ext cx="40831" cy="39615"/>
            </a:xfrm>
            <a:custGeom>
              <a:avLst/>
              <a:gdLst/>
              <a:ahLst/>
              <a:cxnLst/>
              <a:rect l="l" t="t" r="r" b="b"/>
              <a:pathLst>
                <a:path w="1041" h="1010" extrusionOk="0">
                  <a:moveTo>
                    <a:pt x="682" y="1"/>
                  </a:moveTo>
                  <a:lnTo>
                    <a:pt x="0" y="678"/>
                  </a:lnTo>
                  <a:lnTo>
                    <a:pt x="831" y="1000"/>
                  </a:lnTo>
                  <a:cubicBezTo>
                    <a:pt x="848" y="1007"/>
                    <a:pt x="865" y="1010"/>
                    <a:pt x="881" y="1010"/>
                  </a:cubicBezTo>
                  <a:cubicBezTo>
                    <a:pt x="968" y="1010"/>
                    <a:pt x="1041" y="920"/>
                    <a:pt x="1004" y="827"/>
                  </a:cubicBezTo>
                  <a:lnTo>
                    <a:pt x="6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6"/>
            <p:cNvSpPr/>
            <p:nvPr/>
          </p:nvSpPr>
          <p:spPr>
            <a:xfrm>
              <a:off x="6345020" y="1824967"/>
              <a:ext cx="104451" cy="104411"/>
            </a:xfrm>
            <a:custGeom>
              <a:avLst/>
              <a:gdLst/>
              <a:ahLst/>
              <a:cxnLst/>
              <a:rect l="l" t="t" r="r" b="b"/>
              <a:pathLst>
                <a:path w="2663" h="2662" extrusionOk="0">
                  <a:moveTo>
                    <a:pt x="1788" y="0"/>
                  </a:moveTo>
                  <a:lnTo>
                    <a:pt x="1" y="1787"/>
                  </a:lnTo>
                  <a:lnTo>
                    <a:pt x="870" y="2662"/>
                  </a:lnTo>
                  <a:lnTo>
                    <a:pt x="2662" y="87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6"/>
            <p:cNvSpPr/>
            <p:nvPr/>
          </p:nvSpPr>
          <p:spPr>
            <a:xfrm>
              <a:off x="6279086" y="1761583"/>
              <a:ext cx="560024" cy="554886"/>
            </a:xfrm>
            <a:custGeom>
              <a:avLst/>
              <a:gdLst/>
              <a:ahLst/>
              <a:cxnLst/>
              <a:rect l="l" t="t" r="r" b="b"/>
              <a:pathLst>
                <a:path w="14278" h="14147" extrusionOk="0">
                  <a:moveTo>
                    <a:pt x="1730" y="623"/>
                  </a:moveTo>
                  <a:cubicBezTo>
                    <a:pt x="1997" y="623"/>
                    <a:pt x="2265" y="725"/>
                    <a:pt x="2469" y="929"/>
                  </a:cubicBezTo>
                  <a:lnTo>
                    <a:pt x="3161" y="1616"/>
                  </a:lnTo>
                  <a:lnTo>
                    <a:pt x="1677" y="3096"/>
                  </a:lnTo>
                  <a:lnTo>
                    <a:pt x="990" y="2404"/>
                  </a:lnTo>
                  <a:cubicBezTo>
                    <a:pt x="581" y="1996"/>
                    <a:pt x="581" y="1333"/>
                    <a:pt x="990" y="924"/>
                  </a:cubicBezTo>
                  <a:lnTo>
                    <a:pt x="990" y="929"/>
                  </a:lnTo>
                  <a:cubicBezTo>
                    <a:pt x="1194" y="725"/>
                    <a:pt x="1462" y="623"/>
                    <a:pt x="1730" y="623"/>
                  </a:cubicBezTo>
                  <a:close/>
                  <a:moveTo>
                    <a:pt x="3469" y="1924"/>
                  </a:moveTo>
                  <a:lnTo>
                    <a:pt x="4036" y="2490"/>
                  </a:lnTo>
                  <a:lnTo>
                    <a:pt x="3296" y="3230"/>
                  </a:lnTo>
                  <a:lnTo>
                    <a:pt x="2556" y="3970"/>
                  </a:lnTo>
                  <a:lnTo>
                    <a:pt x="1989" y="3403"/>
                  </a:lnTo>
                  <a:lnTo>
                    <a:pt x="3469" y="1924"/>
                  </a:lnTo>
                  <a:close/>
                  <a:moveTo>
                    <a:pt x="12596" y="11215"/>
                  </a:moveTo>
                  <a:lnTo>
                    <a:pt x="13432" y="13367"/>
                  </a:lnTo>
                  <a:lnTo>
                    <a:pt x="11280" y="12531"/>
                  </a:lnTo>
                  <a:lnTo>
                    <a:pt x="12596" y="11215"/>
                  </a:lnTo>
                  <a:close/>
                  <a:moveTo>
                    <a:pt x="5016" y="7049"/>
                  </a:moveTo>
                  <a:lnTo>
                    <a:pt x="7163" y="9197"/>
                  </a:lnTo>
                  <a:lnTo>
                    <a:pt x="6735" y="9629"/>
                  </a:lnTo>
                  <a:lnTo>
                    <a:pt x="6226" y="9115"/>
                  </a:lnTo>
                  <a:cubicBezTo>
                    <a:pt x="6177" y="9060"/>
                    <a:pt x="6121" y="9037"/>
                    <a:pt x="6066" y="9037"/>
                  </a:cubicBezTo>
                  <a:cubicBezTo>
                    <a:pt x="5893" y="9037"/>
                    <a:pt x="5742" y="9269"/>
                    <a:pt x="5914" y="9423"/>
                  </a:cubicBezTo>
                  <a:lnTo>
                    <a:pt x="6428" y="9937"/>
                  </a:lnTo>
                  <a:lnTo>
                    <a:pt x="5919" y="10441"/>
                  </a:lnTo>
                  <a:lnTo>
                    <a:pt x="4756" y="9279"/>
                  </a:lnTo>
                  <a:cubicBezTo>
                    <a:pt x="4710" y="9238"/>
                    <a:pt x="4660" y="9220"/>
                    <a:pt x="4612" y="9220"/>
                  </a:cubicBezTo>
                  <a:cubicBezTo>
                    <a:pt x="4446" y="9220"/>
                    <a:pt x="4307" y="9429"/>
                    <a:pt x="4449" y="9586"/>
                  </a:cubicBezTo>
                  <a:lnTo>
                    <a:pt x="5611" y="10753"/>
                  </a:lnTo>
                  <a:lnTo>
                    <a:pt x="5102" y="11258"/>
                  </a:lnTo>
                  <a:lnTo>
                    <a:pt x="4593" y="10749"/>
                  </a:lnTo>
                  <a:cubicBezTo>
                    <a:pt x="4546" y="10706"/>
                    <a:pt x="4495" y="10688"/>
                    <a:pt x="4446" y="10688"/>
                  </a:cubicBezTo>
                  <a:cubicBezTo>
                    <a:pt x="4280" y="10688"/>
                    <a:pt x="4141" y="10896"/>
                    <a:pt x="4285" y="11056"/>
                  </a:cubicBezTo>
                  <a:lnTo>
                    <a:pt x="4795" y="11565"/>
                  </a:lnTo>
                  <a:lnTo>
                    <a:pt x="4290" y="12075"/>
                  </a:lnTo>
                  <a:lnTo>
                    <a:pt x="3776" y="11560"/>
                  </a:lnTo>
                  <a:cubicBezTo>
                    <a:pt x="3730" y="11520"/>
                    <a:pt x="3680" y="11502"/>
                    <a:pt x="3632" y="11502"/>
                  </a:cubicBezTo>
                  <a:cubicBezTo>
                    <a:pt x="3466" y="11502"/>
                    <a:pt x="3327" y="11712"/>
                    <a:pt x="3469" y="11873"/>
                  </a:cubicBezTo>
                  <a:lnTo>
                    <a:pt x="3978" y="12382"/>
                  </a:lnTo>
                  <a:lnTo>
                    <a:pt x="3473" y="12886"/>
                  </a:lnTo>
                  <a:lnTo>
                    <a:pt x="2311" y="11724"/>
                  </a:lnTo>
                  <a:cubicBezTo>
                    <a:pt x="2265" y="11683"/>
                    <a:pt x="2215" y="11666"/>
                    <a:pt x="2167" y="11666"/>
                  </a:cubicBezTo>
                  <a:cubicBezTo>
                    <a:pt x="1999" y="11666"/>
                    <a:pt x="1858" y="11876"/>
                    <a:pt x="2003" y="12036"/>
                  </a:cubicBezTo>
                  <a:lnTo>
                    <a:pt x="3166" y="13199"/>
                  </a:lnTo>
                  <a:lnTo>
                    <a:pt x="2719" y="13641"/>
                  </a:lnTo>
                  <a:cubicBezTo>
                    <a:pt x="2674" y="13686"/>
                    <a:pt x="2612" y="13709"/>
                    <a:pt x="2551" y="13709"/>
                  </a:cubicBezTo>
                  <a:cubicBezTo>
                    <a:pt x="2490" y="13709"/>
                    <a:pt x="2429" y="13686"/>
                    <a:pt x="2383" y="13641"/>
                  </a:cubicBezTo>
                  <a:lnTo>
                    <a:pt x="572" y="11834"/>
                  </a:lnTo>
                  <a:cubicBezTo>
                    <a:pt x="481" y="11738"/>
                    <a:pt x="481" y="11589"/>
                    <a:pt x="572" y="11493"/>
                  </a:cubicBezTo>
                  <a:lnTo>
                    <a:pt x="5016" y="7049"/>
                  </a:lnTo>
                  <a:close/>
                  <a:moveTo>
                    <a:pt x="11729" y="1"/>
                  </a:moveTo>
                  <a:cubicBezTo>
                    <a:pt x="11556" y="1"/>
                    <a:pt x="11383" y="67"/>
                    <a:pt x="11251" y="199"/>
                  </a:cubicBezTo>
                  <a:lnTo>
                    <a:pt x="7845" y="3605"/>
                  </a:lnTo>
                  <a:cubicBezTo>
                    <a:pt x="7704" y="3765"/>
                    <a:pt x="7841" y="3973"/>
                    <a:pt x="8006" y="3973"/>
                  </a:cubicBezTo>
                  <a:cubicBezTo>
                    <a:pt x="8055" y="3973"/>
                    <a:pt x="8106" y="3955"/>
                    <a:pt x="8153" y="3912"/>
                  </a:cubicBezTo>
                  <a:lnTo>
                    <a:pt x="11559" y="506"/>
                  </a:lnTo>
                  <a:cubicBezTo>
                    <a:pt x="11604" y="461"/>
                    <a:pt x="11666" y="438"/>
                    <a:pt x="11727" y="438"/>
                  </a:cubicBezTo>
                  <a:cubicBezTo>
                    <a:pt x="11788" y="438"/>
                    <a:pt x="11849" y="461"/>
                    <a:pt x="11895" y="506"/>
                  </a:cubicBezTo>
                  <a:lnTo>
                    <a:pt x="13706" y="2318"/>
                  </a:lnTo>
                  <a:cubicBezTo>
                    <a:pt x="13797" y="2409"/>
                    <a:pt x="13797" y="2563"/>
                    <a:pt x="13706" y="2654"/>
                  </a:cubicBezTo>
                  <a:lnTo>
                    <a:pt x="13264" y="3101"/>
                  </a:lnTo>
                  <a:lnTo>
                    <a:pt x="12102" y="1938"/>
                  </a:lnTo>
                  <a:cubicBezTo>
                    <a:pt x="12052" y="1883"/>
                    <a:pt x="11995" y="1860"/>
                    <a:pt x="11940" y="1860"/>
                  </a:cubicBezTo>
                  <a:cubicBezTo>
                    <a:pt x="11768" y="1860"/>
                    <a:pt x="11618" y="2089"/>
                    <a:pt x="11789" y="2245"/>
                  </a:cubicBezTo>
                  <a:lnTo>
                    <a:pt x="12952" y="3408"/>
                  </a:lnTo>
                  <a:lnTo>
                    <a:pt x="12447" y="3912"/>
                  </a:lnTo>
                  <a:lnTo>
                    <a:pt x="11938" y="3403"/>
                  </a:lnTo>
                  <a:cubicBezTo>
                    <a:pt x="11889" y="3348"/>
                    <a:pt x="11832" y="3325"/>
                    <a:pt x="11777" y="3325"/>
                  </a:cubicBezTo>
                  <a:cubicBezTo>
                    <a:pt x="11604" y="3325"/>
                    <a:pt x="11454" y="3554"/>
                    <a:pt x="11626" y="3711"/>
                  </a:cubicBezTo>
                  <a:lnTo>
                    <a:pt x="12140" y="4225"/>
                  </a:lnTo>
                  <a:lnTo>
                    <a:pt x="11631" y="4729"/>
                  </a:lnTo>
                  <a:lnTo>
                    <a:pt x="11122" y="4220"/>
                  </a:lnTo>
                  <a:cubicBezTo>
                    <a:pt x="11075" y="4177"/>
                    <a:pt x="11023" y="4159"/>
                    <a:pt x="10975" y="4159"/>
                  </a:cubicBezTo>
                  <a:cubicBezTo>
                    <a:pt x="10808" y="4159"/>
                    <a:pt x="10668" y="4368"/>
                    <a:pt x="10809" y="4527"/>
                  </a:cubicBezTo>
                  <a:lnTo>
                    <a:pt x="11323" y="5037"/>
                  </a:lnTo>
                  <a:lnTo>
                    <a:pt x="10814" y="5546"/>
                  </a:lnTo>
                  <a:lnTo>
                    <a:pt x="9656" y="4388"/>
                  </a:lnTo>
                  <a:cubicBezTo>
                    <a:pt x="9609" y="4345"/>
                    <a:pt x="9558" y="4327"/>
                    <a:pt x="9509" y="4327"/>
                  </a:cubicBezTo>
                  <a:cubicBezTo>
                    <a:pt x="9343" y="4327"/>
                    <a:pt x="9203" y="4536"/>
                    <a:pt x="9344" y="4696"/>
                  </a:cubicBezTo>
                  <a:lnTo>
                    <a:pt x="10507" y="5858"/>
                  </a:lnTo>
                  <a:lnTo>
                    <a:pt x="10002" y="6363"/>
                  </a:lnTo>
                  <a:lnTo>
                    <a:pt x="9488" y="5853"/>
                  </a:lnTo>
                  <a:cubicBezTo>
                    <a:pt x="9443" y="5812"/>
                    <a:pt x="9393" y="5795"/>
                    <a:pt x="9345" y="5795"/>
                  </a:cubicBezTo>
                  <a:cubicBezTo>
                    <a:pt x="9180" y="5795"/>
                    <a:pt x="9039" y="6001"/>
                    <a:pt x="9181" y="6161"/>
                  </a:cubicBezTo>
                  <a:lnTo>
                    <a:pt x="9690" y="6675"/>
                  </a:lnTo>
                  <a:lnTo>
                    <a:pt x="9262" y="7102"/>
                  </a:lnTo>
                  <a:lnTo>
                    <a:pt x="7115" y="4955"/>
                  </a:lnTo>
                  <a:lnTo>
                    <a:pt x="7519" y="4556"/>
                  </a:lnTo>
                  <a:cubicBezTo>
                    <a:pt x="7660" y="4397"/>
                    <a:pt x="7520" y="4188"/>
                    <a:pt x="7353" y="4188"/>
                  </a:cubicBezTo>
                  <a:cubicBezTo>
                    <a:pt x="7304" y="4188"/>
                    <a:pt x="7253" y="4206"/>
                    <a:pt x="7206" y="4249"/>
                  </a:cubicBezTo>
                  <a:lnTo>
                    <a:pt x="6808" y="4647"/>
                  </a:lnTo>
                  <a:lnTo>
                    <a:pt x="2777" y="617"/>
                  </a:lnTo>
                  <a:cubicBezTo>
                    <a:pt x="2490" y="339"/>
                    <a:pt x="2120" y="201"/>
                    <a:pt x="1750" y="201"/>
                  </a:cubicBezTo>
                  <a:cubicBezTo>
                    <a:pt x="1370" y="201"/>
                    <a:pt x="991" y="347"/>
                    <a:pt x="702" y="636"/>
                  </a:cubicBezTo>
                  <a:cubicBezTo>
                    <a:pt x="130" y="1208"/>
                    <a:pt x="120" y="2130"/>
                    <a:pt x="682" y="2716"/>
                  </a:cubicBezTo>
                  <a:lnTo>
                    <a:pt x="4708" y="6742"/>
                  </a:lnTo>
                  <a:lnTo>
                    <a:pt x="264" y="11186"/>
                  </a:lnTo>
                  <a:cubicBezTo>
                    <a:pt x="0" y="11450"/>
                    <a:pt x="0" y="11878"/>
                    <a:pt x="264" y="12142"/>
                  </a:cubicBezTo>
                  <a:lnTo>
                    <a:pt x="2076" y="13948"/>
                  </a:lnTo>
                  <a:cubicBezTo>
                    <a:pt x="2208" y="14080"/>
                    <a:pt x="2381" y="14146"/>
                    <a:pt x="2553" y="14146"/>
                  </a:cubicBezTo>
                  <a:cubicBezTo>
                    <a:pt x="2725" y="14146"/>
                    <a:pt x="2897" y="14080"/>
                    <a:pt x="3027" y="13948"/>
                  </a:cubicBezTo>
                  <a:lnTo>
                    <a:pt x="7470" y="9504"/>
                  </a:lnTo>
                  <a:lnTo>
                    <a:pt x="7788" y="9821"/>
                  </a:lnTo>
                  <a:cubicBezTo>
                    <a:pt x="7837" y="9877"/>
                    <a:pt x="7894" y="9900"/>
                    <a:pt x="7949" y="9900"/>
                  </a:cubicBezTo>
                  <a:cubicBezTo>
                    <a:pt x="8121" y="9900"/>
                    <a:pt x="8271" y="9671"/>
                    <a:pt x="8100" y="9514"/>
                  </a:cubicBezTo>
                  <a:lnTo>
                    <a:pt x="7663" y="9077"/>
                  </a:lnTo>
                  <a:cubicBezTo>
                    <a:pt x="7643" y="9048"/>
                    <a:pt x="7619" y="9024"/>
                    <a:pt x="7591" y="9010"/>
                  </a:cubicBezTo>
                  <a:lnTo>
                    <a:pt x="2863" y="4278"/>
                  </a:lnTo>
                  <a:lnTo>
                    <a:pt x="3449" y="3691"/>
                  </a:lnTo>
                  <a:lnTo>
                    <a:pt x="3810" y="4052"/>
                  </a:lnTo>
                  <a:cubicBezTo>
                    <a:pt x="3858" y="4107"/>
                    <a:pt x="3915" y="4130"/>
                    <a:pt x="3969" y="4130"/>
                  </a:cubicBezTo>
                  <a:cubicBezTo>
                    <a:pt x="4141" y="4130"/>
                    <a:pt x="4292" y="3901"/>
                    <a:pt x="4117" y="3744"/>
                  </a:cubicBezTo>
                  <a:lnTo>
                    <a:pt x="3757" y="3384"/>
                  </a:lnTo>
                  <a:lnTo>
                    <a:pt x="4343" y="2798"/>
                  </a:lnTo>
                  <a:lnTo>
                    <a:pt x="6654" y="5109"/>
                  </a:lnTo>
                  <a:lnTo>
                    <a:pt x="9085" y="7540"/>
                  </a:lnTo>
                  <a:cubicBezTo>
                    <a:pt x="9099" y="7559"/>
                    <a:pt x="9113" y="7573"/>
                    <a:pt x="9128" y="7583"/>
                  </a:cubicBezTo>
                  <a:lnTo>
                    <a:pt x="12371" y="10825"/>
                  </a:lnTo>
                  <a:lnTo>
                    <a:pt x="11785" y="11412"/>
                  </a:lnTo>
                  <a:lnTo>
                    <a:pt x="8513" y="8140"/>
                  </a:lnTo>
                  <a:lnTo>
                    <a:pt x="8508" y="8135"/>
                  </a:lnTo>
                  <a:lnTo>
                    <a:pt x="7201" y="6829"/>
                  </a:lnTo>
                  <a:lnTo>
                    <a:pt x="7197" y="6824"/>
                  </a:lnTo>
                  <a:lnTo>
                    <a:pt x="4895" y="4523"/>
                  </a:lnTo>
                  <a:cubicBezTo>
                    <a:pt x="4849" y="4480"/>
                    <a:pt x="4797" y="4462"/>
                    <a:pt x="4749" y="4462"/>
                  </a:cubicBezTo>
                  <a:cubicBezTo>
                    <a:pt x="4582" y="4462"/>
                    <a:pt x="4442" y="4670"/>
                    <a:pt x="4583" y="4830"/>
                  </a:cubicBezTo>
                  <a:lnTo>
                    <a:pt x="11472" y="11719"/>
                  </a:lnTo>
                  <a:lnTo>
                    <a:pt x="10886" y="12305"/>
                  </a:lnTo>
                  <a:lnTo>
                    <a:pt x="8816" y="10230"/>
                  </a:lnTo>
                  <a:cubicBezTo>
                    <a:pt x="8769" y="10189"/>
                    <a:pt x="8718" y="10171"/>
                    <a:pt x="8670" y="10171"/>
                  </a:cubicBezTo>
                  <a:cubicBezTo>
                    <a:pt x="8503" y="10171"/>
                    <a:pt x="8362" y="10377"/>
                    <a:pt x="8503" y="10537"/>
                  </a:cubicBezTo>
                  <a:lnTo>
                    <a:pt x="10737" y="12766"/>
                  </a:lnTo>
                  <a:lnTo>
                    <a:pt x="10737" y="12771"/>
                  </a:lnTo>
                  <a:lnTo>
                    <a:pt x="10747" y="12776"/>
                  </a:lnTo>
                  <a:lnTo>
                    <a:pt x="10761" y="12785"/>
                  </a:lnTo>
                  <a:lnTo>
                    <a:pt x="10766" y="12790"/>
                  </a:lnTo>
                  <a:lnTo>
                    <a:pt x="10785" y="12805"/>
                  </a:lnTo>
                  <a:lnTo>
                    <a:pt x="10804" y="12814"/>
                  </a:lnTo>
                  <a:lnTo>
                    <a:pt x="13447" y="13838"/>
                  </a:lnTo>
                  <a:cubicBezTo>
                    <a:pt x="13490" y="13854"/>
                    <a:pt x="13533" y="13862"/>
                    <a:pt x="13574" y="13862"/>
                  </a:cubicBezTo>
                  <a:cubicBezTo>
                    <a:pt x="13807" y="13862"/>
                    <a:pt x="13997" y="13622"/>
                    <a:pt x="13903" y="13381"/>
                  </a:cubicBezTo>
                  <a:lnTo>
                    <a:pt x="12880" y="10744"/>
                  </a:lnTo>
                  <a:cubicBezTo>
                    <a:pt x="12875" y="10734"/>
                    <a:pt x="12870" y="10729"/>
                    <a:pt x="12870" y="10720"/>
                  </a:cubicBezTo>
                  <a:lnTo>
                    <a:pt x="12870" y="10715"/>
                  </a:lnTo>
                  <a:cubicBezTo>
                    <a:pt x="12865" y="10710"/>
                    <a:pt x="12861" y="10705"/>
                    <a:pt x="12856" y="10701"/>
                  </a:cubicBezTo>
                  <a:lnTo>
                    <a:pt x="12851" y="10691"/>
                  </a:lnTo>
                  <a:lnTo>
                    <a:pt x="12841" y="10681"/>
                  </a:lnTo>
                  <a:lnTo>
                    <a:pt x="12837" y="10672"/>
                  </a:lnTo>
                  <a:lnTo>
                    <a:pt x="12832" y="10667"/>
                  </a:lnTo>
                  <a:lnTo>
                    <a:pt x="9570" y="7410"/>
                  </a:lnTo>
                  <a:lnTo>
                    <a:pt x="14014" y="2961"/>
                  </a:lnTo>
                  <a:cubicBezTo>
                    <a:pt x="14278" y="2702"/>
                    <a:pt x="14278" y="2274"/>
                    <a:pt x="14014" y="2010"/>
                  </a:cubicBezTo>
                  <a:lnTo>
                    <a:pt x="12207" y="199"/>
                  </a:lnTo>
                  <a:cubicBezTo>
                    <a:pt x="12075" y="67"/>
                    <a:pt x="11902" y="1"/>
                    <a:pt x="11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37158" y="442287"/>
            <a:ext cx="2160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a) Ví dụ 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41199" y="846117"/>
            <a:ext cx="142654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</a:pPr>
            <a:r>
              <a:rPr lang="en-US" sz="2400" b="1" kern="0">
                <a:latin typeface="Times New Roman" pitchFamily="18" charset="0"/>
                <a:cs typeface="Times New Roman" pitchFamily="18" charset="0"/>
              </a:rPr>
              <a:t>63 : 3 =</a:t>
            </a:r>
            <a:endParaRPr lang="en-US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915816" y="1525169"/>
            <a:ext cx="455649" cy="4811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R="0" lvl="0" indent="0" defTabSz="457207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7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915114" y="2444131"/>
            <a:ext cx="2576766" cy="457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838200" y="4847429"/>
            <a:ext cx="241089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2057434" marR="0" lvl="4" indent="-228604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65076" y="1536916"/>
            <a:ext cx="1194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9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3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68730" y="2048735"/>
            <a:ext cx="635299" cy="523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81758" y="2054502"/>
            <a:ext cx="1772724" cy="631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123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764" y="1243919"/>
            <a:ext cx="2016068" cy="535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275856" y="2427734"/>
            <a:ext cx="648071" cy="510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1820173" y="2823724"/>
            <a:ext cx="1362311" cy="540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2660582" y="2809040"/>
            <a:ext cx="543266" cy="4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427984" y="779668"/>
            <a:ext cx="0" cy="2487786"/>
          </a:xfrm>
          <a:prstGeom prst="line">
            <a:avLst/>
          </a:prstGeom>
          <a:noFill/>
          <a:ln w="9525" cap="rnd" cmpd="sng" algn="ctr">
            <a:solidFill>
              <a:srgbClr val="4BACC6">
                <a:lumMod val="50000"/>
              </a:srgbClr>
            </a:solidFill>
            <a:prstDash val="solid"/>
          </a:ln>
          <a:effectLst/>
        </p:spPr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4849292" y="774109"/>
            <a:ext cx="177531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91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156176" y="757457"/>
            <a:ext cx="1496758" cy="55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915816" y="1241370"/>
            <a:ext cx="427205" cy="5088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043645" y="832925"/>
            <a:ext cx="539367" cy="460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042752" y="1131590"/>
            <a:ext cx="3345672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9 +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876256" y="1131664"/>
            <a:ext cx="516053" cy="421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976679" y="2787774"/>
            <a:ext cx="130047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6228184" y="1995686"/>
            <a:ext cx="1691807" cy="574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5004048" y="2427734"/>
            <a:ext cx="356555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+ 5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948264" y="2778615"/>
            <a:ext cx="1620841" cy="534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849292" y="1995686"/>
            <a:ext cx="225477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125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7452320" y="2427734"/>
            <a:ext cx="611687" cy="5618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940152" y="1491630"/>
            <a:ext cx="196386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: 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7132194" y="1480997"/>
            <a:ext cx="1461621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>
          <a:xfrm rot="16395306">
            <a:off x="1210861" y="1120419"/>
            <a:ext cx="126797" cy="310587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Left Brace 61"/>
          <p:cNvSpPr/>
          <p:nvPr/>
        </p:nvSpPr>
        <p:spPr>
          <a:xfrm rot="16395306">
            <a:off x="1236480" y="2310091"/>
            <a:ext cx="111395" cy="389960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Left Brace 62"/>
          <p:cNvSpPr/>
          <p:nvPr/>
        </p:nvSpPr>
        <p:spPr>
          <a:xfrm rot="16395306">
            <a:off x="5231251" y="990054"/>
            <a:ext cx="98556" cy="404001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Left Brace 63"/>
          <p:cNvSpPr/>
          <p:nvPr/>
        </p:nvSpPr>
        <p:spPr>
          <a:xfrm rot="16395306">
            <a:off x="5333456" y="2196987"/>
            <a:ext cx="65462" cy="405883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650304" y="3651870"/>
            <a:ext cx="7212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latin typeface="Times New Roman" pitchFamily="18" charset="0"/>
              </a:rPr>
              <a:t>Các số có tổng các chữ số chia hết cho 3 thì chia hết cho 3.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656976" y="4011910"/>
            <a:ext cx="8023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i="1" u="sng">
                <a:latin typeface="Times New Roman" pitchFamily="18" charset="0"/>
              </a:rPr>
              <a:t>Chú ý</a:t>
            </a:r>
            <a:r>
              <a:rPr lang="en-US" altLang="en-US" sz="2000" i="1">
                <a:latin typeface="Times New Roman" pitchFamily="18" charset="0"/>
              </a:rPr>
              <a:t> : Các số có tổng các chữ số không chia hết cho 3 thì không chia hết cho 3.</a:t>
            </a: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611560" y="3291830"/>
            <a:ext cx="4126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b) Dấu hiệu chia hết cho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/>
      <p:bldP spid="54" grpId="0"/>
      <p:bldP spid="56" grpId="0"/>
      <p:bldP spid="58" grpId="0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9424" y="1549117"/>
            <a:ext cx="7711008" cy="1877437"/>
          </a:xfrm>
          <a:prstGeom prst="rect">
            <a:avLst/>
          </a:prstGeom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1835696" y="843558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869178" y="741933"/>
            <a:ext cx="67991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chia hết cho 3 ? </a:t>
            </a:r>
          </a:p>
        </p:txBody>
      </p:sp>
      <p:sp>
        <p:nvSpPr>
          <p:cNvPr id="15" name="5-Point Star 14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69178" y="3624112"/>
            <a:ext cx="684076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231 ; 1872 ; 92 313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55576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231 </a:t>
            </a:r>
            <a:r>
              <a:rPr lang="en-US" altLang="en-US" b="0"/>
              <a:t>= 2 + 3 + 1 = 6</a:t>
            </a:r>
          </a:p>
          <a:p>
            <a:r>
              <a:rPr lang="en-US" altLang="en-US"/>
              <a:t>109 </a:t>
            </a:r>
            <a:r>
              <a:rPr lang="en-US" altLang="en-US" b="0"/>
              <a:t>= 1 + 0 + 9 = 10</a:t>
            </a:r>
          </a:p>
          <a:p>
            <a:r>
              <a:rPr lang="en-US" altLang="en-US"/>
              <a:t>1872 </a:t>
            </a:r>
            <a:r>
              <a:rPr lang="en-US" altLang="en-US" b="0"/>
              <a:t>= 1 + 8 + 7 + 2 = 18 </a:t>
            </a:r>
            <a:endParaRPr lang="en-US" altLang="en-US" b="0" dirty="0"/>
          </a:p>
        </p:txBody>
      </p:sp>
      <p:sp>
        <p:nvSpPr>
          <p:cNvPr id="19" name="Rectangle 18"/>
          <p:cNvSpPr/>
          <p:nvPr/>
        </p:nvSpPr>
        <p:spPr>
          <a:xfrm>
            <a:off x="4427984" y="1995686"/>
            <a:ext cx="4306351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8225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8 + 2 + 2 + 5 = 17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92313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9 + 2 + 3 + 1 + 3 = 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5381" y="1245989"/>
            <a:ext cx="428835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231 ; 109 ; 1872 ; 8225 ; 92 313.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"/>
          <p:cNvSpPr>
            <a:spLocks noChangeArrowheads="1"/>
          </p:cNvSpPr>
          <p:nvPr/>
        </p:nvSpPr>
        <p:spPr bwMode="auto">
          <a:xfrm>
            <a:off x="869177" y="741933"/>
            <a:ext cx="7618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không chia hết cho 3 ? </a:t>
            </a:r>
          </a:p>
        </p:txBody>
      </p:sp>
      <p:sp>
        <p:nvSpPr>
          <p:cNvPr id="301" name="5-Point Star 300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869178" y="3624112"/>
            <a:ext cx="7447238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không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502 ; 6823 ; 55553; 641311 </a:t>
            </a:r>
          </a:p>
        </p:txBody>
      </p:sp>
      <p:sp>
        <p:nvSpPr>
          <p:cNvPr id="303" name="Text Box 27"/>
          <p:cNvSpPr txBox="1">
            <a:spLocks noChangeArrowheads="1"/>
          </p:cNvSpPr>
          <p:nvPr/>
        </p:nvSpPr>
        <p:spPr bwMode="auto">
          <a:xfrm>
            <a:off x="611560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96 </a:t>
            </a:r>
            <a:r>
              <a:rPr lang="en-US" altLang="en-US" b="0"/>
              <a:t>= 9 + 6 = 15</a:t>
            </a:r>
          </a:p>
          <a:p>
            <a:r>
              <a:rPr lang="en-US" altLang="en-US"/>
              <a:t>502 </a:t>
            </a:r>
            <a:r>
              <a:rPr lang="en-US" altLang="en-US" b="0"/>
              <a:t>= 5 + 0 + 2 = 7</a:t>
            </a:r>
          </a:p>
          <a:p>
            <a:r>
              <a:rPr lang="en-US" altLang="en-US"/>
              <a:t>6823 </a:t>
            </a:r>
            <a:r>
              <a:rPr lang="en-US" altLang="en-US" b="0"/>
              <a:t>= 6 + 8 + 2 + 3 = 19 </a:t>
            </a:r>
            <a:endParaRPr lang="en-US" altLang="en-US" b="0" dirty="0"/>
          </a:p>
        </p:txBody>
      </p:sp>
      <p:sp>
        <p:nvSpPr>
          <p:cNvPr id="304" name="Rectangle 303"/>
          <p:cNvSpPr/>
          <p:nvPr/>
        </p:nvSpPr>
        <p:spPr>
          <a:xfrm>
            <a:off x="4010065" y="1995686"/>
            <a:ext cx="459438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5 + 5 + 5 + 5 + 3 = 23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641311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6 + 4 + 1 + 3 + 1 + 1 = 16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8762" y="1347614"/>
            <a:ext cx="436529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96 ; 502 ; 6823 ; 55553 ; 641311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  <p:bldP spid="303" grpId="0"/>
      <p:bldP spid="3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55576" y="771550"/>
            <a:ext cx="7344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3: Viết ba số có ba chữ số và chia hết cho 3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5576" y="1788363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4: </a:t>
            </a:r>
            <a:r>
              <a:rPr lang="vi-VN" altLang="en-US" sz="2400" b="1">
                <a:latin typeface="Times New Roman" pitchFamily="18" charset="0"/>
              </a:rPr>
              <a:t>Tìm chữ số thích hợp viết vào ô trống để được số chia hết cho </a:t>
            </a:r>
            <a:r>
              <a:rPr lang="en-US" altLang="en-US" sz="2400" b="1">
                <a:latin typeface="Times New Roman" pitchFamily="18" charset="0"/>
              </a:rPr>
              <a:t>3 nhưng không chia hết cho 9: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7664" y="2779183"/>
            <a:ext cx="1169054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56    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5856" y="2802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79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1165" y="282447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3733" y="282547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2417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64996" y="27892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335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9718" y="2857248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79912" y="278777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20072" y="28195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3741" y="1317997"/>
            <a:ext cx="2544286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351;   648;   891.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  <p:bldP spid="28" grpId="0"/>
      <p:bldP spid="29" grpId="0"/>
      <p:bldP spid="3" grpId="0"/>
      <p:bldP spid="3" grpId="1"/>
    </p:bldLst>
  </p:timing>
</p:sld>
</file>

<file path=ppt/theme/theme1.xml><?xml version="1.0" encoding="utf-8"?>
<a:theme xmlns:a="http://schemas.openxmlformats.org/drawingml/2006/main" name="HS Electives Health Subject for High School - 9th Grade: Academic Success by Slidesgo">
  <a:themeElements>
    <a:clrScheme name="Simple Light">
      <a:dk1>
        <a:srgbClr val="272525"/>
      </a:dk1>
      <a:lt1>
        <a:srgbClr val="FFFFFF"/>
      </a:lt1>
      <a:dk2>
        <a:srgbClr val="FDFDE9"/>
      </a:dk2>
      <a:lt2>
        <a:srgbClr val="FFF9A7"/>
      </a:lt2>
      <a:accent1>
        <a:srgbClr val="E2B0A1"/>
      </a:accent1>
      <a:accent2>
        <a:srgbClr val="F5F1BD"/>
      </a:accent2>
      <a:accent3>
        <a:srgbClr val="F5E4CA"/>
      </a:accent3>
      <a:accent4>
        <a:srgbClr val="F8F9DA"/>
      </a:accent4>
      <a:accent5>
        <a:srgbClr val="DB846A"/>
      </a:accent5>
      <a:accent6>
        <a:srgbClr val="FFFFFF"/>
      </a:accent6>
      <a:hlink>
        <a:srgbClr val="2725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449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Bebas Neue</vt:lpstr>
      <vt:lpstr>Black Han Sans</vt:lpstr>
      <vt:lpstr>Calibri</vt:lpstr>
      <vt:lpstr>Josefin Slab Medium</vt:lpstr>
      <vt:lpstr>Times New Roman</vt:lpstr>
      <vt:lpstr>Titan One</vt:lpstr>
      <vt:lpstr>Wingdings 3</vt:lpstr>
      <vt:lpstr>HS Electives Health Subject for High School - 9th Grade: Academic Success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DELL</cp:lastModifiedBy>
  <cp:revision>14</cp:revision>
  <dcterms:modified xsi:type="dcterms:W3CDTF">2021-12-21T02:14:50Z</dcterms:modified>
</cp:coreProperties>
</file>