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2" r:id="rId2"/>
    <p:sldId id="297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299" r:id="rId12"/>
    <p:sldId id="313" r:id="rId13"/>
    <p:sldId id="315" r:id="rId14"/>
    <p:sldId id="317" r:id="rId15"/>
    <p:sldId id="316" r:id="rId16"/>
    <p:sldId id="318" r:id="rId17"/>
    <p:sldId id="332" r:id="rId18"/>
    <p:sldId id="319" r:id="rId19"/>
    <p:sldId id="321" r:id="rId20"/>
    <p:sldId id="320" r:id="rId21"/>
    <p:sldId id="322" r:id="rId22"/>
    <p:sldId id="303" r:id="rId23"/>
    <p:sldId id="3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225EC-BE42-4C12-9760-B5D5103A730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D18F0-E6B2-40BD-88E1-B177E1809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1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64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14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33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20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71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67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D45B-A539-402F-AD00-D54C48FC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CE316-24F9-4C7A-8180-E59E83295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4C501-B92E-4D87-97AF-6F36D69A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F25AA-66E8-41B4-BA44-EBD440E3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2FFE-036A-43FC-9BD3-373E8C70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4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88D1-BAD1-4C8A-9B6A-E6AA076D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E5D27-B7BC-4465-BBF9-2A0BD70C4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4A283-5322-40EB-A0F4-54A7FF73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64FBD-78BD-4657-9A18-1AAC2F72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E0297-05A2-4ED6-B916-21E3C413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0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C06DD-DC09-41FA-921F-5C0A8B4D5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63C4A-6706-407A-98F2-6FC480628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969C9-6C27-49A5-9400-5DD1D04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403A-8F32-4026-A18D-D090B0B8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56F6E-34D2-4827-AB37-175FF474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8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0D6EE-B13E-49B4-94F5-D95488C7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240B4-7E20-4021-8234-1F34F1636BC3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F621-1BED-4461-8AB8-DBEAFD47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264CEF-FEE8-4D15-B48D-5AFBBEA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CF928A-B8AE-4216-8AEB-266D4493C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4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9BA6-1AD9-4B48-876C-70FE0BA8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81DDF-D8D8-47DF-8649-0E47F4631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C3D1A-D6E3-41DD-8D20-DE7D088E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FCC13-12D1-4B6F-BC62-E957EA55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C8C36-2DBC-46CD-B888-D7D5D79A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D7EF-6FEA-44E1-85F6-E9DBBE91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38672-898C-4AAF-8F39-2633766EE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E60D4-AFFC-4260-A911-6F2B17BC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7D010-9F73-462E-B2A8-CEC4BA7C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C3128-6FA2-462E-9C21-9E9A5081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707C-C5BC-4A15-A4BA-86D26ED3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EA12-124C-4B5B-9E2A-16DCD9DCD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F773B-BC64-47BF-95C8-88F213160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CF99C-752C-423F-A394-CAA83AFC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1AC9A-1E14-4D99-9367-C297AF82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D636A-A956-40BA-8A54-0EE42B32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7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68A4-B925-49DE-A6A0-D0A54FA1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3954D-FD6A-4EC4-BC3D-43C9FAADF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CC18F-C4FF-4C08-ADDC-A4A22EF5D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DAF56-CF0C-4CC5-B0BC-D46C6E264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04222-29FC-4351-BF91-E093875A9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EF282-CAB4-4860-8DF9-E4039A26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A5AA3-4912-4921-8E74-4BAD9046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87204-3B2E-48A5-91AB-8DE322E3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7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549A5-109B-489E-AF69-6F4632F9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3E467-8F7D-4EE4-A019-083F2DEE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9EB4D-ED0B-4202-93C9-E7CBE8CE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01A14-1891-446E-AC4C-4AB3C81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14ABA-00D3-40C3-B8A8-2A196256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6367A-80DC-4B23-8B59-19731F2A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993DC-557A-417E-B372-CB2611EA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8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760F-F478-41E8-9C7F-084A7A17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7C1D0-661E-4211-BCD9-655592ACD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64EE-E9E2-4C07-9F5E-12009A0F7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D015F-0C24-4BEA-8A91-172D8F8F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FBF4E-5368-4B61-B7DF-9DF0007B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7B0D8-DEB7-430E-88A6-51E69C0D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C9AF-50C7-4D33-8DB2-B41F8A18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0258B-5683-4509-8BF7-610C30665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9A44F-179B-4816-BF63-E9228580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9AEA1-534E-4961-9FC2-014E6355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CFB13-DA20-42E5-A841-F5C950BF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71193-F609-41D2-BEEB-7BC9C245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2ADDF-A59E-445B-859F-CD3A2EF4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CFF08-AFE6-405F-B3BC-ACBB5AF05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591D-D10A-43B7-89CB-57387C055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8892-2790-468A-B68E-27E31AD3ED1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B467-9863-441A-87AE-3A3B35177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F7A4-C7F6-47E5-8EB1-CBC940C05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83E96-BEEE-4678-9DEA-74D89C0CB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5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6.wdp"/><Relationship Id="rId4" Type="http://schemas.openxmlformats.org/officeDocument/2006/relationships/image" Target="../media/image23.png"/><Relationship Id="rId9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microsoft.com/office/2007/relationships/hdphoto" Target="../media/hdphoto2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0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7" Type="http://schemas.microsoft.com/office/2007/relationships/hdphoto" Target="../media/hdphoto2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7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7" Type="http://schemas.microsoft.com/office/2007/relationships/hdphoto" Target="../media/hdphoto2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7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4.png"/><Relationship Id="rId7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6.png"/><Relationship Id="rId4" Type="http://schemas.openxmlformats.org/officeDocument/2006/relationships/image" Target="NUL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5.png"/><Relationship Id="rId7" Type="http://schemas.openxmlformats.org/officeDocument/2006/relationships/image" Target="NUL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8.png"/><Relationship Id="rId10" Type="http://schemas.openxmlformats.org/officeDocument/2006/relationships/image" Target="NULL"/><Relationship Id="rId4" Type="http://schemas.microsoft.com/office/2007/relationships/hdphoto" Target="../media/hdphoto18.wdp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23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openxmlformats.org/officeDocument/2006/relationships/slide" Target="slide6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slide" Target="slide7.xml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slide" Target="slide9.xml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slide" Target="slide8.xml"/><Relationship Id="rId22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microsoft.com/office/2007/relationships/hdphoto" Target="../media/hdphoto10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2491556" y="370664"/>
            <a:ext cx="3297236" cy="2034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9737" y="706802"/>
            <a:ext cx="2770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1A0B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SVN-Block" panose="02040603050506020204" pitchFamily="18" charset="0"/>
              </a:rPr>
              <a:t>Toán</a:t>
            </a:r>
            <a:r>
              <a:rPr lang="en-US" sz="6600" dirty="0">
                <a:solidFill>
                  <a:srgbClr val="01A0B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SVN-Block" panose="020406030505060202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170" y="1814798"/>
            <a:ext cx="10795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Phân</a:t>
            </a:r>
            <a:r>
              <a:rPr lang="en-US" sz="8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số</a:t>
            </a:r>
            <a:r>
              <a:rPr lang="en-US" sz="8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 </a:t>
            </a:r>
          </a:p>
          <a:p>
            <a:pPr algn="ctr"/>
            <a:r>
              <a:rPr lang="en-US" sz="8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và</a:t>
            </a:r>
            <a:r>
              <a:rPr lang="en-US" sz="8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phép</a:t>
            </a:r>
            <a:r>
              <a:rPr lang="en-US" sz="8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 chia </a:t>
            </a:r>
          </a:p>
          <a:p>
            <a:pPr algn="ctr"/>
            <a:r>
              <a:rPr lang="en-US" sz="8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số</a:t>
            </a:r>
            <a:r>
              <a:rPr lang="en-US" sz="8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tự</a:t>
            </a:r>
            <a:r>
              <a:rPr lang="en-US" sz="8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nhiên</a:t>
            </a:r>
            <a:endParaRPr lang="en-US" sz="8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Berkshire Swash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11" b="46556" l="23417" r="81250">
                        <a14:foregroundMark x1="35500" y1="31556" x2="34833" y2="31889"/>
                        <a14:foregroundMark x1="25667" y1="22000" x2="33583" y2="19000"/>
                        <a14:foregroundMark x1="29333" y1="27444" x2="30917" y2="40222"/>
                        <a14:foregroundMark x1="63250" y1="23333" x2="73417" y2="22889"/>
                        <a14:foregroundMark x1="72250" y1="27556" x2="71417" y2="4077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48" y="4797203"/>
            <a:ext cx="6419559" cy="48146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A444A-D3EA-4128-8423-AB1FE45BF5A7}"/>
              </a:ext>
            </a:extLst>
          </p:cNvPr>
          <p:cNvGrpSpPr>
            <a:grpSpLocks/>
          </p:cNvGrpSpPr>
          <p:nvPr/>
        </p:nvGrpSpPr>
        <p:grpSpPr bwMode="auto">
          <a:xfrm>
            <a:off x="2393480" y="166164"/>
            <a:ext cx="1454486" cy="960868"/>
            <a:chOff x="0" y="0"/>
            <a:chExt cx="3087" cy="2039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BF37F24C-37F9-4E7B-A576-886A66334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9E25569A-EF8E-4909-A018-1EE84E4CD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866EBE6E-B3B9-4DBD-8C93-C17CA3ECB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CDF99C5F-B0D6-46AD-B309-96360D488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8E643F-493A-4B7E-91F5-D17DAE5B6CF3}"/>
              </a:ext>
            </a:extLst>
          </p:cNvPr>
          <p:cNvGrpSpPr>
            <a:grpSpLocks/>
          </p:cNvGrpSpPr>
          <p:nvPr/>
        </p:nvGrpSpPr>
        <p:grpSpPr bwMode="auto">
          <a:xfrm>
            <a:off x="7536649" y="511097"/>
            <a:ext cx="1183772" cy="784699"/>
            <a:chOff x="0" y="0"/>
            <a:chExt cx="2111" cy="1400"/>
          </a:xfrm>
        </p:grpSpPr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909F61F4-EB71-4D68-B1B1-62098645C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56E9D6F1-29A6-48B1-A2D2-F7F2C6B76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804CBDC7-5501-4DBE-B6F5-6801F0F4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24C30901-8C54-43D4-85ED-99BB3C6D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4FED82-D813-43E2-BFD3-8C8D76A4E25F}"/>
              </a:ext>
            </a:extLst>
          </p:cNvPr>
          <p:cNvGrpSpPr>
            <a:grpSpLocks/>
          </p:cNvGrpSpPr>
          <p:nvPr/>
        </p:nvGrpSpPr>
        <p:grpSpPr bwMode="auto">
          <a:xfrm>
            <a:off x="8790029" y="1117286"/>
            <a:ext cx="571232" cy="377595"/>
            <a:chOff x="0" y="0"/>
            <a:chExt cx="1888" cy="124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405DF93B-F3ED-4030-9502-C8570E121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7"/>
              <a:ext cx="1249" cy="107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EC12A2A1-FF8A-436D-BCC0-198EAA4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24"/>
              <a:ext cx="1278" cy="1095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3A95BA1E-7211-4EF5-AB08-EE0DC33B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88" cy="590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694F8AE7-00D2-4B2B-86A3-5A84CB98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9"/>
              <a:ext cx="1125" cy="1239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3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-482610" y="612927"/>
            <a:ext cx="1600685" cy="1164261"/>
          </a:xfrm>
          <a:prstGeom prst="rect">
            <a:avLst/>
          </a:prstGeom>
        </p:spPr>
      </p:pic>
      <p:pic>
        <p:nvPicPr>
          <p:cNvPr id="44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3636326" y="2006176"/>
            <a:ext cx="852242" cy="619880"/>
          </a:xfrm>
          <a:prstGeom prst="rect">
            <a:avLst/>
          </a:prstGeom>
        </p:spPr>
      </p:pic>
      <p:pic>
        <p:nvPicPr>
          <p:cNvPr id="45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1173815" y="0"/>
            <a:ext cx="1600685" cy="1164261"/>
          </a:xfrm>
          <a:prstGeom prst="rect">
            <a:avLst/>
          </a:prstGeom>
        </p:spPr>
      </p:pic>
      <p:pic>
        <p:nvPicPr>
          <p:cNvPr id="46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9361261" y="5779388"/>
            <a:ext cx="852242" cy="619880"/>
          </a:xfrm>
          <a:prstGeom prst="rect">
            <a:avLst/>
          </a:prstGeom>
        </p:spPr>
      </p:pic>
      <p:pic>
        <p:nvPicPr>
          <p:cNvPr id="47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-395826" y="5654048"/>
            <a:ext cx="1600685" cy="1164261"/>
          </a:xfrm>
          <a:prstGeom prst="rect">
            <a:avLst/>
          </a:prstGeom>
        </p:spPr>
      </p:pic>
      <p:pic>
        <p:nvPicPr>
          <p:cNvPr id="48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252025" y="5294906"/>
            <a:ext cx="852242" cy="6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-322096"/>
            <a:ext cx="12192000" cy="6891338"/>
          </a:xfrm>
          <a:prstGeom prst="rect">
            <a:avLst/>
          </a:prstGeom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7" y="-129473"/>
            <a:ext cx="12192000" cy="6858000"/>
          </a:xfrm>
          <a:prstGeom prst="rect">
            <a:avLst/>
          </a:prstGeom>
        </p:spPr>
      </p:pic>
      <p:sp>
        <p:nvSpPr>
          <p:cNvPr id="5" name="Freeform: Shape 18">
            <a:extLst>
              <a:ext uri="{FF2B5EF4-FFF2-40B4-BE49-F238E27FC236}">
                <a16:creationId xmlns:a16="http://schemas.microsoft.com/office/drawing/2014/main" id="{E002F112-1A81-435D-A32C-C275B1E49A6E}"/>
              </a:ext>
            </a:extLst>
          </p:cNvPr>
          <p:cNvSpPr>
            <a:spLocks/>
          </p:cNvSpPr>
          <p:nvPr/>
        </p:nvSpPr>
        <p:spPr bwMode="auto">
          <a:xfrm>
            <a:off x="10391931" y="2256224"/>
            <a:ext cx="874323" cy="576035"/>
          </a:xfrm>
          <a:custGeom>
            <a:avLst/>
            <a:gdLst>
              <a:gd name="T0" fmla="*/ 401638 w 21130"/>
              <a:gd name="T1" fmla="*/ 263932 h 21219"/>
              <a:gd name="T2" fmla="*/ 401638 w 21130"/>
              <a:gd name="T3" fmla="*/ 263932 h 21219"/>
              <a:gd name="T4" fmla="*/ 401638 w 21130"/>
              <a:gd name="T5" fmla="*/ 263932 h 21219"/>
              <a:gd name="T6" fmla="*/ 401638 w 21130"/>
              <a:gd name="T7" fmla="*/ 263932 h 21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7"/>
                  <a:pt x="425" y="16369"/>
                </a:cubicBezTo>
                <a:lnTo>
                  <a:pt x="5769" y="5878"/>
                </a:lnTo>
                <a:cubicBezTo>
                  <a:pt x="6353" y="4732"/>
                  <a:pt x="7383" y="4424"/>
                  <a:pt x="8191" y="5173"/>
                </a:cubicBezTo>
                <a:lnTo>
                  <a:pt x="13284" y="9889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7" y="3586"/>
                  <a:pt x="20716" y="4864"/>
                </a:cubicBezTo>
                <a:lnTo>
                  <a:pt x="15205" y="15620"/>
                </a:lnTo>
                <a:cubicBezTo>
                  <a:pt x="14621" y="16722"/>
                  <a:pt x="13590" y="17031"/>
                  <a:pt x="12783" y="16282"/>
                </a:cubicBezTo>
                <a:lnTo>
                  <a:pt x="7689" y="11608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4197" y="2346260"/>
            <a:ext cx="8909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en-US" sz="9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9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9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10627" y="110419"/>
            <a:ext cx="11707496" cy="6643285"/>
          </a:xfrm>
          <a:prstGeom prst="round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D0693CDF-96DC-444B-8922-A41C6F70423E}"/>
              </a:ext>
            </a:extLst>
          </p:cNvPr>
          <p:cNvGrpSpPr/>
          <p:nvPr/>
        </p:nvGrpSpPr>
        <p:grpSpPr>
          <a:xfrm>
            <a:off x="8876765" y="2296348"/>
            <a:ext cx="3315235" cy="4561652"/>
            <a:chOff x="6991729" y="2078801"/>
            <a:chExt cx="3315235" cy="4561652"/>
          </a:xfrm>
        </p:grpSpPr>
        <p:sp>
          <p:nvSpPr>
            <p:cNvPr id="6" name="Freeform: Shape 37">
              <a:extLst>
                <a:ext uri="{FF2B5EF4-FFF2-40B4-BE49-F238E27FC236}">
                  <a16:creationId xmlns:a16="http://schemas.microsoft.com/office/drawing/2014/main" id="{33163067-E188-4BC9-B8FC-D3B29EDEF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70" y="2078801"/>
              <a:ext cx="722302" cy="590386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7" name="Freeform: Shape 38">
              <a:extLst>
                <a:ext uri="{FF2B5EF4-FFF2-40B4-BE49-F238E27FC236}">
                  <a16:creationId xmlns:a16="http://schemas.microsoft.com/office/drawing/2014/main" id="{46F0A9A9-A457-47B6-BD96-840C22766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831" y="2238833"/>
              <a:ext cx="615254" cy="47144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8" name="Freeform: Shape 39">
              <a:extLst>
                <a:ext uri="{FF2B5EF4-FFF2-40B4-BE49-F238E27FC236}">
                  <a16:creationId xmlns:a16="http://schemas.microsoft.com/office/drawing/2014/main" id="{CBCFA0AD-4D2F-49D2-929E-B152F49EC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977" y="2514562"/>
              <a:ext cx="2186369" cy="3075189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rgbClr val="E7E6E6">
                <a:lumMod val="7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" name="Freeform: Shape 40">
              <a:extLst>
                <a:ext uri="{FF2B5EF4-FFF2-40B4-BE49-F238E27FC236}">
                  <a16:creationId xmlns:a16="http://schemas.microsoft.com/office/drawing/2014/main" id="{2DB641D6-D4BA-416B-92EF-79E636DC5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186" y="2687567"/>
              <a:ext cx="195715" cy="337363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053F5B5F-68DA-43CF-A3FA-B48458DD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215" y="3153604"/>
              <a:ext cx="661749" cy="434680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1" name="Freeform: Shape 42">
              <a:extLst>
                <a:ext uri="{FF2B5EF4-FFF2-40B4-BE49-F238E27FC236}">
                  <a16:creationId xmlns:a16="http://schemas.microsoft.com/office/drawing/2014/main" id="{68BD8396-F344-4014-8DD4-4D064433B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5200" y="3477992"/>
              <a:ext cx="185982" cy="303842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Freeform: Shape 43">
              <a:extLst>
                <a:ext uri="{FF2B5EF4-FFF2-40B4-BE49-F238E27FC236}">
                  <a16:creationId xmlns:a16="http://schemas.microsoft.com/office/drawing/2014/main" id="{AB4F3214-BF6C-4F70-A98C-4DB82E619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7913" y="4109464"/>
              <a:ext cx="522264" cy="730953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3" name="Freeform: Shape 44">
              <a:extLst>
                <a:ext uri="{FF2B5EF4-FFF2-40B4-BE49-F238E27FC236}">
                  <a16:creationId xmlns:a16="http://schemas.microsoft.com/office/drawing/2014/main" id="{C961A984-7CA1-4E69-8202-246628077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795" y="3162256"/>
              <a:ext cx="206525" cy="165438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Freeform: Shape 45">
              <a:extLst>
                <a:ext uri="{FF2B5EF4-FFF2-40B4-BE49-F238E27FC236}">
                  <a16:creationId xmlns:a16="http://schemas.microsoft.com/office/drawing/2014/main" id="{4CBA14B7-B4D0-47B4-97DB-E9B99DF69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115" y="2779478"/>
              <a:ext cx="375209" cy="274647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Freeform: Shape 46">
              <a:extLst>
                <a:ext uri="{FF2B5EF4-FFF2-40B4-BE49-F238E27FC236}">
                  <a16:creationId xmlns:a16="http://schemas.microsoft.com/office/drawing/2014/main" id="{45EB5A58-F65E-4EED-BDAA-DA02D22A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399" y="2699463"/>
              <a:ext cx="523345" cy="371964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" name="Freeform: Shape 47">
              <a:extLst>
                <a:ext uri="{FF2B5EF4-FFF2-40B4-BE49-F238E27FC236}">
                  <a16:creationId xmlns:a16="http://schemas.microsoft.com/office/drawing/2014/main" id="{D61FC2B5-7BE8-4666-805C-B7FD4CF8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729" y="3116841"/>
              <a:ext cx="728790" cy="454143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" name="Freeform: Shape 48">
              <a:extLst>
                <a:ext uri="{FF2B5EF4-FFF2-40B4-BE49-F238E27FC236}">
                  <a16:creationId xmlns:a16="http://schemas.microsoft.com/office/drawing/2014/main" id="{2FAE84F3-CD69-4E00-8A5B-BC6980921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032" y="3590445"/>
              <a:ext cx="126510" cy="195715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" name="Freeform: Shape 49">
              <a:extLst>
                <a:ext uri="{FF2B5EF4-FFF2-40B4-BE49-F238E27FC236}">
                  <a16:creationId xmlns:a16="http://schemas.microsoft.com/office/drawing/2014/main" id="{C509C0AA-69BB-47D6-870E-2521BB075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55" y="4265170"/>
              <a:ext cx="447655" cy="722302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B03A48C1-8DB1-4083-817F-657E6F74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344" y="5318119"/>
              <a:ext cx="1112224" cy="214922"/>
            </a:xfrm>
            <a:custGeom>
              <a:avLst/>
              <a:gdLst>
                <a:gd name="T0" fmla="*/ 11 w 87"/>
                <a:gd name="T1" fmla="*/ 5 h 17"/>
                <a:gd name="T2" fmla="*/ 12 w 87"/>
                <a:gd name="T3" fmla="*/ 5 h 17"/>
                <a:gd name="T4" fmla="*/ 20 w 87"/>
                <a:gd name="T5" fmla="*/ 6 h 17"/>
                <a:gd name="T6" fmla="*/ 24 w 87"/>
                <a:gd name="T7" fmla="*/ 4 h 17"/>
                <a:gd name="T8" fmla="*/ 27 w 87"/>
                <a:gd name="T9" fmla="*/ 5 h 17"/>
                <a:gd name="T10" fmla="*/ 29 w 87"/>
                <a:gd name="T11" fmla="*/ 6 h 17"/>
                <a:gd name="T12" fmla="*/ 34 w 87"/>
                <a:gd name="T13" fmla="*/ 2 h 17"/>
                <a:gd name="T14" fmla="*/ 37 w 87"/>
                <a:gd name="T15" fmla="*/ 3 h 17"/>
                <a:gd name="T16" fmla="*/ 40 w 87"/>
                <a:gd name="T17" fmla="*/ 3 h 17"/>
                <a:gd name="T18" fmla="*/ 42 w 87"/>
                <a:gd name="T19" fmla="*/ 1 h 17"/>
                <a:gd name="T20" fmla="*/ 47 w 87"/>
                <a:gd name="T21" fmla="*/ 2 h 17"/>
                <a:gd name="T22" fmla="*/ 50 w 87"/>
                <a:gd name="T23" fmla="*/ 1 h 17"/>
                <a:gd name="T24" fmla="*/ 53 w 87"/>
                <a:gd name="T25" fmla="*/ 1 h 17"/>
                <a:gd name="T26" fmla="*/ 59 w 87"/>
                <a:gd name="T27" fmla="*/ 5 h 17"/>
                <a:gd name="T28" fmla="*/ 64 w 87"/>
                <a:gd name="T29" fmla="*/ 2 h 17"/>
                <a:gd name="T30" fmla="*/ 69 w 87"/>
                <a:gd name="T31" fmla="*/ 5 h 17"/>
                <a:gd name="T32" fmla="*/ 75 w 87"/>
                <a:gd name="T33" fmla="*/ 5 h 17"/>
                <a:gd name="T34" fmla="*/ 81 w 87"/>
                <a:gd name="T35" fmla="*/ 8 h 17"/>
                <a:gd name="T36" fmla="*/ 84 w 87"/>
                <a:gd name="T37" fmla="*/ 9 h 17"/>
                <a:gd name="T38" fmla="*/ 84 w 87"/>
                <a:gd name="T39" fmla="*/ 16 h 17"/>
                <a:gd name="T40" fmla="*/ 76 w 87"/>
                <a:gd name="T41" fmla="*/ 17 h 17"/>
                <a:gd name="T42" fmla="*/ 54 w 87"/>
                <a:gd name="T43" fmla="*/ 17 h 17"/>
                <a:gd name="T44" fmla="*/ 31 w 87"/>
                <a:gd name="T45" fmla="*/ 15 h 17"/>
                <a:gd name="T46" fmla="*/ 15 w 87"/>
                <a:gd name="T47" fmla="*/ 14 h 17"/>
                <a:gd name="T48" fmla="*/ 13 w 87"/>
                <a:gd name="T49" fmla="*/ 14 h 17"/>
                <a:gd name="T50" fmla="*/ 4 w 87"/>
                <a:gd name="T51" fmla="*/ 8 h 17"/>
                <a:gd name="T52" fmla="*/ 11 w 87"/>
                <a:gd name="T5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17">
                  <a:moveTo>
                    <a:pt x="11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6" y="3"/>
                    <a:pt x="17" y="3"/>
                    <a:pt x="20" y="6"/>
                  </a:cubicBezTo>
                  <a:cubicBezTo>
                    <a:pt x="20" y="7"/>
                    <a:pt x="23" y="4"/>
                    <a:pt x="24" y="4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32" y="6"/>
                    <a:pt x="32" y="3"/>
                    <a:pt x="34" y="2"/>
                  </a:cubicBezTo>
                  <a:cubicBezTo>
                    <a:pt x="35" y="2"/>
                    <a:pt x="36" y="2"/>
                    <a:pt x="37" y="3"/>
                  </a:cubicBezTo>
                  <a:cubicBezTo>
                    <a:pt x="38" y="3"/>
                    <a:pt x="39" y="4"/>
                    <a:pt x="40" y="3"/>
                  </a:cubicBezTo>
                  <a:cubicBezTo>
                    <a:pt x="41" y="3"/>
                    <a:pt x="41" y="1"/>
                    <a:pt x="42" y="1"/>
                  </a:cubicBezTo>
                  <a:cubicBezTo>
                    <a:pt x="44" y="0"/>
                    <a:pt x="45" y="2"/>
                    <a:pt x="47" y="2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1" y="1"/>
                    <a:pt x="52" y="0"/>
                    <a:pt x="53" y="1"/>
                  </a:cubicBezTo>
                  <a:cubicBezTo>
                    <a:pt x="56" y="1"/>
                    <a:pt x="57" y="3"/>
                    <a:pt x="59" y="5"/>
                  </a:cubicBezTo>
                  <a:cubicBezTo>
                    <a:pt x="59" y="2"/>
                    <a:pt x="62" y="2"/>
                    <a:pt x="64" y="2"/>
                  </a:cubicBezTo>
                  <a:cubicBezTo>
                    <a:pt x="67" y="1"/>
                    <a:pt x="68" y="3"/>
                    <a:pt x="69" y="5"/>
                  </a:cubicBezTo>
                  <a:cubicBezTo>
                    <a:pt x="69" y="4"/>
                    <a:pt x="74" y="4"/>
                    <a:pt x="75" y="5"/>
                  </a:cubicBezTo>
                  <a:cubicBezTo>
                    <a:pt x="77" y="5"/>
                    <a:pt x="79" y="7"/>
                    <a:pt x="81" y="8"/>
                  </a:cubicBezTo>
                  <a:cubicBezTo>
                    <a:pt x="82" y="8"/>
                    <a:pt x="83" y="8"/>
                    <a:pt x="84" y="9"/>
                  </a:cubicBezTo>
                  <a:cubicBezTo>
                    <a:pt x="86" y="11"/>
                    <a:pt x="87" y="15"/>
                    <a:pt x="84" y="16"/>
                  </a:cubicBezTo>
                  <a:cubicBezTo>
                    <a:pt x="81" y="17"/>
                    <a:pt x="78" y="17"/>
                    <a:pt x="76" y="17"/>
                  </a:cubicBezTo>
                  <a:cubicBezTo>
                    <a:pt x="68" y="17"/>
                    <a:pt x="61" y="17"/>
                    <a:pt x="54" y="17"/>
                  </a:cubicBezTo>
                  <a:cubicBezTo>
                    <a:pt x="46" y="16"/>
                    <a:pt x="39" y="15"/>
                    <a:pt x="31" y="15"/>
                  </a:cubicBezTo>
                  <a:cubicBezTo>
                    <a:pt x="26" y="15"/>
                    <a:pt x="21" y="14"/>
                    <a:pt x="15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9" y="14"/>
                    <a:pt x="0" y="14"/>
                    <a:pt x="4" y="8"/>
                  </a:cubicBezTo>
                  <a:cubicBezTo>
                    <a:pt x="6" y="5"/>
                    <a:pt x="9" y="6"/>
                    <a:pt x="11" y="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7DFF400C-3706-410E-8D9A-E3A6DADB1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76" y="5613636"/>
              <a:ext cx="1552813" cy="1004810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A3AB1442-C26E-4346-9DB4-FE0ACF52F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76" y="5383158"/>
              <a:ext cx="1552813" cy="1257295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E96AFAC4-D9BF-4AA8-A8E1-37EC1D69B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Freeform: Shape 26">
              <a:extLst>
                <a:ext uri="{FF2B5EF4-FFF2-40B4-BE49-F238E27FC236}">
                  <a16:creationId xmlns:a16="http://schemas.microsoft.com/office/drawing/2014/main" id="{A32FFF0F-939E-447E-A05F-1A45C0A4B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091CCCF4-C48A-4654-9A47-F7E9F9F37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" name="Freeform: Shape 28">
              <a:extLst>
                <a:ext uri="{FF2B5EF4-FFF2-40B4-BE49-F238E27FC236}">
                  <a16:creationId xmlns:a16="http://schemas.microsoft.com/office/drawing/2014/main" id="{73293C7D-D7FD-4C51-981A-0BA06B293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EC939634-1B83-42B4-9F07-2A828ADE0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id="{FCDB0A87-5F8B-41BD-8C71-CDD12B7A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8" name="Freeform: Shape 31">
              <a:extLst>
                <a:ext uri="{FF2B5EF4-FFF2-40B4-BE49-F238E27FC236}">
                  <a16:creationId xmlns:a16="http://schemas.microsoft.com/office/drawing/2014/main" id="{934710DB-9427-46E8-8A9B-CC3F0C159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53335"/>
              <a:ext cx="752227" cy="865111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9" name="Freeform: Shape 32">
              <a:extLst>
                <a:ext uri="{FF2B5EF4-FFF2-40B4-BE49-F238E27FC236}">
                  <a16:creationId xmlns:a16="http://schemas.microsoft.com/office/drawing/2014/main" id="{3C425B43-1FFC-498F-888C-B4C8A2C8B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522858"/>
              <a:ext cx="752227" cy="1117595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0" name="Rectangle 33">
              <a:extLst>
                <a:ext uri="{FF2B5EF4-FFF2-40B4-BE49-F238E27FC236}">
                  <a16:creationId xmlns:a16="http://schemas.microsoft.com/office/drawing/2014/main" id="{0E32304F-DD9F-4C92-ADD7-9731D970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id="{9A8A4850-AE46-4A51-86B0-43B9D9314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2" name="Freeform: Shape 35">
              <a:extLst>
                <a:ext uri="{FF2B5EF4-FFF2-40B4-BE49-F238E27FC236}">
                  <a16:creationId xmlns:a16="http://schemas.microsoft.com/office/drawing/2014/main" id="{F2CCBC70-AF68-4F4D-BE4F-B505F2F9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id="{CA7F5041-0F0F-4301-8676-34D20FB1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6470240F-5B2A-4E1D-8F2E-D63961FC3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0" y="110419"/>
            <a:ext cx="1811148" cy="18075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40" y="2732109"/>
            <a:ext cx="4577366" cy="457736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96833" y="272557"/>
            <a:ext cx="7372731" cy="2168697"/>
          </a:xfrm>
          <a:prstGeom prst="wedgeRoundRectCallout">
            <a:avLst>
              <a:gd name="adj1" fmla="val -54528"/>
              <a:gd name="adj2" fmla="val 8183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0710" y="458290"/>
            <a:ext cx="7240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SVN-Lobster" panose="02040603050506020204" pitchFamily="18" charset="0"/>
              </a:rPr>
              <a:t>a) Có 8 quả cam chia đều cho 4 em. Mỗi em được bao nhiêu quả cam?</a:t>
            </a:r>
            <a:endParaRPr lang="en-US" sz="4800" dirty="0">
              <a:latin typeface="SVN-Lobster" panose="02040603050506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9983" y="3449811"/>
            <a:ext cx="6334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Mỗi</a:t>
            </a:r>
            <a:r>
              <a:rPr lang="en-US" sz="48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em</a:t>
            </a:r>
            <a:r>
              <a:rPr lang="en-US" sz="48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được</a:t>
            </a:r>
            <a:r>
              <a:rPr lang="en-US" sz="48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số</a:t>
            </a:r>
            <a:r>
              <a:rPr lang="en-US" sz="48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quả</a:t>
            </a:r>
            <a:r>
              <a:rPr lang="en-US" sz="48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 cam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là</a:t>
            </a:r>
            <a:r>
              <a:rPr lang="en-US" sz="48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: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8 : 4 = 2 (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quả</a:t>
            </a:r>
            <a:r>
              <a:rPr lang="en-US" sz="48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Lobster" panose="02040603050506020204" pitchFamily="18" charset="0"/>
              </a:rPr>
              <a:t> cam)</a:t>
            </a:r>
          </a:p>
          <a:p>
            <a:endParaRPr lang="en-US" sz="5400" dirty="0">
              <a:solidFill>
                <a:srgbClr val="C00000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329" y="110419"/>
            <a:ext cx="11707496" cy="6643285"/>
          </a:xfrm>
          <a:prstGeom prst="round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Những hình ảnh suy nghĩ đẹ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47" r="89876">
                        <a14:foregroundMark x1="74778" y1="3167" x2="78508" y2="1000"/>
                        <a14:foregroundMark x1="76199" y1="18667" x2="76199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232" y="2789792"/>
            <a:ext cx="4842094" cy="40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03709" y="1174054"/>
            <a:ext cx="7868991" cy="36777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Có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3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cái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bánh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, chia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đều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cho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4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em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.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Hỏi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mỗi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em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được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bao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nhiêu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phần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cái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bánh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0869" y="903944"/>
            <a:ext cx="3014715" cy="1508272"/>
            <a:chOff x="185530" y="1457739"/>
            <a:chExt cx="3014715" cy="150827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Cloud 5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1831" y="1633164"/>
              <a:ext cx="254841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2">
                      <a:lumMod val="10000"/>
                    </a:schemeClr>
                  </a:solidFill>
                  <a:latin typeface="SVN-Lobster" panose="02040603050506020204" pitchFamily="18" charset="0"/>
                </a:rPr>
                <a:t>3 : 4 = ?</a:t>
              </a:r>
            </a:p>
          </p:txBody>
        </p:sp>
      </p:grpSp>
      <p:pic>
        <p:nvPicPr>
          <p:cNvPr id="1028" name="Picture 4" descr="Cách vẽ những chiếc bánh dễ thương cho Android - Tải về AP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750" l="7813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55" y="5064504"/>
            <a:ext cx="1714222" cy="17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e zoete cake te tekenen for Android - APK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9570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23" y="4958499"/>
            <a:ext cx="1893282" cy="1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Mbe Phong Cách Hoạt Hình Dễ Thương Bánh Kem Trái Cây, Mbe, Bánh  Mbe, Bánh Kem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6563" l="10000" r="90000">
                        <a14:foregroundMark x1="54375" y1="37031" x2="74063" y2="4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02" y="4629762"/>
            <a:ext cx="2148964" cy="21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41" y="204952"/>
            <a:ext cx="11445766" cy="6385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6" descr="hoe zoete cake te tekenen for Android - APK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570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309" y="5116155"/>
            <a:ext cx="1893282" cy="1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ô Bé Đầu Bếp Phong Cách Chibi Dễ Thương PNG 1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572" y="3004405"/>
            <a:ext cx="4574187" cy="42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3114260" y="368056"/>
            <a:ext cx="7031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</a:rPr>
              <a:t>Ta thực hiện phép chia 3 : 4</a:t>
            </a:r>
          </a:p>
        </p:txBody>
      </p:sp>
      <p:sp>
        <p:nvSpPr>
          <p:cNvPr id="27" name="Cloud 26"/>
          <p:cNvSpPr/>
          <p:nvPr/>
        </p:nvSpPr>
        <p:spPr>
          <a:xfrm>
            <a:off x="346842" y="914400"/>
            <a:ext cx="3673366" cy="23104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707" y="1359917"/>
            <a:ext cx="33133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mỗi cái bánh thành 4 phần </a:t>
            </a:r>
          </a:p>
          <a:p>
            <a:pPr algn="ctr"/>
            <a:r>
              <a:rPr 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</a:p>
          <a:p>
            <a:endParaRPr lang="en-US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944170" y="22731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6629970" y="28827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6629970" y="22731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5944170" y="28827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9144570" y="28827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9144570" y="22731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8458770" y="28827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8458770" y="22731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5944170" y="2273123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8458770" y="2273123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6629970" y="2273123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9144570" y="2273123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5944170" y="2882723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8458770" y="2882723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3658170" y="28827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4343970" y="28827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343970" y="22731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3658170" y="2273123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3658170" y="2273123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>
            <a:off x="4343970" y="2273123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3658170" y="2882723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" name="Group 24"/>
          <p:cNvGrpSpPr>
            <a:grpSpLocks/>
          </p:cNvGrpSpPr>
          <p:nvPr/>
        </p:nvGrpSpPr>
        <p:grpSpPr bwMode="auto">
          <a:xfrm>
            <a:off x="2743770" y="4025724"/>
            <a:ext cx="8534400" cy="2062163"/>
            <a:chOff x="96" y="1488"/>
            <a:chExt cx="5376" cy="1299"/>
          </a:xfrm>
        </p:grpSpPr>
        <p:sp>
          <p:nvSpPr>
            <p:cNvPr id="54" name="Text Box 25"/>
            <p:cNvSpPr txBox="1">
              <a:spLocks noChangeArrowheads="1"/>
            </p:cNvSpPr>
            <p:nvPr/>
          </p:nvSpPr>
          <p:spPr bwMode="auto">
            <a:xfrm>
              <a:off x="288" y="2448"/>
              <a:ext cx="8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cs typeface="Arial" panose="020B0604020202020204" pitchFamily="34" charset="0"/>
                </a:rPr>
                <a:t>Bánh</a:t>
              </a:r>
              <a:r>
                <a:rPr lang="en-US" altLang="en-US" sz="2400" b="1" dirty="0"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55" name="Text Box 26"/>
            <p:cNvSpPr txBox="1">
              <a:spLocks noChangeArrowheads="1"/>
            </p:cNvSpPr>
            <p:nvPr/>
          </p:nvSpPr>
          <p:spPr bwMode="auto">
            <a:xfrm>
              <a:off x="1680" y="2448"/>
              <a:ext cx="86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cs typeface="Arial" panose="020B0604020202020204" pitchFamily="34" charset="0"/>
                </a:rPr>
                <a:t>Bánh</a:t>
              </a:r>
              <a:r>
                <a:rPr lang="en-US" altLang="en-US" sz="2400" b="1" dirty="0"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3216" y="2496"/>
              <a:ext cx="8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cs typeface="Arial" panose="020B0604020202020204" pitchFamily="34" charset="0"/>
                </a:rPr>
                <a:t>Bánh</a:t>
              </a:r>
              <a:r>
                <a:rPr lang="en-US" altLang="en-US" sz="2400" b="1" dirty="0"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4656" y="2496"/>
              <a:ext cx="8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cs typeface="Arial" panose="020B0604020202020204" pitchFamily="34" charset="0"/>
                </a:rPr>
                <a:t>Bánh</a:t>
              </a:r>
              <a:r>
                <a:rPr lang="en-US" altLang="en-US" sz="2400" b="1" dirty="0"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9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>
              <a:off x="1440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297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/>
          </p:nvSpPr>
          <p:spPr bwMode="auto">
            <a:xfrm>
              <a:off x="441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95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 animBg="1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41" y="204952"/>
            <a:ext cx="11445766" cy="6385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6" descr="hoe zoete cake te tekenen for Android - APK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570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309" y="5116155"/>
            <a:ext cx="1893282" cy="1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ô Bé Đầu Bếp Phong Cách Chibi Dễ Thương PNG 1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322" y="2989334"/>
            <a:ext cx="4574187" cy="42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3351237" y="279187"/>
            <a:ext cx="7031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</a:rPr>
              <a:t>Ta thực hiện phép chia 3 : 4</a:t>
            </a:r>
          </a:p>
        </p:txBody>
      </p:sp>
      <p:sp>
        <p:nvSpPr>
          <p:cNvPr id="27" name="Cloud 26"/>
          <p:cNvSpPr/>
          <p:nvPr/>
        </p:nvSpPr>
        <p:spPr>
          <a:xfrm>
            <a:off x="346842" y="914400"/>
            <a:ext cx="3673366" cy="23104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6829" y="1242730"/>
                <a:ext cx="3313392" cy="2100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cho mỗi em 1 phần, tức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cái bánh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29" y="1242730"/>
                <a:ext cx="3313392" cy="2100319"/>
              </a:xfrm>
              <a:prstGeom prst="rect">
                <a:avLst/>
              </a:prstGeom>
              <a:blipFill rotWithShape="0">
                <a:blip r:embed="rId5"/>
                <a:stretch>
                  <a:fillRect l="-1287" t="-3198" r="-4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19819" y="19926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343419" y="26022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029219" y="26022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029219" y="19926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343419" y="19926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6705619" y="26022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705619" y="19926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019819" y="26022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8458219" y="26022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458219" y="19926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7772419" y="26022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772419" y="1992644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719563" y="3721602"/>
            <a:ext cx="8686800" cy="1600200"/>
            <a:chOff x="96" y="1488"/>
            <a:chExt cx="5376" cy="1008"/>
          </a:xfrm>
        </p:grpSpPr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9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1440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97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441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048570" y="5549724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cs typeface="Arial" panose="020B0604020202020204" pitchFamily="34" charset="0"/>
              </a:rPr>
              <a:t>Bánh</a:t>
            </a:r>
            <a:r>
              <a:rPr lang="en-US" altLang="en-US" sz="2400" b="1" dirty="0"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5258370" y="5549724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cs typeface="Arial" panose="020B0604020202020204" pitchFamily="34" charset="0"/>
              </a:rPr>
              <a:t>Bánh</a:t>
            </a:r>
            <a:r>
              <a:rPr lang="en-US" altLang="en-US" sz="2400" b="1" dirty="0">
                <a:cs typeface="Arial" panose="020B0604020202020204" pitchFamily="34" charset="0"/>
              </a:rPr>
              <a:t> 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7696770" y="5625924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cs typeface="Arial" panose="020B0604020202020204" pitchFamily="34" charset="0"/>
              </a:rPr>
              <a:t>Bánh</a:t>
            </a:r>
            <a:r>
              <a:rPr lang="en-US" altLang="en-US" sz="2400" b="1" dirty="0">
                <a:cs typeface="Arial" panose="020B0604020202020204" pitchFamily="34" charset="0"/>
              </a:rPr>
              <a:t> 3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9982770" y="5625924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cs typeface="Arial" panose="020B0604020202020204" pitchFamily="34" charset="0"/>
              </a:rPr>
              <a:t>Bánh</a:t>
            </a:r>
            <a:r>
              <a:rPr lang="en-US" altLang="en-US" sz="2400" b="1" dirty="0"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8856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2188 0.275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379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5313 0.177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888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0222 0.277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38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8672 0.2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961 0.275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2188 0.177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12787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1277 0.2076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231 L -0.40196 0.3719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231 L -0.22995 0.277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3.7037E-6 L -0.07916 0.374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1389 L 0.10547 0.302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 animBg="1"/>
      <p:bldP spid="29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46841" y="204952"/>
            <a:ext cx="11445766" cy="6385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074" name="Picture 2" descr="File thiết kế - Chibi Đầu bếp nhí Bé gái cute làm bánh dâu tây -  123Design.or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6" y="2752978"/>
            <a:ext cx="3733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87822" y="457201"/>
                <a:ext cx="9333186" cy="15168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 3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22" y="457201"/>
                <a:ext cx="9333186" cy="1516825"/>
              </a:xfrm>
              <a:prstGeom prst="rect">
                <a:avLst/>
              </a:prstGeom>
              <a:blipFill rotWithShape="0">
                <a:blip r:embed="rId4"/>
                <a:stretch>
                  <a:fillRect l="-1890" t="-5556" r="-2608" b="-3571"/>
                </a:stretch>
              </a:blipFill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8092957" y="2665294"/>
            <a:ext cx="6858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8778757" y="2055694"/>
            <a:ext cx="6858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2957" y="2055694"/>
            <a:ext cx="6858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8778757" y="2665294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63857" y="3529833"/>
                <a:ext cx="4997669" cy="1239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20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ỗi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57" y="3529833"/>
                <a:ext cx="4997669" cy="1239827"/>
              </a:xfrm>
              <a:prstGeom prst="rect">
                <a:avLst/>
              </a:prstGeom>
              <a:blipFill rotWithShape="0">
                <a:blip r:embed="rId5"/>
                <a:stretch>
                  <a:fillRect l="-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17214" y="4923023"/>
                <a:ext cx="4723085" cy="106715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/>
                  <a:t>Ta viết: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214" y="4923023"/>
                <a:ext cx="4723085" cy="1067152"/>
              </a:xfrm>
              <a:prstGeom prst="rect">
                <a:avLst/>
              </a:prstGeom>
              <a:blipFill rotWithShape="0">
                <a:blip r:embed="rId6"/>
                <a:stretch>
                  <a:fillRect l="-5155" b="-1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27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4167" r="2422" b="3611"/>
          <a:stretch/>
        </p:blipFill>
        <p:spPr>
          <a:xfrm>
            <a:off x="85725" y="180693"/>
            <a:ext cx="11897784" cy="653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5"/>
          <p:cNvPicPr>
            <a:picLocks noChangeAspect="1"/>
          </p:cNvPicPr>
          <p:nvPr/>
        </p:nvPicPr>
        <p:blipFill rotWithShape="1">
          <a:blip r:embed="rId3"/>
          <a:srcRect t="17606" r="1991"/>
          <a:stretch/>
        </p:blipFill>
        <p:spPr>
          <a:xfrm>
            <a:off x="0" y="98911"/>
            <a:ext cx="12192000" cy="4270474"/>
          </a:xfrm>
          <a:prstGeom prst="rect">
            <a:avLst/>
          </a:prstGeom>
        </p:spPr>
      </p:pic>
      <p:pic>
        <p:nvPicPr>
          <p:cNvPr id="3" name="Picture 2" descr="Cupcake Kavaii Dán Bản Vẽ - bánh png tải về - Miễn phí trong suốt Màu Hồng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100000" l="10000" r="7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03" y="4614722"/>
            <a:ext cx="3567709" cy="19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ile thiết kế - Chibi Siêu đầu bếp nhí Cute - 123Design.or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10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244" y="2544191"/>
            <a:ext cx="34575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8317" y="1020697"/>
            <a:ext cx="7362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Thương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của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phép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chia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số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tự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nhiên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cho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số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tự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nhiên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(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khác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0)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có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thể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viết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thành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phân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số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,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tử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số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là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số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bị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chia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và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mẫu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số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là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số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 chia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SVN-Lobster" panose="02040603050506020204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62456" y="3205260"/>
            <a:ext cx="851338" cy="15765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53671" y="2491973"/>
            <a:ext cx="2806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SVN-Lobster" panose="02040603050506020204" pitchFamily="18" charset="0"/>
              </a:rPr>
              <a:t>số bị chia</a:t>
            </a:r>
            <a:endParaRPr lang="en-US" sz="480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330350" y="3930473"/>
            <a:ext cx="1440248" cy="13425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4709" y="3221026"/>
            <a:ext cx="176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SVN-Lobster" panose="02040603050506020204" pitchFamily="18" charset="0"/>
              </a:rPr>
              <a:t>số chia</a:t>
            </a:r>
            <a:endParaRPr lang="en-US" sz="48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-322096"/>
            <a:ext cx="12192000" cy="6891338"/>
          </a:xfrm>
          <a:prstGeom prst="rect">
            <a:avLst/>
          </a:prstGeom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7" y="-129473"/>
            <a:ext cx="12192000" cy="6858000"/>
          </a:xfrm>
          <a:prstGeom prst="rect">
            <a:avLst/>
          </a:prstGeom>
        </p:spPr>
      </p:pic>
      <p:sp>
        <p:nvSpPr>
          <p:cNvPr id="5" name="Freeform: Shape 18">
            <a:extLst>
              <a:ext uri="{FF2B5EF4-FFF2-40B4-BE49-F238E27FC236}">
                <a16:creationId xmlns:a16="http://schemas.microsoft.com/office/drawing/2014/main" id="{E002F112-1A81-435D-A32C-C275B1E49A6E}"/>
              </a:ext>
            </a:extLst>
          </p:cNvPr>
          <p:cNvSpPr>
            <a:spLocks/>
          </p:cNvSpPr>
          <p:nvPr/>
        </p:nvSpPr>
        <p:spPr bwMode="auto">
          <a:xfrm>
            <a:off x="10391931" y="2256224"/>
            <a:ext cx="874323" cy="576035"/>
          </a:xfrm>
          <a:custGeom>
            <a:avLst/>
            <a:gdLst>
              <a:gd name="T0" fmla="*/ 401638 w 21130"/>
              <a:gd name="T1" fmla="*/ 263932 h 21219"/>
              <a:gd name="T2" fmla="*/ 401638 w 21130"/>
              <a:gd name="T3" fmla="*/ 263932 h 21219"/>
              <a:gd name="T4" fmla="*/ 401638 w 21130"/>
              <a:gd name="T5" fmla="*/ 263932 h 21219"/>
              <a:gd name="T6" fmla="*/ 401638 w 21130"/>
              <a:gd name="T7" fmla="*/ 263932 h 21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7"/>
                  <a:pt x="425" y="16369"/>
                </a:cubicBezTo>
                <a:lnTo>
                  <a:pt x="5769" y="5878"/>
                </a:lnTo>
                <a:cubicBezTo>
                  <a:pt x="6353" y="4732"/>
                  <a:pt x="7383" y="4424"/>
                  <a:pt x="8191" y="5173"/>
                </a:cubicBezTo>
                <a:lnTo>
                  <a:pt x="13284" y="9889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7" y="3586"/>
                  <a:pt x="20716" y="4864"/>
                </a:cubicBezTo>
                <a:lnTo>
                  <a:pt x="15205" y="15620"/>
                </a:lnTo>
                <a:cubicBezTo>
                  <a:pt x="14621" y="16722"/>
                  <a:pt x="13590" y="17031"/>
                  <a:pt x="12783" y="16282"/>
                </a:cubicBezTo>
                <a:lnTo>
                  <a:pt x="7689" y="11608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4197" y="2346260"/>
            <a:ext cx="8909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1A0B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en-US" sz="9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1A0B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1A0B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1A0B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9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1A0B1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3329" y="110419"/>
            <a:ext cx="11707496" cy="66432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883" y="294710"/>
            <a:ext cx="995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27620" y="1901009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19088" y="2533777"/>
            <a:ext cx="9195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: 9 ;      5 : 8 ;       6 : 19 ;      1 : 3 </a:t>
            </a:r>
          </a:p>
        </p:txBody>
      </p:sp>
      <p:pic>
        <p:nvPicPr>
          <p:cNvPr id="9" name="Picture 2" descr="Miễn phí Phim Hoạt Hình Chậu Cây Yếu Tố Thương Mại PNG &amp;amp; CDR hình ảnh tải  xuống _ kích thước 2000 × 2000px,ID828930300 - Lov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9" b="90000" l="19186" r="85814">
                        <a14:foregroundMark x1="34302" y1="11860" x2="36047" y2="15930"/>
                        <a14:foregroundMark x1="42558" y1="18721" x2="39767" y2="19070"/>
                        <a14:foregroundMark x1="30233" y1="16628" x2="30581" y2="18721"/>
                        <a14:foregroundMark x1="31628" y1="24419" x2="31628" y2="24419"/>
                        <a14:foregroundMark x1="40465" y1="23488" x2="40465" y2="23488"/>
                        <a14:foregroundMark x1="55465" y1="26163" x2="55465" y2="26163"/>
                        <a14:foregroundMark x1="54419" y1="28256" x2="54419" y2="28256"/>
                        <a14:foregroundMark x1="43837" y1="30930" x2="43837" y2="30930"/>
                        <a14:foregroundMark x1="42791" y1="34070" x2="42791" y2="34070"/>
                        <a14:foregroundMark x1="63953" y1="13605" x2="63953" y2="13605"/>
                        <a14:foregroundMark x1="69070" y1="10465" x2="69070" y2="10465"/>
                        <a14:foregroundMark x1="72907" y1="15233" x2="72907" y2="15233"/>
                        <a14:foregroundMark x1="70116" y1="23837" x2="70116" y2="23837"/>
                        <a14:foregroundMark x1="71512" y1="28953" x2="71512" y2="28953"/>
                        <a14:foregroundMark x1="66395" y1="34070" x2="66395" y2="34070"/>
                        <a14:foregroundMark x1="53372" y1="21047" x2="53372" y2="21047"/>
                        <a14:foregroundMark x1="69767" y1="33023" x2="69767" y2="33023"/>
                        <a14:foregroundMark x1="65698" y1="28953" x2="65698" y2="28953"/>
                        <a14:foregroundMark x1="41512" y1="30581" x2="41512" y2="30581"/>
                        <a14:foregroundMark x1="37674" y1="31279" x2="37674" y2="3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350" y="4213346"/>
            <a:ext cx="3470466" cy="34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oe zoete cake te tekenen for Android - APK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570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76" y="4964718"/>
            <a:ext cx="1893282" cy="1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upcake Kavaii Dán Bản Vẽ - bánh png tải về - Miễn phí trong suốt Màu Hồng 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100000" l="10000" r="7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589" y="-15709"/>
            <a:ext cx="2737302" cy="15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oe zoete cake te tekenen for Android - APK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570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39" y="4964718"/>
            <a:ext cx="1893282" cy="1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3329" y="110419"/>
            <a:ext cx="11707496" cy="66432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883" y="294710"/>
            <a:ext cx="995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Bài 1</a:t>
            </a:r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: Viết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SVN-Trebuchets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62883" y="1679330"/>
            <a:ext cx="9568070" cy="3885898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Miễn phí Phim Hoạt Hình Chậu Cây Yếu Tố Thương Mại PNG &amp;amp; CDR hình ảnh tải  xuống _ kích thước 2000 × 2000px,ID828930300 - Lov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9" b="90000" l="19186" r="85814">
                        <a14:foregroundMark x1="34302" y1="11860" x2="36047" y2="15930"/>
                        <a14:foregroundMark x1="42558" y1="18721" x2="39767" y2="19070"/>
                        <a14:foregroundMark x1="30233" y1="16628" x2="30581" y2="18721"/>
                        <a14:foregroundMark x1="31628" y1="24419" x2="31628" y2="24419"/>
                        <a14:foregroundMark x1="40465" y1="23488" x2="40465" y2="23488"/>
                        <a14:foregroundMark x1="55465" y1="26163" x2="55465" y2="26163"/>
                        <a14:foregroundMark x1="54419" y1="28256" x2="54419" y2="28256"/>
                        <a14:foregroundMark x1="43837" y1="30930" x2="43837" y2="30930"/>
                        <a14:foregroundMark x1="42791" y1="34070" x2="42791" y2="34070"/>
                        <a14:foregroundMark x1="63953" y1="13605" x2="63953" y2="13605"/>
                        <a14:foregroundMark x1="69070" y1="10465" x2="69070" y2="10465"/>
                        <a14:foregroundMark x1="72907" y1="15233" x2="72907" y2="15233"/>
                        <a14:foregroundMark x1="70116" y1="23837" x2="70116" y2="23837"/>
                        <a14:foregroundMark x1="71512" y1="28953" x2="71512" y2="28953"/>
                        <a14:foregroundMark x1="66395" y1="34070" x2="66395" y2="34070"/>
                        <a14:foregroundMark x1="53372" y1="21047" x2="53372" y2="21047"/>
                        <a14:foregroundMark x1="69767" y1="33023" x2="69767" y2="33023"/>
                        <a14:foregroundMark x1="65698" y1="28953" x2="65698" y2="28953"/>
                        <a14:foregroundMark x1="41512" y1="30581" x2="41512" y2="30581"/>
                        <a14:foregroundMark x1="37674" y1="31279" x2="37674" y2="3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350" y="4196721"/>
            <a:ext cx="3470466" cy="34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oe zoete cake te tekenen for Android - APK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570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25" y="4964718"/>
            <a:ext cx="1893282" cy="1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upcake Kavaii Dán Bản Vẽ - bánh png tải về - Miễn phí trong suốt Màu Hồng 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100000" l="10000" r="7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589" y="-15709"/>
            <a:ext cx="2737302" cy="15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oe zoete cake te tekenen for Android - APK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570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39" y="4964718"/>
            <a:ext cx="1893282" cy="1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77814" y="2335108"/>
            <a:ext cx="2472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7 : 9  =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35414" y="2335108"/>
            <a:ext cx="2472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5 : 8  =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35414" y="3651534"/>
            <a:ext cx="2472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1 : 3  =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49213" y="3664670"/>
            <a:ext cx="31997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6 : 19  =</a:t>
            </a:r>
          </a:p>
        </p:txBody>
      </p:sp>
      <p:grpSp>
        <p:nvGrpSpPr>
          <p:cNvPr id="49" name="Group 25"/>
          <p:cNvGrpSpPr>
            <a:grpSpLocks/>
          </p:cNvGrpSpPr>
          <p:nvPr/>
        </p:nvGrpSpPr>
        <p:grpSpPr bwMode="auto">
          <a:xfrm>
            <a:off x="4313701" y="2112595"/>
            <a:ext cx="1327545" cy="1262064"/>
            <a:chOff x="3803" y="1724"/>
            <a:chExt cx="373" cy="795"/>
          </a:xfrm>
        </p:grpSpPr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803" y="1724"/>
              <a:ext cx="3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flipH="1" flipV="1">
              <a:off x="3808" y="2102"/>
              <a:ext cx="160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900840" y="2063130"/>
            <a:ext cx="69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916605" y="2749303"/>
            <a:ext cx="69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62925" y="3276605"/>
            <a:ext cx="69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53584" y="3945644"/>
            <a:ext cx="69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79389" y="3306115"/>
            <a:ext cx="69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09904" y="4061299"/>
            <a:ext cx="69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 flipH="1" flipV="1">
            <a:off x="4321782" y="4026891"/>
            <a:ext cx="569456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71" name="Line 28"/>
          <p:cNvSpPr>
            <a:spLocks noChangeShapeType="1"/>
          </p:cNvSpPr>
          <p:nvPr/>
        </p:nvSpPr>
        <p:spPr bwMode="auto">
          <a:xfrm flipH="1" flipV="1">
            <a:off x="7869020" y="2702583"/>
            <a:ext cx="569456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72" name="Line 28"/>
          <p:cNvSpPr>
            <a:spLocks noChangeShapeType="1"/>
          </p:cNvSpPr>
          <p:nvPr/>
        </p:nvSpPr>
        <p:spPr bwMode="auto">
          <a:xfrm flipH="1" flipV="1">
            <a:off x="7916325" y="4042663"/>
            <a:ext cx="569456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D8E643F-493A-4B7E-91F5-D17DAE5B6CF3}"/>
              </a:ext>
            </a:extLst>
          </p:cNvPr>
          <p:cNvGrpSpPr>
            <a:grpSpLocks/>
          </p:cNvGrpSpPr>
          <p:nvPr/>
        </p:nvGrpSpPr>
        <p:grpSpPr bwMode="auto">
          <a:xfrm>
            <a:off x="5502079" y="3888448"/>
            <a:ext cx="1183772" cy="784699"/>
            <a:chOff x="0" y="0"/>
            <a:chExt cx="2111" cy="1400"/>
          </a:xfrm>
        </p:grpSpPr>
        <p:sp>
          <p:nvSpPr>
            <p:cNvPr id="46" name="Freeform: Shape 19">
              <a:extLst>
                <a:ext uri="{FF2B5EF4-FFF2-40B4-BE49-F238E27FC236}">
                  <a16:creationId xmlns:a16="http://schemas.microsoft.com/office/drawing/2014/main" id="{909F61F4-EB71-4D68-B1B1-62098645C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7" name="Freeform: Shape 20">
              <a:extLst>
                <a:ext uri="{FF2B5EF4-FFF2-40B4-BE49-F238E27FC236}">
                  <a16:creationId xmlns:a16="http://schemas.microsoft.com/office/drawing/2014/main" id="{56E9D6F1-29A6-48B1-A2D2-F7F2C6B76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Freeform: Shape 21">
              <a:extLst>
                <a:ext uri="{FF2B5EF4-FFF2-40B4-BE49-F238E27FC236}">
                  <a16:creationId xmlns:a16="http://schemas.microsoft.com/office/drawing/2014/main" id="{804CBDC7-5501-4DBE-B6F5-6801F0F4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9" name="Freeform: Shape 22">
              <a:extLst>
                <a:ext uri="{FF2B5EF4-FFF2-40B4-BE49-F238E27FC236}">
                  <a16:creationId xmlns:a16="http://schemas.microsoft.com/office/drawing/2014/main" id="{24C30901-8C54-43D4-85ED-99BB3C6D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6B76E2E-4010-48BB-9EE0-B5935FA0FD44}"/>
              </a:ext>
            </a:extLst>
          </p:cNvPr>
          <p:cNvGrpSpPr/>
          <p:nvPr/>
        </p:nvGrpSpPr>
        <p:grpSpPr>
          <a:xfrm>
            <a:off x="2336799" y="1823251"/>
            <a:ext cx="3515736" cy="1909703"/>
            <a:chOff x="2336799" y="1823251"/>
            <a:chExt cx="3515736" cy="190970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2FE9880-99B6-4F89-B7BA-303E3421E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617" y="1823251"/>
              <a:ext cx="3179918" cy="1559270"/>
            </a:xfrm>
            <a:custGeom>
              <a:avLst/>
              <a:gdLst>
                <a:gd name="T0" fmla="*/ 3454400 w 21600"/>
                <a:gd name="T1" fmla="*/ 1693863 h 21600"/>
                <a:gd name="T2" fmla="*/ 3454400 w 21600"/>
                <a:gd name="T3" fmla="*/ 1693863 h 21600"/>
                <a:gd name="T4" fmla="*/ 3454400 w 21600"/>
                <a:gd name="T5" fmla="*/ 1693863 h 21600"/>
                <a:gd name="T6" fmla="*/ 3454400 w 21600"/>
                <a:gd name="T7" fmla="*/ 1693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434" y="21599"/>
                  </a:moveTo>
                  <a:cubicBezTo>
                    <a:pt x="3434" y="21319"/>
                    <a:pt x="3468" y="21038"/>
                    <a:pt x="3468" y="20688"/>
                  </a:cubicBezTo>
                  <a:cubicBezTo>
                    <a:pt x="3468" y="17322"/>
                    <a:pt x="2094" y="14516"/>
                    <a:pt x="412" y="14516"/>
                  </a:cubicBezTo>
                  <a:cubicBezTo>
                    <a:pt x="274" y="14516"/>
                    <a:pt x="137" y="14516"/>
                    <a:pt x="0" y="14587"/>
                  </a:cubicBezTo>
                  <a:cubicBezTo>
                    <a:pt x="0" y="2664"/>
                    <a:pt x="0" y="2664"/>
                    <a:pt x="0" y="2664"/>
                  </a:cubicBezTo>
                  <a:cubicBezTo>
                    <a:pt x="0" y="1192"/>
                    <a:pt x="583" y="0"/>
                    <a:pt x="1304" y="0"/>
                  </a:cubicBezTo>
                  <a:cubicBezTo>
                    <a:pt x="20295" y="0"/>
                    <a:pt x="20295" y="0"/>
                    <a:pt x="20295" y="0"/>
                  </a:cubicBezTo>
                  <a:cubicBezTo>
                    <a:pt x="21016" y="0"/>
                    <a:pt x="21600" y="1192"/>
                    <a:pt x="21600" y="2664"/>
                  </a:cubicBezTo>
                  <a:cubicBezTo>
                    <a:pt x="21600" y="18935"/>
                    <a:pt x="21600" y="18935"/>
                    <a:pt x="21600" y="18935"/>
                  </a:cubicBezTo>
                  <a:cubicBezTo>
                    <a:pt x="21600" y="20407"/>
                    <a:pt x="21016" y="21599"/>
                    <a:pt x="20295" y="21599"/>
                  </a:cubicBezTo>
                  <a:lnTo>
                    <a:pt x="3434" y="21599"/>
                  </a:lnTo>
                  <a:close/>
                </a:path>
              </a:pathLst>
            </a:custGeom>
            <a:solidFill>
              <a:srgbClr val="177F7A"/>
            </a:solidFill>
            <a:ln w="63500">
              <a:solidFill>
                <a:sysClr val="window" lastClr="FFFFFF">
                  <a:lumMod val="85000"/>
                  <a:alpha val="50000"/>
                </a:sysClr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4B548C41-0EEA-4A0C-AA47-6BDD2BC5F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799" y="3015427"/>
              <a:ext cx="713143" cy="717527"/>
            </a:xfrm>
            <a:custGeom>
              <a:avLst/>
              <a:gdLst>
                <a:gd name="T0" fmla="*/ 774661 w 19679"/>
                <a:gd name="T1" fmla="*/ 855551 h 19679"/>
                <a:gd name="T2" fmla="*/ 774661 w 19679"/>
                <a:gd name="T3" fmla="*/ 855551 h 19679"/>
                <a:gd name="T4" fmla="*/ 774661 w 19679"/>
                <a:gd name="T5" fmla="*/ 855551 h 19679"/>
                <a:gd name="T6" fmla="*/ 774661 w 19679"/>
                <a:gd name="T7" fmla="*/ 85555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177F7A">
                <a:lumMod val="75000"/>
              </a:srgbClr>
            </a:solidFill>
            <a:ln w="63500">
              <a:solidFill>
                <a:sysClr val="window" lastClr="FFFFFF">
                  <a:lumMod val="85000"/>
                  <a:alpha val="50000"/>
                </a:sysClr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E002F112-1A81-435D-A32C-C275B1E49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509" y="3257281"/>
              <a:ext cx="369724" cy="234549"/>
            </a:xfrm>
            <a:custGeom>
              <a:avLst/>
              <a:gdLst>
                <a:gd name="T0" fmla="*/ 401638 w 21130"/>
                <a:gd name="T1" fmla="*/ 263932 h 21219"/>
                <a:gd name="T2" fmla="*/ 401638 w 21130"/>
                <a:gd name="T3" fmla="*/ 263932 h 21219"/>
                <a:gd name="T4" fmla="*/ 401638 w 21130"/>
                <a:gd name="T5" fmla="*/ 263932 h 21219"/>
                <a:gd name="T6" fmla="*/ 401638 w 21130"/>
                <a:gd name="T7" fmla="*/ 263932 h 212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30" h="21219">
                  <a:moveTo>
                    <a:pt x="703" y="20557"/>
                  </a:moveTo>
                  <a:cubicBezTo>
                    <a:pt x="-104" y="19543"/>
                    <a:pt x="-243" y="17647"/>
                    <a:pt x="425" y="16369"/>
                  </a:cubicBezTo>
                  <a:lnTo>
                    <a:pt x="5769" y="5878"/>
                  </a:lnTo>
                  <a:cubicBezTo>
                    <a:pt x="6353" y="4732"/>
                    <a:pt x="7383" y="4424"/>
                    <a:pt x="8191" y="5173"/>
                  </a:cubicBezTo>
                  <a:lnTo>
                    <a:pt x="13284" y="9889"/>
                  </a:lnTo>
                  <a:lnTo>
                    <a:pt x="17794" y="1073"/>
                  </a:lnTo>
                  <a:cubicBezTo>
                    <a:pt x="18434" y="-161"/>
                    <a:pt x="19631" y="-381"/>
                    <a:pt x="20438" y="676"/>
                  </a:cubicBezTo>
                  <a:cubicBezTo>
                    <a:pt x="21245" y="1690"/>
                    <a:pt x="21357" y="3586"/>
                    <a:pt x="20716" y="4864"/>
                  </a:cubicBezTo>
                  <a:lnTo>
                    <a:pt x="15205" y="15620"/>
                  </a:lnTo>
                  <a:cubicBezTo>
                    <a:pt x="14621" y="16722"/>
                    <a:pt x="13590" y="17031"/>
                    <a:pt x="12783" y="16282"/>
                  </a:cubicBezTo>
                  <a:lnTo>
                    <a:pt x="7689" y="11608"/>
                  </a:lnTo>
                  <a:lnTo>
                    <a:pt x="3347" y="20116"/>
                  </a:lnTo>
                  <a:cubicBezTo>
                    <a:pt x="2958" y="20866"/>
                    <a:pt x="2429" y="21219"/>
                    <a:pt x="1872" y="21219"/>
                  </a:cubicBezTo>
                  <a:cubicBezTo>
                    <a:pt x="1454" y="21219"/>
                    <a:pt x="1037" y="20998"/>
                    <a:pt x="703" y="20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56B32E2-2B07-40B0-9BFE-390E969C999A}"/>
              </a:ext>
            </a:extLst>
          </p:cNvPr>
          <p:cNvGrpSpPr/>
          <p:nvPr/>
        </p:nvGrpSpPr>
        <p:grpSpPr>
          <a:xfrm>
            <a:off x="2336799" y="3847966"/>
            <a:ext cx="3515736" cy="1907509"/>
            <a:chOff x="2336799" y="3847966"/>
            <a:chExt cx="3515736" cy="1907509"/>
          </a:xfrm>
        </p:grpSpPr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9163DDD-0FB9-4856-9520-0CD7ACC18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617" y="3847966"/>
              <a:ext cx="3179918" cy="1554886"/>
            </a:xfrm>
            <a:custGeom>
              <a:avLst/>
              <a:gdLst>
                <a:gd name="T0" fmla="*/ 3454400 w 21600"/>
                <a:gd name="T1" fmla="*/ 1689100 h 21600"/>
                <a:gd name="T2" fmla="*/ 3454400 w 21600"/>
                <a:gd name="T3" fmla="*/ 1689100 h 21600"/>
                <a:gd name="T4" fmla="*/ 3454400 w 21600"/>
                <a:gd name="T5" fmla="*/ 1689100 h 21600"/>
                <a:gd name="T6" fmla="*/ 3454400 w 21600"/>
                <a:gd name="T7" fmla="*/ 16891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434" y="21600"/>
                  </a:moveTo>
                  <a:cubicBezTo>
                    <a:pt x="3434" y="21318"/>
                    <a:pt x="3468" y="21037"/>
                    <a:pt x="3468" y="20755"/>
                  </a:cubicBezTo>
                  <a:cubicBezTo>
                    <a:pt x="3468" y="17308"/>
                    <a:pt x="2094" y="14493"/>
                    <a:pt x="412" y="14493"/>
                  </a:cubicBezTo>
                  <a:cubicBezTo>
                    <a:pt x="274" y="14493"/>
                    <a:pt x="137" y="14493"/>
                    <a:pt x="0" y="14564"/>
                  </a:cubicBezTo>
                  <a:cubicBezTo>
                    <a:pt x="0" y="2603"/>
                    <a:pt x="0" y="2603"/>
                    <a:pt x="0" y="2603"/>
                  </a:cubicBezTo>
                  <a:cubicBezTo>
                    <a:pt x="0" y="1196"/>
                    <a:pt x="583" y="0"/>
                    <a:pt x="1304" y="0"/>
                  </a:cubicBezTo>
                  <a:cubicBezTo>
                    <a:pt x="20295" y="0"/>
                    <a:pt x="20295" y="0"/>
                    <a:pt x="20295" y="0"/>
                  </a:cubicBezTo>
                  <a:cubicBezTo>
                    <a:pt x="21016" y="0"/>
                    <a:pt x="21600" y="1196"/>
                    <a:pt x="21600" y="2603"/>
                  </a:cubicBezTo>
                  <a:cubicBezTo>
                    <a:pt x="21600" y="18926"/>
                    <a:pt x="21600" y="18926"/>
                    <a:pt x="21600" y="18926"/>
                  </a:cubicBezTo>
                  <a:cubicBezTo>
                    <a:pt x="21600" y="20403"/>
                    <a:pt x="21016" y="21600"/>
                    <a:pt x="20295" y="21600"/>
                  </a:cubicBezTo>
                  <a:lnTo>
                    <a:pt x="3434" y="21600"/>
                  </a:lnTo>
                  <a:close/>
                </a:path>
              </a:pathLst>
            </a:custGeom>
            <a:solidFill>
              <a:srgbClr val="EF7C25"/>
            </a:solidFill>
            <a:ln w="63500">
              <a:solidFill>
                <a:sysClr val="window" lastClr="FFFFFF">
                  <a:lumMod val="85000"/>
                  <a:alpha val="50000"/>
                </a:sysClr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0624BAB4-C62B-46B5-9857-190CF8BF9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799" y="5035755"/>
              <a:ext cx="713143" cy="719720"/>
            </a:xfrm>
            <a:custGeom>
              <a:avLst/>
              <a:gdLst>
                <a:gd name="T0" fmla="*/ 774661 w 19679"/>
                <a:gd name="T1" fmla="*/ 858165 h 19679"/>
                <a:gd name="T2" fmla="*/ 774661 w 19679"/>
                <a:gd name="T3" fmla="*/ 858165 h 19679"/>
                <a:gd name="T4" fmla="*/ 774661 w 19679"/>
                <a:gd name="T5" fmla="*/ 858165 h 19679"/>
                <a:gd name="T6" fmla="*/ 774661 w 19679"/>
                <a:gd name="T7" fmla="*/ 85816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F7C25">
                <a:lumMod val="75000"/>
              </a:srgbClr>
            </a:solidFill>
            <a:ln w="63500">
              <a:solidFill>
                <a:sysClr val="window" lastClr="FFFFFF">
                  <a:lumMod val="85000"/>
                  <a:alpha val="50000"/>
                </a:sysClr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" name="Freeform: Shape 19">
              <a:extLst>
                <a:ext uri="{FF2B5EF4-FFF2-40B4-BE49-F238E27FC236}">
                  <a16:creationId xmlns:a16="http://schemas.microsoft.com/office/drawing/2014/main" id="{F0CC413E-9DA8-4898-9791-F74B0D270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118" y="5251306"/>
              <a:ext cx="264506" cy="289349"/>
            </a:xfrm>
            <a:custGeom>
              <a:avLst/>
              <a:gdLst>
                <a:gd name="T0" fmla="*/ 287338 w 21600"/>
                <a:gd name="T1" fmla="*/ 314325 h 21600"/>
                <a:gd name="T2" fmla="*/ 287338 w 21600"/>
                <a:gd name="T3" fmla="*/ 314325 h 21600"/>
                <a:gd name="T4" fmla="*/ 287338 w 21600"/>
                <a:gd name="T5" fmla="*/ 314325 h 21600"/>
                <a:gd name="T6" fmla="*/ 287338 w 21600"/>
                <a:gd name="T7" fmla="*/ 3143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90"/>
                  </a:lnTo>
                  <a:lnTo>
                    <a:pt x="5717" y="5990"/>
                  </a:lnTo>
                  <a:cubicBezTo>
                    <a:pt x="5717" y="5990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ECDD299-902B-434F-9247-D76A1EAC093C}"/>
              </a:ext>
            </a:extLst>
          </p:cNvPr>
          <p:cNvGrpSpPr/>
          <p:nvPr/>
        </p:nvGrpSpPr>
        <p:grpSpPr>
          <a:xfrm>
            <a:off x="6339463" y="1823251"/>
            <a:ext cx="3515738" cy="1909703"/>
            <a:chOff x="6339463" y="1823251"/>
            <a:chExt cx="3515738" cy="1909703"/>
          </a:xfrm>
        </p:grpSpPr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48DF8125-1F0C-493D-B65F-2E0F89AE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283" y="1823251"/>
              <a:ext cx="3179918" cy="1559270"/>
            </a:xfrm>
            <a:custGeom>
              <a:avLst/>
              <a:gdLst>
                <a:gd name="T0" fmla="*/ 3454400 w 21600"/>
                <a:gd name="T1" fmla="*/ 1693863 h 21600"/>
                <a:gd name="T2" fmla="*/ 3454400 w 21600"/>
                <a:gd name="T3" fmla="*/ 1693863 h 21600"/>
                <a:gd name="T4" fmla="*/ 3454400 w 21600"/>
                <a:gd name="T5" fmla="*/ 1693863 h 21600"/>
                <a:gd name="T6" fmla="*/ 3454400 w 21600"/>
                <a:gd name="T7" fmla="*/ 1693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434" y="21599"/>
                  </a:moveTo>
                  <a:cubicBezTo>
                    <a:pt x="3434" y="21319"/>
                    <a:pt x="3468" y="21038"/>
                    <a:pt x="3468" y="20688"/>
                  </a:cubicBezTo>
                  <a:cubicBezTo>
                    <a:pt x="3468" y="17322"/>
                    <a:pt x="2094" y="14516"/>
                    <a:pt x="412" y="14516"/>
                  </a:cubicBezTo>
                  <a:cubicBezTo>
                    <a:pt x="274" y="14516"/>
                    <a:pt x="137" y="14516"/>
                    <a:pt x="0" y="14587"/>
                  </a:cubicBezTo>
                  <a:cubicBezTo>
                    <a:pt x="0" y="2664"/>
                    <a:pt x="0" y="2664"/>
                    <a:pt x="0" y="2664"/>
                  </a:cubicBezTo>
                  <a:cubicBezTo>
                    <a:pt x="0" y="1192"/>
                    <a:pt x="583" y="0"/>
                    <a:pt x="1304" y="0"/>
                  </a:cubicBezTo>
                  <a:cubicBezTo>
                    <a:pt x="20295" y="0"/>
                    <a:pt x="20295" y="0"/>
                    <a:pt x="20295" y="0"/>
                  </a:cubicBezTo>
                  <a:cubicBezTo>
                    <a:pt x="21016" y="0"/>
                    <a:pt x="21600" y="1192"/>
                    <a:pt x="21600" y="2664"/>
                  </a:cubicBezTo>
                  <a:cubicBezTo>
                    <a:pt x="21600" y="18935"/>
                    <a:pt x="21600" y="18935"/>
                    <a:pt x="21600" y="18935"/>
                  </a:cubicBezTo>
                  <a:cubicBezTo>
                    <a:pt x="21600" y="20407"/>
                    <a:pt x="21016" y="21599"/>
                    <a:pt x="20295" y="21599"/>
                  </a:cubicBezTo>
                  <a:lnTo>
                    <a:pt x="3434" y="21599"/>
                  </a:lnTo>
                  <a:close/>
                </a:path>
              </a:pathLst>
            </a:custGeom>
            <a:solidFill>
              <a:srgbClr val="F64B43"/>
            </a:solidFill>
            <a:ln w="63500">
              <a:solidFill>
                <a:sysClr val="window" lastClr="FFFFFF">
                  <a:lumMod val="85000"/>
                  <a:alpha val="50000"/>
                </a:sysClr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EA1243DE-9F86-457B-ACBC-B5A080139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463" y="3015427"/>
              <a:ext cx="713143" cy="717527"/>
            </a:xfrm>
            <a:custGeom>
              <a:avLst/>
              <a:gdLst>
                <a:gd name="T0" fmla="*/ 774661 w 19679"/>
                <a:gd name="T1" fmla="*/ 855551 h 19679"/>
                <a:gd name="T2" fmla="*/ 774661 w 19679"/>
                <a:gd name="T3" fmla="*/ 855551 h 19679"/>
                <a:gd name="T4" fmla="*/ 774661 w 19679"/>
                <a:gd name="T5" fmla="*/ 855551 h 19679"/>
                <a:gd name="T6" fmla="*/ 774661 w 19679"/>
                <a:gd name="T7" fmla="*/ 85555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64B43">
                <a:lumMod val="75000"/>
              </a:srgbClr>
            </a:solidFill>
            <a:ln w="63500">
              <a:solidFill>
                <a:sysClr val="window" lastClr="FFFFFF">
                  <a:lumMod val="85000"/>
                  <a:alpha val="50000"/>
                </a:sysClr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Freeform: Shape 20">
              <a:extLst>
                <a:ext uri="{FF2B5EF4-FFF2-40B4-BE49-F238E27FC236}">
                  <a16:creationId xmlns:a16="http://schemas.microsoft.com/office/drawing/2014/main" id="{7C50A252-B5A1-49B3-87B9-D49A3732C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224402"/>
              <a:ext cx="298848" cy="299578"/>
            </a:xfrm>
            <a:custGeom>
              <a:avLst/>
              <a:gdLst>
                <a:gd name="T0" fmla="*/ 324644 w 21600"/>
                <a:gd name="T1" fmla="*/ 325438 h 21600"/>
                <a:gd name="T2" fmla="*/ 324644 w 21600"/>
                <a:gd name="T3" fmla="*/ 325438 h 21600"/>
                <a:gd name="T4" fmla="*/ 324644 w 21600"/>
                <a:gd name="T5" fmla="*/ 325438 h 21600"/>
                <a:gd name="T6" fmla="*/ 324644 w 21600"/>
                <a:gd name="T7" fmla="*/ 32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7"/>
                  </a:moveTo>
                  <a:lnTo>
                    <a:pt x="12277" y="0"/>
                  </a:lnTo>
                  <a:cubicBezTo>
                    <a:pt x="17448" y="0"/>
                    <a:pt x="21600" y="4150"/>
                    <a:pt x="21600" y="9322"/>
                  </a:cubicBezTo>
                  <a:cubicBezTo>
                    <a:pt x="21600" y="9357"/>
                    <a:pt x="21600" y="9392"/>
                    <a:pt x="21600" y="9427"/>
                  </a:cubicBezTo>
                  <a:cubicBezTo>
                    <a:pt x="21600" y="9427"/>
                    <a:pt x="12277" y="9427"/>
                    <a:pt x="12277" y="9427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9"/>
                    <a:pt x="14493" y="21599"/>
                    <a:pt x="9322" y="21599"/>
                  </a:cubicBezTo>
                  <a:cubicBezTo>
                    <a:pt x="4151" y="21599"/>
                    <a:pt x="0" y="17449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65DE776-93D9-4E66-831D-705A8AF65707}"/>
              </a:ext>
            </a:extLst>
          </p:cNvPr>
          <p:cNvGrpSpPr/>
          <p:nvPr/>
        </p:nvGrpSpPr>
        <p:grpSpPr>
          <a:xfrm>
            <a:off x="6339463" y="3847966"/>
            <a:ext cx="3515738" cy="1907509"/>
            <a:chOff x="6339463" y="3847966"/>
            <a:chExt cx="3515738" cy="1907509"/>
          </a:xfrm>
        </p:grpSpPr>
        <p:sp>
          <p:nvSpPr>
            <p:cNvPr id="18" name="Freeform: Shape 11">
              <a:extLst>
                <a:ext uri="{FF2B5EF4-FFF2-40B4-BE49-F238E27FC236}">
                  <a16:creationId xmlns:a16="http://schemas.microsoft.com/office/drawing/2014/main" id="{32292990-9B4E-4F41-905C-3844BF859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283" y="3847966"/>
              <a:ext cx="3179918" cy="1554886"/>
            </a:xfrm>
            <a:custGeom>
              <a:avLst/>
              <a:gdLst>
                <a:gd name="T0" fmla="*/ 3454400 w 21600"/>
                <a:gd name="T1" fmla="*/ 1689100 h 21600"/>
                <a:gd name="T2" fmla="*/ 3454400 w 21600"/>
                <a:gd name="T3" fmla="*/ 1689100 h 21600"/>
                <a:gd name="T4" fmla="*/ 3454400 w 21600"/>
                <a:gd name="T5" fmla="*/ 1689100 h 21600"/>
                <a:gd name="T6" fmla="*/ 3454400 w 21600"/>
                <a:gd name="T7" fmla="*/ 16891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434" y="21600"/>
                  </a:moveTo>
                  <a:cubicBezTo>
                    <a:pt x="3434" y="21318"/>
                    <a:pt x="3468" y="21037"/>
                    <a:pt x="3468" y="20755"/>
                  </a:cubicBezTo>
                  <a:cubicBezTo>
                    <a:pt x="3468" y="17308"/>
                    <a:pt x="2094" y="14493"/>
                    <a:pt x="412" y="14493"/>
                  </a:cubicBezTo>
                  <a:cubicBezTo>
                    <a:pt x="274" y="14493"/>
                    <a:pt x="137" y="14493"/>
                    <a:pt x="0" y="14564"/>
                  </a:cubicBezTo>
                  <a:cubicBezTo>
                    <a:pt x="0" y="2603"/>
                    <a:pt x="0" y="2603"/>
                    <a:pt x="0" y="2603"/>
                  </a:cubicBezTo>
                  <a:cubicBezTo>
                    <a:pt x="0" y="1196"/>
                    <a:pt x="583" y="0"/>
                    <a:pt x="1304" y="0"/>
                  </a:cubicBezTo>
                  <a:cubicBezTo>
                    <a:pt x="20295" y="0"/>
                    <a:pt x="20295" y="0"/>
                    <a:pt x="20295" y="0"/>
                  </a:cubicBezTo>
                  <a:cubicBezTo>
                    <a:pt x="21016" y="0"/>
                    <a:pt x="21600" y="1196"/>
                    <a:pt x="21600" y="2603"/>
                  </a:cubicBezTo>
                  <a:cubicBezTo>
                    <a:pt x="21600" y="18926"/>
                    <a:pt x="21600" y="18926"/>
                    <a:pt x="21600" y="18926"/>
                  </a:cubicBezTo>
                  <a:cubicBezTo>
                    <a:pt x="21600" y="20403"/>
                    <a:pt x="21016" y="21600"/>
                    <a:pt x="20295" y="21600"/>
                  </a:cubicBezTo>
                  <a:lnTo>
                    <a:pt x="3434" y="21600"/>
                  </a:lnTo>
                  <a:close/>
                </a:path>
              </a:pathLst>
            </a:custGeom>
            <a:solidFill>
              <a:srgbClr val="9ABC1B"/>
            </a:solidFill>
            <a:ln w="63500">
              <a:solidFill>
                <a:sysClr val="window" lastClr="FFFFFF">
                  <a:lumMod val="85000"/>
                  <a:alpha val="50000"/>
                </a:sysClr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3C5208D1-F7FF-4C73-82CD-76ACC707F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463" y="5035755"/>
              <a:ext cx="713143" cy="719720"/>
            </a:xfrm>
            <a:custGeom>
              <a:avLst/>
              <a:gdLst>
                <a:gd name="T0" fmla="*/ 774661 w 19679"/>
                <a:gd name="T1" fmla="*/ 858165 h 19679"/>
                <a:gd name="T2" fmla="*/ 774661 w 19679"/>
                <a:gd name="T3" fmla="*/ 858165 h 19679"/>
                <a:gd name="T4" fmla="*/ 774661 w 19679"/>
                <a:gd name="T5" fmla="*/ 858165 h 19679"/>
                <a:gd name="T6" fmla="*/ 774661 w 19679"/>
                <a:gd name="T7" fmla="*/ 85816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9ABC1B">
                <a:lumMod val="75000"/>
              </a:srgbClr>
            </a:solidFill>
            <a:ln w="63500">
              <a:solidFill>
                <a:sysClr val="window" lastClr="FFFFFF">
                  <a:lumMod val="85000"/>
                  <a:alpha val="50000"/>
                </a:sysClr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9903B637-9BB7-46ED-8259-577F37B9A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397" y="5247653"/>
              <a:ext cx="276928" cy="296656"/>
            </a:xfrm>
            <a:custGeom>
              <a:avLst/>
              <a:gdLst>
                <a:gd name="T0" fmla="*/ 300832 w 21600"/>
                <a:gd name="T1" fmla="*/ 322263 h 21600"/>
                <a:gd name="T2" fmla="*/ 300832 w 21600"/>
                <a:gd name="T3" fmla="*/ 322263 h 21600"/>
                <a:gd name="T4" fmla="*/ 300832 w 21600"/>
                <a:gd name="T5" fmla="*/ 322263 h 21600"/>
                <a:gd name="T6" fmla="*/ 300832 w 21600"/>
                <a:gd name="T7" fmla="*/ 3222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072" y="16413"/>
                  </a:moveTo>
                  <a:cubicBezTo>
                    <a:pt x="9072" y="16199"/>
                    <a:pt x="10249" y="16164"/>
                    <a:pt x="10781" y="16164"/>
                  </a:cubicBezTo>
                  <a:cubicBezTo>
                    <a:pt x="12109" y="16164"/>
                    <a:pt x="12489" y="16270"/>
                    <a:pt x="12489" y="16413"/>
                  </a:cubicBezTo>
                  <a:cubicBezTo>
                    <a:pt x="12489" y="17407"/>
                    <a:pt x="11730" y="18189"/>
                    <a:pt x="10781" y="18189"/>
                  </a:cubicBezTo>
                  <a:cubicBezTo>
                    <a:pt x="9831" y="18189"/>
                    <a:pt x="9072" y="17407"/>
                    <a:pt x="9072" y="16413"/>
                  </a:cubicBezTo>
                  <a:close/>
                  <a:moveTo>
                    <a:pt x="19360" y="17265"/>
                  </a:moveTo>
                  <a:cubicBezTo>
                    <a:pt x="17804" y="15525"/>
                    <a:pt x="13779" y="15170"/>
                    <a:pt x="10781" y="15170"/>
                  </a:cubicBezTo>
                  <a:cubicBezTo>
                    <a:pt x="7820" y="15170"/>
                    <a:pt x="3757" y="15525"/>
                    <a:pt x="2201" y="17265"/>
                  </a:cubicBezTo>
                  <a:cubicBezTo>
                    <a:pt x="3757" y="19006"/>
                    <a:pt x="7820" y="19433"/>
                    <a:pt x="10781" y="19397"/>
                  </a:cubicBezTo>
                  <a:cubicBezTo>
                    <a:pt x="13779" y="19397"/>
                    <a:pt x="17804" y="19042"/>
                    <a:pt x="19360" y="17265"/>
                  </a:cubicBezTo>
                  <a:close/>
                  <a:moveTo>
                    <a:pt x="21600" y="17976"/>
                  </a:moveTo>
                  <a:cubicBezTo>
                    <a:pt x="21600" y="20463"/>
                    <a:pt x="14805" y="21600"/>
                    <a:pt x="10781" y="21600"/>
                  </a:cubicBezTo>
                  <a:cubicBezTo>
                    <a:pt x="6756" y="21600"/>
                    <a:pt x="0" y="20463"/>
                    <a:pt x="0" y="17976"/>
                  </a:cubicBezTo>
                  <a:cubicBezTo>
                    <a:pt x="0" y="17585"/>
                    <a:pt x="151" y="17230"/>
                    <a:pt x="455" y="16910"/>
                  </a:cubicBezTo>
                  <a:cubicBezTo>
                    <a:pt x="4138" y="9841"/>
                    <a:pt x="3188" y="6536"/>
                    <a:pt x="5200" y="3908"/>
                  </a:cubicBezTo>
                  <a:cubicBezTo>
                    <a:pt x="6111" y="2735"/>
                    <a:pt x="7175" y="1989"/>
                    <a:pt x="8882" y="1634"/>
                  </a:cubicBezTo>
                  <a:cubicBezTo>
                    <a:pt x="8959" y="710"/>
                    <a:pt x="9756" y="0"/>
                    <a:pt x="10781" y="0"/>
                  </a:cubicBezTo>
                  <a:cubicBezTo>
                    <a:pt x="11768" y="0"/>
                    <a:pt x="12603" y="710"/>
                    <a:pt x="12679" y="1634"/>
                  </a:cubicBezTo>
                  <a:cubicBezTo>
                    <a:pt x="14387" y="1989"/>
                    <a:pt x="15450" y="2735"/>
                    <a:pt x="16361" y="3908"/>
                  </a:cubicBezTo>
                  <a:cubicBezTo>
                    <a:pt x="18372" y="6536"/>
                    <a:pt x="17424" y="9841"/>
                    <a:pt x="21106" y="16910"/>
                  </a:cubicBezTo>
                  <a:cubicBezTo>
                    <a:pt x="21409" y="17230"/>
                    <a:pt x="21600" y="17585"/>
                    <a:pt x="21600" y="17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6470240F-5B2A-4E1D-8F2E-D63961FC3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7" y="150697"/>
            <a:ext cx="1275362" cy="1272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2084" y="2165261"/>
            <a:ext cx="317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UTM Americana" panose="02040603050506020204" pitchFamily="18" charset="0"/>
              </a:rPr>
              <a:t>Khởi động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2103" y="2152047"/>
            <a:ext cx="317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UTM Americana" panose="02040603050506020204" pitchFamily="18" charset="0"/>
              </a:rPr>
              <a:t>Khám phá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27004" y="4151302"/>
            <a:ext cx="317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UTM Americana" panose="02040603050506020204" pitchFamily="18" charset="0"/>
              </a:rPr>
              <a:t>Luyện tập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2934" y="4117637"/>
            <a:ext cx="317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UTM Americana" panose="02040603050506020204" pitchFamily="18" charset="0"/>
              </a:rPr>
              <a:t>Vận dụng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7A444A-D3EA-4128-8423-AB1FE45BF5A7}"/>
              </a:ext>
            </a:extLst>
          </p:cNvPr>
          <p:cNvGrpSpPr>
            <a:grpSpLocks/>
          </p:cNvGrpSpPr>
          <p:nvPr/>
        </p:nvGrpSpPr>
        <p:grpSpPr bwMode="auto">
          <a:xfrm>
            <a:off x="2393480" y="166164"/>
            <a:ext cx="1454486" cy="960868"/>
            <a:chOff x="0" y="0"/>
            <a:chExt cx="3087" cy="2039"/>
          </a:xfrm>
        </p:grpSpPr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BF37F24C-37F9-4E7B-A576-886A66334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9E25569A-EF8E-4909-A018-1EE84E4CD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866EBE6E-B3B9-4DBD-8C93-C17CA3ECB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CDF99C5F-B0D6-46AD-B309-96360D488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8E643F-493A-4B7E-91F5-D17DAE5B6CF3}"/>
              </a:ext>
            </a:extLst>
          </p:cNvPr>
          <p:cNvGrpSpPr>
            <a:grpSpLocks/>
          </p:cNvGrpSpPr>
          <p:nvPr/>
        </p:nvGrpSpPr>
        <p:grpSpPr bwMode="auto">
          <a:xfrm>
            <a:off x="5953306" y="840543"/>
            <a:ext cx="1183772" cy="784699"/>
            <a:chOff x="0" y="0"/>
            <a:chExt cx="2111" cy="1400"/>
          </a:xfrm>
        </p:grpSpPr>
        <p:sp>
          <p:nvSpPr>
            <p:cNvPr id="31" name="Freeform: Shape 19">
              <a:extLst>
                <a:ext uri="{FF2B5EF4-FFF2-40B4-BE49-F238E27FC236}">
                  <a16:creationId xmlns:a16="http://schemas.microsoft.com/office/drawing/2014/main" id="{909F61F4-EB71-4D68-B1B1-62098645C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Freeform: Shape 20">
              <a:extLst>
                <a:ext uri="{FF2B5EF4-FFF2-40B4-BE49-F238E27FC236}">
                  <a16:creationId xmlns:a16="http://schemas.microsoft.com/office/drawing/2014/main" id="{56E9D6F1-29A6-48B1-A2D2-F7F2C6B76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3" name="Freeform: Shape 21">
              <a:extLst>
                <a:ext uri="{FF2B5EF4-FFF2-40B4-BE49-F238E27FC236}">
                  <a16:creationId xmlns:a16="http://schemas.microsoft.com/office/drawing/2014/main" id="{804CBDC7-5501-4DBE-B6F5-6801F0F4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4" name="Freeform: Shape 22">
              <a:extLst>
                <a:ext uri="{FF2B5EF4-FFF2-40B4-BE49-F238E27FC236}">
                  <a16:creationId xmlns:a16="http://schemas.microsoft.com/office/drawing/2014/main" id="{24C30901-8C54-43D4-85ED-99BB3C6D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4FED82-D813-43E2-BFD3-8C8D76A4E25F}"/>
              </a:ext>
            </a:extLst>
          </p:cNvPr>
          <p:cNvGrpSpPr>
            <a:grpSpLocks/>
          </p:cNvGrpSpPr>
          <p:nvPr/>
        </p:nvGrpSpPr>
        <p:grpSpPr bwMode="auto">
          <a:xfrm>
            <a:off x="9840800" y="468553"/>
            <a:ext cx="571232" cy="377595"/>
            <a:chOff x="0" y="0"/>
            <a:chExt cx="1888" cy="124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6" name="Freeform: Shape 24">
              <a:extLst>
                <a:ext uri="{FF2B5EF4-FFF2-40B4-BE49-F238E27FC236}">
                  <a16:creationId xmlns:a16="http://schemas.microsoft.com/office/drawing/2014/main" id="{405DF93B-F3ED-4030-9502-C8570E121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7"/>
              <a:ext cx="1249" cy="107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Freeform: Shape 25">
              <a:extLst>
                <a:ext uri="{FF2B5EF4-FFF2-40B4-BE49-F238E27FC236}">
                  <a16:creationId xmlns:a16="http://schemas.microsoft.com/office/drawing/2014/main" id="{EC12A2A1-FF8A-436D-BCC0-198EAA4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24"/>
              <a:ext cx="1278" cy="1095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8" name="Freeform: Shape 26">
              <a:extLst>
                <a:ext uri="{FF2B5EF4-FFF2-40B4-BE49-F238E27FC236}">
                  <a16:creationId xmlns:a16="http://schemas.microsoft.com/office/drawing/2014/main" id="{3A95BA1E-7211-4EF5-AB08-EE0DC33B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88" cy="590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9" name="Freeform: Shape 27">
              <a:extLst>
                <a:ext uri="{FF2B5EF4-FFF2-40B4-BE49-F238E27FC236}">
                  <a16:creationId xmlns:a16="http://schemas.microsoft.com/office/drawing/2014/main" id="{694F8AE7-00D2-4B2B-86A3-5A84CB98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9"/>
              <a:ext cx="1125" cy="1239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7A444A-D3EA-4128-8423-AB1FE45BF5A7}"/>
              </a:ext>
            </a:extLst>
          </p:cNvPr>
          <p:cNvGrpSpPr>
            <a:grpSpLocks/>
          </p:cNvGrpSpPr>
          <p:nvPr/>
        </p:nvGrpSpPr>
        <p:grpSpPr bwMode="auto">
          <a:xfrm>
            <a:off x="296305" y="5310510"/>
            <a:ext cx="1454486" cy="960868"/>
            <a:chOff x="0" y="0"/>
            <a:chExt cx="3087" cy="2039"/>
          </a:xfrm>
        </p:grpSpPr>
        <p:sp>
          <p:nvSpPr>
            <p:cNvPr id="41" name="Freeform: Shape 14">
              <a:extLst>
                <a:ext uri="{FF2B5EF4-FFF2-40B4-BE49-F238E27FC236}">
                  <a16:creationId xmlns:a16="http://schemas.microsoft.com/office/drawing/2014/main" id="{BF37F24C-37F9-4E7B-A576-886A66334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2" name="Freeform: Shape 15">
              <a:extLst>
                <a:ext uri="{FF2B5EF4-FFF2-40B4-BE49-F238E27FC236}">
                  <a16:creationId xmlns:a16="http://schemas.microsoft.com/office/drawing/2014/main" id="{9E25569A-EF8E-4909-A018-1EE84E4CD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3" name="Freeform: Shape 16">
              <a:extLst>
                <a:ext uri="{FF2B5EF4-FFF2-40B4-BE49-F238E27FC236}">
                  <a16:creationId xmlns:a16="http://schemas.microsoft.com/office/drawing/2014/main" id="{866EBE6E-B3B9-4DBD-8C93-C17CA3ECB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Freeform: Shape 17">
              <a:extLst>
                <a:ext uri="{FF2B5EF4-FFF2-40B4-BE49-F238E27FC236}">
                  <a16:creationId xmlns:a16="http://schemas.microsoft.com/office/drawing/2014/main" id="{CDF99C5F-B0D6-46AD-B309-96360D488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34FED82-D813-43E2-BFD3-8C8D76A4E25F}"/>
              </a:ext>
            </a:extLst>
          </p:cNvPr>
          <p:cNvGrpSpPr>
            <a:grpSpLocks/>
          </p:cNvGrpSpPr>
          <p:nvPr/>
        </p:nvGrpSpPr>
        <p:grpSpPr bwMode="auto">
          <a:xfrm>
            <a:off x="11041565" y="5576463"/>
            <a:ext cx="571232" cy="377595"/>
            <a:chOff x="0" y="0"/>
            <a:chExt cx="1888" cy="1248"/>
          </a:xfrm>
          <a:solidFill>
            <a:srgbClr val="FFFF00"/>
          </a:solidFill>
        </p:grpSpPr>
        <p:sp>
          <p:nvSpPr>
            <p:cNvPr id="51" name="Freeform: Shape 24">
              <a:extLst>
                <a:ext uri="{FF2B5EF4-FFF2-40B4-BE49-F238E27FC236}">
                  <a16:creationId xmlns:a16="http://schemas.microsoft.com/office/drawing/2014/main" id="{405DF93B-F3ED-4030-9502-C8570E121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7"/>
              <a:ext cx="1249" cy="107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2" name="Freeform: Shape 25">
              <a:extLst>
                <a:ext uri="{FF2B5EF4-FFF2-40B4-BE49-F238E27FC236}">
                  <a16:creationId xmlns:a16="http://schemas.microsoft.com/office/drawing/2014/main" id="{EC12A2A1-FF8A-436D-BCC0-198EAA4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24"/>
              <a:ext cx="1278" cy="1095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3" name="Freeform: Shape 26">
              <a:extLst>
                <a:ext uri="{FF2B5EF4-FFF2-40B4-BE49-F238E27FC236}">
                  <a16:creationId xmlns:a16="http://schemas.microsoft.com/office/drawing/2014/main" id="{3A95BA1E-7211-4EF5-AB08-EE0DC33B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88" cy="590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Freeform: Shape 27">
              <a:extLst>
                <a:ext uri="{FF2B5EF4-FFF2-40B4-BE49-F238E27FC236}">
                  <a16:creationId xmlns:a16="http://schemas.microsoft.com/office/drawing/2014/main" id="{694F8AE7-00D2-4B2B-86A3-5A84CB98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9"/>
              <a:ext cx="1125" cy="1239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1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2385" y="182880"/>
            <a:ext cx="11538066" cy="6517178"/>
          </a:xfrm>
          <a:prstGeom prst="round2DiagRect">
            <a:avLst/>
          </a:prstGeom>
          <a:blipFill dpi="0" rotWithShape="1">
            <a:blip r:embed="rId2">
              <a:alphaModFix amt="9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6101542" y="2143511"/>
            <a:ext cx="5552902" cy="4240664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ình ảnh Vẽ Tay Bánh Bánh Ngọt Vẽ Tay, Raspberry, Cake, Liệu miễn phí tải 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18" y="-154885"/>
            <a:ext cx="1762296" cy="17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3501" y="424980"/>
            <a:ext cx="995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151" y="1303343"/>
            <a:ext cx="22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36 :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9 ;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6934" y="1300697"/>
            <a:ext cx="22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88 :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11 ;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7916" y="2212933"/>
            <a:ext cx="4854518" cy="18436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041" y="2749443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24 : 8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02557" y="2539109"/>
                <a:ext cx="1165704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557" y="2539109"/>
                <a:ext cx="1165704" cy="1070549"/>
              </a:xfrm>
              <a:prstGeom prst="rect">
                <a:avLst/>
              </a:prstGeom>
              <a:blipFill>
                <a:blip r:embed="rId4"/>
                <a:stretch>
                  <a:fillRect r="-2031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210906" y="2722634"/>
            <a:ext cx="602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2392" y="2709382"/>
            <a:ext cx="2651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: 9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24159" y="2422956"/>
                <a:ext cx="933269" cy="1292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159" y="2422956"/>
                <a:ext cx="933269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839977" y="2698100"/>
            <a:ext cx="159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9956" y="4347453"/>
            <a:ext cx="273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: 11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040132" y="4056569"/>
                <a:ext cx="947695" cy="1288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132" y="4056569"/>
                <a:ext cx="947695" cy="1288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924812" y="4340411"/>
            <a:ext cx="1288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Cách vẽ những chiếc bánh dễ thương cho Android - Tải về AP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3750" l="7813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55" y="5276335"/>
            <a:ext cx="1714222" cy="17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12" descr="ce1ed7f935192fceca30dfb2bcebe602"/>
          <p:cNvPicPr>
            <a:picLocks noChangeAspect="1"/>
          </p:cNvPicPr>
          <p:nvPr/>
        </p:nvPicPr>
        <p:blipFill>
          <a:blip r:embed="rId9"/>
          <a:srcRect l="11188" t="20367" r="10619" b="19944"/>
          <a:stretch>
            <a:fillRect/>
          </a:stretch>
        </p:blipFill>
        <p:spPr>
          <a:xfrm>
            <a:off x="760651" y="4005255"/>
            <a:ext cx="5939790" cy="27953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30027" y="4501535"/>
            <a:ext cx="4821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tử số chia hết cho mẫu số thì ta lấy </a:t>
            </a:r>
            <a:r>
              <a:rPr lang="nl-NL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 số </a:t>
            </a:r>
            <a:r>
              <a:rPr lang="nl-NL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cho </a:t>
            </a:r>
            <a:r>
              <a:rPr lang="nl-NL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 số </a:t>
            </a:r>
            <a:r>
              <a:rPr lang="nl-NL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được thương là một số tự nhiên.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6" r="25445"/>
          <a:stretch/>
        </p:blipFill>
        <p:spPr>
          <a:xfrm>
            <a:off x="38322" y="3993386"/>
            <a:ext cx="1357630" cy="30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48" y="260407"/>
            <a:ext cx="11414243" cy="6455703"/>
          </a:xfrm>
          <a:prstGeom prst="rect">
            <a:avLst/>
          </a:prstGeom>
        </p:spPr>
      </p:pic>
      <p:pic>
        <p:nvPicPr>
          <p:cNvPr id="3" name="Picture 8" descr="Hình ảnh Mbe Phong Cách Hoạt Hình Dễ Thương Bánh Kem Trái Cây, Mbe, Bánh  Mbe, Bánh Kem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563" l="10000" r="90000">
                        <a14:foregroundMark x1="54375" y1="37031" x2="74063" y2="4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4247">
            <a:off x="10127393" y="-324375"/>
            <a:ext cx="2148964" cy="21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1703" y="500600"/>
            <a:ext cx="981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1385" y="198365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6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8470" y="1961284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6890" y="3583031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27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6670" y="3635816"/>
            <a:ext cx="141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0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1214" y="5090264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 =</a:t>
            </a:r>
          </a:p>
        </p:txBody>
      </p:sp>
      <p:pic>
        <p:nvPicPr>
          <p:cNvPr id="13314" name="Picture 2" descr="Phim Hoạt Hình Cây Xương Rồng Vẽ - phim hoạt hình cây xương rồng png tải về  - Miễn phí trong suốt Thức ăn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434" y="3583031"/>
            <a:ext cx="3682711" cy="42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344000" y="1941122"/>
            <a:ext cx="3062198" cy="17193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7800" y="2385880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22987" y="2093962"/>
                <a:ext cx="58862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987" y="2093962"/>
                <a:ext cx="588623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63317" y="1755335"/>
                <a:ext cx="901889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317" y="1755335"/>
                <a:ext cx="901889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15205" y="1768274"/>
                <a:ext cx="765427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205" y="1768274"/>
                <a:ext cx="765427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646537" y="4842148"/>
                <a:ext cx="868668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537" y="4842148"/>
                <a:ext cx="868668" cy="12448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624705" y="3362335"/>
                <a:ext cx="633507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705" y="3362335"/>
                <a:ext cx="633507" cy="12448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342148" y="3307545"/>
                <a:ext cx="939680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148" y="3307545"/>
                <a:ext cx="939680" cy="12448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05862" y="4345423"/>
            <a:ext cx="5416429" cy="2308324"/>
          </a:xfrm>
          <a:prstGeom prst="rect">
            <a:avLst/>
          </a:prstGeom>
          <a:ln>
            <a:noFill/>
            <a:prstDash val="sysDash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40168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52">
            <a:extLst>
              <a:ext uri="{FF2B5EF4-FFF2-40B4-BE49-F238E27FC236}">
                <a16:creationId xmlns:a16="http://schemas.microsoft.com/office/drawing/2014/main" id="{1ADCBAC2-6B4F-46FE-8643-D99E1713473C}"/>
              </a:ext>
            </a:extLst>
          </p:cNvPr>
          <p:cNvSpPr/>
          <p:nvPr/>
        </p:nvSpPr>
        <p:spPr>
          <a:xfrm rot="10800000" flipH="1" flipV="1">
            <a:off x="1924586" y="803409"/>
            <a:ext cx="8985868" cy="119063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40000"/>
            </a:sys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1" name="Group 61">
            <a:extLst>
              <a:ext uri="{FF2B5EF4-FFF2-40B4-BE49-F238E27FC236}">
                <a16:creationId xmlns:a16="http://schemas.microsoft.com/office/drawing/2014/main" id="{3089E00E-BAF9-42D1-AE8C-BE38E9DA9024}"/>
              </a:ext>
            </a:extLst>
          </p:cNvPr>
          <p:cNvGrpSpPr/>
          <p:nvPr/>
        </p:nvGrpSpPr>
        <p:grpSpPr>
          <a:xfrm>
            <a:off x="4856853" y="2646222"/>
            <a:ext cx="435612" cy="59937"/>
            <a:chOff x="4647977" y="2595263"/>
            <a:chExt cx="504373" cy="69398"/>
          </a:xfrm>
          <a:solidFill>
            <a:sysClr val="window" lastClr="FFFFFF">
              <a:lumMod val="65000"/>
            </a:sysClr>
          </a:solidFill>
        </p:grpSpPr>
        <p:sp>
          <p:nvSpPr>
            <p:cNvPr id="12" name="Oval 62">
              <a:extLst>
                <a:ext uri="{FF2B5EF4-FFF2-40B4-BE49-F238E27FC236}">
                  <a16:creationId xmlns:a16="http://schemas.microsoft.com/office/drawing/2014/main" id="{F4C17A98-28CD-476B-BCB8-C2E7FCE76CD3}"/>
                </a:ext>
              </a:extLst>
            </p:cNvPr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Oval 63">
              <a:extLst>
                <a:ext uri="{FF2B5EF4-FFF2-40B4-BE49-F238E27FC236}">
                  <a16:creationId xmlns:a16="http://schemas.microsoft.com/office/drawing/2014/main" id="{BB4782FA-ED35-4FDB-82FB-DFD1275AB560}"/>
                </a:ext>
              </a:extLst>
            </p:cNvPr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Oval 64">
              <a:extLst>
                <a:ext uri="{FF2B5EF4-FFF2-40B4-BE49-F238E27FC236}">
                  <a16:creationId xmlns:a16="http://schemas.microsoft.com/office/drawing/2014/main" id="{0A252D75-A18D-4E14-883B-87D1D35B5BF5}"/>
                </a:ext>
              </a:extLst>
            </p:cNvPr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5" name="Group 65">
            <a:extLst>
              <a:ext uri="{FF2B5EF4-FFF2-40B4-BE49-F238E27FC236}">
                <a16:creationId xmlns:a16="http://schemas.microsoft.com/office/drawing/2014/main" id="{BAC5CC34-61DF-4619-924F-DEE279BB1BC8}"/>
              </a:ext>
            </a:extLst>
          </p:cNvPr>
          <p:cNvGrpSpPr/>
          <p:nvPr/>
        </p:nvGrpSpPr>
        <p:grpSpPr>
          <a:xfrm>
            <a:off x="6897510" y="2646222"/>
            <a:ext cx="435612" cy="59937"/>
            <a:chOff x="7010852" y="2595263"/>
            <a:chExt cx="504373" cy="69398"/>
          </a:xfrm>
          <a:solidFill>
            <a:sysClr val="window" lastClr="FFFFFF">
              <a:lumMod val="65000"/>
            </a:sysClr>
          </a:solidFill>
        </p:grpSpPr>
        <p:sp>
          <p:nvSpPr>
            <p:cNvPr id="16" name="Oval 66">
              <a:extLst>
                <a:ext uri="{FF2B5EF4-FFF2-40B4-BE49-F238E27FC236}">
                  <a16:creationId xmlns:a16="http://schemas.microsoft.com/office/drawing/2014/main" id="{A77C1FBF-1777-4B4D-ABD4-5024AB0C8782}"/>
                </a:ext>
              </a:extLst>
            </p:cNvPr>
            <p:cNvSpPr/>
            <p:nvPr/>
          </p:nvSpPr>
          <p:spPr>
            <a:xfrm>
              <a:off x="7010852" y="2595263"/>
              <a:ext cx="69398" cy="69398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Oval 67">
              <a:extLst>
                <a:ext uri="{FF2B5EF4-FFF2-40B4-BE49-F238E27FC236}">
                  <a16:creationId xmlns:a16="http://schemas.microsoft.com/office/drawing/2014/main" id="{AD9AA411-8901-44E3-8B8B-7541A41020D7}"/>
                </a:ext>
              </a:extLst>
            </p:cNvPr>
            <p:cNvSpPr/>
            <p:nvPr/>
          </p:nvSpPr>
          <p:spPr>
            <a:xfrm>
              <a:off x="7228340" y="2595263"/>
              <a:ext cx="69398" cy="69398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Oval 68">
              <a:extLst>
                <a:ext uri="{FF2B5EF4-FFF2-40B4-BE49-F238E27FC236}">
                  <a16:creationId xmlns:a16="http://schemas.microsoft.com/office/drawing/2014/main" id="{89DC48B1-CA29-4144-875D-37430E995AC2}"/>
                </a:ext>
              </a:extLst>
            </p:cNvPr>
            <p:cNvSpPr/>
            <p:nvPr/>
          </p:nvSpPr>
          <p:spPr>
            <a:xfrm>
              <a:off x="7445827" y="2595263"/>
              <a:ext cx="69398" cy="69398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0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03" y="578294"/>
            <a:ext cx="9682051" cy="54610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00" y="561780"/>
            <a:ext cx="1629852" cy="16298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32580" y="2060396"/>
            <a:ext cx="7993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1m.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600" dirty="0">
                <a:solidFill>
                  <a:srgbClr val="E8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3281" y="4383100"/>
            <a:ext cx="1927192" cy="192719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65643" y="922473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27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11667" r="4167" b="12083"/>
          <a:stretch/>
        </p:blipFill>
        <p:spPr>
          <a:xfrm>
            <a:off x="109339" y="4425956"/>
            <a:ext cx="2773852" cy="23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1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2491556" y="370664"/>
            <a:ext cx="3297236" cy="2034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786" y="2403847"/>
            <a:ext cx="10795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E87E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Chào</a:t>
            </a:r>
            <a:r>
              <a:rPr lang="en-US" sz="8000" dirty="0">
                <a:solidFill>
                  <a:srgbClr val="E87E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 </a:t>
            </a:r>
            <a:r>
              <a:rPr lang="en-US" sz="8000" dirty="0" err="1">
                <a:solidFill>
                  <a:srgbClr val="E87E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tạm</a:t>
            </a:r>
            <a:r>
              <a:rPr lang="en-US" sz="8000" dirty="0">
                <a:solidFill>
                  <a:srgbClr val="E87E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 </a:t>
            </a:r>
            <a:r>
              <a:rPr lang="en-US" sz="8000" dirty="0" err="1">
                <a:solidFill>
                  <a:srgbClr val="E87E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biệt</a:t>
            </a:r>
            <a:endParaRPr lang="en-US" sz="8000" dirty="0">
              <a:solidFill>
                <a:srgbClr val="E87E7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Berkshire Swash" panose="02040603050506020204" pitchFamily="18" charset="0"/>
            </a:endParaRPr>
          </a:p>
          <a:p>
            <a:pPr algn="ctr"/>
            <a:r>
              <a:rPr lang="en-US" sz="8000" dirty="0" err="1">
                <a:solidFill>
                  <a:srgbClr val="E87E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các</a:t>
            </a:r>
            <a:r>
              <a:rPr lang="en-US" sz="8000" dirty="0">
                <a:solidFill>
                  <a:srgbClr val="E87E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 </a:t>
            </a:r>
            <a:r>
              <a:rPr lang="en-US" sz="8000" dirty="0" err="1">
                <a:solidFill>
                  <a:srgbClr val="E87E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Berkshire Swash" panose="02040603050506020204" pitchFamily="18" charset="0"/>
              </a:rPr>
              <a:t>em</a:t>
            </a:r>
            <a:endParaRPr lang="en-US" sz="8000" dirty="0">
              <a:solidFill>
                <a:srgbClr val="E87E7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Berkshire Swash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11" b="46556" l="23417" r="81250">
                        <a14:foregroundMark x1="35500" y1="31556" x2="34833" y2="31889"/>
                        <a14:foregroundMark x1="25667" y1="22000" x2="33583" y2="19000"/>
                        <a14:foregroundMark x1="29333" y1="27444" x2="30917" y2="40222"/>
                        <a14:foregroundMark x1="63250" y1="23333" x2="73417" y2="22889"/>
                        <a14:foregroundMark x1="72250" y1="27556" x2="71417" y2="4077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48" y="4797203"/>
            <a:ext cx="6419559" cy="48146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A444A-D3EA-4128-8423-AB1FE45BF5A7}"/>
              </a:ext>
            </a:extLst>
          </p:cNvPr>
          <p:cNvGrpSpPr>
            <a:grpSpLocks/>
          </p:cNvGrpSpPr>
          <p:nvPr/>
        </p:nvGrpSpPr>
        <p:grpSpPr bwMode="auto">
          <a:xfrm>
            <a:off x="2393480" y="166164"/>
            <a:ext cx="1454486" cy="960868"/>
            <a:chOff x="0" y="0"/>
            <a:chExt cx="3087" cy="2039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BF37F24C-37F9-4E7B-A576-886A66334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9E25569A-EF8E-4909-A018-1EE84E4CD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866EBE6E-B3B9-4DBD-8C93-C17CA3ECB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CDF99C5F-B0D6-46AD-B309-96360D488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8E643F-493A-4B7E-91F5-D17DAE5B6CF3}"/>
              </a:ext>
            </a:extLst>
          </p:cNvPr>
          <p:cNvGrpSpPr>
            <a:grpSpLocks/>
          </p:cNvGrpSpPr>
          <p:nvPr/>
        </p:nvGrpSpPr>
        <p:grpSpPr bwMode="auto">
          <a:xfrm>
            <a:off x="7536649" y="511097"/>
            <a:ext cx="1183772" cy="784699"/>
            <a:chOff x="0" y="0"/>
            <a:chExt cx="2111" cy="1400"/>
          </a:xfrm>
        </p:grpSpPr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909F61F4-EB71-4D68-B1B1-62098645C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56E9D6F1-29A6-48B1-A2D2-F7F2C6B76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804CBDC7-5501-4DBE-B6F5-6801F0F4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24C30901-8C54-43D4-85ED-99BB3C6D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4FED82-D813-43E2-BFD3-8C8D76A4E25F}"/>
              </a:ext>
            </a:extLst>
          </p:cNvPr>
          <p:cNvGrpSpPr>
            <a:grpSpLocks/>
          </p:cNvGrpSpPr>
          <p:nvPr/>
        </p:nvGrpSpPr>
        <p:grpSpPr bwMode="auto">
          <a:xfrm>
            <a:off x="8790029" y="1117286"/>
            <a:ext cx="571232" cy="377595"/>
            <a:chOff x="0" y="0"/>
            <a:chExt cx="1888" cy="124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405DF93B-F3ED-4030-9502-C8570E121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7"/>
              <a:ext cx="1249" cy="107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EC12A2A1-FF8A-436D-BCC0-198EAA4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24"/>
              <a:ext cx="1278" cy="1095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3A95BA1E-7211-4EF5-AB08-EE0DC33B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88" cy="590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694F8AE7-00D2-4B2B-86A3-5A84CB98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9"/>
              <a:ext cx="1125" cy="1239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3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-482610" y="612927"/>
            <a:ext cx="1600685" cy="1164261"/>
          </a:xfrm>
          <a:prstGeom prst="rect">
            <a:avLst/>
          </a:prstGeom>
        </p:spPr>
      </p:pic>
      <p:pic>
        <p:nvPicPr>
          <p:cNvPr id="44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3636326" y="2006176"/>
            <a:ext cx="852242" cy="619880"/>
          </a:xfrm>
          <a:prstGeom prst="rect">
            <a:avLst/>
          </a:prstGeom>
        </p:spPr>
      </p:pic>
      <p:pic>
        <p:nvPicPr>
          <p:cNvPr id="45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1173815" y="0"/>
            <a:ext cx="1600685" cy="1164261"/>
          </a:xfrm>
          <a:prstGeom prst="rect">
            <a:avLst/>
          </a:prstGeom>
        </p:spPr>
      </p:pic>
      <p:pic>
        <p:nvPicPr>
          <p:cNvPr id="46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9361261" y="5779388"/>
            <a:ext cx="852242" cy="619880"/>
          </a:xfrm>
          <a:prstGeom prst="rect">
            <a:avLst/>
          </a:prstGeom>
        </p:spPr>
      </p:pic>
      <p:pic>
        <p:nvPicPr>
          <p:cNvPr id="47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-395826" y="5654048"/>
            <a:ext cx="1600685" cy="1164261"/>
          </a:xfrm>
          <a:prstGeom prst="rect">
            <a:avLst/>
          </a:prstGeom>
        </p:spPr>
      </p:pic>
      <p:pic>
        <p:nvPicPr>
          <p:cNvPr id="48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252025" y="5294906"/>
            <a:ext cx="852242" cy="6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-322096"/>
            <a:ext cx="12192000" cy="6891338"/>
          </a:xfrm>
          <a:prstGeom prst="rect">
            <a:avLst/>
          </a:prstGeom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7" y="-129473"/>
            <a:ext cx="12192000" cy="6858000"/>
          </a:xfrm>
          <a:prstGeom prst="rect">
            <a:avLst/>
          </a:prstGeom>
        </p:spPr>
      </p:pic>
      <p:sp>
        <p:nvSpPr>
          <p:cNvPr id="5" name="Freeform: Shape 18">
            <a:extLst>
              <a:ext uri="{FF2B5EF4-FFF2-40B4-BE49-F238E27FC236}">
                <a16:creationId xmlns:a16="http://schemas.microsoft.com/office/drawing/2014/main" id="{E002F112-1A81-435D-A32C-C275B1E49A6E}"/>
              </a:ext>
            </a:extLst>
          </p:cNvPr>
          <p:cNvSpPr>
            <a:spLocks/>
          </p:cNvSpPr>
          <p:nvPr/>
        </p:nvSpPr>
        <p:spPr bwMode="auto">
          <a:xfrm>
            <a:off x="10391931" y="2256224"/>
            <a:ext cx="874323" cy="576035"/>
          </a:xfrm>
          <a:custGeom>
            <a:avLst/>
            <a:gdLst>
              <a:gd name="T0" fmla="*/ 401638 w 21130"/>
              <a:gd name="T1" fmla="*/ 263932 h 21219"/>
              <a:gd name="T2" fmla="*/ 401638 w 21130"/>
              <a:gd name="T3" fmla="*/ 263932 h 21219"/>
              <a:gd name="T4" fmla="*/ 401638 w 21130"/>
              <a:gd name="T5" fmla="*/ 263932 h 21219"/>
              <a:gd name="T6" fmla="*/ 401638 w 21130"/>
              <a:gd name="T7" fmla="*/ 263932 h 21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7"/>
                  <a:pt x="425" y="16369"/>
                </a:cubicBezTo>
                <a:lnTo>
                  <a:pt x="5769" y="5878"/>
                </a:lnTo>
                <a:cubicBezTo>
                  <a:pt x="6353" y="4732"/>
                  <a:pt x="7383" y="4424"/>
                  <a:pt x="8191" y="5173"/>
                </a:cubicBezTo>
                <a:lnTo>
                  <a:pt x="13284" y="9889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7" y="3586"/>
                  <a:pt x="20716" y="4864"/>
                </a:cubicBezTo>
                <a:lnTo>
                  <a:pt x="15205" y="15620"/>
                </a:lnTo>
                <a:cubicBezTo>
                  <a:pt x="14621" y="16722"/>
                  <a:pt x="13590" y="17031"/>
                  <a:pt x="12783" y="16282"/>
                </a:cubicBezTo>
                <a:lnTo>
                  <a:pt x="7689" y="11608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4197" y="2346260"/>
            <a:ext cx="8909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rgbClr val="E87E76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US" sz="9600" b="1" dirty="0" err="1">
                <a:ln>
                  <a:solidFill>
                    <a:schemeClr val="tx1"/>
                  </a:solidFill>
                </a:ln>
                <a:solidFill>
                  <a:srgbClr val="E87E76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rgbClr val="E87E76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>
                  <a:solidFill>
                    <a:schemeClr val="tx1"/>
                  </a:solidFill>
                </a:ln>
                <a:solidFill>
                  <a:srgbClr val="E87E76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E87E76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0" y="4858723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7" y="4284798"/>
            <a:ext cx="1753487" cy="1274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2599" y="1446662"/>
            <a:ext cx="83933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60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</a:rPr>
              <a:t>ÔN BÀI CÙNG ẾCH CON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56" y="5883338"/>
            <a:ext cx="1893401" cy="637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97" y="4800373"/>
            <a:ext cx="1893401" cy="637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92" y="4255614"/>
            <a:ext cx="1975757" cy="1257300"/>
          </a:xfrm>
          <a:prstGeom prst="rect">
            <a:avLst/>
          </a:prstGeom>
        </p:spPr>
      </p:pic>
      <p:pic>
        <p:nvPicPr>
          <p:cNvPr id="9" name="Picture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221" y="4991471"/>
            <a:ext cx="1414645" cy="1418698"/>
          </a:xfrm>
          <a:prstGeom prst="rect">
            <a:avLst/>
          </a:prstGeom>
        </p:spPr>
      </p:pic>
      <p:pic>
        <p:nvPicPr>
          <p:cNvPr id="10" name="Picture 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15" y="3780430"/>
            <a:ext cx="1324462" cy="1427555"/>
          </a:xfrm>
          <a:prstGeom prst="rect">
            <a:avLst/>
          </a:prstGeom>
        </p:spPr>
      </p:pic>
      <p:pic>
        <p:nvPicPr>
          <p:cNvPr id="11" name="Picture 10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70" y="3904563"/>
            <a:ext cx="1621003" cy="1074850"/>
          </a:xfrm>
          <a:prstGeom prst="rect">
            <a:avLst/>
          </a:prstGeom>
        </p:spPr>
      </p:pic>
      <p:pic>
        <p:nvPicPr>
          <p:cNvPr id="13" name="Picture 1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80" y="5006314"/>
            <a:ext cx="1543813" cy="1251090"/>
          </a:xfrm>
          <a:prstGeom prst="rect">
            <a:avLst/>
          </a:prstGeom>
        </p:spPr>
      </p:pic>
      <p:pic>
        <p:nvPicPr>
          <p:cNvPr id="14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268464" y="6447183"/>
            <a:ext cx="410817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numSld="999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05" y="4733160"/>
            <a:ext cx="1744050" cy="1413360"/>
          </a:xfrm>
          <a:prstGeom prst="rect">
            <a:avLst/>
          </a:prstGeom>
        </p:spPr>
      </p:pic>
      <p:pic>
        <p:nvPicPr>
          <p:cNvPr id="1026" name="Picture 2" descr="Đồ họa mạng di động Clip art Đồ họa vector Hoa loa kèn nước Nội dung miễn  phí - mùa hè sơn clipart png lá sen png tải về - Miễn phí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200" l="2778" r="9466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707" y="-142683"/>
            <a:ext cx="8584442" cy="5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5164" y="301838"/>
            <a:ext cx="537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E87E76"/>
                </a:solidFill>
                <a:latin typeface="UTM Futura Extra" panose="02040603050506020204" pitchFamily="18" charset="0"/>
              </a:rPr>
              <a:t>Đọc</a:t>
            </a:r>
            <a:r>
              <a:rPr lang="en-US" sz="4000" dirty="0">
                <a:solidFill>
                  <a:srgbClr val="E87E76"/>
                </a:solidFill>
                <a:latin typeface="UTM Futura Extra" panose="02040603050506020204" pitchFamily="18" charset="0"/>
              </a:rPr>
              <a:t> </a:t>
            </a:r>
            <a:r>
              <a:rPr lang="en-US" sz="4000" dirty="0" err="1">
                <a:solidFill>
                  <a:srgbClr val="E87E76"/>
                </a:solidFill>
                <a:latin typeface="UTM Futura Extra" panose="02040603050506020204" pitchFamily="18" charset="0"/>
              </a:rPr>
              <a:t>phân</a:t>
            </a:r>
            <a:r>
              <a:rPr lang="en-US" sz="4000" dirty="0">
                <a:solidFill>
                  <a:srgbClr val="E87E76"/>
                </a:solidFill>
                <a:latin typeface="UTM Futura Extra" panose="02040603050506020204" pitchFamily="18" charset="0"/>
              </a:rPr>
              <a:t> </a:t>
            </a:r>
            <a:r>
              <a:rPr lang="en-US" sz="4000" dirty="0" err="1">
                <a:solidFill>
                  <a:srgbClr val="E87E76"/>
                </a:solidFill>
                <a:latin typeface="UTM Futura Extra" panose="02040603050506020204" pitchFamily="18" charset="0"/>
              </a:rPr>
              <a:t>số</a:t>
            </a:r>
            <a:r>
              <a:rPr lang="en-US" sz="4000" dirty="0">
                <a:solidFill>
                  <a:srgbClr val="E87E76"/>
                </a:solidFill>
                <a:latin typeface="UTM Futura Extra" panose="02040603050506020204" pitchFamily="18" charset="0"/>
              </a:rPr>
              <a:t> </a:t>
            </a:r>
            <a:r>
              <a:rPr lang="en-US" sz="4000" dirty="0" err="1">
                <a:solidFill>
                  <a:srgbClr val="E87E76"/>
                </a:solidFill>
                <a:latin typeface="UTM Futura Extra" panose="02040603050506020204" pitchFamily="18" charset="0"/>
              </a:rPr>
              <a:t>sau</a:t>
            </a:r>
            <a:r>
              <a:rPr lang="en-US" sz="4000" dirty="0">
                <a:solidFill>
                  <a:srgbClr val="E87E76"/>
                </a:solidFill>
                <a:latin typeface="UTM Futura Extra" panose="020406030505060202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884" y="1252557"/>
            <a:ext cx="968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UTM Loko" panose="02040603050506020204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885" y="2592945"/>
            <a:ext cx="968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UTM Loko" panose="02040603050506020204" pitchFamily="18" charset="0"/>
              </a:rPr>
              <a:t>8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29885" y="2439096"/>
            <a:ext cx="80521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Oval Callout 5"/>
          <p:cNvSpPr/>
          <p:nvPr/>
        </p:nvSpPr>
        <p:spPr>
          <a:xfrm>
            <a:off x="6532981" y="1423433"/>
            <a:ext cx="4708478" cy="3029803"/>
          </a:xfrm>
          <a:prstGeom prst="wedgeEllipseCallout">
            <a:avLst>
              <a:gd name="adj1" fmla="val 47862"/>
              <a:gd name="adj2" fmla="val 62049"/>
            </a:avLst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8098" y="2504800"/>
            <a:ext cx="4658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Loko" panose="02040603050506020204" pitchFamily="18" charset="0"/>
              </a:rPr>
              <a:t>Năm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Loko" panose="02040603050506020204" pitchFamily="18" charset="0"/>
              </a:rPr>
              <a:t>phần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Loko" panose="02040603050506020204" pitchFamily="18" charset="0"/>
              </a:rPr>
              <a:t>tám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UTM Lok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6" y="5285392"/>
            <a:ext cx="2020013" cy="1467919"/>
          </a:xfrm>
          <a:prstGeom prst="rect">
            <a:avLst/>
          </a:prstGeom>
        </p:spPr>
      </p:pic>
      <p:pic>
        <p:nvPicPr>
          <p:cNvPr id="6" name="Picture 2" descr="Đồ họa mạng di động Clip art Đồ họa vector Hoa loa kèn nước Nội dung miễn  phí - mùa hè sơn clipart png lá sen png tải về - Miễn phí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00" l="2778" r="9466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707" y="-142683"/>
            <a:ext cx="8584442" cy="5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32060" y="373521"/>
            <a:ext cx="5377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dirty="0" err="1">
                <a:latin typeface="UTM Loko" panose="02040603050506020204" pitchFamily="18" charset="0"/>
              </a:rPr>
              <a:t>Đọc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phân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số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sau</a:t>
            </a:r>
            <a:r>
              <a:rPr lang="en-US" sz="4000" dirty="0">
                <a:latin typeface="UTM Loko" panose="020406030505060202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5503" y="1546524"/>
            <a:ext cx="1924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UTM Loko" panose="02040603050506020204" pitchFamily="18" charset="0"/>
              </a:rPr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1855" y="2716036"/>
            <a:ext cx="1733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UTM Loko" panose="02040603050506020204" pitchFamily="18" charset="0"/>
              </a:rPr>
              <a:t>20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13871" y="2689050"/>
            <a:ext cx="12009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6532981" y="1417688"/>
            <a:ext cx="4708478" cy="3029803"/>
          </a:xfrm>
          <a:prstGeom prst="wedgeEllipseCallout">
            <a:avLst>
              <a:gd name="adj1" fmla="val -3152"/>
              <a:gd name="adj2" fmla="val 79166"/>
            </a:avLst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44926" y="2208243"/>
            <a:ext cx="4398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UTM Loko" panose="02040603050506020204" pitchFamily="18" charset="0"/>
              </a:rPr>
              <a:t>Mười lăm phần hai mươi</a:t>
            </a:r>
          </a:p>
        </p:txBody>
      </p:sp>
    </p:spTree>
    <p:extLst>
      <p:ext uri="{BB962C8B-B14F-4D97-AF65-F5344CB8AC3E}">
        <p14:creationId xmlns:p14="http://schemas.microsoft.com/office/powerpoint/2010/main" val="8480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pic>
        <p:nvPicPr>
          <p:cNvPr id="6" name="Picture 2" descr="Đồ họa mạng di động Clip art Đồ họa vector Hoa loa kèn nước Nội dung miễn  phí - mùa hè sơn clipart png lá sen png tải về - Miễn phí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200" l="2778" r="9466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707" y="-142683"/>
            <a:ext cx="8584442" cy="5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4241" y="290348"/>
            <a:ext cx="5377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dirty="0" err="1">
                <a:latin typeface="UTM Loko" panose="02040603050506020204" pitchFamily="18" charset="0"/>
              </a:rPr>
              <a:t>Đọc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phân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số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sau</a:t>
            </a:r>
            <a:r>
              <a:rPr lang="en-US" sz="4000" dirty="0">
                <a:latin typeface="UTM Loko" panose="020406030505060202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1874" y="1170182"/>
            <a:ext cx="3260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UTM Loko" panose="020406030505060202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3603" y="2312400"/>
            <a:ext cx="2936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UTM Loko" panose="02040603050506020204" pitchFamily="18" charset="0"/>
              </a:rPr>
              <a:t>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20255" y="2285414"/>
            <a:ext cx="1828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6532981" y="1417688"/>
            <a:ext cx="4708478" cy="3029803"/>
          </a:xfrm>
          <a:prstGeom prst="wedgeEllipseCallout">
            <a:avLst>
              <a:gd name="adj1" fmla="val 29022"/>
              <a:gd name="adj2" fmla="val 72860"/>
            </a:avLst>
          </a:prstGeom>
          <a:solidFill>
            <a:schemeClr val="bg2">
              <a:lumMod val="50000"/>
              <a:alpha val="73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12598" y="2316223"/>
            <a:ext cx="40124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UTM Loko" panose="02040603050506020204" pitchFamily="18" charset="0"/>
              </a:rPr>
              <a:t>Ba phần một trăm</a:t>
            </a:r>
          </a:p>
        </p:txBody>
      </p:sp>
    </p:spTree>
    <p:extLst>
      <p:ext uri="{BB962C8B-B14F-4D97-AF65-F5344CB8AC3E}">
        <p14:creationId xmlns:p14="http://schemas.microsoft.com/office/powerpoint/2010/main" val="36662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pic>
        <p:nvPicPr>
          <p:cNvPr id="7" name="Picture 2" descr="Đồ họa mạng di động Clip art Đồ họa vector Hoa loa kèn nước Nội dung miễn  phí - mùa hè sơn clipart png lá sen png tải về - Miễn phí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200" l="2778" r="9466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707" y="-142683"/>
            <a:ext cx="8584442" cy="5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7779" y="283777"/>
            <a:ext cx="719671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dirty="0" err="1">
                <a:latin typeface="UTM Loko" panose="02040603050506020204" pitchFamily="18" charset="0"/>
              </a:rPr>
              <a:t>Phân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số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sau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có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tử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số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là</a:t>
            </a:r>
            <a:r>
              <a:rPr lang="en-US" sz="4000" dirty="0">
                <a:latin typeface="UTM Loko" panose="02040603050506020204" pitchFamily="18" charset="0"/>
              </a:rPr>
              <a:t>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2053" y="1098802"/>
            <a:ext cx="2409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UTM Khuccamta" panose="02040603050506020204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1079" y="2466960"/>
            <a:ext cx="2169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UTM Khuccamta" panose="02040603050506020204" pitchFamily="18" charset="0"/>
              </a:rPr>
              <a:t>17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1079" y="2668462"/>
            <a:ext cx="1371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7410735" y="1951630"/>
            <a:ext cx="3830724" cy="2495861"/>
          </a:xfrm>
          <a:prstGeom prst="wedgeEllipseCallout">
            <a:avLst>
              <a:gd name="adj1" fmla="val 29022"/>
              <a:gd name="adj2" fmla="val 72860"/>
            </a:avLst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60604" y="1681889"/>
            <a:ext cx="40124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UTM Khuccamta" panose="0204060305050602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2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pic>
        <p:nvPicPr>
          <p:cNvPr id="7" name="Picture 2" descr="Đồ họa mạng di động Clip art Đồ họa vector Hoa loa kèn nước Nội dung miễn  phí - mùa hè sơn clipart png lá sen png tải về - Miễn phí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200" l="2778" r="9466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707" y="-142683"/>
            <a:ext cx="8584442" cy="5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91200" y="279052"/>
            <a:ext cx="489954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dirty="0" err="1">
                <a:latin typeface="UTM Loko" panose="02040603050506020204" pitchFamily="18" charset="0"/>
              </a:rPr>
              <a:t>Phân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số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sau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có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mẫu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số</a:t>
            </a:r>
            <a:r>
              <a:rPr lang="en-US" sz="4000" dirty="0">
                <a:latin typeface="UTM Loko" panose="02040603050506020204" pitchFamily="18" charset="0"/>
              </a:rPr>
              <a:t> </a:t>
            </a:r>
            <a:r>
              <a:rPr lang="en-US" sz="4000" dirty="0" err="1">
                <a:latin typeface="UTM Loko" panose="02040603050506020204" pitchFamily="18" charset="0"/>
              </a:rPr>
              <a:t>là</a:t>
            </a:r>
            <a:r>
              <a:rPr lang="en-US" sz="4000" dirty="0">
                <a:latin typeface="UTM Loko" panose="02040603050506020204" pitchFamily="18" charset="0"/>
              </a:rPr>
              <a:t>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5574" y="1440993"/>
            <a:ext cx="1924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UTM Loko" panose="02040603050506020204" pitchFamily="18" charset="0"/>
              </a:rPr>
              <a:t>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5574" y="2549337"/>
            <a:ext cx="1733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bg1"/>
                </a:solidFill>
                <a:latin typeface="UTM Loko" panose="02040603050506020204" pitchFamily="18" charset="0"/>
              </a:rPr>
              <a:t>35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17742" y="2617938"/>
            <a:ext cx="16459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7410735" y="1951630"/>
            <a:ext cx="3830724" cy="2495861"/>
          </a:xfrm>
          <a:prstGeom prst="wedgeEllipseCallout">
            <a:avLst>
              <a:gd name="adj1" fmla="val 29022"/>
              <a:gd name="adj2" fmla="val 72860"/>
            </a:avLst>
          </a:prstGeom>
          <a:solidFill>
            <a:srgbClr val="01A0B1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56155" y="2617938"/>
            <a:ext cx="4012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  <a:latin typeface="UTM Loko" panose="02040603050506020204" pitchFamily="18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6261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529</Words>
  <Application>Microsoft Office PowerPoint</Application>
  <PresentationFormat>Widescreen</PresentationFormat>
  <Paragraphs>108</Paragraphs>
  <Slides>23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Cambria Math</vt:lpstr>
      <vt:lpstr>inpin heiti</vt:lpstr>
      <vt:lpstr>Jokerman</vt:lpstr>
      <vt:lpstr>SVN-Berkshire Swash</vt:lpstr>
      <vt:lpstr>SVN-Block</vt:lpstr>
      <vt:lpstr>SVN-Lobster</vt:lpstr>
      <vt:lpstr>SVN-Trebuchets</vt:lpstr>
      <vt:lpstr>Times New Roman</vt:lpstr>
      <vt:lpstr>UTM Americana</vt:lpstr>
      <vt:lpstr>UTM Futura Extra</vt:lpstr>
      <vt:lpstr>UTM Khuccamta</vt:lpstr>
      <vt:lpstr>UTM Loko</vt:lpstr>
      <vt:lpstr>UVN Thang Vu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2022-01-19T15:05:41Z</dcterms:created>
  <dcterms:modified xsi:type="dcterms:W3CDTF">2022-01-19T15:08:57Z</dcterms:modified>
</cp:coreProperties>
</file>