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4"/>
  </p:notesMasterIdLst>
  <p:sldIdLst>
    <p:sldId id="257" r:id="rId3"/>
    <p:sldId id="324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331" r:id="rId13"/>
    <p:sldId id="263" r:id="rId14"/>
    <p:sldId id="278" r:id="rId15"/>
    <p:sldId id="279" r:id="rId16"/>
    <p:sldId id="280" r:id="rId17"/>
    <p:sldId id="281" r:id="rId18"/>
    <p:sldId id="332" r:id="rId19"/>
    <p:sldId id="261" r:id="rId20"/>
    <p:sldId id="283" r:id="rId21"/>
    <p:sldId id="284" r:id="rId22"/>
    <p:sldId id="33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02T19:30:27.941" idx="1">
    <p:pos x="3676" y="1476"/>
    <p:text>Cấm BUÔN BÁN, cấm REUP</p:text>
    <p:extLst>
      <p:ext uri="{C676402C-5697-4E1C-873F-D02D1690AC5C}">
        <p15:threadingInfo xmlns:p15="http://schemas.microsoft.com/office/powerpoint/2012/main" timeZoneBias="-420"/>
      </p:ext>
    </p:extLst>
  </p:cm>
  <p:cm authorId="1" dt="2020-11-02T19:31:24.734" idx="2">
    <p:pos x="3570" y="2269"/>
    <p:text>ĐƯỢC CHIA SẺ MIỄN PHÍ BỞI NK POWERSKILL. CẨM BUÔN BÁN, CẤM REUP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777EA2-D47C-4A24-B4FB-5DA97BB4CC09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D1CBE-10D4-4BC0-9410-75A89880EA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966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443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4850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43845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620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9758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ngôi</a:t>
            </a:r>
            <a:r>
              <a:rPr lang="en-US" baseline="0" dirty="0"/>
              <a:t> </a:t>
            </a:r>
            <a:r>
              <a:rPr lang="en-US" baseline="0" dirty="0" err="1"/>
              <a:t>sao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endParaRPr lang="vi-VN"/>
          </a:p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13179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CHUYÊN GIÁO ÁN ĐIỆN TỬ THEO TUẦN KHỐI 4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BÀI THAO GIẢNG – ELEARNING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Nhóm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chia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sẻ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-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Qùa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tặng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Page: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Măng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Non –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Tài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liệu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Tiểu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12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</a:p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2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SĐT ZALO :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0382348780</a:t>
            </a:r>
            <a:r>
              <a:rPr lang="en-US" sz="1200" kern="0" dirty="0">
                <a:solidFill>
                  <a:srgbClr val="002060"/>
                </a:solidFill>
                <a:sym typeface="Arial"/>
              </a:rPr>
              <a:t> - </a:t>
            </a:r>
            <a:r>
              <a:rPr lang="en-US" sz="1200" u="sng" kern="0" dirty="0">
                <a:solidFill>
                  <a:srgbClr val="002060"/>
                </a:solidFill>
                <a:sym typeface="Arial"/>
              </a:rPr>
              <a:t>0984848929</a:t>
            </a:r>
            <a:endParaRPr lang="en-US" sz="1200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6CE9EC-D710-48BD-A95E-05071A1BA732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6410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02B44C-04A2-4799-BBBF-FA3965D63A6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67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A51B1-CDA6-4227-9B81-E1F9ADF2D3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84B1C8-3B2D-42CC-97EA-4AF48296E9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52322-73AD-4729-9A93-FF86878AC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85D531-9765-465C-86C7-C97EEE388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C12EAA-116E-4ED7-B94E-66408778B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180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679DA-1A82-43A8-9957-6B32B8EB9D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856339-6FEC-4233-BB6C-F66548D1CC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16BA9-23F5-42CF-84A2-6ED14FD14A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01181-709C-4350-AA27-617EBD7C5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615D26-DE1D-4693-B159-14DA75919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018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49259E2-CD4E-4857-AB6B-0607F09FC8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5D689-7387-4633-A2CA-57FC27B5E4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AE6C0B-1360-4E3B-8901-30DEE7636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83A659-5A48-4164-90B4-CFEC34CFF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0F43D-AB64-4777-92B8-6659F367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662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AD45B-A539-402F-AD00-D54C48FC0D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4CE316-24F9-4C7A-8180-E59E832950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4C501-B92E-4D87-97AF-6F36D69AF4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F25AA-66E8-41B4-BA44-EBD440E3F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02FFE-036A-43FC-9BD3-373E8C708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41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A9BA6-1AD9-4B48-876C-70FE0BA8D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81DDF-D8D8-47DF-8649-0E47F4631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DC3D1A-D6E3-41DD-8D20-DE7D088E0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1FCC13-12D1-4B6F-BC62-E957EA558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DC8C36-2DBC-46CD-B888-D7D5D79A8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827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3D7EF-6FEA-44E1-85F6-E9DBBE91D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038672-898C-4AAF-8F39-2633766EE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E60D4-AFFC-4260-A911-6F2B17BCD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D7D010-9F73-462E-B2A8-CEC4BA7C61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0C3128-6FA2-462E-9C21-9E9A50814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713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3707C-C5BC-4A15-A4BA-86D26ED35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36EA12-124C-4B5B-9E2A-16DCD9DCDC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2F773B-BC64-47BF-95C8-88F2131608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7CF99C-752C-423F-A394-CAA83AFC9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21AC9A-1E14-4D99-9367-C297AF823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9D636A-A956-40BA-8A54-0EE42B322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787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E68A4-B925-49DE-A6A0-D0A54FA1D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3954D-FD6A-4EC4-BC3D-43C9FAADF2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1BCC18F-C4FF-4C08-ADDC-A4A22EF5D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FDAF56-CF0C-4CC5-B0BC-D46C6E2642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04222-29FC-4351-BF91-E093875A9B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3EF282-CAB4-4860-8DF9-E4039A26D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4A5AA3-4912-4921-8E74-4BAD9046F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E87204-3B2E-48A5-91AB-8DE322E3D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6669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549A5-109B-489E-AF69-6F4632F90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03E467-8F7D-4EE4-A019-083F2DEE5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59EB4D-ED0B-4202-93C9-E7CBE8CEC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301A14-1891-446E-AC4C-4AB3C81F5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3172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214ABA-00D3-40C3-B8A8-2A1962568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A6367A-80DC-4B23-8B59-19731F2A6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B993DC-557A-417E-B372-CB2611EA6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347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760F-F478-41E8-9C7F-084A7A17A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A7C1D0-661E-4211-BCD9-655592ACD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6E64EE-E9E2-4C07-9F5E-12009A0F74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D015F-0C24-4BEA-8A91-172D8F8F5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1FBF4E-5368-4B61-B7DF-9DF0007BC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B7B0D8-DEB7-430E-88A6-51E69C0D3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1813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DEFF5-40C7-448C-B106-A479AB0B9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6891BF-36D2-4EED-A2D5-CE2837053B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9F83C-2EDA-41D3-AFEE-2A6BCC7AFA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73E28-BB84-4EBD-9516-93838149E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74D78B-41C4-4F9F-9DE1-10AB44A0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3579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C9AF-50C7-4D33-8DB2-B41F8A18C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50258B-5683-4509-8BF7-610C306650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9A44F-179B-4816-BF63-E922858097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79AEA1-534E-4961-9FC2-014E6355A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3CFB13-DA20-42E5-A841-F5C950BF3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171193-F609-41D2-BEEB-7BC9C245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9190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788D1-BAD1-4C8A-9B6A-E6AA076D1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AE5D27-B7BC-4465-BBF9-2A0BD70C4C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54A283-5322-40EB-A0F4-54A7FF739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64FBD-78BD-4657-9A18-1AAC2F722F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CE0297-05A2-4ED6-B916-21E3C4137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1438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1C06DD-DC09-41FA-921F-5C0A8B4D5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463C4A-6706-407A-98F2-6FC480628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969C9-6C27-49A5-9400-5DD1D0494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33403A-8F32-4026-A18D-D090B0B8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F56F6E-34D2-4827-AB37-175FF4748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6339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E0D6EE-B13E-49B4-94F5-D95488C7B6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BC240B4-7E20-4021-8234-1F34F1636BC3}" type="datetimeFigureOut">
              <a:rPr lang="zh-CN" altLang="en-US" smtClean="0"/>
              <a:t>2022/1/19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3DF621-1BED-4461-8AB8-DBEAFD470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264CEF-FEE8-4D15-B48D-5AFBBEA1E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CF928A-B8AE-4216-8AEB-266D4493CB0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243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1E36E50-BAEE-4DA5-BC02-440E32B4F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8E206C6B-0705-484B-97B2-4864A86ECB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1993900"/>
            <a:ext cx="10515600" cy="4191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19457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2FC6A-6B44-4B20-B00E-76396986F6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D9222-ECD0-471F-AD3C-5FAD0262E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01CC9-9254-4D19-9936-56BF6A424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3580F0-9773-47C6-AA2C-2C604DE17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F9AFDC-E0FA-48BC-AD63-522DA32B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4494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557E0-88DF-47FA-81FC-743E10905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F2702-519F-44E6-B7B4-3F082B0EF1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625D9-E891-4DAE-9571-E30C650C6B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FC1F8-0964-49D9-B4B5-0AB64061D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DF4597-45EF-4E79-883C-7692BDC9B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E4161-1FCC-454B-9CD5-A5DD116AD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693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649380-C5FB-4277-89EE-7CB9E01A1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FBC59E-6F47-4A02-B686-4641D0619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B04700-8510-45ED-AABE-EB17D9B591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B40253-F948-4654-A8E9-E37283A0A0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5096267-DB6E-4C8B-83F2-67305492E4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593269-24A3-497E-B516-08FBF87D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57A352-BDB2-4B5C-94F5-146A9A46B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1EE19B-D4D3-4016-802B-A0FB123B2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081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B70F5-6BDD-4402-BB6F-4CE6BD873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B103F4-A150-4339-96C0-2FCF4ED563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8FBAAC-4172-4F74-A317-D22DF7B2D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EB3A-BBF0-4D5F-9F6D-A6370B7884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491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A2CD11-A4DC-4564-A5FC-9991FA7CE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88BD131-4849-435A-B5A6-62D99EE0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C3E82E-F95A-4BF0-90D1-FD620D0CC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901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75F4D-D334-4907-8C0B-8ADFDC49D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0EBE37-56CB-4C15-95C5-EAA7E4003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57AD4-F6B7-4C2B-A23F-CD9780E74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BFFE6E-4503-4A6C-9978-F80891E35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F92337-E6D5-49CF-BF6B-48C2C53D5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227136-EE69-440F-A313-CDB980A86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695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120E4-F800-46FC-B87F-130653350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CEBB75-AA85-4314-9802-D263CF7BF1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CFBC4-C476-4373-9694-7C4FDB8625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5B574E-9FED-43C6-9496-31D7F0E1A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211A43-298A-4261-8AFD-65C626C8C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873399-AF9C-485E-9ABB-1557A7398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864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C0F65E-E2B6-424D-956E-EF9358D30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3907E-2637-4B82-A893-1C4D83E6D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A3B420-D49B-4235-8945-38C7321D0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3EE7E-28E3-4A86-A6B5-D8EA3A6EF1A6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56F5EC-D681-49AA-9E29-8380BE38E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6B2804-A2A7-46E8-A182-7F1B957CE9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7136F-C28D-40F1-A570-9CF338E2E8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236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2ADDF-A59E-445B-859F-CD3A2EF4F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CCFF08-AFE6-405F-B3BC-ACBB5AF057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B591D-D10A-43B7-89CB-57387C0552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D8892-2790-468A-B68E-27E31AD3ED1B}" type="datetimeFigureOut">
              <a:rPr lang="en-US" smtClean="0"/>
              <a:t>1/19/2022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BB467-9863-441A-87AE-3A3B35177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6BF7A4-C7F6-47E5-8EB1-CBC940C0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D83E96-BEEE-4678-9DEA-74D89C0CB4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66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jpeg"/><Relationship Id="rId5" Type="http://schemas.openxmlformats.org/officeDocument/2006/relationships/slide" Target="slide5.xml"/><Relationship Id="rId10" Type="http://schemas.openxmlformats.org/officeDocument/2006/relationships/image" Target="NULL"/><Relationship Id="rId4" Type="http://schemas.openxmlformats.org/officeDocument/2006/relationships/audio" Target="../media/audio4.wav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microsoft.com/office/2007/relationships/hdphoto" Target="../media/hdphoto1.wdp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13" Type="http://schemas.openxmlformats.org/officeDocument/2006/relationships/slide" Target="slide8.xml"/><Relationship Id="rId18" Type="http://schemas.openxmlformats.org/officeDocument/2006/relationships/image" Target="../media/image17.png"/><Relationship Id="rId3" Type="http://schemas.openxmlformats.org/officeDocument/2006/relationships/audio" Target="../media/audio2.wav"/><Relationship Id="rId21" Type="http://schemas.openxmlformats.org/officeDocument/2006/relationships/image" Target="../media/image18.png"/><Relationship Id="rId7" Type="http://schemas.openxmlformats.org/officeDocument/2006/relationships/image" Target="../media/image10.gif"/><Relationship Id="rId12" Type="http://schemas.openxmlformats.org/officeDocument/2006/relationships/image" Target="../media/image14.png"/><Relationship Id="rId17" Type="http://schemas.openxmlformats.org/officeDocument/2006/relationships/slide" Target="slide10.xml"/><Relationship Id="rId2" Type="http://schemas.openxmlformats.org/officeDocument/2006/relationships/audio" Target="../media/audio1.wav"/><Relationship Id="rId16" Type="http://schemas.openxmlformats.org/officeDocument/2006/relationships/image" Target="../media/image16.png"/><Relationship Id="rId20" Type="http://schemas.openxmlformats.org/officeDocument/2006/relationships/hyperlink" Target="https://www.facebook.com/nkpowerskills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11" Type="http://schemas.openxmlformats.org/officeDocument/2006/relationships/slide" Target="slide7.xml"/><Relationship Id="rId5" Type="http://schemas.openxmlformats.org/officeDocument/2006/relationships/image" Target="../media/image8.gif"/><Relationship Id="rId15" Type="http://schemas.openxmlformats.org/officeDocument/2006/relationships/slide" Target="slide9.xml"/><Relationship Id="rId23" Type="http://schemas.openxmlformats.org/officeDocument/2006/relationships/comments" Target="../comments/comment1.xml"/><Relationship Id="rId10" Type="http://schemas.openxmlformats.org/officeDocument/2006/relationships/image" Target="../media/image13.png"/><Relationship Id="rId19" Type="http://schemas.openxmlformats.org/officeDocument/2006/relationships/image" Target="../media/image12.gif"/><Relationship Id="rId4" Type="http://schemas.openxmlformats.org/officeDocument/2006/relationships/image" Target="../media/image7.gif"/><Relationship Id="rId9" Type="http://schemas.openxmlformats.org/officeDocument/2006/relationships/slide" Target="slide6.xml"/><Relationship Id="rId14" Type="http://schemas.openxmlformats.org/officeDocument/2006/relationships/image" Target="../media/image15.png"/><Relationship Id="rId22" Type="http://schemas.openxmlformats.org/officeDocument/2006/relationships/image" Target="../media/image1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jpeg"/><Relationship Id="rId5" Type="http://schemas.openxmlformats.org/officeDocument/2006/relationships/slide" Target="slide5.xml"/><Relationship Id="rId10" Type="http://schemas.openxmlformats.org/officeDocument/2006/relationships/image" Target="NULL"/><Relationship Id="rId4" Type="http://schemas.openxmlformats.org/officeDocument/2006/relationships/audio" Target="../media/audio4.wav"/><Relationship Id="rId9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jpeg"/><Relationship Id="rId5" Type="http://schemas.openxmlformats.org/officeDocument/2006/relationships/slide" Target="slide5.xml"/><Relationship Id="rId10" Type="http://schemas.openxmlformats.org/officeDocument/2006/relationships/image" Target="NULL"/><Relationship Id="rId4" Type="http://schemas.openxmlformats.org/officeDocument/2006/relationships/audio" Target="../media/audio4.wav"/><Relationship Id="rId9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audio" Target="../media/audio3.wav"/><Relationship Id="rId7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3.gif"/><Relationship Id="rId5" Type="http://schemas.openxmlformats.org/officeDocument/2006/relationships/slide" Target="slide5.xml"/><Relationship Id="rId10" Type="http://schemas.openxmlformats.org/officeDocument/2006/relationships/image" Target="../media/image22.jpeg"/><Relationship Id="rId4" Type="http://schemas.openxmlformats.org/officeDocument/2006/relationships/audio" Target="../media/audio4.wav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audio" Target="../media/audio3.wav"/><Relationship Id="rId7" Type="http://schemas.openxmlformats.org/officeDocument/2006/relationships/image" Target="NULL"/><Relationship Id="rId12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1.jpeg"/><Relationship Id="rId5" Type="http://schemas.openxmlformats.org/officeDocument/2006/relationships/slide" Target="slide5.xml"/><Relationship Id="rId10" Type="http://schemas.openxmlformats.org/officeDocument/2006/relationships/image" Target="NULL"/><Relationship Id="rId4" Type="http://schemas.openxmlformats.org/officeDocument/2006/relationships/audio" Target="../media/audio4.wav"/><Relationship Id="rId9" Type="http://schemas.openxmlformats.org/officeDocument/2006/relationships/image" Target="NULL"/><Relationship Id="rId14" Type="http://schemas.openxmlformats.org/officeDocument/2006/relationships/image" Target="../media/image2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147200" y="-3359958"/>
            <a:ext cx="11716954" cy="1172272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0" y="170543"/>
            <a:ext cx="12376763" cy="6687457"/>
            <a:chOff x="0" y="-49982"/>
            <a:chExt cx="10208400" cy="551583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49982"/>
              <a:ext cx="10058400" cy="4789714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0" y="676143"/>
              <a:ext cx="10058400" cy="4789714"/>
            </a:xfrm>
            <a:prstGeom prst="rect">
              <a:avLst/>
            </a:prstGeom>
          </p:spPr>
        </p:pic>
      </p:grpSp>
      <p:sp>
        <p:nvSpPr>
          <p:cNvPr id="7" name="Oval 6"/>
          <p:cNvSpPr/>
          <p:nvPr/>
        </p:nvSpPr>
        <p:spPr>
          <a:xfrm>
            <a:off x="4968908" y="1050904"/>
            <a:ext cx="1371463" cy="1129632"/>
          </a:xfrm>
          <a:prstGeom prst="ellipse">
            <a:avLst/>
          </a:prstGeom>
          <a:solidFill>
            <a:srgbClr val="DFF7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3" name="TextBox 2"/>
          <p:cNvSpPr txBox="1"/>
          <p:nvPr/>
        </p:nvSpPr>
        <p:spPr>
          <a:xfrm>
            <a:off x="4435296" y="1164873"/>
            <a:ext cx="31407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43413C"/>
                </a:solidFill>
                <a:latin typeface="UTM ViceroyJF" panose="02040603050506020204" pitchFamily="18" charset="0"/>
              </a:rPr>
              <a:t>Toán</a:t>
            </a:r>
            <a:r>
              <a:rPr lang="en-US" sz="6000" b="1" dirty="0">
                <a:solidFill>
                  <a:srgbClr val="43413C"/>
                </a:solidFill>
                <a:latin typeface="UTM ViceroyJF" panose="02040603050506020204" pitchFamily="18" charset="0"/>
              </a:rPr>
              <a:t> 4</a:t>
            </a:r>
            <a:endParaRPr lang="vi-VN" sz="6000" b="1" dirty="0">
              <a:solidFill>
                <a:srgbClr val="43413C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245974" y="2151727"/>
            <a:ext cx="7575069" cy="2568950"/>
            <a:chOff x="2245974" y="2151727"/>
            <a:chExt cx="7575069" cy="2568950"/>
          </a:xfrm>
        </p:grpSpPr>
        <p:sp>
          <p:nvSpPr>
            <p:cNvPr id="14" name="TextBox 2">
              <a:extLst>
                <a:ext uri="{FF2B5EF4-FFF2-40B4-BE49-F238E27FC236}">
                  <a16:creationId xmlns:a16="http://schemas.microsoft.com/office/drawing/2014/main" id="{F320DC3A-F45A-4A58-9A02-0DDE896FC929}"/>
                </a:ext>
              </a:extLst>
            </p:cNvPr>
            <p:cNvSpPr txBox="1"/>
            <p:nvPr/>
          </p:nvSpPr>
          <p:spPr>
            <a:xfrm>
              <a:off x="2245974" y="2151727"/>
              <a:ext cx="75194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kumimoji="0" lang="en-US" altLang="zh-CN" sz="8000" b="1" i="0" u="none" strike="noStrike" kern="1200" cap="none" normalizeH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 SỐ BẰNG NHAU</a:t>
              </a:r>
              <a:endParaRPr kumimoji="0" lang="zh-CN" altLang="en-US" sz="8000" b="1" i="0" u="none" strike="noStrike" kern="1200" cap="none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uLnTx/>
                <a:uFillTx/>
                <a:latin typeface="UTM Futura Extra" panose="020406030505060202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12" name="TextBox 2">
              <a:extLst>
                <a:ext uri="{FF2B5EF4-FFF2-40B4-BE49-F238E27FC236}">
                  <a16:creationId xmlns:a16="http://schemas.microsoft.com/office/drawing/2014/main" id="{F320DC3A-F45A-4A58-9A02-0DDE896FC929}"/>
                </a:ext>
              </a:extLst>
            </p:cNvPr>
            <p:cNvSpPr txBox="1"/>
            <p:nvPr/>
          </p:nvSpPr>
          <p:spPr>
            <a:xfrm>
              <a:off x="2301636" y="2166132"/>
              <a:ext cx="751940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1" i="0" u="none" strike="noStrike" kern="1200" cap="none" normalizeH="0" baseline="0" noProof="0" dirty="0">
                  <a:ln>
                    <a:noFill/>
                  </a:ln>
                  <a:gradFill>
                    <a:gsLst>
                      <a:gs pos="59000">
                        <a:srgbClr val="FEA05B"/>
                      </a:gs>
                      <a:gs pos="97000">
                        <a:srgbClr val="5A27F2"/>
                      </a:gs>
                      <a:gs pos="0">
                        <a:srgbClr val="8454FF"/>
                      </a:gs>
                    </a:gsLst>
                    <a:lin ang="27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PHÂN</a:t>
              </a:r>
              <a:r>
                <a:rPr kumimoji="0" lang="en-US" altLang="zh-CN" sz="8000" b="1" i="0" u="none" strike="noStrike" kern="1200" cap="none" normalizeH="0" noProof="0" dirty="0">
                  <a:ln>
                    <a:noFill/>
                  </a:ln>
                  <a:gradFill>
                    <a:gsLst>
                      <a:gs pos="59000">
                        <a:srgbClr val="FEA05B"/>
                      </a:gs>
                      <a:gs pos="97000">
                        <a:srgbClr val="5A27F2"/>
                      </a:gs>
                      <a:gs pos="0">
                        <a:srgbClr val="8454FF"/>
                      </a:gs>
                    </a:gsLst>
                    <a:lin ang="2700000" scaled="0"/>
                  </a:gra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UTM Futura Extra" panose="02040603050506020204" pitchFamily="18" charset="0"/>
                  <a:ea typeface="字魂80号-萌趣小鱼体" panose="00000500000000000000" pitchFamily="2" charset="-122"/>
                  <a:cs typeface="Times New Roman" panose="02020603050405020304" pitchFamily="18" charset="0"/>
                  <a:sym typeface="+mn-lt"/>
                </a:rPr>
                <a:t> SỐ BẰNG NHAU</a:t>
              </a:r>
              <a:endParaRPr kumimoji="0" lang="zh-CN" altLang="en-US" sz="8000" b="1" i="0" u="none" strike="noStrike" kern="1200" cap="none" normalizeH="0" baseline="0" noProof="0" dirty="0">
                <a:ln>
                  <a:noFill/>
                </a:ln>
                <a:gradFill>
                  <a:gsLst>
                    <a:gs pos="59000">
                      <a:srgbClr val="FEA05B"/>
                    </a:gs>
                    <a:gs pos="97000">
                      <a:srgbClr val="5A27F2"/>
                    </a:gs>
                    <a:gs pos="0">
                      <a:srgbClr val="8454FF"/>
                    </a:gs>
                  </a:gsLst>
                  <a:lin ang="27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UTM Futura Extra" panose="02040603050506020204" pitchFamily="18" charset="0"/>
                <a:ea typeface="字魂80号-萌趣小鱼体" panose="00000500000000000000" pitchFamily="2" charset="-122"/>
                <a:cs typeface="Times New Roman" panose="02020603050405020304" pitchFamily="18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7484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947848" y="326617"/>
            <a:ext cx="10500851" cy="230494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839591" y="5289650"/>
                <a:ext cx="4683803" cy="89684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591" y="5289650"/>
                <a:ext cx="4683803" cy="89684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611851" y="3849200"/>
                <a:ext cx="4683803" cy="94390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51" y="3849200"/>
                <a:ext cx="4683803" cy="94390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6611851" y="5151629"/>
                <a:ext cx="4683803" cy="103487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1851" y="5151629"/>
                <a:ext cx="4683803" cy="103487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854552" y="3764957"/>
                <a:ext cx="4683803" cy="993893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39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52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3764957"/>
                <a:ext cx="4683803" cy="993893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8304" y="509208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1154743" y="417260"/>
            <a:ext cx="99795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năm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mươi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hai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ba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mươi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chín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là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:</a:t>
            </a:r>
          </a:p>
        </p:txBody>
      </p: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477" y="1448512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3826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–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srgbClr val="ED7D31">
                      <a:lumMod val="75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phá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srgbClr val="ED7D31">
                    <a:lumMod val="75000"/>
                  </a:srgbClr>
                </a:solidFill>
              </a:ln>
              <a:solidFill>
                <a:srgbClr val="FFC000">
                  <a:lumMod val="60000"/>
                  <a:lumOff val="40000"/>
                </a:srgbClr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17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4"/>
          <p:cNvSpPr txBox="1">
            <a:spLocks noChangeArrowheads="1"/>
          </p:cNvSpPr>
          <p:nvPr/>
        </p:nvSpPr>
        <p:spPr bwMode="auto">
          <a:xfrm>
            <a:off x="879148" y="879325"/>
            <a:ext cx="728783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3" name="Text Box 4"/>
          <p:cNvSpPr txBox="1">
            <a:spLocks noChangeArrowheads="1"/>
          </p:cNvSpPr>
          <p:nvPr/>
        </p:nvSpPr>
        <p:spPr bwMode="auto">
          <a:xfrm>
            <a:off x="269349" y="2981525"/>
            <a:ext cx="5022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126"/>
          <p:cNvSpPr>
            <a:spLocks noChangeArrowheads="1"/>
          </p:cNvSpPr>
          <p:nvPr/>
        </p:nvSpPr>
        <p:spPr bwMode="auto">
          <a:xfrm>
            <a:off x="1204208" y="1682267"/>
            <a:ext cx="3276600" cy="68580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4F95B7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5" name="Rectangle 126"/>
          <p:cNvSpPr>
            <a:spLocks noChangeArrowheads="1"/>
          </p:cNvSpPr>
          <p:nvPr/>
        </p:nvSpPr>
        <p:spPr bwMode="auto">
          <a:xfrm>
            <a:off x="7339380" y="1684096"/>
            <a:ext cx="3276600" cy="685800"/>
          </a:xfrm>
          <a:prstGeom prst="rect">
            <a:avLst/>
          </a:prstGeom>
          <a:solidFill>
            <a:schemeClr val="bg1"/>
          </a:solidFill>
          <a:ln w="38100" algn="ctr">
            <a:solidFill>
              <a:srgbClr val="4F95B7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/>
          </a:p>
        </p:txBody>
      </p:sp>
      <p:sp>
        <p:nvSpPr>
          <p:cNvPr id="26" name="Text Box 4"/>
          <p:cNvSpPr txBox="1">
            <a:spLocks noChangeArrowheads="1"/>
          </p:cNvSpPr>
          <p:nvPr/>
        </p:nvSpPr>
        <p:spPr bwMode="auto">
          <a:xfrm>
            <a:off x="706418" y="2483589"/>
            <a:ext cx="469664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altLang="vi-VN" sz="2800" b="1" dirty="0">
              <a:solidFill>
                <a:srgbClr val="002060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4"/>
          <p:cNvSpPr txBox="1">
            <a:spLocks noChangeArrowheads="1"/>
          </p:cNvSpPr>
          <p:nvPr/>
        </p:nvSpPr>
        <p:spPr bwMode="auto">
          <a:xfrm>
            <a:off x="6676951" y="2480446"/>
            <a:ext cx="48636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endParaRPr lang="en-US" altLang="vi-VN" sz="2800" b="1" dirty="0">
              <a:solidFill>
                <a:srgbClr val="002060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120"/>
          <p:cNvGrpSpPr>
            <a:grpSpLocks/>
          </p:cNvGrpSpPr>
          <p:nvPr/>
        </p:nvGrpSpPr>
        <p:grpSpPr bwMode="auto">
          <a:xfrm>
            <a:off x="1204208" y="1683771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29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0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1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2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756814" y="4235952"/>
            <a:ext cx="3677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altLang="vi-VN" sz="2800" b="1" dirty="0">
              <a:solidFill>
                <a:srgbClr val="5A27F2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5" name="Group 120"/>
          <p:cNvGrpSpPr>
            <a:grpSpLocks/>
          </p:cNvGrpSpPr>
          <p:nvPr/>
        </p:nvGrpSpPr>
        <p:grpSpPr bwMode="auto">
          <a:xfrm>
            <a:off x="1204207" y="1680041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6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7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8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9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706418" y="4840466"/>
            <a:ext cx="5891946" cy="1127734"/>
            <a:chOff x="415473" y="4042892"/>
            <a:chExt cx="5091329" cy="1127734"/>
          </a:xfrm>
        </p:grpSpPr>
        <p:sp>
          <p:nvSpPr>
            <p:cNvPr id="40" name="Text Box 4"/>
            <p:cNvSpPr txBox="1">
              <a:spLocks noChangeArrowheads="1"/>
            </p:cNvSpPr>
            <p:nvPr/>
          </p:nvSpPr>
          <p:spPr bwMode="auto">
            <a:xfrm>
              <a:off x="415473" y="4216519"/>
              <a:ext cx="50913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tức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…..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</a:rPr>
                <a:t>băng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              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2948181" y="4042892"/>
              <a:ext cx="676911" cy="1012767"/>
              <a:chOff x="5853415" y="3880118"/>
              <a:chExt cx="676911" cy="1012767"/>
            </a:xfrm>
          </p:grpSpPr>
          <p:sp>
            <p:nvSpPr>
              <p:cNvPr id="42" name="Text Box 4"/>
              <p:cNvSpPr txBox="1">
                <a:spLocks noChangeArrowheads="1"/>
              </p:cNvSpPr>
              <p:nvPr/>
            </p:nvSpPr>
            <p:spPr bwMode="auto">
              <a:xfrm>
                <a:off x="5853415" y="388011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43" name="Text Box 4"/>
              <p:cNvSpPr txBox="1">
                <a:spLocks noChangeArrowheads="1"/>
              </p:cNvSpPr>
              <p:nvPr/>
            </p:nvSpPr>
            <p:spPr bwMode="auto">
              <a:xfrm>
                <a:off x="5926270" y="4369665"/>
                <a:ext cx="6040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44" name="Line 62"/>
              <p:cNvSpPr>
                <a:spLocks noChangeShapeType="1"/>
              </p:cNvSpPr>
              <p:nvPr/>
            </p:nvSpPr>
            <p:spPr bwMode="auto">
              <a:xfrm flipH="1" flipV="1">
                <a:off x="5939246" y="4400442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F31D2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2800" b="1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45" name="Text Box 4"/>
          <p:cNvSpPr txBox="1">
            <a:spLocks noChangeArrowheads="1"/>
          </p:cNvSpPr>
          <p:nvPr/>
        </p:nvSpPr>
        <p:spPr bwMode="auto">
          <a:xfrm>
            <a:off x="806341" y="5084047"/>
            <a:ext cx="39484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</a:rPr>
              <a:t>băng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6518140" y="2910965"/>
            <a:ext cx="5022456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Chia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nhau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47" name="Group 139"/>
          <p:cNvGrpSpPr>
            <a:grpSpLocks/>
          </p:cNvGrpSpPr>
          <p:nvPr/>
        </p:nvGrpSpPr>
        <p:grpSpPr bwMode="auto">
          <a:xfrm>
            <a:off x="7339379" y="1678993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8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9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0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1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2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3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4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5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sp>
        <p:nvSpPr>
          <p:cNvPr id="56" name="Text Box 4"/>
          <p:cNvSpPr txBox="1">
            <a:spLocks noChangeArrowheads="1"/>
          </p:cNvSpPr>
          <p:nvPr/>
        </p:nvSpPr>
        <p:spPr bwMode="auto">
          <a:xfrm>
            <a:off x="7314412" y="4097659"/>
            <a:ext cx="367701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US" altLang="vi-VN" sz="2800" b="1" dirty="0" err="1">
                <a:solidFill>
                  <a:srgbClr val="5A27F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endParaRPr lang="en-US" altLang="vi-VN" sz="2800" b="1" dirty="0">
              <a:solidFill>
                <a:srgbClr val="5A27F2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7" name="Group 139"/>
          <p:cNvGrpSpPr>
            <a:grpSpLocks/>
          </p:cNvGrpSpPr>
          <p:nvPr/>
        </p:nvGrpSpPr>
        <p:grpSpPr bwMode="auto">
          <a:xfrm>
            <a:off x="7330925" y="1699775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58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59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0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1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2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3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4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65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652352" y="4806793"/>
            <a:ext cx="5891946" cy="1184141"/>
            <a:chOff x="6346669" y="4432721"/>
            <a:chExt cx="5091329" cy="1184141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6346669" y="4662755"/>
              <a:ext cx="5091329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tức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tô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màu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…..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</a:rPr>
                <a:t>băng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giấy</a:t>
              </a:r>
              <a:r>
                <a:rPr lang="en-US" altLang="vi-VN" sz="28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              </a:t>
              </a:r>
            </a:p>
          </p:txBody>
        </p:sp>
        <p:grpSp>
          <p:nvGrpSpPr>
            <p:cNvPr id="67" name="Group 66"/>
            <p:cNvGrpSpPr/>
            <p:nvPr/>
          </p:nvGrpSpPr>
          <p:grpSpPr>
            <a:xfrm>
              <a:off x="8974406" y="4432721"/>
              <a:ext cx="642086" cy="1100526"/>
              <a:chOff x="6042164" y="4312886"/>
              <a:chExt cx="642086" cy="1100526"/>
            </a:xfrm>
          </p:grpSpPr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6042164" y="4312886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  <p:sp>
            <p:nvSpPr>
              <p:cNvPr id="69" name="Text Box 4"/>
              <p:cNvSpPr txBox="1">
                <a:spLocks noChangeArrowheads="1"/>
              </p:cNvSpPr>
              <p:nvPr/>
            </p:nvSpPr>
            <p:spPr bwMode="auto">
              <a:xfrm>
                <a:off x="6080194" y="4890192"/>
                <a:ext cx="604056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F31D2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70" name="Line 62"/>
              <p:cNvSpPr>
                <a:spLocks noChangeShapeType="1"/>
              </p:cNvSpPr>
              <p:nvPr/>
            </p:nvSpPr>
            <p:spPr bwMode="auto">
              <a:xfrm flipH="1" flipV="1">
                <a:off x="6102084" y="485335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F31D2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2800" b="1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71" name="Text Box 4"/>
          <p:cNvSpPr txBox="1">
            <a:spLocks noChangeArrowheads="1"/>
          </p:cNvSpPr>
          <p:nvPr/>
        </p:nvSpPr>
        <p:spPr bwMode="auto">
          <a:xfrm>
            <a:off x="7235833" y="5131261"/>
            <a:ext cx="3948471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Tức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</a:rPr>
              <a:t>băng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958158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000"/>
                            </p:stCondLst>
                            <p:childTnLst>
                              <p:par>
                                <p:cTn id="129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 animBg="1"/>
      <p:bldP spid="25" grpId="0" animBg="1"/>
      <p:bldP spid="26" grpId="0"/>
      <p:bldP spid="27" grpId="0"/>
      <p:bldP spid="34" grpId="0"/>
      <p:bldP spid="45" grpId="0"/>
      <p:bldP spid="45" grpId="1"/>
      <p:bldP spid="46" grpId="0"/>
      <p:bldP spid="56" grpId="0"/>
      <p:bldP spid="71" grpId="0"/>
      <p:bldP spid="7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내용 개체 틀 3" descr="구름 글상자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3415" b="78683"/>
          <a:stretch>
            <a:fillRect/>
          </a:stretch>
        </p:blipFill>
        <p:spPr>
          <a:xfrm>
            <a:off x="4413682" y="-468614"/>
            <a:ext cx="7350456" cy="5314374"/>
          </a:xfrm>
        </p:spPr>
      </p:pic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1118135" y="784929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/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1118135" y="2727436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2800"/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3576154" y="1484377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1118135" y="1470729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2060546" y="1456659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1961017" y="3161197"/>
            <a:ext cx="604056" cy="1559709"/>
            <a:chOff x="5761994" y="3288600"/>
            <a:chExt cx="604056" cy="1421852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887658" y="3288600"/>
              <a:ext cx="409575" cy="892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761994" y="4187232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887275" y="418109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 dirty="0">
                <a:solidFill>
                  <a:srgbClr val="4A4842"/>
                </a:solidFill>
              </a:endParaRPr>
            </a:p>
          </p:txBody>
        </p:sp>
      </p:grpSp>
      <p:sp>
        <p:nvSpPr>
          <p:cNvPr id="62" name="Text Box 4"/>
          <p:cNvSpPr txBox="1">
            <a:spLocks noChangeArrowheads="1"/>
          </p:cNvSpPr>
          <p:nvPr/>
        </p:nvSpPr>
        <p:spPr bwMode="auto">
          <a:xfrm>
            <a:off x="5162965" y="1341802"/>
            <a:ext cx="637708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so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sánh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3600" b="1" dirty="0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89393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endParaRPr lang="en-US" altLang="vi-VN" sz="3600" b="1" dirty="0">
              <a:solidFill>
                <a:srgbClr val="F89393"/>
              </a:solidFill>
              <a:latin typeface="UTM Rockwell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8" name="Text Box 4"/>
          <p:cNvSpPr txBox="1">
            <a:spLocks noChangeArrowheads="1"/>
          </p:cNvSpPr>
          <p:nvPr/>
        </p:nvSpPr>
        <p:spPr bwMode="auto">
          <a:xfrm>
            <a:off x="1632646" y="3767852"/>
            <a:ext cx="36547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Ta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79" name="Text Box 4"/>
          <p:cNvSpPr txBox="1">
            <a:spLocks noChangeArrowheads="1"/>
          </p:cNvSpPr>
          <p:nvPr/>
        </p:nvSpPr>
        <p:spPr bwMode="auto">
          <a:xfrm>
            <a:off x="4235377" y="4246202"/>
            <a:ext cx="841045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băng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giấy</a:t>
            </a:r>
            <a:r>
              <a:rPr lang="en-US" altLang="vi-VN" sz="28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              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4409503" y="3654944"/>
            <a:ext cx="654992" cy="2125874"/>
            <a:chOff x="5427576" y="3881547"/>
            <a:chExt cx="654992" cy="964356"/>
          </a:xfrm>
        </p:grpSpPr>
        <p:sp>
          <p:nvSpPr>
            <p:cNvPr id="81" name="Text Box 4"/>
            <p:cNvSpPr txBox="1">
              <a:spLocks noChangeArrowheads="1"/>
            </p:cNvSpPr>
            <p:nvPr/>
          </p:nvSpPr>
          <p:spPr bwMode="auto">
            <a:xfrm>
              <a:off x="5564343" y="3881547"/>
              <a:ext cx="5182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82" name="Text Box 4"/>
            <p:cNvSpPr txBox="1">
              <a:spLocks noChangeArrowheads="1"/>
            </p:cNvSpPr>
            <p:nvPr/>
          </p:nvSpPr>
          <p:spPr bwMode="auto">
            <a:xfrm>
              <a:off x="5427576" y="4322683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83" name="Line 62"/>
            <p:cNvSpPr>
              <a:spLocks noChangeShapeType="1"/>
            </p:cNvSpPr>
            <p:nvPr/>
          </p:nvSpPr>
          <p:spPr bwMode="auto">
            <a:xfrm flipH="1" flipV="1">
              <a:off x="5564343" y="4324043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>
                <a:solidFill>
                  <a:srgbClr val="4A4842"/>
                </a:solidFill>
              </a:endParaRPr>
            </a:p>
          </p:txBody>
        </p:sp>
      </p:grpSp>
      <p:grpSp>
        <p:nvGrpSpPr>
          <p:cNvPr id="84" name="Group 83"/>
          <p:cNvGrpSpPr/>
          <p:nvPr/>
        </p:nvGrpSpPr>
        <p:grpSpPr>
          <a:xfrm>
            <a:off x="8616417" y="3700601"/>
            <a:ext cx="604056" cy="1944848"/>
            <a:chOff x="5488732" y="3881547"/>
            <a:chExt cx="604056" cy="984120"/>
          </a:xfrm>
        </p:grpSpPr>
        <p:sp>
          <p:nvSpPr>
            <p:cNvPr id="85" name="Text Box 4"/>
            <p:cNvSpPr txBox="1">
              <a:spLocks noChangeArrowheads="1"/>
            </p:cNvSpPr>
            <p:nvPr/>
          </p:nvSpPr>
          <p:spPr bwMode="auto">
            <a:xfrm>
              <a:off x="5564343" y="3881547"/>
              <a:ext cx="518225" cy="9541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86" name="Text Box 4"/>
            <p:cNvSpPr txBox="1">
              <a:spLocks noChangeArrowheads="1"/>
            </p:cNvSpPr>
            <p:nvPr/>
          </p:nvSpPr>
          <p:spPr bwMode="auto">
            <a:xfrm>
              <a:off x="5488732" y="4342447"/>
              <a:ext cx="604056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8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>
                <a:solidFill>
                  <a:srgbClr val="4A4842"/>
                </a:solidFill>
              </a:endParaRPr>
            </a:p>
          </p:txBody>
        </p:sp>
      </p:grpSp>
      <p:sp>
        <p:nvSpPr>
          <p:cNvPr id="88" name="Text Box 4"/>
          <p:cNvSpPr txBox="1">
            <a:spLocks noChangeArrowheads="1"/>
          </p:cNvSpPr>
          <p:nvPr/>
        </p:nvSpPr>
        <p:spPr bwMode="auto">
          <a:xfrm>
            <a:off x="5287438" y="5561576"/>
            <a:ext cx="223739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 dirty="0" err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8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altLang="vi-VN" sz="28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7330823" y="5365989"/>
            <a:ext cx="680946" cy="981076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/>
            </a:p>
          </p:txBody>
        </p:sp>
      </p:grpSp>
      <p:grpSp>
        <p:nvGrpSpPr>
          <p:cNvPr id="93" name="Group 260"/>
          <p:cNvGrpSpPr>
            <a:grpSpLocks/>
          </p:cNvGrpSpPr>
          <p:nvPr/>
        </p:nvGrpSpPr>
        <p:grpSpPr bwMode="auto">
          <a:xfrm>
            <a:off x="8661926" y="5365989"/>
            <a:ext cx="680946" cy="981076"/>
            <a:chOff x="3803" y="1824"/>
            <a:chExt cx="373" cy="618"/>
          </a:xfrm>
        </p:grpSpPr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5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96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2800"/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8118233" y="5557552"/>
            <a:ext cx="68094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800" b="1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800" b="1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63" name="Google Shape;13;p2">
            <a:extLst>
              <a:ext uri="{FF2B5EF4-FFF2-40B4-BE49-F238E27FC236}">
                <a16:creationId xmlns:a16="http://schemas.microsoft.com/office/drawing/2014/main" id="{112C77B4-F1FF-483F-ADB6-243A922EF70C}"/>
              </a:ext>
            </a:extLst>
          </p:cNvPr>
          <p:cNvSpPr/>
          <p:nvPr/>
        </p:nvSpPr>
        <p:spPr>
          <a:xfrm rot="1800348">
            <a:off x="4775250" y="5636272"/>
            <a:ext cx="304901" cy="304901"/>
          </a:xfrm>
          <a:prstGeom prst="roundRect">
            <a:avLst>
              <a:gd name="adj" fmla="val 6009"/>
            </a:avLst>
          </a:prstGeom>
          <a:solidFill>
            <a:srgbClr val="8AE0FC"/>
          </a:solidFill>
          <a:ln w="1905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28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pic>
        <p:nvPicPr>
          <p:cNvPr id="64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7091" y="3753483"/>
            <a:ext cx="2102835" cy="312566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16872" y="-81367"/>
            <a:ext cx="7606774" cy="4444627"/>
            <a:chOff x="12173051" y="375572"/>
            <a:chExt cx="5664067" cy="4095116"/>
          </a:xfrm>
        </p:grpSpPr>
        <p:pic>
          <p:nvPicPr>
            <p:cNvPr id="66" name="내용 개체 틀 3" descr="구름 글상자.png"/>
            <p:cNvPicPr>
              <a:picLocks noChangeAspect="1"/>
            </p:cNvPicPr>
            <p:nvPr/>
          </p:nvPicPr>
          <p:blipFill>
            <a:blip r:embed="rId2" cstate="print"/>
            <a:srcRect r="83415" b="78683"/>
            <a:stretch>
              <a:fillRect/>
            </a:stretch>
          </p:blipFill>
          <p:spPr>
            <a:xfrm>
              <a:off x="12173051" y="375572"/>
              <a:ext cx="5664067" cy="4095116"/>
            </a:xfrm>
            <a:prstGeom prst="rect">
              <a:avLst/>
            </a:prstGeom>
          </p:spPr>
        </p:pic>
        <p:grpSp>
          <p:nvGrpSpPr>
            <p:cNvPr id="2" name="Group 1"/>
            <p:cNvGrpSpPr/>
            <p:nvPr/>
          </p:nvGrpSpPr>
          <p:grpSpPr>
            <a:xfrm>
              <a:off x="13008387" y="1537494"/>
              <a:ext cx="3935991" cy="2051761"/>
              <a:chOff x="13543356" y="6124702"/>
              <a:chExt cx="3935991" cy="2051761"/>
            </a:xfrm>
          </p:grpSpPr>
          <p:sp>
            <p:nvSpPr>
              <p:cNvPr id="68" name="Text Box 4"/>
              <p:cNvSpPr txBox="1">
                <a:spLocks noChangeArrowheads="1"/>
              </p:cNvSpPr>
              <p:nvPr/>
            </p:nvSpPr>
            <p:spPr bwMode="auto">
              <a:xfrm>
                <a:off x="13543356" y="6140638"/>
                <a:ext cx="3935991" cy="203582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Vậy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    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so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với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   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băng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giấy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thì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thế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3200" b="1" dirty="0" err="1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nào</a:t>
                </a:r>
                <a:r>
                  <a:rPr lang="en-US" altLang="vi-VN" sz="3200" b="1" dirty="0">
                    <a:solidFill>
                      <a:srgbClr val="F89393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grpSp>
            <p:nvGrpSpPr>
              <p:cNvPr id="69" name="Group 68"/>
              <p:cNvGrpSpPr/>
              <p:nvPr/>
            </p:nvGrpSpPr>
            <p:grpSpPr>
              <a:xfrm>
                <a:off x="14429298" y="6124702"/>
                <a:ext cx="604056" cy="972825"/>
                <a:chOff x="5707444" y="3598266"/>
                <a:chExt cx="604056" cy="972825"/>
              </a:xfrm>
            </p:grpSpPr>
            <p:sp>
              <p:nvSpPr>
                <p:cNvPr id="70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755314" y="3598266"/>
                  <a:ext cx="518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8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3</a:t>
                  </a:r>
                </a:p>
              </p:txBody>
            </p:sp>
            <p:sp>
              <p:nvSpPr>
                <p:cNvPr id="71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5707444" y="4109426"/>
                  <a:ext cx="60405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4</a:t>
                  </a:r>
                </a:p>
              </p:txBody>
            </p:sp>
            <p:sp>
              <p:nvSpPr>
                <p:cNvPr id="72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5707444" y="4079724"/>
                  <a:ext cx="458305" cy="0"/>
                </a:xfrm>
                <a:prstGeom prst="line">
                  <a:avLst/>
                </a:prstGeom>
                <a:noFill/>
                <a:ln w="31750">
                  <a:solidFill>
                    <a:srgbClr val="F31D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solidFill>
                      <a:srgbClr val="4A4842"/>
                    </a:solidFill>
                  </a:endParaRPr>
                </a:p>
              </p:txBody>
            </p:sp>
          </p:grpSp>
          <p:grpSp>
            <p:nvGrpSpPr>
              <p:cNvPr id="73" name="Group 72"/>
              <p:cNvGrpSpPr/>
              <p:nvPr/>
            </p:nvGrpSpPr>
            <p:grpSpPr>
              <a:xfrm>
                <a:off x="14273219" y="6904943"/>
                <a:ext cx="604056" cy="937223"/>
                <a:chOff x="6812431" y="3840824"/>
                <a:chExt cx="604056" cy="937223"/>
              </a:xfrm>
            </p:grpSpPr>
            <p:sp>
              <p:nvSpPr>
                <p:cNvPr id="74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855346" y="3840824"/>
                  <a:ext cx="518225" cy="5232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8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6</a:t>
                  </a:r>
                </a:p>
              </p:txBody>
            </p:sp>
            <p:sp>
              <p:nvSpPr>
                <p:cNvPr id="75" name="Text Box 4"/>
                <p:cNvSpPr txBox="1">
                  <a:spLocks noChangeArrowheads="1"/>
                </p:cNvSpPr>
                <p:nvPr/>
              </p:nvSpPr>
              <p:spPr bwMode="auto">
                <a:xfrm>
                  <a:off x="6812431" y="4316382"/>
                  <a:ext cx="604056" cy="46166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vi-VN" sz="2400" b="1" dirty="0">
                      <a:solidFill>
                        <a:srgbClr val="F31D22"/>
                      </a:solidFill>
                      <a:latin typeface="UTM Avo" panose="02040603050506020204" pitchFamily="18" charset="0"/>
                      <a:cs typeface="Times New Roman" panose="02020603050405020304" pitchFamily="18" charset="0"/>
                    </a:rPr>
                    <a:t> 8</a:t>
                  </a:r>
                </a:p>
              </p:txBody>
            </p:sp>
            <p:sp>
              <p:nvSpPr>
                <p:cNvPr id="76" name="Line 62"/>
                <p:cNvSpPr>
                  <a:spLocks noChangeShapeType="1"/>
                </p:cNvSpPr>
                <p:nvPr/>
              </p:nvSpPr>
              <p:spPr bwMode="auto">
                <a:xfrm flipH="1" flipV="1">
                  <a:off x="6855345" y="4343663"/>
                  <a:ext cx="458305" cy="0"/>
                </a:xfrm>
                <a:prstGeom prst="line">
                  <a:avLst/>
                </a:prstGeom>
                <a:noFill/>
                <a:ln w="31750">
                  <a:solidFill>
                    <a:srgbClr val="F31D2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vi-VN">
                    <a:solidFill>
                      <a:srgbClr val="4A4842"/>
                    </a:solidFill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805492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2" grpId="1"/>
      <p:bldP spid="78" grpId="0"/>
      <p:bldP spid="79" grpId="0"/>
      <p:bldP spid="88" grpId="0"/>
      <p:bldP spid="97" grpId="0"/>
      <p:bldP spid="6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图片 20">
            <a:extLst>
              <a:ext uri="{FF2B5EF4-FFF2-40B4-BE49-F238E27FC236}">
                <a16:creationId xmlns:a16="http://schemas.microsoft.com/office/drawing/2014/main" id="{AA77A599-C4AF-4163-BA66-61AE7C66BE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85" b="36158"/>
          <a:stretch/>
        </p:blipFill>
        <p:spPr>
          <a:xfrm>
            <a:off x="34923" y="122725"/>
            <a:ext cx="4539209" cy="1268097"/>
          </a:xfrm>
          <a:prstGeom prst="rect">
            <a:avLst/>
          </a:prstGeom>
        </p:spPr>
      </p:pic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7482737" y="705022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7482737" y="2709760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9940756" y="1404470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82737" y="1418118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8425148" y="1376752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69354" y="3324838"/>
            <a:ext cx="604056" cy="923780"/>
            <a:chOff x="5564343" y="3881548"/>
            <a:chExt cx="604056" cy="923780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15976" y="996864"/>
            <a:ext cx="6037917" cy="1438565"/>
            <a:chOff x="233209" y="806032"/>
            <a:chExt cx="5365038" cy="1438565"/>
          </a:xfrm>
        </p:grpSpPr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233209" y="880840"/>
              <a:ext cx="5254574" cy="11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ta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?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969558" y="806032"/>
              <a:ext cx="628689" cy="922620"/>
              <a:chOff x="5552197" y="3882708"/>
              <a:chExt cx="628689" cy="922620"/>
            </a:xfrm>
          </p:grpSpPr>
          <p:sp>
            <p:nvSpPr>
              <p:cNvPr id="81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2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83" name="Line 62"/>
              <p:cNvSpPr>
                <a:spLocks noChangeShapeType="1"/>
              </p:cNvSpPr>
              <p:nvPr/>
            </p:nvSpPr>
            <p:spPr bwMode="auto">
              <a:xfrm flipH="1" flipV="1">
                <a:off x="5722581" y="4387496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082192" y="1320817"/>
              <a:ext cx="604056" cy="923780"/>
              <a:chOff x="5564343" y="3881548"/>
              <a:chExt cx="604056" cy="923780"/>
            </a:xfrm>
          </p:grpSpPr>
          <p:sp>
            <p:nvSpPr>
              <p:cNvPr id="85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388154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1680887" y="2433905"/>
            <a:ext cx="680946" cy="981075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2310640" y="2568267"/>
            <a:ext cx="76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sp>
        <p:nvSpPr>
          <p:cNvPr id="63" name="Text Box 4"/>
          <p:cNvSpPr txBox="1">
            <a:spLocks noChangeArrowheads="1"/>
          </p:cNvSpPr>
          <p:nvPr/>
        </p:nvSpPr>
        <p:spPr bwMode="auto">
          <a:xfrm>
            <a:off x="951551" y="514108"/>
            <a:ext cx="26270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altLang="vi-VN" sz="24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2400" b="1" dirty="0">
                <a:solidFill>
                  <a:srgbClr val="4A4842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21" name="Group 256"/>
          <p:cNvGrpSpPr>
            <a:grpSpLocks/>
          </p:cNvGrpSpPr>
          <p:nvPr/>
        </p:nvGrpSpPr>
        <p:grpSpPr bwMode="auto">
          <a:xfrm>
            <a:off x="2747869" y="2420414"/>
            <a:ext cx="1398404" cy="981076"/>
            <a:chOff x="3803" y="1824"/>
            <a:chExt cx="766" cy="618"/>
          </a:xfrm>
        </p:grpSpPr>
        <p:sp>
          <p:nvSpPr>
            <p:cNvPr id="12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7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 x 2</a:t>
              </a:r>
            </a:p>
          </p:txBody>
        </p:sp>
        <p:sp>
          <p:nvSpPr>
            <p:cNvPr id="12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7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 x 2</a:t>
              </a:r>
            </a:p>
          </p:txBody>
        </p:sp>
        <p:sp>
          <p:nvSpPr>
            <p:cNvPr id="124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72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4193256" y="2566394"/>
            <a:ext cx="7663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6" name="Group 260"/>
          <p:cNvGrpSpPr>
            <a:grpSpLocks/>
          </p:cNvGrpSpPr>
          <p:nvPr/>
        </p:nvGrpSpPr>
        <p:grpSpPr bwMode="auto">
          <a:xfrm>
            <a:off x="4574132" y="2430084"/>
            <a:ext cx="680946" cy="981075"/>
            <a:chOff x="3803" y="1824"/>
            <a:chExt cx="373" cy="618"/>
          </a:xfrm>
        </p:grpSpPr>
        <p:sp>
          <p:nvSpPr>
            <p:cNvPr id="12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128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129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3559782" y="2421043"/>
            <a:ext cx="570209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1" name="Oval 130"/>
          <p:cNvSpPr/>
          <p:nvPr/>
        </p:nvSpPr>
        <p:spPr>
          <a:xfrm>
            <a:off x="3618883" y="2952419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4" name="Group 3"/>
          <p:cNvGrpSpPr/>
          <p:nvPr/>
        </p:nvGrpSpPr>
        <p:grpSpPr>
          <a:xfrm>
            <a:off x="1168270" y="3485375"/>
            <a:ext cx="5185623" cy="1439041"/>
            <a:chOff x="1485508" y="3461563"/>
            <a:chExt cx="5185623" cy="1439041"/>
          </a:xfrm>
        </p:grpSpPr>
        <p:sp>
          <p:nvSpPr>
            <p:cNvPr id="79" name="Text Box 4"/>
            <p:cNvSpPr txBox="1">
              <a:spLocks noChangeArrowheads="1"/>
            </p:cNvSpPr>
            <p:nvPr/>
          </p:nvSpPr>
          <p:spPr bwMode="auto">
            <a:xfrm>
              <a:off x="1485508" y="3461563"/>
              <a:ext cx="5185623" cy="112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506582" y="3918060"/>
              <a:ext cx="615275" cy="982544"/>
              <a:chOff x="5969206" y="3882558"/>
              <a:chExt cx="615275" cy="982544"/>
            </a:xfrm>
          </p:grpSpPr>
          <p:sp>
            <p:nvSpPr>
              <p:cNvPr id="133" name="Text Box 4"/>
              <p:cNvSpPr txBox="1">
                <a:spLocks noChangeArrowheads="1"/>
              </p:cNvSpPr>
              <p:nvPr/>
            </p:nvSpPr>
            <p:spPr bwMode="auto">
              <a:xfrm>
                <a:off x="5969206" y="388255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134" name="Text Box 4"/>
              <p:cNvSpPr txBox="1">
                <a:spLocks noChangeArrowheads="1"/>
              </p:cNvSpPr>
              <p:nvPr/>
            </p:nvSpPr>
            <p:spPr bwMode="auto">
              <a:xfrm>
                <a:off x="5980425" y="4403437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135" name="Line 62"/>
              <p:cNvSpPr>
                <a:spLocks noChangeShapeType="1"/>
              </p:cNvSpPr>
              <p:nvPr/>
            </p:nvSpPr>
            <p:spPr bwMode="auto">
              <a:xfrm flipH="1" flipV="1">
                <a:off x="6053300" y="4397278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dirty="0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2482951" y="4991029"/>
            <a:ext cx="8687983" cy="1767178"/>
            <a:chOff x="2482951" y="4991029"/>
            <a:chExt cx="8687983" cy="1767178"/>
          </a:xfrm>
        </p:grpSpPr>
        <p:sp>
          <p:nvSpPr>
            <p:cNvPr id="64" name="Google Shape;500;p39">
              <a:extLst>
                <a:ext uri="{FF2B5EF4-FFF2-40B4-BE49-F238E27FC236}">
                  <a16:creationId xmlns:a16="http://schemas.microsoft.com/office/drawing/2014/main" id="{C0877591-8612-4C8E-BA13-E1791EC0F1E2}"/>
                </a:ext>
              </a:extLst>
            </p:cNvPr>
            <p:cNvSpPr/>
            <p:nvPr/>
          </p:nvSpPr>
          <p:spPr>
            <a:xfrm>
              <a:off x="2482951" y="4991029"/>
              <a:ext cx="8617157" cy="1412291"/>
            </a:xfrm>
            <a:prstGeom prst="rect">
              <a:avLst/>
            </a:prstGeom>
            <a:solidFill>
              <a:srgbClr val="7DD3F3"/>
            </a:solidFill>
            <a:ln w="19050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UTM Rockwell" panose="02040603050506020204" pitchFamily="18" charset="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65" name="Google Shape;501;p39">
              <a:extLst>
                <a:ext uri="{FF2B5EF4-FFF2-40B4-BE49-F238E27FC236}">
                  <a16:creationId xmlns:a16="http://schemas.microsoft.com/office/drawing/2014/main" id="{811C0D3F-F682-4D56-B95D-9DA5EA6165CC}"/>
                </a:ext>
              </a:extLst>
            </p:cNvPr>
            <p:cNvSpPr/>
            <p:nvPr/>
          </p:nvSpPr>
          <p:spPr>
            <a:xfrm>
              <a:off x="2553777" y="5345916"/>
              <a:ext cx="8617157" cy="1412291"/>
            </a:xfrm>
            <a:prstGeom prst="rect">
              <a:avLst/>
            </a:prstGeom>
            <a:solidFill>
              <a:schemeClr val="bg1"/>
            </a:solidFill>
            <a:ln w="19050" cap="flat" cmpd="sng">
              <a:solidFill>
                <a:srgbClr val="495D5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45720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UTM Rockwell" panose="02040603050506020204" pitchFamily="18" charset="0"/>
                <a:cs typeface="Arial"/>
                <a:sym typeface="Arial" panose="020B0604020202020204" pitchFamily="34" charset="0"/>
              </a:endParaRPr>
            </a:p>
          </p:txBody>
        </p:sp>
        <p:sp>
          <p:nvSpPr>
            <p:cNvPr id="137" name="Text Box 4"/>
            <p:cNvSpPr txBox="1">
              <a:spLocks noChangeArrowheads="1"/>
            </p:cNvSpPr>
            <p:nvPr/>
          </p:nvSpPr>
          <p:spPr bwMode="auto">
            <a:xfrm>
              <a:off x="2693815" y="5502670"/>
              <a:ext cx="8324850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Nếu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khác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0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đã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altLang="vi-VN" sz="2400" b="1" dirty="0">
                  <a:solidFill>
                    <a:schemeClr val="accent1">
                      <a:lumMod val="50000"/>
                    </a:schemeClr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66" name="图片 7" descr="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95034" y="4248618"/>
            <a:ext cx="1759187" cy="2614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5705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/>
      <p:bldP spid="63" grpId="0"/>
      <p:bldP spid="125" grpId="0"/>
      <p:bldP spid="2" grpId="0" animBg="1"/>
      <p:bldP spid="13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500;p39">
            <a:extLst>
              <a:ext uri="{FF2B5EF4-FFF2-40B4-BE49-F238E27FC236}">
                <a16:creationId xmlns:a16="http://schemas.microsoft.com/office/drawing/2014/main" id="{C0877591-8612-4C8E-BA13-E1791EC0F1E2}"/>
              </a:ext>
            </a:extLst>
          </p:cNvPr>
          <p:cNvSpPr/>
          <p:nvPr/>
        </p:nvSpPr>
        <p:spPr>
          <a:xfrm>
            <a:off x="2142179" y="4894380"/>
            <a:ext cx="9196379" cy="1412291"/>
          </a:xfrm>
          <a:prstGeom prst="rect">
            <a:avLst/>
          </a:prstGeom>
          <a:solidFill>
            <a:srgbClr val="FFB8B8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sp>
        <p:nvSpPr>
          <p:cNvPr id="66" name="Google Shape;501;p39">
            <a:extLst>
              <a:ext uri="{FF2B5EF4-FFF2-40B4-BE49-F238E27FC236}">
                <a16:creationId xmlns:a16="http://schemas.microsoft.com/office/drawing/2014/main" id="{811C0D3F-F682-4D56-B95D-9DA5EA6165CC}"/>
              </a:ext>
            </a:extLst>
          </p:cNvPr>
          <p:cNvSpPr/>
          <p:nvPr/>
        </p:nvSpPr>
        <p:spPr>
          <a:xfrm>
            <a:off x="2348987" y="5272509"/>
            <a:ext cx="9144982" cy="1412291"/>
          </a:xfrm>
          <a:prstGeom prst="rect">
            <a:avLst/>
          </a:prstGeom>
          <a:solidFill>
            <a:schemeClr val="bg1"/>
          </a:solidFill>
          <a:ln w="19050" cap="flat" cmpd="sng">
            <a:solidFill>
              <a:srgbClr val="495D5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37" name="Group 120"/>
          <p:cNvGrpSpPr>
            <a:grpSpLocks/>
          </p:cNvGrpSpPr>
          <p:nvPr/>
        </p:nvGrpSpPr>
        <p:grpSpPr bwMode="auto">
          <a:xfrm>
            <a:off x="7482737" y="705022"/>
            <a:ext cx="3276600" cy="685800"/>
            <a:chOff x="2784" y="672"/>
            <a:chExt cx="2304" cy="576"/>
          </a:xfrm>
          <a:solidFill>
            <a:schemeClr val="bg1"/>
          </a:solidFill>
        </p:grpSpPr>
        <p:sp>
          <p:nvSpPr>
            <p:cNvPr id="38" name="Rectangle 114"/>
            <p:cNvSpPr>
              <a:spLocks noChangeArrowheads="1"/>
            </p:cNvSpPr>
            <p:nvPr/>
          </p:nvSpPr>
          <p:spPr bwMode="auto">
            <a:xfrm>
              <a:off x="2784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39" name="Rectangle 115"/>
            <p:cNvSpPr>
              <a:spLocks noChangeArrowheads="1"/>
            </p:cNvSpPr>
            <p:nvPr/>
          </p:nvSpPr>
          <p:spPr bwMode="auto">
            <a:xfrm>
              <a:off x="3360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0" name="Rectangle 116"/>
            <p:cNvSpPr>
              <a:spLocks noChangeArrowheads="1"/>
            </p:cNvSpPr>
            <p:nvPr/>
          </p:nvSpPr>
          <p:spPr bwMode="auto">
            <a:xfrm>
              <a:off x="3936" y="672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1" name="Rectangle 117"/>
            <p:cNvSpPr>
              <a:spLocks noChangeArrowheads="1"/>
            </p:cNvSpPr>
            <p:nvPr/>
          </p:nvSpPr>
          <p:spPr bwMode="auto">
            <a:xfrm>
              <a:off x="4512" y="672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grpSp>
        <p:nvGrpSpPr>
          <p:cNvPr id="42" name="Group 139"/>
          <p:cNvGrpSpPr>
            <a:grpSpLocks/>
          </p:cNvGrpSpPr>
          <p:nvPr/>
        </p:nvGrpSpPr>
        <p:grpSpPr bwMode="auto">
          <a:xfrm>
            <a:off x="7482737" y="2709760"/>
            <a:ext cx="3276600" cy="685800"/>
            <a:chOff x="912" y="1920"/>
            <a:chExt cx="4608" cy="576"/>
          </a:xfrm>
          <a:solidFill>
            <a:schemeClr val="bg1"/>
          </a:solidFill>
        </p:grpSpPr>
        <p:sp>
          <p:nvSpPr>
            <p:cNvPr id="43" name="Rectangle 140"/>
            <p:cNvSpPr>
              <a:spLocks noChangeArrowheads="1"/>
            </p:cNvSpPr>
            <p:nvPr/>
          </p:nvSpPr>
          <p:spPr bwMode="auto">
            <a:xfrm>
              <a:off x="91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4" name="Rectangle 141"/>
            <p:cNvSpPr>
              <a:spLocks noChangeArrowheads="1"/>
            </p:cNvSpPr>
            <p:nvPr/>
          </p:nvSpPr>
          <p:spPr bwMode="auto">
            <a:xfrm>
              <a:off x="4368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5" name="Rectangle 142"/>
            <p:cNvSpPr>
              <a:spLocks noChangeArrowheads="1"/>
            </p:cNvSpPr>
            <p:nvPr/>
          </p:nvSpPr>
          <p:spPr bwMode="auto">
            <a:xfrm>
              <a:off x="1488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6" name="Rectangle 143"/>
            <p:cNvSpPr>
              <a:spLocks noChangeArrowheads="1"/>
            </p:cNvSpPr>
            <p:nvPr/>
          </p:nvSpPr>
          <p:spPr bwMode="auto">
            <a:xfrm>
              <a:off x="2064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7" name="Rectangle 144"/>
            <p:cNvSpPr>
              <a:spLocks noChangeArrowheads="1"/>
            </p:cNvSpPr>
            <p:nvPr/>
          </p:nvSpPr>
          <p:spPr bwMode="auto">
            <a:xfrm>
              <a:off x="2640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8" name="Rectangle 145"/>
            <p:cNvSpPr>
              <a:spLocks noChangeArrowheads="1"/>
            </p:cNvSpPr>
            <p:nvPr/>
          </p:nvSpPr>
          <p:spPr bwMode="auto">
            <a:xfrm>
              <a:off x="3216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49" name="Rectangle 146"/>
            <p:cNvSpPr>
              <a:spLocks noChangeArrowheads="1"/>
            </p:cNvSpPr>
            <p:nvPr/>
          </p:nvSpPr>
          <p:spPr bwMode="auto">
            <a:xfrm>
              <a:off x="3792" y="1920"/>
              <a:ext cx="576" cy="576"/>
            </a:xfrm>
            <a:prstGeom prst="rect">
              <a:avLst/>
            </a:prstGeom>
            <a:solidFill>
              <a:srgbClr val="8AE0FC"/>
            </a:solidFill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  <p:sp>
          <p:nvSpPr>
            <p:cNvPr id="50" name="Rectangle 147"/>
            <p:cNvSpPr>
              <a:spLocks noChangeArrowheads="1"/>
            </p:cNvSpPr>
            <p:nvPr/>
          </p:nvSpPr>
          <p:spPr bwMode="auto">
            <a:xfrm>
              <a:off x="4944" y="1920"/>
              <a:ext cx="576" cy="576"/>
            </a:xfrm>
            <a:prstGeom prst="rect">
              <a:avLst/>
            </a:prstGeom>
            <a:grpFill/>
            <a:ln w="38100" algn="ctr">
              <a:solidFill>
                <a:srgbClr val="4F95B7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>
                <a:solidFill>
                  <a:prstClr val="black"/>
                </a:solidFill>
              </a:endParaRPr>
            </a:p>
          </p:txBody>
        </p:sp>
      </p:grpSp>
      <p:cxnSp>
        <p:nvCxnSpPr>
          <p:cNvPr id="52" name="Straight Connector 51"/>
          <p:cNvCxnSpPr/>
          <p:nvPr/>
        </p:nvCxnSpPr>
        <p:spPr>
          <a:xfrm>
            <a:off x="9940756" y="1404470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7482737" y="1417173"/>
            <a:ext cx="0" cy="1318938"/>
          </a:xfrm>
          <a:prstGeom prst="line">
            <a:avLst/>
          </a:prstGeom>
          <a:ln w="28575">
            <a:solidFill>
              <a:srgbClr val="4A484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 53"/>
          <p:cNvGrpSpPr/>
          <p:nvPr/>
        </p:nvGrpSpPr>
        <p:grpSpPr>
          <a:xfrm>
            <a:off x="8425148" y="1376752"/>
            <a:ext cx="604056" cy="923780"/>
            <a:chOff x="5564343" y="3881548"/>
            <a:chExt cx="604056" cy="923780"/>
          </a:xfrm>
        </p:grpSpPr>
        <p:sp>
          <p:nvSpPr>
            <p:cNvPr id="55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57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8449810" y="3368385"/>
            <a:ext cx="604056" cy="923780"/>
            <a:chOff x="5564343" y="3881548"/>
            <a:chExt cx="604056" cy="923780"/>
          </a:xfrm>
        </p:grpSpPr>
        <p:sp>
          <p:nvSpPr>
            <p:cNvPr id="59" name="Text Box 4"/>
            <p:cNvSpPr txBox="1">
              <a:spLocks noChangeArrowheads="1"/>
            </p:cNvSpPr>
            <p:nvPr/>
          </p:nvSpPr>
          <p:spPr bwMode="auto">
            <a:xfrm>
              <a:off x="5564343" y="3881548"/>
              <a:ext cx="518225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60" name="Text Box 4"/>
            <p:cNvSpPr txBox="1">
              <a:spLocks noChangeArrowheads="1"/>
            </p:cNvSpPr>
            <p:nvPr/>
          </p:nvSpPr>
          <p:spPr bwMode="auto">
            <a:xfrm>
              <a:off x="5564343" y="4343663"/>
              <a:ext cx="60405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F31D2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61" name="Line 62"/>
            <p:cNvSpPr>
              <a:spLocks noChangeShapeType="1"/>
            </p:cNvSpPr>
            <p:nvPr/>
          </p:nvSpPr>
          <p:spPr bwMode="auto">
            <a:xfrm flipH="1" flipV="1">
              <a:off x="5624263" y="4384607"/>
              <a:ext cx="458305" cy="0"/>
            </a:xfrm>
            <a:prstGeom prst="line">
              <a:avLst/>
            </a:prstGeom>
            <a:noFill/>
            <a:ln w="31750">
              <a:solidFill>
                <a:srgbClr val="F31D2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srgbClr val="4A4842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843689" y="977297"/>
            <a:ext cx="6229470" cy="1438565"/>
            <a:chOff x="233209" y="806032"/>
            <a:chExt cx="5352551" cy="1438565"/>
          </a:xfrm>
        </p:grpSpPr>
        <p:sp>
          <p:nvSpPr>
            <p:cNvPr id="78" name="Text Box 4"/>
            <p:cNvSpPr txBox="1">
              <a:spLocks noChangeArrowheads="1"/>
            </p:cNvSpPr>
            <p:nvPr/>
          </p:nvSpPr>
          <p:spPr bwMode="auto">
            <a:xfrm>
              <a:off x="233209" y="880840"/>
              <a:ext cx="5254574" cy="1128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ta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 ?</a:t>
              </a:r>
            </a:p>
          </p:txBody>
        </p:sp>
        <p:grpSp>
          <p:nvGrpSpPr>
            <p:cNvPr id="80" name="Group 79"/>
            <p:cNvGrpSpPr/>
            <p:nvPr/>
          </p:nvGrpSpPr>
          <p:grpSpPr>
            <a:xfrm>
              <a:off x="4969558" y="806032"/>
              <a:ext cx="616202" cy="922620"/>
              <a:chOff x="5552197" y="3882708"/>
              <a:chExt cx="616202" cy="922620"/>
            </a:xfrm>
          </p:grpSpPr>
          <p:sp>
            <p:nvSpPr>
              <p:cNvPr id="81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82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83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4082192" y="1320817"/>
              <a:ext cx="604056" cy="923780"/>
              <a:chOff x="5564343" y="3881548"/>
              <a:chExt cx="604056" cy="923780"/>
            </a:xfrm>
          </p:grpSpPr>
          <p:sp>
            <p:nvSpPr>
              <p:cNvPr id="85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388154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  <p:sp>
            <p:nvSpPr>
              <p:cNvPr id="86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87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grpSp>
        <p:nvGrpSpPr>
          <p:cNvPr id="89" name="Group 256"/>
          <p:cNvGrpSpPr>
            <a:grpSpLocks/>
          </p:cNvGrpSpPr>
          <p:nvPr/>
        </p:nvGrpSpPr>
        <p:grpSpPr bwMode="auto">
          <a:xfrm>
            <a:off x="2524684" y="2419215"/>
            <a:ext cx="680946" cy="981075"/>
            <a:chOff x="3803" y="1824"/>
            <a:chExt cx="373" cy="618"/>
          </a:xfrm>
        </p:grpSpPr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91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92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97" name="Text Box 4"/>
          <p:cNvSpPr txBox="1">
            <a:spLocks noChangeArrowheads="1"/>
          </p:cNvSpPr>
          <p:nvPr/>
        </p:nvSpPr>
        <p:spPr bwMode="auto">
          <a:xfrm>
            <a:off x="3154437" y="2553577"/>
            <a:ext cx="680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1" name="Group 256"/>
          <p:cNvGrpSpPr>
            <a:grpSpLocks/>
          </p:cNvGrpSpPr>
          <p:nvPr/>
        </p:nvGrpSpPr>
        <p:grpSpPr bwMode="auto">
          <a:xfrm>
            <a:off x="3591666" y="2351749"/>
            <a:ext cx="1398404" cy="1035051"/>
            <a:chOff x="3803" y="1790"/>
            <a:chExt cx="766" cy="652"/>
          </a:xfrm>
        </p:grpSpPr>
        <p:sp>
          <p:nvSpPr>
            <p:cNvPr id="122" name="Text Box 4"/>
            <p:cNvSpPr txBox="1">
              <a:spLocks noChangeArrowheads="1"/>
            </p:cNvSpPr>
            <p:nvPr/>
          </p:nvSpPr>
          <p:spPr bwMode="auto">
            <a:xfrm>
              <a:off x="3825" y="1790"/>
              <a:ext cx="70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6 : 2</a:t>
              </a:r>
            </a:p>
          </p:txBody>
        </p:sp>
        <p:sp>
          <p:nvSpPr>
            <p:cNvPr id="12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73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8 : 2</a:t>
              </a:r>
            </a:p>
          </p:txBody>
        </p:sp>
        <p:sp>
          <p:nvSpPr>
            <p:cNvPr id="124" name="Line 259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729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125" name="Text Box 4"/>
          <p:cNvSpPr txBox="1">
            <a:spLocks noChangeArrowheads="1"/>
          </p:cNvSpPr>
          <p:nvPr/>
        </p:nvSpPr>
        <p:spPr bwMode="auto">
          <a:xfrm>
            <a:off x="5098654" y="2570536"/>
            <a:ext cx="68094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200" b="1" dirty="0">
                <a:solidFill>
                  <a:srgbClr val="80000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400" b="1" dirty="0">
                <a:solidFill>
                  <a:srgbClr val="0000CC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             </a:t>
            </a:r>
          </a:p>
        </p:txBody>
      </p:sp>
      <p:grpSp>
        <p:nvGrpSpPr>
          <p:cNvPr id="126" name="Group 260"/>
          <p:cNvGrpSpPr>
            <a:grpSpLocks/>
          </p:cNvGrpSpPr>
          <p:nvPr/>
        </p:nvGrpSpPr>
        <p:grpSpPr bwMode="auto">
          <a:xfrm>
            <a:off x="5417929" y="2415394"/>
            <a:ext cx="680946" cy="981075"/>
            <a:chOff x="3803" y="1824"/>
            <a:chExt cx="373" cy="618"/>
          </a:xfrm>
        </p:grpSpPr>
        <p:sp>
          <p:nvSpPr>
            <p:cNvPr id="127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128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800" b="1" dirty="0">
                  <a:solidFill>
                    <a:srgbClr val="FF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800" b="1" dirty="0">
                  <a:solidFill>
                    <a:srgbClr val="800000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29" name="Line 263"/>
            <p:cNvSpPr>
              <a:spLocks noChangeShapeType="1"/>
            </p:cNvSpPr>
            <p:nvPr/>
          </p:nvSpPr>
          <p:spPr bwMode="auto">
            <a:xfrm flipH="1" flipV="1">
              <a:off x="3840" y="2139"/>
              <a:ext cx="283" cy="0"/>
            </a:xfrm>
            <a:prstGeom prst="line">
              <a:avLst/>
            </a:prstGeom>
            <a:noFill/>
            <a:ln w="317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>
                <a:solidFill>
                  <a:prstClr val="black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4345163" y="2391489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sp>
        <p:nvSpPr>
          <p:cNvPr id="131" name="Oval 130"/>
          <p:cNvSpPr/>
          <p:nvPr/>
        </p:nvSpPr>
        <p:spPr>
          <a:xfrm>
            <a:off x="4322360" y="2925432"/>
            <a:ext cx="506664" cy="464921"/>
          </a:xfrm>
          <a:prstGeom prst="ellipse">
            <a:avLst/>
          </a:prstGeom>
          <a:noFill/>
          <a:ln w="28575">
            <a:solidFill>
              <a:srgbClr val="F31D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995688" y="3457330"/>
            <a:ext cx="5096257" cy="1369201"/>
            <a:chOff x="1768285" y="3456939"/>
            <a:chExt cx="4500257" cy="1369201"/>
          </a:xfrm>
        </p:grpSpPr>
        <p:sp>
          <p:nvSpPr>
            <p:cNvPr id="79" name="Text Box 4"/>
            <p:cNvSpPr txBox="1">
              <a:spLocks noChangeArrowheads="1"/>
            </p:cNvSpPr>
            <p:nvPr/>
          </p:nvSpPr>
          <p:spPr bwMode="auto">
            <a:xfrm>
              <a:off x="1768285" y="3456939"/>
              <a:ext cx="4500257" cy="1126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Chia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tử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>
                  <a:solidFill>
                    <a:srgbClr val="F2282C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grpSp>
          <p:nvGrpSpPr>
            <p:cNvPr id="132" name="Group 131"/>
            <p:cNvGrpSpPr/>
            <p:nvPr/>
          </p:nvGrpSpPr>
          <p:grpSpPr>
            <a:xfrm>
              <a:off x="4366112" y="3903520"/>
              <a:ext cx="616202" cy="922620"/>
              <a:chOff x="5552197" y="3882708"/>
              <a:chExt cx="616202" cy="922620"/>
            </a:xfrm>
          </p:grpSpPr>
          <p:sp>
            <p:nvSpPr>
              <p:cNvPr id="133" name="Text Box 4"/>
              <p:cNvSpPr txBox="1">
                <a:spLocks noChangeArrowheads="1"/>
              </p:cNvSpPr>
              <p:nvPr/>
            </p:nvSpPr>
            <p:spPr bwMode="auto">
              <a:xfrm>
                <a:off x="5552197" y="3882708"/>
                <a:ext cx="518225" cy="523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8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6</a:t>
                </a:r>
              </a:p>
            </p:txBody>
          </p:sp>
          <p:sp>
            <p:nvSpPr>
              <p:cNvPr id="134" name="Text Box 4"/>
              <p:cNvSpPr txBox="1">
                <a:spLocks noChangeArrowheads="1"/>
              </p:cNvSpPr>
              <p:nvPr/>
            </p:nvSpPr>
            <p:spPr bwMode="auto">
              <a:xfrm>
                <a:off x="5564343" y="4343663"/>
                <a:ext cx="604056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2400" b="1" dirty="0">
                    <a:solidFill>
                      <a:srgbClr val="4A4842"/>
                    </a:solidFill>
                    <a:latin typeface="UTM Rockwell" panose="02040603050506020204" pitchFamily="18" charset="0"/>
                    <a:cs typeface="Times New Roman" panose="02020603050405020304" pitchFamily="18" charset="0"/>
                  </a:rPr>
                  <a:t> 8</a:t>
                </a:r>
              </a:p>
            </p:txBody>
          </p:sp>
          <p:sp>
            <p:nvSpPr>
              <p:cNvPr id="135" name="Line 62"/>
              <p:cNvSpPr>
                <a:spLocks noChangeShapeType="1"/>
              </p:cNvSpPr>
              <p:nvPr/>
            </p:nvSpPr>
            <p:spPr bwMode="auto">
              <a:xfrm flipH="1" flipV="1">
                <a:off x="5624263" y="4384607"/>
                <a:ext cx="458305" cy="0"/>
              </a:xfrm>
              <a:prstGeom prst="line">
                <a:avLst/>
              </a:prstGeom>
              <a:noFill/>
              <a:ln w="31750">
                <a:solidFill>
                  <a:srgbClr val="4A484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>
                  <a:solidFill>
                    <a:srgbClr val="4A4842"/>
                  </a:solidFill>
                </a:endParaRPr>
              </a:p>
            </p:txBody>
          </p:sp>
        </p:grpSp>
      </p:grpSp>
      <p:sp>
        <p:nvSpPr>
          <p:cNvPr id="137" name="Text Box 4"/>
          <p:cNvSpPr txBox="1">
            <a:spLocks noChangeArrowheads="1"/>
          </p:cNvSpPr>
          <p:nvPr/>
        </p:nvSpPr>
        <p:spPr bwMode="auto">
          <a:xfrm>
            <a:off x="2234542" y="5417186"/>
            <a:ext cx="914498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ta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5B9BD5">
                    <a:lumMod val="50000"/>
                  </a:srgbClr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70630"/>
            <a:ext cx="4345163" cy="1268097"/>
            <a:chOff x="0" y="70630"/>
            <a:chExt cx="4148929" cy="1268097"/>
          </a:xfrm>
        </p:grpSpPr>
        <p:pic>
          <p:nvPicPr>
            <p:cNvPr id="62" name="图片 20">
              <a:extLst>
                <a:ext uri="{FF2B5EF4-FFF2-40B4-BE49-F238E27FC236}">
                  <a16:creationId xmlns:a16="http://schemas.microsoft.com/office/drawing/2014/main" id="{AA77A599-C4AF-4163-BA66-61AE7C66BE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785" b="36158"/>
            <a:stretch/>
          </p:blipFill>
          <p:spPr>
            <a:xfrm>
              <a:off x="0" y="70630"/>
              <a:ext cx="4148929" cy="1268097"/>
            </a:xfrm>
            <a:prstGeom prst="rect">
              <a:avLst/>
            </a:prstGeom>
          </p:spPr>
        </p:pic>
        <p:sp>
          <p:nvSpPr>
            <p:cNvPr id="64" name="Text Box 4"/>
            <p:cNvSpPr txBox="1">
              <a:spLocks noChangeArrowheads="1"/>
            </p:cNvSpPr>
            <p:nvPr/>
          </p:nvSpPr>
          <p:spPr bwMode="auto">
            <a:xfrm>
              <a:off x="963086" y="431656"/>
              <a:ext cx="2668743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b)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2400" b="1" dirty="0" err="1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altLang="vi-VN" sz="2400" b="1" dirty="0">
                  <a:solidFill>
                    <a:srgbClr val="4A4842"/>
                  </a:solidFill>
                  <a:latin typeface="UTM Rockwell" panose="02040603050506020204" pitchFamily="18" charset="0"/>
                  <a:cs typeface="Times New Roman" panose="02020603050405020304" pitchFamily="18" charset="0"/>
                </a:rPr>
                <a:t>:</a:t>
              </a:r>
            </a:p>
          </p:txBody>
        </p:sp>
      </p:grpSp>
      <p:pic>
        <p:nvPicPr>
          <p:cNvPr id="67" name="图片 7" descr="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255070" y="3732334"/>
            <a:ext cx="2102835" cy="3125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4205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  <p:bldP spid="66" grpId="0" animBg="1"/>
      <p:bldP spid="97" grpId="0"/>
      <p:bldP spid="125" grpId="0"/>
      <p:bldP spid="2" grpId="0" animBg="1"/>
      <p:bldP spid="131" grpId="0" animBg="1"/>
      <p:bldP spid="13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500;p39">
            <a:extLst>
              <a:ext uri="{FF2B5EF4-FFF2-40B4-BE49-F238E27FC236}">
                <a16:creationId xmlns:a16="http://schemas.microsoft.com/office/drawing/2014/main" id="{8D818C8D-DECD-4D0F-8AC0-468A25155B05}"/>
              </a:ext>
            </a:extLst>
          </p:cNvPr>
          <p:cNvSpPr/>
          <p:nvPr/>
        </p:nvSpPr>
        <p:spPr>
          <a:xfrm>
            <a:off x="464819" y="2329707"/>
            <a:ext cx="11269981" cy="3461493"/>
          </a:xfrm>
          <a:prstGeom prst="rect">
            <a:avLst/>
          </a:prstGeom>
          <a:solidFill>
            <a:srgbClr val="FFD5D5"/>
          </a:solidFill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457200">
              <a:buClr>
                <a:srgbClr val="000000"/>
              </a:buClr>
            </a:pPr>
            <a:endParaRPr sz="1400" kern="0">
              <a:solidFill>
                <a:srgbClr val="000000"/>
              </a:solidFill>
              <a:latin typeface="UTM Rockwell" panose="02040603050506020204" pitchFamily="18" charset="0"/>
              <a:cs typeface="Arial"/>
              <a:sym typeface="Arial" panose="020B0604020202020204" pitchFamily="34" charset="0"/>
            </a:endParaRPr>
          </a:p>
        </p:txBody>
      </p:sp>
      <p:grpSp>
        <p:nvGrpSpPr>
          <p:cNvPr id="12" name="组合 3">
            <a:extLst>
              <a:ext uri="{FF2B5EF4-FFF2-40B4-BE49-F238E27FC236}">
                <a16:creationId xmlns:a16="http://schemas.microsoft.com/office/drawing/2014/main" id="{C260F95D-C23E-4B1C-BE0B-388AB3E04ACC}"/>
              </a:ext>
            </a:extLst>
          </p:cNvPr>
          <p:cNvGrpSpPr/>
          <p:nvPr/>
        </p:nvGrpSpPr>
        <p:grpSpPr>
          <a:xfrm>
            <a:off x="2961861" y="394737"/>
            <a:ext cx="6272830" cy="1891263"/>
            <a:chOff x="1961178" y="1266715"/>
            <a:chExt cx="7933204" cy="3357571"/>
          </a:xfrm>
        </p:grpSpPr>
        <p:sp>
          <p:nvSpPr>
            <p:cNvPr id="13" name="任意多边形: 形状 1">
              <a:extLst>
                <a:ext uri="{FF2B5EF4-FFF2-40B4-BE49-F238E27FC236}">
                  <a16:creationId xmlns:a16="http://schemas.microsoft.com/office/drawing/2014/main" id="{478287E9-8D70-416C-964C-7250DFDBF84E}"/>
                </a:ext>
              </a:extLst>
            </p:cNvPr>
            <p:cNvSpPr/>
            <p:nvPr/>
          </p:nvSpPr>
          <p:spPr>
            <a:xfrm>
              <a:off x="2167620" y="1419847"/>
              <a:ext cx="7520320" cy="3051306"/>
            </a:xfrm>
            <a:custGeom>
              <a:avLst/>
              <a:gdLst>
                <a:gd name="connsiteX0" fmla="*/ 2606790 w 7471847"/>
                <a:gd name="connsiteY0" fmla="*/ 362985 h 3029256"/>
                <a:gd name="connsiteX1" fmla="*/ 1641590 w 7471847"/>
                <a:gd name="connsiteY1" fmla="*/ 235985 h 3029256"/>
                <a:gd name="connsiteX2" fmla="*/ 66790 w 7471847"/>
                <a:gd name="connsiteY2" fmla="*/ 1086885 h 3029256"/>
                <a:gd name="connsiteX3" fmla="*/ 536690 w 7471847"/>
                <a:gd name="connsiteY3" fmla="*/ 2826785 h 3029256"/>
                <a:gd name="connsiteX4" fmla="*/ 2733790 w 7471847"/>
                <a:gd name="connsiteY4" fmla="*/ 2991885 h 3029256"/>
                <a:gd name="connsiteX5" fmla="*/ 4727690 w 7471847"/>
                <a:gd name="connsiteY5" fmla="*/ 2814085 h 3029256"/>
                <a:gd name="connsiteX6" fmla="*/ 6823190 w 7471847"/>
                <a:gd name="connsiteY6" fmla="*/ 2877585 h 3029256"/>
                <a:gd name="connsiteX7" fmla="*/ 7470890 w 7471847"/>
                <a:gd name="connsiteY7" fmla="*/ 1290085 h 3029256"/>
                <a:gd name="connsiteX8" fmla="*/ 6721590 w 7471847"/>
                <a:gd name="connsiteY8" fmla="*/ 20085 h 3029256"/>
                <a:gd name="connsiteX9" fmla="*/ 3457690 w 7471847"/>
                <a:gd name="connsiteY9" fmla="*/ 502685 h 3029256"/>
                <a:gd name="connsiteX10" fmla="*/ 2606790 w 7471847"/>
                <a:gd name="connsiteY10" fmla="*/ 362985 h 3029256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574 h 3028895"/>
                <a:gd name="connsiteX1" fmla="*/ 1386964 w 7455346"/>
                <a:gd name="connsiteY1" fmla="*/ 283249 h 3028895"/>
                <a:gd name="connsiteX2" fmla="*/ 50289 w 7455346"/>
                <a:gd name="connsiteY2" fmla="*/ 1086524 h 3028895"/>
                <a:gd name="connsiteX3" fmla="*/ 520189 w 7455346"/>
                <a:gd name="connsiteY3" fmla="*/ 2826424 h 3028895"/>
                <a:gd name="connsiteX4" fmla="*/ 2717289 w 7455346"/>
                <a:gd name="connsiteY4" fmla="*/ 2991524 h 3028895"/>
                <a:gd name="connsiteX5" fmla="*/ 4711189 w 7455346"/>
                <a:gd name="connsiteY5" fmla="*/ 2813724 h 3028895"/>
                <a:gd name="connsiteX6" fmla="*/ 6806689 w 7455346"/>
                <a:gd name="connsiteY6" fmla="*/ 2877224 h 3028895"/>
                <a:gd name="connsiteX7" fmla="*/ 7454389 w 7455346"/>
                <a:gd name="connsiteY7" fmla="*/ 1289724 h 3028895"/>
                <a:gd name="connsiteX8" fmla="*/ 6705089 w 7455346"/>
                <a:gd name="connsiteY8" fmla="*/ 19724 h 3028895"/>
                <a:gd name="connsiteX9" fmla="*/ 3765039 w 7455346"/>
                <a:gd name="connsiteY9" fmla="*/ 507086 h 3028895"/>
                <a:gd name="connsiteX10" fmla="*/ 2528377 w 7455346"/>
                <a:gd name="connsiteY10" fmla="*/ 343574 h 3028895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66673 w 7446017"/>
                <a:gd name="connsiteY0" fmla="*/ 276583 h 3028579"/>
                <a:gd name="connsiteX1" fmla="*/ 1377635 w 7446017"/>
                <a:gd name="connsiteY1" fmla="*/ 282933 h 3028579"/>
                <a:gd name="connsiteX2" fmla="*/ 40960 w 7446017"/>
                <a:gd name="connsiteY2" fmla="*/ 1086208 h 3028579"/>
                <a:gd name="connsiteX3" fmla="*/ 510860 w 7446017"/>
                <a:gd name="connsiteY3" fmla="*/ 2826108 h 3028579"/>
                <a:gd name="connsiteX4" fmla="*/ 2707960 w 7446017"/>
                <a:gd name="connsiteY4" fmla="*/ 2991208 h 3028579"/>
                <a:gd name="connsiteX5" fmla="*/ 4701860 w 7446017"/>
                <a:gd name="connsiteY5" fmla="*/ 2813408 h 3028579"/>
                <a:gd name="connsiteX6" fmla="*/ 6797360 w 7446017"/>
                <a:gd name="connsiteY6" fmla="*/ 2876908 h 3028579"/>
                <a:gd name="connsiteX7" fmla="*/ 7445060 w 7446017"/>
                <a:gd name="connsiteY7" fmla="*/ 1289408 h 3028579"/>
                <a:gd name="connsiteX8" fmla="*/ 6695760 w 7446017"/>
                <a:gd name="connsiteY8" fmla="*/ 19408 h 3028579"/>
                <a:gd name="connsiteX9" fmla="*/ 3755710 w 7446017"/>
                <a:gd name="connsiteY9" fmla="*/ 506770 h 3028579"/>
                <a:gd name="connsiteX10" fmla="*/ 2566673 w 7446017"/>
                <a:gd name="connsiteY10" fmla="*/ 276583 h 3028579"/>
                <a:gd name="connsiteX0" fmla="*/ 2588647 w 7467991"/>
                <a:gd name="connsiteY0" fmla="*/ 276583 h 3028579"/>
                <a:gd name="connsiteX1" fmla="*/ 1399609 w 7467991"/>
                <a:gd name="connsiteY1" fmla="*/ 282933 h 3028579"/>
                <a:gd name="connsiteX2" fmla="*/ 62934 w 7467991"/>
                <a:gd name="connsiteY2" fmla="*/ 1086208 h 3028579"/>
                <a:gd name="connsiteX3" fmla="*/ 532834 w 7467991"/>
                <a:gd name="connsiteY3" fmla="*/ 2826108 h 3028579"/>
                <a:gd name="connsiteX4" fmla="*/ 2729934 w 7467991"/>
                <a:gd name="connsiteY4" fmla="*/ 2991208 h 3028579"/>
                <a:gd name="connsiteX5" fmla="*/ 4723834 w 7467991"/>
                <a:gd name="connsiteY5" fmla="*/ 2813408 h 3028579"/>
                <a:gd name="connsiteX6" fmla="*/ 6819334 w 7467991"/>
                <a:gd name="connsiteY6" fmla="*/ 2876908 h 3028579"/>
                <a:gd name="connsiteX7" fmla="*/ 7467034 w 7467991"/>
                <a:gd name="connsiteY7" fmla="*/ 1289408 h 3028579"/>
                <a:gd name="connsiteX8" fmla="*/ 6717734 w 7467991"/>
                <a:gd name="connsiteY8" fmla="*/ 19408 h 3028579"/>
                <a:gd name="connsiteX9" fmla="*/ 3777684 w 7467991"/>
                <a:gd name="connsiteY9" fmla="*/ 506770 h 3028579"/>
                <a:gd name="connsiteX10" fmla="*/ 2588647 w 7467991"/>
                <a:gd name="connsiteY10" fmla="*/ 276583 h 3028579"/>
                <a:gd name="connsiteX0" fmla="*/ 2726790 w 7606134"/>
                <a:gd name="connsiteY0" fmla="*/ 276583 h 3028579"/>
                <a:gd name="connsiteX1" fmla="*/ 1537752 w 7606134"/>
                <a:gd name="connsiteY1" fmla="*/ 282933 h 3028579"/>
                <a:gd name="connsiteX2" fmla="*/ 201077 w 7606134"/>
                <a:gd name="connsiteY2" fmla="*/ 1086208 h 3028579"/>
                <a:gd name="connsiteX3" fmla="*/ 670977 w 7606134"/>
                <a:gd name="connsiteY3" fmla="*/ 2826108 h 3028579"/>
                <a:gd name="connsiteX4" fmla="*/ 2868077 w 7606134"/>
                <a:gd name="connsiteY4" fmla="*/ 2991208 h 3028579"/>
                <a:gd name="connsiteX5" fmla="*/ 4861977 w 7606134"/>
                <a:gd name="connsiteY5" fmla="*/ 2813408 h 3028579"/>
                <a:gd name="connsiteX6" fmla="*/ 6957477 w 7606134"/>
                <a:gd name="connsiteY6" fmla="*/ 2876908 h 3028579"/>
                <a:gd name="connsiteX7" fmla="*/ 7605177 w 7606134"/>
                <a:gd name="connsiteY7" fmla="*/ 1289408 h 3028579"/>
                <a:gd name="connsiteX8" fmla="*/ 6855877 w 7606134"/>
                <a:gd name="connsiteY8" fmla="*/ 19408 h 3028579"/>
                <a:gd name="connsiteX9" fmla="*/ 3915827 w 7606134"/>
                <a:gd name="connsiteY9" fmla="*/ 506770 h 3028579"/>
                <a:gd name="connsiteX10" fmla="*/ 2726790 w 7606134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69378 w 7548722"/>
                <a:gd name="connsiteY0" fmla="*/ 276583 h 3040686"/>
                <a:gd name="connsiteX1" fmla="*/ 1327940 w 7548722"/>
                <a:gd name="connsiteY1" fmla="*/ 199113 h 3040686"/>
                <a:gd name="connsiteX2" fmla="*/ 21745 w 7548722"/>
                <a:gd name="connsiteY2" fmla="*/ 1238608 h 3040686"/>
                <a:gd name="connsiteX3" fmla="*/ 682145 w 7548722"/>
                <a:gd name="connsiteY3" fmla="*/ 2864208 h 3040686"/>
                <a:gd name="connsiteX4" fmla="*/ 2810665 w 7548722"/>
                <a:gd name="connsiteY4" fmla="*/ 2991208 h 3040686"/>
                <a:gd name="connsiteX5" fmla="*/ 4804565 w 7548722"/>
                <a:gd name="connsiteY5" fmla="*/ 2813408 h 3040686"/>
                <a:gd name="connsiteX6" fmla="*/ 6900065 w 7548722"/>
                <a:gd name="connsiteY6" fmla="*/ 2876908 h 3040686"/>
                <a:gd name="connsiteX7" fmla="*/ 7547765 w 7548722"/>
                <a:gd name="connsiteY7" fmla="*/ 1289408 h 3040686"/>
                <a:gd name="connsiteX8" fmla="*/ 6798465 w 7548722"/>
                <a:gd name="connsiteY8" fmla="*/ 19408 h 3040686"/>
                <a:gd name="connsiteX9" fmla="*/ 3858415 w 7548722"/>
                <a:gd name="connsiteY9" fmla="*/ 506770 h 3040686"/>
                <a:gd name="connsiteX10" fmla="*/ 2669378 w 7548722"/>
                <a:gd name="connsiteY10" fmla="*/ 276583 h 3040686"/>
                <a:gd name="connsiteX0" fmla="*/ 2674191 w 7553535"/>
                <a:gd name="connsiteY0" fmla="*/ 276583 h 3071547"/>
                <a:gd name="connsiteX1" fmla="*/ 1332753 w 7553535"/>
                <a:gd name="connsiteY1" fmla="*/ 199113 h 3071547"/>
                <a:gd name="connsiteX2" fmla="*/ 26558 w 7553535"/>
                <a:gd name="connsiteY2" fmla="*/ 1238608 h 3071547"/>
                <a:gd name="connsiteX3" fmla="*/ 686958 w 7553535"/>
                <a:gd name="connsiteY3" fmla="*/ 2864208 h 3071547"/>
                <a:gd name="connsiteX4" fmla="*/ 2815478 w 7553535"/>
                <a:gd name="connsiteY4" fmla="*/ 2991208 h 3071547"/>
                <a:gd name="connsiteX5" fmla="*/ 4809378 w 7553535"/>
                <a:gd name="connsiteY5" fmla="*/ 2813408 h 3071547"/>
                <a:gd name="connsiteX6" fmla="*/ 6904878 w 7553535"/>
                <a:gd name="connsiteY6" fmla="*/ 2876908 h 3071547"/>
                <a:gd name="connsiteX7" fmla="*/ 7552578 w 7553535"/>
                <a:gd name="connsiteY7" fmla="*/ 1289408 h 3071547"/>
                <a:gd name="connsiteX8" fmla="*/ 6803278 w 7553535"/>
                <a:gd name="connsiteY8" fmla="*/ 19408 h 3071547"/>
                <a:gd name="connsiteX9" fmla="*/ 3863228 w 7553535"/>
                <a:gd name="connsiteY9" fmla="*/ 506770 h 3071547"/>
                <a:gd name="connsiteX10" fmla="*/ 2674191 w 7553535"/>
                <a:gd name="connsiteY10" fmla="*/ 276583 h 3071547"/>
                <a:gd name="connsiteX0" fmla="*/ 2668778 w 7548122"/>
                <a:gd name="connsiteY0" fmla="*/ 276583 h 3036703"/>
                <a:gd name="connsiteX1" fmla="*/ 1327340 w 7548122"/>
                <a:gd name="connsiteY1" fmla="*/ 199113 h 3036703"/>
                <a:gd name="connsiteX2" fmla="*/ 21145 w 7548122"/>
                <a:gd name="connsiteY2" fmla="*/ 1238608 h 3036703"/>
                <a:gd name="connsiteX3" fmla="*/ 681545 w 7548122"/>
                <a:gd name="connsiteY3" fmla="*/ 2864208 h 3036703"/>
                <a:gd name="connsiteX4" fmla="*/ 2733865 w 7548122"/>
                <a:gd name="connsiteY4" fmla="*/ 2983588 h 3036703"/>
                <a:gd name="connsiteX5" fmla="*/ 4803965 w 7548122"/>
                <a:gd name="connsiteY5" fmla="*/ 2813408 h 3036703"/>
                <a:gd name="connsiteX6" fmla="*/ 6899465 w 7548122"/>
                <a:gd name="connsiteY6" fmla="*/ 2876908 h 3036703"/>
                <a:gd name="connsiteX7" fmla="*/ 7547165 w 7548122"/>
                <a:gd name="connsiteY7" fmla="*/ 1289408 h 3036703"/>
                <a:gd name="connsiteX8" fmla="*/ 6797865 w 7548122"/>
                <a:gd name="connsiteY8" fmla="*/ 19408 h 3036703"/>
                <a:gd name="connsiteX9" fmla="*/ 3857815 w 7548122"/>
                <a:gd name="connsiteY9" fmla="*/ 506770 h 3036703"/>
                <a:gd name="connsiteX10" fmla="*/ 2668778 w 7548122"/>
                <a:gd name="connsiteY10" fmla="*/ 276583 h 3036703"/>
                <a:gd name="connsiteX0" fmla="*/ 2668778 w 7548122"/>
                <a:gd name="connsiteY0" fmla="*/ 276583 h 3064978"/>
                <a:gd name="connsiteX1" fmla="*/ 1327340 w 7548122"/>
                <a:gd name="connsiteY1" fmla="*/ 199113 h 3064978"/>
                <a:gd name="connsiteX2" fmla="*/ 21145 w 7548122"/>
                <a:gd name="connsiteY2" fmla="*/ 1238608 h 3064978"/>
                <a:gd name="connsiteX3" fmla="*/ 681545 w 7548122"/>
                <a:gd name="connsiteY3" fmla="*/ 2864208 h 3064978"/>
                <a:gd name="connsiteX4" fmla="*/ 2733865 w 7548122"/>
                <a:gd name="connsiteY4" fmla="*/ 2983588 h 3064978"/>
                <a:gd name="connsiteX5" fmla="*/ 4803965 w 7548122"/>
                <a:gd name="connsiteY5" fmla="*/ 2813408 h 3064978"/>
                <a:gd name="connsiteX6" fmla="*/ 6899465 w 7548122"/>
                <a:gd name="connsiteY6" fmla="*/ 2876908 h 3064978"/>
                <a:gd name="connsiteX7" fmla="*/ 7547165 w 7548122"/>
                <a:gd name="connsiteY7" fmla="*/ 1289408 h 3064978"/>
                <a:gd name="connsiteX8" fmla="*/ 6797865 w 7548122"/>
                <a:gd name="connsiteY8" fmla="*/ 19408 h 3064978"/>
                <a:gd name="connsiteX9" fmla="*/ 3857815 w 7548122"/>
                <a:gd name="connsiteY9" fmla="*/ 506770 h 3064978"/>
                <a:gd name="connsiteX10" fmla="*/ 2668778 w 7548122"/>
                <a:gd name="connsiteY10" fmla="*/ 276583 h 3064978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64795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668778 w 7559855"/>
                <a:gd name="connsiteY10" fmla="*/ 264795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07086 w 7483875"/>
                <a:gd name="connsiteY0" fmla="*/ 312420 h 3051306"/>
                <a:gd name="connsiteX1" fmla="*/ 1189448 w 7483875"/>
                <a:gd name="connsiteY1" fmla="*/ 187325 h 3051306"/>
                <a:gd name="connsiteX2" fmla="*/ 21365 w 7483875"/>
                <a:gd name="connsiteY2" fmla="*/ 1258570 h 3051306"/>
                <a:gd name="connsiteX3" fmla="*/ 605565 w 7483875"/>
                <a:gd name="connsiteY3" fmla="*/ 2852420 h 3051306"/>
                <a:gd name="connsiteX4" fmla="*/ 2657885 w 7483875"/>
                <a:gd name="connsiteY4" fmla="*/ 2971800 h 3051306"/>
                <a:gd name="connsiteX5" fmla="*/ 4727985 w 7483875"/>
                <a:gd name="connsiteY5" fmla="*/ 2801620 h 3051306"/>
                <a:gd name="connsiteX6" fmla="*/ 6823485 w 7483875"/>
                <a:gd name="connsiteY6" fmla="*/ 2865120 h 3051306"/>
                <a:gd name="connsiteX7" fmla="*/ 7471185 w 7483875"/>
                <a:gd name="connsiteY7" fmla="*/ 1277620 h 3051306"/>
                <a:gd name="connsiteX8" fmla="*/ 6371365 w 7483875"/>
                <a:gd name="connsiteY8" fmla="*/ 0 h 3051306"/>
                <a:gd name="connsiteX9" fmla="*/ 3781835 w 7483875"/>
                <a:gd name="connsiteY9" fmla="*/ 494982 h 3051306"/>
                <a:gd name="connsiteX10" fmla="*/ 2607086 w 7483875"/>
                <a:gd name="connsiteY10" fmla="*/ 312420 h 3051306"/>
                <a:gd name="connsiteX0" fmla="*/ 2643531 w 7520320"/>
                <a:gd name="connsiteY0" fmla="*/ 312420 h 3051306"/>
                <a:gd name="connsiteX1" fmla="*/ 1225893 w 7520320"/>
                <a:gd name="connsiteY1" fmla="*/ 187325 h 3051306"/>
                <a:gd name="connsiteX2" fmla="*/ 57810 w 7520320"/>
                <a:gd name="connsiteY2" fmla="*/ 1258570 h 3051306"/>
                <a:gd name="connsiteX3" fmla="*/ 642010 w 7520320"/>
                <a:gd name="connsiteY3" fmla="*/ 2852420 h 3051306"/>
                <a:gd name="connsiteX4" fmla="*/ 2694330 w 7520320"/>
                <a:gd name="connsiteY4" fmla="*/ 2971800 h 3051306"/>
                <a:gd name="connsiteX5" fmla="*/ 4764430 w 7520320"/>
                <a:gd name="connsiteY5" fmla="*/ 2801620 h 3051306"/>
                <a:gd name="connsiteX6" fmla="*/ 6859930 w 7520320"/>
                <a:gd name="connsiteY6" fmla="*/ 2865120 h 3051306"/>
                <a:gd name="connsiteX7" fmla="*/ 7507630 w 7520320"/>
                <a:gd name="connsiteY7" fmla="*/ 1277620 h 3051306"/>
                <a:gd name="connsiteX8" fmla="*/ 6407810 w 7520320"/>
                <a:gd name="connsiteY8" fmla="*/ 0 h 3051306"/>
                <a:gd name="connsiteX9" fmla="*/ 3818280 w 7520320"/>
                <a:gd name="connsiteY9" fmla="*/ 494982 h 3051306"/>
                <a:gd name="connsiteX10" fmla="*/ 2643531 w 7520320"/>
                <a:gd name="connsiteY10" fmla="*/ 312420 h 305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20320" h="3051306">
                  <a:moveTo>
                    <a:pt x="2643531" y="312420"/>
                  </a:moveTo>
                  <a:cubicBezTo>
                    <a:pt x="2311479" y="251619"/>
                    <a:pt x="1656846" y="29633"/>
                    <a:pt x="1225893" y="187325"/>
                  </a:cubicBezTo>
                  <a:cubicBezTo>
                    <a:pt x="794940" y="345017"/>
                    <a:pt x="256724" y="617538"/>
                    <a:pt x="57810" y="1258570"/>
                  </a:cubicBezTo>
                  <a:cubicBezTo>
                    <a:pt x="-141104" y="1899602"/>
                    <a:pt x="202590" y="2566882"/>
                    <a:pt x="642010" y="2852420"/>
                  </a:cubicBezTo>
                  <a:cubicBezTo>
                    <a:pt x="1081430" y="3137958"/>
                    <a:pt x="1885340" y="3056467"/>
                    <a:pt x="2694330" y="2971800"/>
                  </a:cubicBezTo>
                  <a:cubicBezTo>
                    <a:pt x="3503320" y="2887133"/>
                    <a:pt x="4070163" y="2819400"/>
                    <a:pt x="4764430" y="2801620"/>
                  </a:cubicBezTo>
                  <a:cubicBezTo>
                    <a:pt x="5458697" y="2783840"/>
                    <a:pt x="6402730" y="3119120"/>
                    <a:pt x="6859930" y="2865120"/>
                  </a:cubicBezTo>
                  <a:cubicBezTo>
                    <a:pt x="7317130" y="2611120"/>
                    <a:pt x="7582983" y="1755140"/>
                    <a:pt x="7507630" y="1277620"/>
                  </a:cubicBezTo>
                  <a:cubicBezTo>
                    <a:pt x="7432277" y="800100"/>
                    <a:pt x="7328137" y="115993"/>
                    <a:pt x="6407810" y="0"/>
                  </a:cubicBezTo>
                  <a:cubicBezTo>
                    <a:pt x="5236023" y="13547"/>
                    <a:pt x="4445660" y="442912"/>
                    <a:pt x="3818280" y="494982"/>
                  </a:cubicBezTo>
                  <a:cubicBezTo>
                    <a:pt x="3190900" y="547052"/>
                    <a:pt x="2975583" y="373221"/>
                    <a:pt x="2643531" y="312420"/>
                  </a:cubicBezTo>
                  <a:close/>
                </a:path>
              </a:pathLst>
            </a:custGeom>
            <a:solidFill>
              <a:srgbClr val="0C9FA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Rockwell" panose="02040603050506020204" pitchFamily="18" charset="0"/>
                <a:cs typeface="+mn-ea"/>
                <a:sym typeface="+mn-lt"/>
              </a:endParaRPr>
            </a:p>
          </p:txBody>
        </p:sp>
        <p:sp>
          <p:nvSpPr>
            <p:cNvPr id="14" name="任意多边形: 形状 24">
              <a:extLst>
                <a:ext uri="{FF2B5EF4-FFF2-40B4-BE49-F238E27FC236}">
                  <a16:creationId xmlns:a16="http://schemas.microsoft.com/office/drawing/2014/main" id="{62EA76C6-FBAD-4752-B7ED-6244DD4550D8}"/>
                </a:ext>
              </a:extLst>
            </p:cNvPr>
            <p:cNvSpPr/>
            <p:nvPr/>
          </p:nvSpPr>
          <p:spPr>
            <a:xfrm>
              <a:off x="1961178" y="1266715"/>
              <a:ext cx="7933204" cy="3357571"/>
            </a:xfrm>
            <a:custGeom>
              <a:avLst/>
              <a:gdLst>
                <a:gd name="connsiteX0" fmla="*/ 2606790 w 7471847"/>
                <a:gd name="connsiteY0" fmla="*/ 362985 h 3029256"/>
                <a:gd name="connsiteX1" fmla="*/ 1641590 w 7471847"/>
                <a:gd name="connsiteY1" fmla="*/ 235985 h 3029256"/>
                <a:gd name="connsiteX2" fmla="*/ 66790 w 7471847"/>
                <a:gd name="connsiteY2" fmla="*/ 1086885 h 3029256"/>
                <a:gd name="connsiteX3" fmla="*/ 536690 w 7471847"/>
                <a:gd name="connsiteY3" fmla="*/ 2826785 h 3029256"/>
                <a:gd name="connsiteX4" fmla="*/ 2733790 w 7471847"/>
                <a:gd name="connsiteY4" fmla="*/ 2991885 h 3029256"/>
                <a:gd name="connsiteX5" fmla="*/ 4727690 w 7471847"/>
                <a:gd name="connsiteY5" fmla="*/ 2814085 h 3029256"/>
                <a:gd name="connsiteX6" fmla="*/ 6823190 w 7471847"/>
                <a:gd name="connsiteY6" fmla="*/ 2877585 h 3029256"/>
                <a:gd name="connsiteX7" fmla="*/ 7470890 w 7471847"/>
                <a:gd name="connsiteY7" fmla="*/ 1290085 h 3029256"/>
                <a:gd name="connsiteX8" fmla="*/ 6721590 w 7471847"/>
                <a:gd name="connsiteY8" fmla="*/ 20085 h 3029256"/>
                <a:gd name="connsiteX9" fmla="*/ 3457690 w 7471847"/>
                <a:gd name="connsiteY9" fmla="*/ 502685 h 3029256"/>
                <a:gd name="connsiteX10" fmla="*/ 2606790 w 7471847"/>
                <a:gd name="connsiteY10" fmla="*/ 362985 h 3029256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44878 w 7471847"/>
                <a:gd name="connsiteY0" fmla="*/ 343717 h 3029038"/>
                <a:gd name="connsiteX1" fmla="*/ 1641590 w 7471847"/>
                <a:gd name="connsiteY1" fmla="*/ 235767 h 3029038"/>
                <a:gd name="connsiteX2" fmla="*/ 66790 w 7471847"/>
                <a:gd name="connsiteY2" fmla="*/ 1086667 h 3029038"/>
                <a:gd name="connsiteX3" fmla="*/ 536690 w 7471847"/>
                <a:gd name="connsiteY3" fmla="*/ 2826567 h 3029038"/>
                <a:gd name="connsiteX4" fmla="*/ 2733790 w 7471847"/>
                <a:gd name="connsiteY4" fmla="*/ 2991667 h 3029038"/>
                <a:gd name="connsiteX5" fmla="*/ 4727690 w 7471847"/>
                <a:gd name="connsiteY5" fmla="*/ 2813867 h 3029038"/>
                <a:gd name="connsiteX6" fmla="*/ 6823190 w 7471847"/>
                <a:gd name="connsiteY6" fmla="*/ 2877367 h 3029038"/>
                <a:gd name="connsiteX7" fmla="*/ 7470890 w 7471847"/>
                <a:gd name="connsiteY7" fmla="*/ 1289867 h 3029038"/>
                <a:gd name="connsiteX8" fmla="*/ 6721590 w 7471847"/>
                <a:gd name="connsiteY8" fmla="*/ 19867 h 3029038"/>
                <a:gd name="connsiteX9" fmla="*/ 3457690 w 7471847"/>
                <a:gd name="connsiteY9" fmla="*/ 502467 h 3029038"/>
                <a:gd name="connsiteX10" fmla="*/ 2544878 w 7471847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717 h 3029038"/>
                <a:gd name="connsiteX1" fmla="*/ 1386964 w 7455346"/>
                <a:gd name="connsiteY1" fmla="*/ 283392 h 3029038"/>
                <a:gd name="connsiteX2" fmla="*/ 50289 w 7455346"/>
                <a:gd name="connsiteY2" fmla="*/ 1086667 h 3029038"/>
                <a:gd name="connsiteX3" fmla="*/ 520189 w 7455346"/>
                <a:gd name="connsiteY3" fmla="*/ 2826567 h 3029038"/>
                <a:gd name="connsiteX4" fmla="*/ 2717289 w 7455346"/>
                <a:gd name="connsiteY4" fmla="*/ 2991667 h 3029038"/>
                <a:gd name="connsiteX5" fmla="*/ 4711189 w 7455346"/>
                <a:gd name="connsiteY5" fmla="*/ 2813867 h 3029038"/>
                <a:gd name="connsiteX6" fmla="*/ 6806689 w 7455346"/>
                <a:gd name="connsiteY6" fmla="*/ 2877367 h 3029038"/>
                <a:gd name="connsiteX7" fmla="*/ 7454389 w 7455346"/>
                <a:gd name="connsiteY7" fmla="*/ 1289867 h 3029038"/>
                <a:gd name="connsiteX8" fmla="*/ 6705089 w 7455346"/>
                <a:gd name="connsiteY8" fmla="*/ 19867 h 3029038"/>
                <a:gd name="connsiteX9" fmla="*/ 3441189 w 7455346"/>
                <a:gd name="connsiteY9" fmla="*/ 502467 h 3029038"/>
                <a:gd name="connsiteX10" fmla="*/ 2528377 w 7455346"/>
                <a:gd name="connsiteY10" fmla="*/ 343717 h 3029038"/>
                <a:gd name="connsiteX0" fmla="*/ 2528377 w 7455346"/>
                <a:gd name="connsiteY0" fmla="*/ 343574 h 3028895"/>
                <a:gd name="connsiteX1" fmla="*/ 1386964 w 7455346"/>
                <a:gd name="connsiteY1" fmla="*/ 283249 h 3028895"/>
                <a:gd name="connsiteX2" fmla="*/ 50289 w 7455346"/>
                <a:gd name="connsiteY2" fmla="*/ 1086524 h 3028895"/>
                <a:gd name="connsiteX3" fmla="*/ 520189 w 7455346"/>
                <a:gd name="connsiteY3" fmla="*/ 2826424 h 3028895"/>
                <a:gd name="connsiteX4" fmla="*/ 2717289 w 7455346"/>
                <a:gd name="connsiteY4" fmla="*/ 2991524 h 3028895"/>
                <a:gd name="connsiteX5" fmla="*/ 4711189 w 7455346"/>
                <a:gd name="connsiteY5" fmla="*/ 2813724 h 3028895"/>
                <a:gd name="connsiteX6" fmla="*/ 6806689 w 7455346"/>
                <a:gd name="connsiteY6" fmla="*/ 2877224 h 3028895"/>
                <a:gd name="connsiteX7" fmla="*/ 7454389 w 7455346"/>
                <a:gd name="connsiteY7" fmla="*/ 1289724 h 3028895"/>
                <a:gd name="connsiteX8" fmla="*/ 6705089 w 7455346"/>
                <a:gd name="connsiteY8" fmla="*/ 19724 h 3028895"/>
                <a:gd name="connsiteX9" fmla="*/ 3765039 w 7455346"/>
                <a:gd name="connsiteY9" fmla="*/ 507086 h 3028895"/>
                <a:gd name="connsiteX10" fmla="*/ 2528377 w 7455346"/>
                <a:gd name="connsiteY10" fmla="*/ 343574 h 3028895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76002 w 7455346"/>
                <a:gd name="connsiteY0" fmla="*/ 276583 h 3028579"/>
                <a:gd name="connsiteX1" fmla="*/ 1386964 w 7455346"/>
                <a:gd name="connsiteY1" fmla="*/ 282933 h 3028579"/>
                <a:gd name="connsiteX2" fmla="*/ 50289 w 7455346"/>
                <a:gd name="connsiteY2" fmla="*/ 1086208 h 3028579"/>
                <a:gd name="connsiteX3" fmla="*/ 520189 w 7455346"/>
                <a:gd name="connsiteY3" fmla="*/ 2826108 h 3028579"/>
                <a:gd name="connsiteX4" fmla="*/ 2717289 w 7455346"/>
                <a:gd name="connsiteY4" fmla="*/ 2991208 h 3028579"/>
                <a:gd name="connsiteX5" fmla="*/ 4711189 w 7455346"/>
                <a:gd name="connsiteY5" fmla="*/ 2813408 h 3028579"/>
                <a:gd name="connsiteX6" fmla="*/ 6806689 w 7455346"/>
                <a:gd name="connsiteY6" fmla="*/ 2876908 h 3028579"/>
                <a:gd name="connsiteX7" fmla="*/ 7454389 w 7455346"/>
                <a:gd name="connsiteY7" fmla="*/ 1289408 h 3028579"/>
                <a:gd name="connsiteX8" fmla="*/ 6705089 w 7455346"/>
                <a:gd name="connsiteY8" fmla="*/ 19408 h 3028579"/>
                <a:gd name="connsiteX9" fmla="*/ 3765039 w 7455346"/>
                <a:gd name="connsiteY9" fmla="*/ 506770 h 3028579"/>
                <a:gd name="connsiteX10" fmla="*/ 2576002 w 7455346"/>
                <a:gd name="connsiteY10" fmla="*/ 276583 h 3028579"/>
                <a:gd name="connsiteX0" fmla="*/ 2566673 w 7446017"/>
                <a:gd name="connsiteY0" fmla="*/ 276583 h 3028579"/>
                <a:gd name="connsiteX1" fmla="*/ 1377635 w 7446017"/>
                <a:gd name="connsiteY1" fmla="*/ 282933 h 3028579"/>
                <a:gd name="connsiteX2" fmla="*/ 40960 w 7446017"/>
                <a:gd name="connsiteY2" fmla="*/ 1086208 h 3028579"/>
                <a:gd name="connsiteX3" fmla="*/ 510860 w 7446017"/>
                <a:gd name="connsiteY3" fmla="*/ 2826108 h 3028579"/>
                <a:gd name="connsiteX4" fmla="*/ 2707960 w 7446017"/>
                <a:gd name="connsiteY4" fmla="*/ 2991208 h 3028579"/>
                <a:gd name="connsiteX5" fmla="*/ 4701860 w 7446017"/>
                <a:gd name="connsiteY5" fmla="*/ 2813408 h 3028579"/>
                <a:gd name="connsiteX6" fmla="*/ 6797360 w 7446017"/>
                <a:gd name="connsiteY6" fmla="*/ 2876908 h 3028579"/>
                <a:gd name="connsiteX7" fmla="*/ 7445060 w 7446017"/>
                <a:gd name="connsiteY7" fmla="*/ 1289408 h 3028579"/>
                <a:gd name="connsiteX8" fmla="*/ 6695760 w 7446017"/>
                <a:gd name="connsiteY8" fmla="*/ 19408 h 3028579"/>
                <a:gd name="connsiteX9" fmla="*/ 3755710 w 7446017"/>
                <a:gd name="connsiteY9" fmla="*/ 506770 h 3028579"/>
                <a:gd name="connsiteX10" fmla="*/ 2566673 w 7446017"/>
                <a:gd name="connsiteY10" fmla="*/ 276583 h 3028579"/>
                <a:gd name="connsiteX0" fmla="*/ 2588647 w 7467991"/>
                <a:gd name="connsiteY0" fmla="*/ 276583 h 3028579"/>
                <a:gd name="connsiteX1" fmla="*/ 1399609 w 7467991"/>
                <a:gd name="connsiteY1" fmla="*/ 282933 h 3028579"/>
                <a:gd name="connsiteX2" fmla="*/ 62934 w 7467991"/>
                <a:gd name="connsiteY2" fmla="*/ 1086208 h 3028579"/>
                <a:gd name="connsiteX3" fmla="*/ 532834 w 7467991"/>
                <a:gd name="connsiteY3" fmla="*/ 2826108 h 3028579"/>
                <a:gd name="connsiteX4" fmla="*/ 2729934 w 7467991"/>
                <a:gd name="connsiteY4" fmla="*/ 2991208 h 3028579"/>
                <a:gd name="connsiteX5" fmla="*/ 4723834 w 7467991"/>
                <a:gd name="connsiteY5" fmla="*/ 2813408 h 3028579"/>
                <a:gd name="connsiteX6" fmla="*/ 6819334 w 7467991"/>
                <a:gd name="connsiteY6" fmla="*/ 2876908 h 3028579"/>
                <a:gd name="connsiteX7" fmla="*/ 7467034 w 7467991"/>
                <a:gd name="connsiteY7" fmla="*/ 1289408 h 3028579"/>
                <a:gd name="connsiteX8" fmla="*/ 6717734 w 7467991"/>
                <a:gd name="connsiteY8" fmla="*/ 19408 h 3028579"/>
                <a:gd name="connsiteX9" fmla="*/ 3777684 w 7467991"/>
                <a:gd name="connsiteY9" fmla="*/ 506770 h 3028579"/>
                <a:gd name="connsiteX10" fmla="*/ 2588647 w 7467991"/>
                <a:gd name="connsiteY10" fmla="*/ 276583 h 3028579"/>
                <a:gd name="connsiteX0" fmla="*/ 2726790 w 7606134"/>
                <a:gd name="connsiteY0" fmla="*/ 276583 h 3028579"/>
                <a:gd name="connsiteX1" fmla="*/ 1537752 w 7606134"/>
                <a:gd name="connsiteY1" fmla="*/ 282933 h 3028579"/>
                <a:gd name="connsiteX2" fmla="*/ 201077 w 7606134"/>
                <a:gd name="connsiteY2" fmla="*/ 1086208 h 3028579"/>
                <a:gd name="connsiteX3" fmla="*/ 670977 w 7606134"/>
                <a:gd name="connsiteY3" fmla="*/ 2826108 h 3028579"/>
                <a:gd name="connsiteX4" fmla="*/ 2868077 w 7606134"/>
                <a:gd name="connsiteY4" fmla="*/ 2991208 h 3028579"/>
                <a:gd name="connsiteX5" fmla="*/ 4861977 w 7606134"/>
                <a:gd name="connsiteY5" fmla="*/ 2813408 h 3028579"/>
                <a:gd name="connsiteX6" fmla="*/ 6957477 w 7606134"/>
                <a:gd name="connsiteY6" fmla="*/ 2876908 h 3028579"/>
                <a:gd name="connsiteX7" fmla="*/ 7605177 w 7606134"/>
                <a:gd name="connsiteY7" fmla="*/ 1289408 h 3028579"/>
                <a:gd name="connsiteX8" fmla="*/ 6855877 w 7606134"/>
                <a:gd name="connsiteY8" fmla="*/ 19408 h 3028579"/>
                <a:gd name="connsiteX9" fmla="*/ 3915827 w 7606134"/>
                <a:gd name="connsiteY9" fmla="*/ 506770 h 3028579"/>
                <a:gd name="connsiteX10" fmla="*/ 2726790 w 7606134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565647 w 7444991"/>
                <a:gd name="connsiteY0" fmla="*/ 276583 h 3028579"/>
                <a:gd name="connsiteX1" fmla="*/ 1224209 w 7444991"/>
                <a:gd name="connsiteY1" fmla="*/ 199113 h 3028579"/>
                <a:gd name="connsiteX2" fmla="*/ 39934 w 7444991"/>
                <a:gd name="connsiteY2" fmla="*/ 1086208 h 3028579"/>
                <a:gd name="connsiteX3" fmla="*/ 509834 w 7444991"/>
                <a:gd name="connsiteY3" fmla="*/ 2826108 h 3028579"/>
                <a:gd name="connsiteX4" fmla="*/ 2706934 w 7444991"/>
                <a:gd name="connsiteY4" fmla="*/ 2991208 h 3028579"/>
                <a:gd name="connsiteX5" fmla="*/ 4700834 w 7444991"/>
                <a:gd name="connsiteY5" fmla="*/ 2813408 h 3028579"/>
                <a:gd name="connsiteX6" fmla="*/ 6796334 w 7444991"/>
                <a:gd name="connsiteY6" fmla="*/ 2876908 h 3028579"/>
                <a:gd name="connsiteX7" fmla="*/ 7444034 w 7444991"/>
                <a:gd name="connsiteY7" fmla="*/ 1289408 h 3028579"/>
                <a:gd name="connsiteX8" fmla="*/ 6694734 w 7444991"/>
                <a:gd name="connsiteY8" fmla="*/ 19408 h 3028579"/>
                <a:gd name="connsiteX9" fmla="*/ 3754684 w 7444991"/>
                <a:gd name="connsiteY9" fmla="*/ 506770 h 3028579"/>
                <a:gd name="connsiteX10" fmla="*/ 2565647 w 7444991"/>
                <a:gd name="connsiteY10" fmla="*/ 276583 h 3028579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77419 w 7556763"/>
                <a:gd name="connsiteY0" fmla="*/ 276583 h 3019528"/>
                <a:gd name="connsiteX1" fmla="*/ 1335981 w 7556763"/>
                <a:gd name="connsiteY1" fmla="*/ 199113 h 3019528"/>
                <a:gd name="connsiteX2" fmla="*/ 29786 w 7556763"/>
                <a:gd name="connsiteY2" fmla="*/ 1238608 h 3019528"/>
                <a:gd name="connsiteX3" fmla="*/ 621606 w 7556763"/>
                <a:gd name="connsiteY3" fmla="*/ 2826108 h 3019528"/>
                <a:gd name="connsiteX4" fmla="*/ 2818706 w 7556763"/>
                <a:gd name="connsiteY4" fmla="*/ 2991208 h 3019528"/>
                <a:gd name="connsiteX5" fmla="*/ 4812606 w 7556763"/>
                <a:gd name="connsiteY5" fmla="*/ 2813408 h 3019528"/>
                <a:gd name="connsiteX6" fmla="*/ 6908106 w 7556763"/>
                <a:gd name="connsiteY6" fmla="*/ 2876908 h 3019528"/>
                <a:gd name="connsiteX7" fmla="*/ 7555806 w 7556763"/>
                <a:gd name="connsiteY7" fmla="*/ 1289408 h 3019528"/>
                <a:gd name="connsiteX8" fmla="*/ 6806506 w 7556763"/>
                <a:gd name="connsiteY8" fmla="*/ 19408 h 3019528"/>
                <a:gd name="connsiteX9" fmla="*/ 3866456 w 7556763"/>
                <a:gd name="connsiteY9" fmla="*/ 506770 h 3019528"/>
                <a:gd name="connsiteX10" fmla="*/ 2677419 w 7556763"/>
                <a:gd name="connsiteY10" fmla="*/ 276583 h 3019528"/>
                <a:gd name="connsiteX0" fmla="*/ 2669378 w 7548722"/>
                <a:gd name="connsiteY0" fmla="*/ 276583 h 3040686"/>
                <a:gd name="connsiteX1" fmla="*/ 1327940 w 7548722"/>
                <a:gd name="connsiteY1" fmla="*/ 199113 h 3040686"/>
                <a:gd name="connsiteX2" fmla="*/ 21745 w 7548722"/>
                <a:gd name="connsiteY2" fmla="*/ 1238608 h 3040686"/>
                <a:gd name="connsiteX3" fmla="*/ 682145 w 7548722"/>
                <a:gd name="connsiteY3" fmla="*/ 2864208 h 3040686"/>
                <a:gd name="connsiteX4" fmla="*/ 2810665 w 7548722"/>
                <a:gd name="connsiteY4" fmla="*/ 2991208 h 3040686"/>
                <a:gd name="connsiteX5" fmla="*/ 4804565 w 7548722"/>
                <a:gd name="connsiteY5" fmla="*/ 2813408 h 3040686"/>
                <a:gd name="connsiteX6" fmla="*/ 6900065 w 7548722"/>
                <a:gd name="connsiteY6" fmla="*/ 2876908 h 3040686"/>
                <a:gd name="connsiteX7" fmla="*/ 7547765 w 7548722"/>
                <a:gd name="connsiteY7" fmla="*/ 1289408 h 3040686"/>
                <a:gd name="connsiteX8" fmla="*/ 6798465 w 7548722"/>
                <a:gd name="connsiteY8" fmla="*/ 19408 h 3040686"/>
                <a:gd name="connsiteX9" fmla="*/ 3858415 w 7548722"/>
                <a:gd name="connsiteY9" fmla="*/ 506770 h 3040686"/>
                <a:gd name="connsiteX10" fmla="*/ 2669378 w 7548722"/>
                <a:gd name="connsiteY10" fmla="*/ 276583 h 3040686"/>
                <a:gd name="connsiteX0" fmla="*/ 2674191 w 7553535"/>
                <a:gd name="connsiteY0" fmla="*/ 276583 h 3071547"/>
                <a:gd name="connsiteX1" fmla="*/ 1332753 w 7553535"/>
                <a:gd name="connsiteY1" fmla="*/ 199113 h 3071547"/>
                <a:gd name="connsiteX2" fmla="*/ 26558 w 7553535"/>
                <a:gd name="connsiteY2" fmla="*/ 1238608 h 3071547"/>
                <a:gd name="connsiteX3" fmla="*/ 686958 w 7553535"/>
                <a:gd name="connsiteY3" fmla="*/ 2864208 h 3071547"/>
                <a:gd name="connsiteX4" fmla="*/ 2815478 w 7553535"/>
                <a:gd name="connsiteY4" fmla="*/ 2991208 h 3071547"/>
                <a:gd name="connsiteX5" fmla="*/ 4809378 w 7553535"/>
                <a:gd name="connsiteY5" fmla="*/ 2813408 h 3071547"/>
                <a:gd name="connsiteX6" fmla="*/ 6904878 w 7553535"/>
                <a:gd name="connsiteY6" fmla="*/ 2876908 h 3071547"/>
                <a:gd name="connsiteX7" fmla="*/ 7552578 w 7553535"/>
                <a:gd name="connsiteY7" fmla="*/ 1289408 h 3071547"/>
                <a:gd name="connsiteX8" fmla="*/ 6803278 w 7553535"/>
                <a:gd name="connsiteY8" fmla="*/ 19408 h 3071547"/>
                <a:gd name="connsiteX9" fmla="*/ 3863228 w 7553535"/>
                <a:gd name="connsiteY9" fmla="*/ 506770 h 3071547"/>
                <a:gd name="connsiteX10" fmla="*/ 2674191 w 7553535"/>
                <a:gd name="connsiteY10" fmla="*/ 276583 h 3071547"/>
                <a:gd name="connsiteX0" fmla="*/ 2668778 w 7548122"/>
                <a:gd name="connsiteY0" fmla="*/ 276583 h 3036703"/>
                <a:gd name="connsiteX1" fmla="*/ 1327340 w 7548122"/>
                <a:gd name="connsiteY1" fmla="*/ 199113 h 3036703"/>
                <a:gd name="connsiteX2" fmla="*/ 21145 w 7548122"/>
                <a:gd name="connsiteY2" fmla="*/ 1238608 h 3036703"/>
                <a:gd name="connsiteX3" fmla="*/ 681545 w 7548122"/>
                <a:gd name="connsiteY3" fmla="*/ 2864208 h 3036703"/>
                <a:gd name="connsiteX4" fmla="*/ 2733865 w 7548122"/>
                <a:gd name="connsiteY4" fmla="*/ 2983588 h 3036703"/>
                <a:gd name="connsiteX5" fmla="*/ 4803965 w 7548122"/>
                <a:gd name="connsiteY5" fmla="*/ 2813408 h 3036703"/>
                <a:gd name="connsiteX6" fmla="*/ 6899465 w 7548122"/>
                <a:gd name="connsiteY6" fmla="*/ 2876908 h 3036703"/>
                <a:gd name="connsiteX7" fmla="*/ 7547165 w 7548122"/>
                <a:gd name="connsiteY7" fmla="*/ 1289408 h 3036703"/>
                <a:gd name="connsiteX8" fmla="*/ 6797865 w 7548122"/>
                <a:gd name="connsiteY8" fmla="*/ 19408 h 3036703"/>
                <a:gd name="connsiteX9" fmla="*/ 3857815 w 7548122"/>
                <a:gd name="connsiteY9" fmla="*/ 506770 h 3036703"/>
                <a:gd name="connsiteX10" fmla="*/ 2668778 w 7548122"/>
                <a:gd name="connsiteY10" fmla="*/ 276583 h 3036703"/>
                <a:gd name="connsiteX0" fmla="*/ 2668778 w 7548122"/>
                <a:gd name="connsiteY0" fmla="*/ 276583 h 3064978"/>
                <a:gd name="connsiteX1" fmla="*/ 1327340 w 7548122"/>
                <a:gd name="connsiteY1" fmla="*/ 199113 h 3064978"/>
                <a:gd name="connsiteX2" fmla="*/ 21145 w 7548122"/>
                <a:gd name="connsiteY2" fmla="*/ 1238608 h 3064978"/>
                <a:gd name="connsiteX3" fmla="*/ 681545 w 7548122"/>
                <a:gd name="connsiteY3" fmla="*/ 2864208 h 3064978"/>
                <a:gd name="connsiteX4" fmla="*/ 2733865 w 7548122"/>
                <a:gd name="connsiteY4" fmla="*/ 2983588 h 3064978"/>
                <a:gd name="connsiteX5" fmla="*/ 4803965 w 7548122"/>
                <a:gd name="connsiteY5" fmla="*/ 2813408 h 3064978"/>
                <a:gd name="connsiteX6" fmla="*/ 6899465 w 7548122"/>
                <a:gd name="connsiteY6" fmla="*/ 2876908 h 3064978"/>
                <a:gd name="connsiteX7" fmla="*/ 7547165 w 7548122"/>
                <a:gd name="connsiteY7" fmla="*/ 1289408 h 3064978"/>
                <a:gd name="connsiteX8" fmla="*/ 6797865 w 7548122"/>
                <a:gd name="connsiteY8" fmla="*/ 19408 h 3064978"/>
                <a:gd name="connsiteX9" fmla="*/ 3857815 w 7548122"/>
                <a:gd name="connsiteY9" fmla="*/ 506770 h 3064978"/>
                <a:gd name="connsiteX10" fmla="*/ 2668778 w 7548122"/>
                <a:gd name="connsiteY10" fmla="*/ 276583 h 3064978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84018 h 3072413"/>
                <a:gd name="connsiteX1" fmla="*/ 1327340 w 7559855"/>
                <a:gd name="connsiteY1" fmla="*/ 206548 h 3072413"/>
                <a:gd name="connsiteX2" fmla="*/ 21145 w 7559855"/>
                <a:gd name="connsiteY2" fmla="*/ 1246043 h 3072413"/>
                <a:gd name="connsiteX3" fmla="*/ 681545 w 7559855"/>
                <a:gd name="connsiteY3" fmla="*/ 2871643 h 3072413"/>
                <a:gd name="connsiteX4" fmla="*/ 2733865 w 7559855"/>
                <a:gd name="connsiteY4" fmla="*/ 2991023 h 3072413"/>
                <a:gd name="connsiteX5" fmla="*/ 4803965 w 7559855"/>
                <a:gd name="connsiteY5" fmla="*/ 2820843 h 3072413"/>
                <a:gd name="connsiteX6" fmla="*/ 6899465 w 7559855"/>
                <a:gd name="connsiteY6" fmla="*/ 2884343 h 3072413"/>
                <a:gd name="connsiteX7" fmla="*/ 7547165 w 7559855"/>
                <a:gd name="connsiteY7" fmla="*/ 1296843 h 3072413"/>
                <a:gd name="connsiteX8" fmla="*/ 6447345 w 7559855"/>
                <a:gd name="connsiteY8" fmla="*/ 19223 h 3072413"/>
                <a:gd name="connsiteX9" fmla="*/ 3857815 w 7559855"/>
                <a:gd name="connsiteY9" fmla="*/ 514205 h 3072413"/>
                <a:gd name="connsiteX10" fmla="*/ 2668778 w 7559855"/>
                <a:gd name="connsiteY10" fmla="*/ 284018 h 3072413"/>
                <a:gd name="connsiteX0" fmla="*/ 2668778 w 7559855"/>
                <a:gd name="connsiteY0" fmla="*/ 264795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668778 w 7559855"/>
                <a:gd name="connsiteY10" fmla="*/ 264795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5928 w 7559855"/>
                <a:gd name="connsiteY0" fmla="*/ 317182 h 3053190"/>
                <a:gd name="connsiteX1" fmla="*/ 1327340 w 7559855"/>
                <a:gd name="connsiteY1" fmla="*/ 187325 h 3053190"/>
                <a:gd name="connsiteX2" fmla="*/ 21145 w 7559855"/>
                <a:gd name="connsiteY2" fmla="*/ 1226820 h 3053190"/>
                <a:gd name="connsiteX3" fmla="*/ 681545 w 7559855"/>
                <a:gd name="connsiteY3" fmla="*/ 2852420 h 3053190"/>
                <a:gd name="connsiteX4" fmla="*/ 2733865 w 7559855"/>
                <a:gd name="connsiteY4" fmla="*/ 2971800 h 3053190"/>
                <a:gd name="connsiteX5" fmla="*/ 4803965 w 7559855"/>
                <a:gd name="connsiteY5" fmla="*/ 2801620 h 3053190"/>
                <a:gd name="connsiteX6" fmla="*/ 6899465 w 7559855"/>
                <a:gd name="connsiteY6" fmla="*/ 2865120 h 3053190"/>
                <a:gd name="connsiteX7" fmla="*/ 7547165 w 7559855"/>
                <a:gd name="connsiteY7" fmla="*/ 1277620 h 3053190"/>
                <a:gd name="connsiteX8" fmla="*/ 6447345 w 7559855"/>
                <a:gd name="connsiteY8" fmla="*/ 0 h 3053190"/>
                <a:gd name="connsiteX9" fmla="*/ 3857815 w 7559855"/>
                <a:gd name="connsiteY9" fmla="*/ 494982 h 3053190"/>
                <a:gd name="connsiteX10" fmla="*/ 2725928 w 7559855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722891 w 7556818"/>
                <a:gd name="connsiteY0" fmla="*/ 317182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722891 w 7556818"/>
                <a:gd name="connsiteY10" fmla="*/ 317182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80029 w 7556818"/>
                <a:gd name="connsiteY0" fmla="*/ 312420 h 3053190"/>
                <a:gd name="connsiteX1" fmla="*/ 1262391 w 7556818"/>
                <a:gd name="connsiteY1" fmla="*/ 187325 h 3053190"/>
                <a:gd name="connsiteX2" fmla="*/ 18108 w 7556818"/>
                <a:gd name="connsiteY2" fmla="*/ 1226820 h 3053190"/>
                <a:gd name="connsiteX3" fmla="*/ 678508 w 7556818"/>
                <a:gd name="connsiteY3" fmla="*/ 2852420 h 3053190"/>
                <a:gd name="connsiteX4" fmla="*/ 2730828 w 7556818"/>
                <a:gd name="connsiteY4" fmla="*/ 2971800 h 3053190"/>
                <a:gd name="connsiteX5" fmla="*/ 4800928 w 7556818"/>
                <a:gd name="connsiteY5" fmla="*/ 2801620 h 3053190"/>
                <a:gd name="connsiteX6" fmla="*/ 6896428 w 7556818"/>
                <a:gd name="connsiteY6" fmla="*/ 2865120 h 3053190"/>
                <a:gd name="connsiteX7" fmla="*/ 7544128 w 7556818"/>
                <a:gd name="connsiteY7" fmla="*/ 1277620 h 3053190"/>
                <a:gd name="connsiteX8" fmla="*/ 6444308 w 7556818"/>
                <a:gd name="connsiteY8" fmla="*/ 0 h 3053190"/>
                <a:gd name="connsiteX9" fmla="*/ 3854778 w 7556818"/>
                <a:gd name="connsiteY9" fmla="*/ 494982 h 3053190"/>
                <a:gd name="connsiteX10" fmla="*/ 2680029 w 7556818"/>
                <a:gd name="connsiteY10" fmla="*/ 312420 h 3053190"/>
                <a:gd name="connsiteX0" fmla="*/ 2607086 w 7483875"/>
                <a:gd name="connsiteY0" fmla="*/ 312420 h 3051306"/>
                <a:gd name="connsiteX1" fmla="*/ 1189448 w 7483875"/>
                <a:gd name="connsiteY1" fmla="*/ 187325 h 3051306"/>
                <a:gd name="connsiteX2" fmla="*/ 21365 w 7483875"/>
                <a:gd name="connsiteY2" fmla="*/ 1258570 h 3051306"/>
                <a:gd name="connsiteX3" fmla="*/ 605565 w 7483875"/>
                <a:gd name="connsiteY3" fmla="*/ 2852420 h 3051306"/>
                <a:gd name="connsiteX4" fmla="*/ 2657885 w 7483875"/>
                <a:gd name="connsiteY4" fmla="*/ 2971800 h 3051306"/>
                <a:gd name="connsiteX5" fmla="*/ 4727985 w 7483875"/>
                <a:gd name="connsiteY5" fmla="*/ 2801620 h 3051306"/>
                <a:gd name="connsiteX6" fmla="*/ 6823485 w 7483875"/>
                <a:gd name="connsiteY6" fmla="*/ 2865120 h 3051306"/>
                <a:gd name="connsiteX7" fmla="*/ 7471185 w 7483875"/>
                <a:gd name="connsiteY7" fmla="*/ 1277620 h 3051306"/>
                <a:gd name="connsiteX8" fmla="*/ 6371365 w 7483875"/>
                <a:gd name="connsiteY8" fmla="*/ 0 h 3051306"/>
                <a:gd name="connsiteX9" fmla="*/ 3781835 w 7483875"/>
                <a:gd name="connsiteY9" fmla="*/ 494982 h 3051306"/>
                <a:gd name="connsiteX10" fmla="*/ 2607086 w 7483875"/>
                <a:gd name="connsiteY10" fmla="*/ 312420 h 3051306"/>
                <a:gd name="connsiteX0" fmla="*/ 2643531 w 7520320"/>
                <a:gd name="connsiteY0" fmla="*/ 312420 h 3051306"/>
                <a:gd name="connsiteX1" fmla="*/ 1225893 w 7520320"/>
                <a:gd name="connsiteY1" fmla="*/ 187325 h 3051306"/>
                <a:gd name="connsiteX2" fmla="*/ 57810 w 7520320"/>
                <a:gd name="connsiteY2" fmla="*/ 1258570 h 3051306"/>
                <a:gd name="connsiteX3" fmla="*/ 642010 w 7520320"/>
                <a:gd name="connsiteY3" fmla="*/ 2852420 h 3051306"/>
                <a:gd name="connsiteX4" fmla="*/ 2694330 w 7520320"/>
                <a:gd name="connsiteY4" fmla="*/ 2971800 h 3051306"/>
                <a:gd name="connsiteX5" fmla="*/ 4764430 w 7520320"/>
                <a:gd name="connsiteY5" fmla="*/ 2801620 h 3051306"/>
                <a:gd name="connsiteX6" fmla="*/ 6859930 w 7520320"/>
                <a:gd name="connsiteY6" fmla="*/ 2865120 h 3051306"/>
                <a:gd name="connsiteX7" fmla="*/ 7507630 w 7520320"/>
                <a:gd name="connsiteY7" fmla="*/ 1277620 h 3051306"/>
                <a:gd name="connsiteX8" fmla="*/ 6407810 w 7520320"/>
                <a:gd name="connsiteY8" fmla="*/ 0 h 3051306"/>
                <a:gd name="connsiteX9" fmla="*/ 3818280 w 7520320"/>
                <a:gd name="connsiteY9" fmla="*/ 494982 h 3051306"/>
                <a:gd name="connsiteX10" fmla="*/ 2643531 w 7520320"/>
                <a:gd name="connsiteY10" fmla="*/ 312420 h 30513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20320" h="3051306">
                  <a:moveTo>
                    <a:pt x="2643531" y="312420"/>
                  </a:moveTo>
                  <a:cubicBezTo>
                    <a:pt x="2311479" y="251619"/>
                    <a:pt x="1656846" y="29633"/>
                    <a:pt x="1225893" y="187325"/>
                  </a:cubicBezTo>
                  <a:cubicBezTo>
                    <a:pt x="794940" y="345017"/>
                    <a:pt x="256724" y="617538"/>
                    <a:pt x="57810" y="1258570"/>
                  </a:cubicBezTo>
                  <a:cubicBezTo>
                    <a:pt x="-141104" y="1899602"/>
                    <a:pt x="202590" y="2566882"/>
                    <a:pt x="642010" y="2852420"/>
                  </a:cubicBezTo>
                  <a:cubicBezTo>
                    <a:pt x="1081430" y="3137958"/>
                    <a:pt x="1885340" y="3056467"/>
                    <a:pt x="2694330" y="2971800"/>
                  </a:cubicBezTo>
                  <a:cubicBezTo>
                    <a:pt x="3503320" y="2887133"/>
                    <a:pt x="4070163" y="2819400"/>
                    <a:pt x="4764430" y="2801620"/>
                  </a:cubicBezTo>
                  <a:cubicBezTo>
                    <a:pt x="5458697" y="2783840"/>
                    <a:pt x="6402730" y="3119120"/>
                    <a:pt x="6859930" y="2865120"/>
                  </a:cubicBezTo>
                  <a:cubicBezTo>
                    <a:pt x="7317130" y="2611120"/>
                    <a:pt x="7582983" y="1755140"/>
                    <a:pt x="7507630" y="1277620"/>
                  </a:cubicBezTo>
                  <a:cubicBezTo>
                    <a:pt x="7432277" y="800100"/>
                    <a:pt x="7328137" y="115993"/>
                    <a:pt x="6407810" y="0"/>
                  </a:cubicBezTo>
                  <a:cubicBezTo>
                    <a:pt x="5236023" y="13547"/>
                    <a:pt x="4445660" y="442912"/>
                    <a:pt x="3818280" y="494982"/>
                  </a:cubicBezTo>
                  <a:cubicBezTo>
                    <a:pt x="3190900" y="547052"/>
                    <a:pt x="2975583" y="373221"/>
                    <a:pt x="2643531" y="312420"/>
                  </a:cubicBezTo>
                  <a:close/>
                </a:path>
              </a:pathLst>
            </a:custGeom>
            <a:noFill/>
            <a:ln w="38100">
              <a:solidFill>
                <a:srgbClr val="61BDC6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UTM Rockwell" panose="02040603050506020204" pitchFamily="18" charset="0"/>
                <a:cs typeface="+mn-ea"/>
                <a:sym typeface="+mn-lt"/>
              </a:endParaRPr>
            </a:p>
          </p:txBody>
        </p:sp>
      </p:grpSp>
      <p:sp>
        <p:nvSpPr>
          <p:cNvPr id="137" name="Text Box 4"/>
          <p:cNvSpPr txBox="1">
            <a:spLocks noChangeArrowheads="1"/>
          </p:cNvSpPr>
          <p:nvPr/>
        </p:nvSpPr>
        <p:spPr bwMode="auto">
          <a:xfrm>
            <a:off x="746606" y="4249437"/>
            <a:ext cx="108662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chia ta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E04934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4" name="Text Box 4"/>
          <p:cNvSpPr txBox="1">
            <a:spLocks noChangeArrowheads="1"/>
          </p:cNvSpPr>
          <p:nvPr/>
        </p:nvSpPr>
        <p:spPr bwMode="auto">
          <a:xfrm>
            <a:off x="746606" y="2659146"/>
            <a:ext cx="110948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tử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mẫu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phân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400" b="1" dirty="0">
                <a:solidFill>
                  <a:srgbClr val="002060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5" name="Text Box 4"/>
          <p:cNvSpPr txBox="1">
            <a:spLocks noChangeArrowheads="1"/>
          </p:cNvSpPr>
          <p:nvPr/>
        </p:nvSpPr>
        <p:spPr bwMode="auto">
          <a:xfrm>
            <a:off x="3221831" y="892376"/>
            <a:ext cx="574833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3200" b="1" dirty="0">
                <a:solidFill>
                  <a:schemeClr val="bg1"/>
                </a:solidFill>
                <a:latin typeface="UTM Rockwell" panose="02040603050506020204" pitchFamily="18" charset="0"/>
                <a:cs typeface="Times New Roman" panose="02020603050405020304" pitchFamily="18" charset="0"/>
              </a:rPr>
              <a:t>TÍNH CHẤT CƠ BẢN CỦA PHÂN SỐ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579121" y="2518490"/>
            <a:ext cx="11033760" cy="3074589"/>
          </a:xfrm>
          <a:prstGeom prst="roundRect">
            <a:avLst/>
          </a:prstGeom>
          <a:noFill/>
          <a:ln w="38100">
            <a:solidFill>
              <a:srgbClr val="0C9FA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图片 7">
            <a:extLst>
              <a:ext uri="{FF2B5EF4-FFF2-40B4-BE49-F238E27FC236}">
                <a16:creationId xmlns:a16="http://schemas.microsoft.com/office/drawing/2014/main" id="{EB33E58F-8717-412A-ABD5-53156968EE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8559"/>
          <a:stretch>
            <a:fillRect/>
          </a:stretch>
        </p:blipFill>
        <p:spPr>
          <a:xfrm>
            <a:off x="2606760" y="4615479"/>
            <a:ext cx="7145966" cy="3730829"/>
          </a:xfrm>
          <a:prstGeom prst="rect">
            <a:avLst/>
          </a:prstGeom>
        </p:spPr>
      </p:pic>
      <p:pic>
        <p:nvPicPr>
          <p:cNvPr id="16" name="图片 17" descr="千库网_卡通童年回忆儿童节棒棒糖元素_元素编号1201876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80000">
            <a:off x="10421514" y="147839"/>
            <a:ext cx="1489075" cy="1489075"/>
          </a:xfrm>
          <a:prstGeom prst="rect">
            <a:avLst/>
          </a:prstGeom>
        </p:spPr>
      </p:pic>
      <p:pic>
        <p:nvPicPr>
          <p:cNvPr id="17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89916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6854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35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7" grpId="0"/>
      <p:bldP spid="64" grpId="0"/>
      <p:bldP spid="65" grpId="0"/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–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Luyện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srgbClr val="01A0B1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tập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srgbClr val="01A0B1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61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31381" y="0"/>
            <a:ext cx="6854624" cy="68580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310510" y="886358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012286" y="1678229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3346383" y="1447767"/>
            <a:ext cx="887084" cy="1199527"/>
            <a:chOff x="3803" y="1824"/>
            <a:chExt cx="373" cy="624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25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15879" y="1445161"/>
            <a:ext cx="1649688" cy="1245960"/>
            <a:chOff x="9785221" y="3860530"/>
            <a:chExt cx="1649688" cy="1245960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9843648" y="3860530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 x 3</a:t>
              </a: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 x 3</a:t>
              </a: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6205605" y="1748920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31" name="Group 56"/>
          <p:cNvGrpSpPr>
            <a:grpSpLocks/>
          </p:cNvGrpSpPr>
          <p:nvPr/>
        </p:nvGrpSpPr>
        <p:grpSpPr bwMode="auto">
          <a:xfrm>
            <a:off x="6747861" y="1447767"/>
            <a:ext cx="1131172" cy="1274470"/>
            <a:chOff x="2088" y="1440"/>
            <a:chExt cx="336" cy="891"/>
          </a:xfrm>
        </p:grpSpPr>
        <p:sp>
          <p:nvSpPr>
            <p:cNvPr id="32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33" name="Rectangle 54"/>
            <p:cNvSpPr>
              <a:spLocks noChangeArrowheads="1"/>
            </p:cNvSpPr>
            <p:nvPr/>
          </p:nvSpPr>
          <p:spPr bwMode="auto">
            <a:xfrm>
              <a:off x="2112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34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7728402" y="3165886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46"/>
          <p:cNvGrpSpPr>
            <a:grpSpLocks/>
          </p:cNvGrpSpPr>
          <p:nvPr/>
        </p:nvGrpSpPr>
        <p:grpSpPr bwMode="auto">
          <a:xfrm>
            <a:off x="7062499" y="2935424"/>
            <a:ext cx="887084" cy="1199527"/>
            <a:chOff x="3803" y="1824"/>
            <a:chExt cx="373" cy="624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</a:t>
              </a:r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231995" y="2932818"/>
            <a:ext cx="1649688" cy="1245960"/>
            <a:chOff x="9785221" y="3860530"/>
            <a:chExt cx="1649688" cy="1245960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9843648" y="3860530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4 x 2</a:t>
              </a:r>
            </a:p>
          </p:txBody>
        </p:sp>
        <p:sp>
          <p:nvSpPr>
            <p:cNvPr id="67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7 x 2</a:t>
              </a:r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9921721" y="3236577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70" name="Group 56"/>
          <p:cNvGrpSpPr>
            <a:grpSpLocks/>
          </p:cNvGrpSpPr>
          <p:nvPr/>
        </p:nvGrpSpPr>
        <p:grpSpPr bwMode="auto">
          <a:xfrm>
            <a:off x="10463977" y="2935424"/>
            <a:ext cx="1131172" cy="1274470"/>
            <a:chOff x="2088" y="1440"/>
            <a:chExt cx="336" cy="891"/>
          </a:xfrm>
        </p:grpSpPr>
        <p:sp>
          <p:nvSpPr>
            <p:cNvPr id="71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72" name="Rectangle 54"/>
            <p:cNvSpPr>
              <a:spLocks noChangeArrowheads="1"/>
            </p:cNvSpPr>
            <p:nvPr/>
          </p:nvSpPr>
          <p:spPr bwMode="auto">
            <a:xfrm>
              <a:off x="2112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73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74" name="Text Box 4"/>
          <p:cNvSpPr txBox="1">
            <a:spLocks noChangeArrowheads="1"/>
          </p:cNvSpPr>
          <p:nvPr/>
        </p:nvSpPr>
        <p:spPr bwMode="auto">
          <a:xfrm>
            <a:off x="4939247" y="4846561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75" name="Group 46"/>
          <p:cNvGrpSpPr>
            <a:grpSpLocks/>
          </p:cNvGrpSpPr>
          <p:nvPr/>
        </p:nvGrpSpPr>
        <p:grpSpPr bwMode="auto">
          <a:xfrm>
            <a:off x="4273344" y="4616099"/>
            <a:ext cx="887084" cy="1199527"/>
            <a:chOff x="3803" y="1824"/>
            <a:chExt cx="373" cy="624"/>
          </a:xfrm>
        </p:grpSpPr>
        <p:sp>
          <p:nvSpPr>
            <p:cNvPr id="76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</a:t>
              </a:r>
            </a:p>
          </p:txBody>
        </p:sp>
        <p:sp>
          <p:nvSpPr>
            <p:cNvPr id="77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</a:t>
              </a:r>
            </a:p>
          </p:txBody>
        </p:sp>
        <p:sp>
          <p:nvSpPr>
            <p:cNvPr id="78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>
            <a:off x="5442840" y="4597244"/>
            <a:ext cx="1649688" cy="1262209"/>
            <a:chOff x="9785221" y="3844281"/>
            <a:chExt cx="1649688" cy="1262209"/>
          </a:xfrm>
        </p:grpSpPr>
        <p:sp>
          <p:nvSpPr>
            <p:cNvPr id="80" name="Text Box 4"/>
            <p:cNvSpPr txBox="1">
              <a:spLocks noChangeArrowheads="1"/>
            </p:cNvSpPr>
            <p:nvPr/>
          </p:nvSpPr>
          <p:spPr bwMode="auto">
            <a:xfrm>
              <a:off x="9803609" y="3844281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 x</a:t>
              </a:r>
            </a:p>
          </p:txBody>
        </p:sp>
        <p:sp>
          <p:nvSpPr>
            <p:cNvPr id="81" name="Text Box 4"/>
            <p:cNvSpPr txBox="1">
              <a:spLocks noChangeArrowheads="1"/>
            </p:cNvSpPr>
            <p:nvPr/>
          </p:nvSpPr>
          <p:spPr bwMode="auto">
            <a:xfrm>
              <a:off x="9843647" y="44601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8 x 4</a:t>
              </a:r>
            </a:p>
          </p:txBody>
        </p:sp>
        <p:sp>
          <p:nvSpPr>
            <p:cNvPr id="82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83" name="Text Box 4"/>
          <p:cNvSpPr txBox="1">
            <a:spLocks noChangeArrowheads="1"/>
          </p:cNvSpPr>
          <p:nvPr/>
        </p:nvSpPr>
        <p:spPr bwMode="auto">
          <a:xfrm>
            <a:off x="7132566" y="4917252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84" name="Group 56"/>
          <p:cNvGrpSpPr>
            <a:grpSpLocks/>
          </p:cNvGrpSpPr>
          <p:nvPr/>
        </p:nvGrpSpPr>
        <p:grpSpPr bwMode="auto">
          <a:xfrm>
            <a:off x="7674822" y="4616099"/>
            <a:ext cx="1131172" cy="1274470"/>
            <a:chOff x="2088" y="1440"/>
            <a:chExt cx="336" cy="891"/>
          </a:xfrm>
        </p:grpSpPr>
        <p:sp>
          <p:nvSpPr>
            <p:cNvPr id="85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336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86" name="Rectangle 54"/>
            <p:cNvSpPr>
              <a:spLocks noChangeArrowheads="1"/>
            </p:cNvSpPr>
            <p:nvPr/>
          </p:nvSpPr>
          <p:spPr bwMode="auto">
            <a:xfrm>
              <a:off x="2116" y="1440"/>
              <a:ext cx="254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87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248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88" name="Rectangle 54"/>
          <p:cNvSpPr>
            <a:spLocks noChangeArrowheads="1"/>
          </p:cNvSpPr>
          <p:nvPr/>
        </p:nvSpPr>
        <p:spPr bwMode="auto">
          <a:xfrm>
            <a:off x="6499058" y="4632154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89" name="Text Box 4"/>
          <p:cNvSpPr txBox="1">
            <a:spLocks noChangeArrowheads="1"/>
          </p:cNvSpPr>
          <p:nvPr/>
        </p:nvSpPr>
        <p:spPr bwMode="auto">
          <a:xfrm>
            <a:off x="6859472" y="2138952"/>
            <a:ext cx="861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90" name="Text Box 4"/>
          <p:cNvSpPr txBox="1">
            <a:spLocks noChangeArrowheads="1"/>
          </p:cNvSpPr>
          <p:nvPr/>
        </p:nvSpPr>
        <p:spPr bwMode="auto">
          <a:xfrm>
            <a:off x="7014283" y="1405526"/>
            <a:ext cx="5035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91" name="Text Box 4"/>
          <p:cNvSpPr txBox="1">
            <a:spLocks noChangeArrowheads="1"/>
          </p:cNvSpPr>
          <p:nvPr/>
        </p:nvSpPr>
        <p:spPr bwMode="auto">
          <a:xfrm>
            <a:off x="10734216" y="2866073"/>
            <a:ext cx="4762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2" name="Text Box 4"/>
          <p:cNvSpPr txBox="1">
            <a:spLocks noChangeArrowheads="1"/>
          </p:cNvSpPr>
          <p:nvPr/>
        </p:nvSpPr>
        <p:spPr bwMode="auto">
          <a:xfrm>
            <a:off x="10564975" y="3598226"/>
            <a:ext cx="86199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93" name="Text Box 4"/>
          <p:cNvSpPr txBox="1">
            <a:spLocks noChangeArrowheads="1"/>
          </p:cNvSpPr>
          <p:nvPr/>
        </p:nvSpPr>
        <p:spPr bwMode="auto">
          <a:xfrm>
            <a:off x="6551776" y="4572029"/>
            <a:ext cx="49166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94" name="Text Box 4"/>
          <p:cNvSpPr txBox="1">
            <a:spLocks noChangeArrowheads="1"/>
          </p:cNvSpPr>
          <p:nvPr/>
        </p:nvSpPr>
        <p:spPr bwMode="auto">
          <a:xfrm>
            <a:off x="7785922" y="4583621"/>
            <a:ext cx="868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95" name="Text Box 4"/>
          <p:cNvSpPr txBox="1">
            <a:spLocks noChangeArrowheads="1"/>
          </p:cNvSpPr>
          <p:nvPr/>
        </p:nvSpPr>
        <p:spPr bwMode="auto">
          <a:xfrm>
            <a:off x="7838214" y="5261998"/>
            <a:ext cx="86807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</a:p>
        </p:txBody>
      </p:sp>
      <p:pic>
        <p:nvPicPr>
          <p:cNvPr id="96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22" t="17897" b="16601"/>
          <a:stretch/>
        </p:blipFill>
        <p:spPr>
          <a:xfrm>
            <a:off x="187343" y="1823040"/>
            <a:ext cx="3262060" cy="3211920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3455355" y="96315"/>
            <a:ext cx="8765718" cy="1089576"/>
            <a:chOff x="3400234" y="-18196"/>
            <a:chExt cx="8765718" cy="1089576"/>
          </a:xfrm>
        </p:grpSpPr>
        <p:sp>
          <p:nvSpPr>
            <p:cNvPr id="57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8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59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9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98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976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7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7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7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8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8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8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9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9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9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0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0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0" grpId="0"/>
      <p:bldP spid="60" grpId="0"/>
      <p:bldP spid="69" grpId="0"/>
      <p:bldP spid="74" grpId="0"/>
      <p:bldP spid="83" grpId="0"/>
      <p:bldP spid="88" grpId="0" animBg="1"/>
      <p:bldP spid="89" grpId="0"/>
      <p:bldP spid="90" grpId="0"/>
      <p:bldP spid="91" grpId="0"/>
      <p:bldP spid="92" grpId="0"/>
      <p:bldP spid="93" grpId="0"/>
      <p:bldP spid="94" grpId="0"/>
      <p:bldP spid="9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/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-316404" y="-263114"/>
            <a:ext cx="6854624" cy="6858000"/>
          </a:xfrm>
          <a:prstGeom prst="rect">
            <a:avLst/>
          </a:prstGeom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3747723" y="1225498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4977388" y="1739188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16" name="Group 46"/>
          <p:cNvGrpSpPr>
            <a:grpSpLocks/>
          </p:cNvGrpSpPr>
          <p:nvPr/>
        </p:nvGrpSpPr>
        <p:grpSpPr bwMode="auto">
          <a:xfrm>
            <a:off x="4311485" y="1508726"/>
            <a:ext cx="887084" cy="1199527"/>
            <a:chOff x="3803" y="1824"/>
            <a:chExt cx="373" cy="624"/>
          </a:xfrm>
        </p:grpSpPr>
        <p:sp>
          <p:nvSpPr>
            <p:cNvPr id="1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6</a:t>
              </a:r>
            </a:p>
          </p:txBody>
        </p:sp>
        <p:sp>
          <p:nvSpPr>
            <p:cNvPr id="2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25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65566" y="1507735"/>
            <a:ext cx="1865103" cy="1275854"/>
            <a:chOff x="9569806" y="3862145"/>
            <a:chExt cx="1865103" cy="1275854"/>
          </a:xfrm>
        </p:grpSpPr>
        <p:sp>
          <p:nvSpPr>
            <p:cNvPr id="27" name="Text Box 4"/>
            <p:cNvSpPr txBox="1">
              <a:spLocks noChangeArrowheads="1"/>
            </p:cNvSpPr>
            <p:nvPr/>
          </p:nvSpPr>
          <p:spPr bwMode="auto">
            <a:xfrm>
              <a:off x="9814831" y="3862145"/>
              <a:ext cx="1578712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6 :</a:t>
              </a:r>
            </a:p>
          </p:txBody>
        </p:sp>
        <p:sp>
          <p:nvSpPr>
            <p:cNvPr id="28" name="Text Box 4"/>
            <p:cNvSpPr txBox="1">
              <a:spLocks noChangeArrowheads="1"/>
            </p:cNvSpPr>
            <p:nvPr/>
          </p:nvSpPr>
          <p:spPr bwMode="auto">
            <a:xfrm>
              <a:off x="9569806" y="449166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:</a:t>
              </a:r>
            </a:p>
          </p:txBody>
        </p:sp>
        <p:sp>
          <p:nvSpPr>
            <p:cNvPr id="29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30" name="Text Box 4"/>
          <p:cNvSpPr txBox="1">
            <a:spLocks noChangeArrowheads="1"/>
          </p:cNvSpPr>
          <p:nvPr/>
        </p:nvSpPr>
        <p:spPr bwMode="auto">
          <a:xfrm>
            <a:off x="7170707" y="1809879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60" name="Text Box 4"/>
          <p:cNvSpPr txBox="1">
            <a:spLocks noChangeArrowheads="1"/>
          </p:cNvSpPr>
          <p:nvPr/>
        </p:nvSpPr>
        <p:spPr bwMode="auto">
          <a:xfrm>
            <a:off x="7728402" y="3165886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61" name="Group 46"/>
          <p:cNvGrpSpPr>
            <a:grpSpLocks/>
          </p:cNvGrpSpPr>
          <p:nvPr/>
        </p:nvGrpSpPr>
        <p:grpSpPr bwMode="auto">
          <a:xfrm>
            <a:off x="7022068" y="2920048"/>
            <a:ext cx="927514" cy="1255275"/>
            <a:chOff x="3786" y="1816"/>
            <a:chExt cx="390" cy="653"/>
          </a:xfrm>
        </p:grpSpPr>
        <p:sp>
          <p:nvSpPr>
            <p:cNvPr id="62" name="Text Box 4"/>
            <p:cNvSpPr txBox="1">
              <a:spLocks noChangeArrowheads="1"/>
            </p:cNvSpPr>
            <p:nvPr/>
          </p:nvSpPr>
          <p:spPr bwMode="auto">
            <a:xfrm>
              <a:off x="3786" y="1816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15</a:t>
              </a:r>
            </a:p>
          </p:txBody>
        </p:sp>
        <p:sp>
          <p:nvSpPr>
            <p:cNvPr id="63" name="Text Box 4"/>
            <p:cNvSpPr txBox="1">
              <a:spLocks noChangeArrowheads="1"/>
            </p:cNvSpPr>
            <p:nvPr/>
          </p:nvSpPr>
          <p:spPr bwMode="auto">
            <a:xfrm>
              <a:off x="3803" y="2133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35</a:t>
              </a:r>
            </a:p>
          </p:txBody>
        </p:sp>
        <p:sp>
          <p:nvSpPr>
            <p:cNvPr id="64" name="Line 49"/>
            <p:cNvSpPr>
              <a:spLocks noChangeShapeType="1"/>
            </p:cNvSpPr>
            <p:nvPr/>
          </p:nvSpPr>
          <p:spPr bwMode="auto">
            <a:xfrm flipH="1" flipV="1">
              <a:off x="3828" y="2133"/>
              <a:ext cx="25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073680" y="2944847"/>
            <a:ext cx="1808003" cy="1245960"/>
            <a:chOff x="9626906" y="3872559"/>
            <a:chExt cx="1808003" cy="1245960"/>
          </a:xfrm>
        </p:grpSpPr>
        <p:sp>
          <p:nvSpPr>
            <p:cNvPr id="66" name="Text Box 4"/>
            <p:cNvSpPr txBox="1">
              <a:spLocks noChangeArrowheads="1"/>
            </p:cNvSpPr>
            <p:nvPr/>
          </p:nvSpPr>
          <p:spPr bwMode="auto">
            <a:xfrm>
              <a:off x="9626907" y="3872559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15 :</a:t>
              </a:r>
            </a:p>
          </p:txBody>
        </p:sp>
        <p:sp>
          <p:nvSpPr>
            <p:cNvPr id="67" name="Text Box 4"/>
            <p:cNvSpPr txBox="1">
              <a:spLocks noChangeArrowheads="1"/>
            </p:cNvSpPr>
            <p:nvPr/>
          </p:nvSpPr>
          <p:spPr bwMode="auto">
            <a:xfrm>
              <a:off x="9626906" y="447218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35 :</a:t>
              </a:r>
            </a:p>
          </p:txBody>
        </p:sp>
        <p:sp>
          <p:nvSpPr>
            <p:cNvPr id="68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69" name="Text Box 4"/>
          <p:cNvSpPr txBox="1">
            <a:spLocks noChangeArrowheads="1"/>
          </p:cNvSpPr>
          <p:nvPr/>
        </p:nvSpPr>
        <p:spPr bwMode="auto">
          <a:xfrm>
            <a:off x="9921721" y="3236577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48" name="Rectangle 54"/>
          <p:cNvSpPr>
            <a:spLocks noChangeArrowheads="1"/>
          </p:cNvSpPr>
          <p:nvPr/>
        </p:nvSpPr>
        <p:spPr bwMode="auto">
          <a:xfrm>
            <a:off x="6426330" y="1520015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49" name="Rectangle 54"/>
          <p:cNvSpPr>
            <a:spLocks noChangeArrowheads="1"/>
          </p:cNvSpPr>
          <p:nvPr/>
        </p:nvSpPr>
        <p:spPr bwMode="auto">
          <a:xfrm>
            <a:off x="6445876" y="2246452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50" name="Group 46"/>
          <p:cNvGrpSpPr>
            <a:grpSpLocks/>
          </p:cNvGrpSpPr>
          <p:nvPr/>
        </p:nvGrpSpPr>
        <p:grpSpPr bwMode="auto">
          <a:xfrm>
            <a:off x="7523537" y="1535831"/>
            <a:ext cx="887084" cy="1199527"/>
            <a:chOff x="3803" y="1824"/>
            <a:chExt cx="373" cy="624"/>
          </a:xfrm>
        </p:grpSpPr>
        <p:sp>
          <p:nvSpPr>
            <p:cNvPr id="51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20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2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5</a:t>
              </a:r>
            </a:p>
          </p:txBody>
        </p:sp>
        <p:sp>
          <p:nvSpPr>
            <p:cNvPr id="53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54" name="Rectangle 54"/>
          <p:cNvSpPr>
            <a:spLocks noChangeArrowheads="1"/>
          </p:cNvSpPr>
          <p:nvPr/>
        </p:nvSpPr>
        <p:spPr bwMode="auto">
          <a:xfrm>
            <a:off x="9236056" y="2923879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9255602" y="3650316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0590688" y="2824688"/>
            <a:ext cx="887084" cy="1371956"/>
            <a:chOff x="10673549" y="2809334"/>
            <a:chExt cx="887084" cy="1371956"/>
          </a:xfrm>
        </p:grpSpPr>
        <p:grpSp>
          <p:nvGrpSpPr>
            <p:cNvPr id="70" name="Group 56"/>
            <p:cNvGrpSpPr>
              <a:grpSpLocks/>
            </p:cNvGrpSpPr>
            <p:nvPr/>
          </p:nvGrpSpPr>
          <p:grpSpPr bwMode="auto">
            <a:xfrm>
              <a:off x="10703002" y="3524744"/>
              <a:ext cx="814713" cy="656546"/>
              <a:chOff x="2159" y="1852"/>
              <a:chExt cx="242" cy="459"/>
            </a:xfrm>
          </p:grpSpPr>
          <p:sp>
            <p:nvSpPr>
              <p:cNvPr id="71" name="Line 52"/>
              <p:cNvSpPr>
                <a:spLocks noChangeShapeType="1"/>
              </p:cNvSpPr>
              <p:nvPr/>
            </p:nvSpPr>
            <p:spPr bwMode="auto">
              <a:xfrm>
                <a:off x="2159" y="1852"/>
                <a:ext cx="242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  <p:sp>
            <p:nvSpPr>
              <p:cNvPr id="73" name="Rectangle 55"/>
              <p:cNvSpPr>
                <a:spLocks noChangeArrowheads="1"/>
              </p:cNvSpPr>
              <p:nvPr/>
            </p:nvSpPr>
            <p:spPr bwMode="auto">
              <a:xfrm>
                <a:off x="2182" y="1927"/>
                <a:ext cx="200" cy="384"/>
              </a:xfrm>
              <a:prstGeom prst="rect">
                <a:avLst/>
              </a:prstGeom>
              <a:solidFill>
                <a:schemeClr val="bg1"/>
              </a:solidFill>
              <a:ln w="28575" algn="ctr">
                <a:solidFill>
                  <a:srgbClr val="595959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vi-VN" altLang="vi-VN" sz="3600" b="1">
                  <a:solidFill>
                    <a:srgbClr val="595959"/>
                  </a:solidFill>
                </a:endParaRPr>
              </a:p>
            </p:txBody>
          </p:sp>
        </p:grpSp>
        <p:sp>
          <p:nvSpPr>
            <p:cNvPr id="56" name="Text Box 4"/>
            <p:cNvSpPr txBox="1">
              <a:spLocks noChangeArrowheads="1"/>
            </p:cNvSpPr>
            <p:nvPr/>
          </p:nvSpPr>
          <p:spPr bwMode="auto">
            <a:xfrm>
              <a:off x="10673549" y="2809334"/>
              <a:ext cx="887084" cy="64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sp>
        <p:nvSpPr>
          <p:cNvPr id="58" name="Text Box 4"/>
          <p:cNvSpPr txBox="1">
            <a:spLocks noChangeArrowheads="1"/>
          </p:cNvSpPr>
          <p:nvPr/>
        </p:nvSpPr>
        <p:spPr bwMode="auto">
          <a:xfrm>
            <a:off x="4937062" y="4817208"/>
            <a:ext cx="4190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grpSp>
        <p:nvGrpSpPr>
          <p:cNvPr id="59" name="Group 46"/>
          <p:cNvGrpSpPr>
            <a:grpSpLocks/>
          </p:cNvGrpSpPr>
          <p:nvPr/>
        </p:nvGrpSpPr>
        <p:grpSpPr bwMode="auto">
          <a:xfrm>
            <a:off x="4271159" y="4586746"/>
            <a:ext cx="887084" cy="1199527"/>
            <a:chOff x="3803" y="1824"/>
            <a:chExt cx="373" cy="624"/>
          </a:xfrm>
        </p:grpSpPr>
        <p:sp>
          <p:nvSpPr>
            <p:cNvPr id="89" name="Text Box 4"/>
            <p:cNvSpPr txBox="1">
              <a:spLocks noChangeArrowheads="1"/>
            </p:cNvSpPr>
            <p:nvPr/>
          </p:nvSpPr>
          <p:spPr bwMode="auto">
            <a:xfrm>
              <a:off x="3803" y="1824"/>
              <a:ext cx="372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  <p:sp>
          <p:nvSpPr>
            <p:cNvPr id="90" name="Text Box 4"/>
            <p:cNvSpPr txBox="1">
              <a:spLocks noChangeArrowheads="1"/>
            </p:cNvSpPr>
            <p:nvPr/>
          </p:nvSpPr>
          <p:spPr bwMode="auto">
            <a:xfrm>
              <a:off x="3803" y="2112"/>
              <a:ext cx="37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16</a:t>
              </a:r>
            </a:p>
          </p:txBody>
        </p:sp>
        <p:sp>
          <p:nvSpPr>
            <p:cNvPr id="91" name="Line 49"/>
            <p:cNvSpPr>
              <a:spLocks noChangeShapeType="1"/>
            </p:cNvSpPr>
            <p:nvPr/>
          </p:nvSpPr>
          <p:spPr bwMode="auto">
            <a:xfrm flipH="1" flipV="1">
              <a:off x="3840" y="2133"/>
              <a:ext cx="220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5225240" y="4585755"/>
            <a:ext cx="1865103" cy="1275854"/>
            <a:chOff x="9569806" y="3862145"/>
            <a:chExt cx="1865103" cy="1275854"/>
          </a:xfrm>
        </p:grpSpPr>
        <p:sp>
          <p:nvSpPr>
            <p:cNvPr id="93" name="Text Box 4"/>
            <p:cNvSpPr txBox="1">
              <a:spLocks noChangeArrowheads="1"/>
            </p:cNvSpPr>
            <p:nvPr/>
          </p:nvSpPr>
          <p:spPr bwMode="auto">
            <a:xfrm>
              <a:off x="9711124" y="3862145"/>
              <a:ext cx="1682419" cy="646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48 : 8</a:t>
              </a:r>
            </a:p>
          </p:txBody>
        </p:sp>
        <p:sp>
          <p:nvSpPr>
            <p:cNvPr id="94" name="Text Box 4"/>
            <p:cNvSpPr txBox="1">
              <a:spLocks noChangeArrowheads="1"/>
            </p:cNvSpPr>
            <p:nvPr/>
          </p:nvSpPr>
          <p:spPr bwMode="auto">
            <a:xfrm>
              <a:off x="9569806" y="4491668"/>
              <a:ext cx="1578712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16 :</a:t>
              </a:r>
            </a:p>
          </p:txBody>
        </p:sp>
        <p:sp>
          <p:nvSpPr>
            <p:cNvPr id="95" name="Line 50"/>
            <p:cNvSpPr>
              <a:spLocks noChangeShapeType="1"/>
            </p:cNvSpPr>
            <p:nvPr/>
          </p:nvSpPr>
          <p:spPr bwMode="auto">
            <a:xfrm>
              <a:off x="9785221" y="4487455"/>
              <a:ext cx="1649688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96" name="Text Box 4"/>
          <p:cNvSpPr txBox="1">
            <a:spLocks noChangeArrowheads="1"/>
          </p:cNvSpPr>
          <p:nvPr/>
        </p:nvSpPr>
        <p:spPr bwMode="auto">
          <a:xfrm>
            <a:off x="7130381" y="4887899"/>
            <a:ext cx="4438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98" name="Rectangle 54"/>
          <p:cNvSpPr>
            <a:spLocks noChangeArrowheads="1"/>
          </p:cNvSpPr>
          <p:nvPr/>
        </p:nvSpPr>
        <p:spPr bwMode="auto">
          <a:xfrm>
            <a:off x="6335243" y="5319089"/>
            <a:ext cx="593470" cy="549267"/>
          </a:xfrm>
          <a:prstGeom prst="rect">
            <a:avLst/>
          </a:prstGeom>
          <a:solidFill>
            <a:schemeClr val="bg1"/>
          </a:solidFill>
          <a:ln w="28575" algn="ctr">
            <a:solidFill>
              <a:srgbClr val="595959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vi-VN" sz="3600" b="1">
              <a:solidFill>
                <a:srgbClr val="595959"/>
              </a:solidFill>
            </a:endParaRPr>
          </a:p>
        </p:txBody>
      </p:sp>
      <p:grpSp>
        <p:nvGrpSpPr>
          <p:cNvPr id="103" name="Group 56"/>
          <p:cNvGrpSpPr>
            <a:grpSpLocks/>
          </p:cNvGrpSpPr>
          <p:nvPr/>
        </p:nvGrpSpPr>
        <p:grpSpPr bwMode="auto">
          <a:xfrm>
            <a:off x="7614265" y="4629562"/>
            <a:ext cx="787781" cy="1274470"/>
            <a:chOff x="2088" y="1440"/>
            <a:chExt cx="234" cy="891"/>
          </a:xfrm>
        </p:grpSpPr>
        <p:sp>
          <p:nvSpPr>
            <p:cNvPr id="104" name="Line 52"/>
            <p:cNvSpPr>
              <a:spLocks noChangeShapeType="1"/>
            </p:cNvSpPr>
            <p:nvPr/>
          </p:nvSpPr>
          <p:spPr bwMode="auto">
            <a:xfrm>
              <a:off x="2088" y="1884"/>
              <a:ext cx="234" cy="0"/>
            </a:xfrm>
            <a:prstGeom prst="line">
              <a:avLst/>
            </a:prstGeom>
            <a:noFill/>
            <a:ln w="38100">
              <a:solidFill>
                <a:srgbClr val="59595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105" name="Rectangle 54"/>
            <p:cNvSpPr>
              <a:spLocks noChangeArrowheads="1"/>
            </p:cNvSpPr>
            <p:nvPr/>
          </p:nvSpPr>
          <p:spPr bwMode="auto">
            <a:xfrm>
              <a:off x="2116" y="1440"/>
              <a:ext cx="182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  <p:sp>
          <p:nvSpPr>
            <p:cNvPr id="106" name="Rectangle 55"/>
            <p:cNvSpPr>
              <a:spLocks noChangeArrowheads="1"/>
            </p:cNvSpPr>
            <p:nvPr/>
          </p:nvSpPr>
          <p:spPr bwMode="auto">
            <a:xfrm>
              <a:off x="2118" y="1947"/>
              <a:ext cx="182" cy="384"/>
            </a:xfrm>
            <a:prstGeom prst="rect">
              <a:avLst/>
            </a:prstGeom>
            <a:solidFill>
              <a:schemeClr val="bg1"/>
            </a:solidFill>
            <a:ln w="28575" algn="ctr">
              <a:solidFill>
                <a:srgbClr val="595959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vi-VN" sz="3600" b="1">
                <a:solidFill>
                  <a:srgbClr val="595959"/>
                </a:solidFill>
              </a:endParaRPr>
            </a:p>
          </p:txBody>
        </p:sp>
      </p:grpSp>
      <p:sp>
        <p:nvSpPr>
          <p:cNvPr id="108" name="Text Box 4"/>
          <p:cNvSpPr txBox="1">
            <a:spLocks noChangeArrowheads="1"/>
          </p:cNvSpPr>
          <p:nvPr/>
        </p:nvSpPr>
        <p:spPr bwMode="auto">
          <a:xfrm>
            <a:off x="6481204" y="144121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9" name="Text Box 4"/>
          <p:cNvSpPr txBox="1">
            <a:spLocks noChangeArrowheads="1"/>
          </p:cNvSpPr>
          <p:nvPr/>
        </p:nvSpPr>
        <p:spPr bwMode="auto">
          <a:xfrm>
            <a:off x="6523640" y="2137258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10" name="Text Box 4"/>
          <p:cNvSpPr txBox="1">
            <a:spLocks noChangeArrowheads="1"/>
          </p:cNvSpPr>
          <p:nvPr/>
        </p:nvSpPr>
        <p:spPr bwMode="auto">
          <a:xfrm>
            <a:off x="6390053" y="5290049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11" name="Text Box 4"/>
          <p:cNvSpPr txBox="1">
            <a:spLocks noChangeArrowheads="1"/>
          </p:cNvSpPr>
          <p:nvPr/>
        </p:nvSpPr>
        <p:spPr bwMode="auto">
          <a:xfrm>
            <a:off x="9310095" y="2868201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2" name="Text Box 4"/>
          <p:cNvSpPr txBox="1">
            <a:spLocks noChangeArrowheads="1"/>
          </p:cNvSpPr>
          <p:nvPr/>
        </p:nvSpPr>
        <p:spPr bwMode="auto">
          <a:xfrm>
            <a:off x="9341997" y="359548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3" name="Text Box 4"/>
          <p:cNvSpPr txBox="1">
            <a:spLocks noChangeArrowheads="1"/>
          </p:cNvSpPr>
          <p:nvPr/>
        </p:nvSpPr>
        <p:spPr bwMode="auto">
          <a:xfrm>
            <a:off x="10819651" y="3591178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114" name="Text Box 4"/>
          <p:cNvSpPr txBox="1">
            <a:spLocks noChangeArrowheads="1"/>
          </p:cNvSpPr>
          <p:nvPr/>
        </p:nvSpPr>
        <p:spPr bwMode="auto">
          <a:xfrm>
            <a:off x="7758439" y="461172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15" name="Text Box 4"/>
          <p:cNvSpPr txBox="1">
            <a:spLocks noChangeArrowheads="1"/>
          </p:cNvSpPr>
          <p:nvPr/>
        </p:nvSpPr>
        <p:spPr bwMode="auto">
          <a:xfrm>
            <a:off x="7791641" y="5305643"/>
            <a:ext cx="44881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</a:t>
            </a:r>
          </a:p>
        </p:txBody>
      </p:sp>
      <p:pic>
        <p:nvPicPr>
          <p:cNvPr id="74" name="图片 18">
            <a:extLst>
              <a:ext uri="{FF2B5EF4-FFF2-40B4-BE49-F238E27FC236}">
                <a16:creationId xmlns:a16="http://schemas.microsoft.com/office/drawing/2014/main" id="{1DB391E8-6A38-4558-A620-9326D5B7D1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33" b="18111"/>
          <a:stretch/>
        </p:blipFill>
        <p:spPr>
          <a:xfrm>
            <a:off x="-247150" y="4066487"/>
            <a:ext cx="4476134" cy="296574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00234" y="-18196"/>
            <a:ext cx="8765718" cy="1089576"/>
            <a:chOff x="3400234" y="-18196"/>
            <a:chExt cx="8765718" cy="1089576"/>
          </a:xfrm>
        </p:grpSpPr>
        <p:sp>
          <p:nvSpPr>
            <p:cNvPr id="9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5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76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77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81" name="图片 33" descr="千库网_变化的流星花火_元素编号1118735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10849" y="4777543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00663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2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6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7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30" grpId="0"/>
      <p:bldP spid="60" grpId="0"/>
      <p:bldP spid="69" grpId="0"/>
      <p:bldP spid="48" grpId="0" animBg="1"/>
      <p:bldP spid="49" grpId="0" animBg="1"/>
      <p:bldP spid="54" grpId="0" animBg="1"/>
      <p:bldP spid="55" grpId="0" animBg="1"/>
      <p:bldP spid="58" grpId="0"/>
      <p:bldP spid="96" grpId="0"/>
      <p:bldP spid="98" grpId="0" animBg="1"/>
      <p:bldP spid="108" grpId="0"/>
      <p:bldP spid="109" grpId="0"/>
      <p:bldP spid="110" grpId="0"/>
      <p:bldP spid="111" grpId="0"/>
      <p:bldP spid="112" grpId="0"/>
      <p:bldP spid="113" grpId="0"/>
      <p:bldP spid="114" grpId="0"/>
      <p:bldP spid="1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21" y="-322096"/>
            <a:ext cx="12192000" cy="6891338"/>
          </a:xfrm>
          <a:prstGeom prst="rect">
            <a:avLst/>
          </a:prstGeom>
        </p:spPr>
      </p:pic>
      <p:pic>
        <p:nvPicPr>
          <p:cNvPr id="7" name="图片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197" y="-129473"/>
            <a:ext cx="12192000" cy="6858000"/>
          </a:xfrm>
          <a:prstGeom prst="rect">
            <a:avLst/>
          </a:prstGeom>
        </p:spPr>
      </p:pic>
      <p:sp>
        <p:nvSpPr>
          <p:cNvPr id="5" name="Freeform: Shape 18">
            <a:extLst>
              <a:ext uri="{FF2B5EF4-FFF2-40B4-BE49-F238E27FC236}">
                <a16:creationId xmlns:a16="http://schemas.microsoft.com/office/drawing/2014/main" id="{E002F112-1A81-435D-A32C-C275B1E49A6E}"/>
              </a:ext>
            </a:extLst>
          </p:cNvPr>
          <p:cNvSpPr>
            <a:spLocks/>
          </p:cNvSpPr>
          <p:nvPr/>
        </p:nvSpPr>
        <p:spPr bwMode="auto">
          <a:xfrm>
            <a:off x="10391931" y="2256224"/>
            <a:ext cx="874323" cy="576035"/>
          </a:xfrm>
          <a:custGeom>
            <a:avLst/>
            <a:gdLst>
              <a:gd name="T0" fmla="*/ 401638 w 21130"/>
              <a:gd name="T1" fmla="*/ 263932 h 21219"/>
              <a:gd name="T2" fmla="*/ 401638 w 21130"/>
              <a:gd name="T3" fmla="*/ 263932 h 21219"/>
              <a:gd name="T4" fmla="*/ 401638 w 21130"/>
              <a:gd name="T5" fmla="*/ 263932 h 21219"/>
              <a:gd name="T6" fmla="*/ 401638 w 21130"/>
              <a:gd name="T7" fmla="*/ 263932 h 21219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21130" h="21219">
                <a:moveTo>
                  <a:pt x="703" y="20557"/>
                </a:moveTo>
                <a:cubicBezTo>
                  <a:pt x="-104" y="19543"/>
                  <a:pt x="-243" y="17647"/>
                  <a:pt x="425" y="16369"/>
                </a:cubicBezTo>
                <a:lnTo>
                  <a:pt x="5769" y="5878"/>
                </a:lnTo>
                <a:cubicBezTo>
                  <a:pt x="6353" y="4732"/>
                  <a:pt x="7383" y="4424"/>
                  <a:pt x="8191" y="5173"/>
                </a:cubicBezTo>
                <a:lnTo>
                  <a:pt x="13284" y="9889"/>
                </a:lnTo>
                <a:lnTo>
                  <a:pt x="17794" y="1073"/>
                </a:lnTo>
                <a:cubicBezTo>
                  <a:pt x="18434" y="-161"/>
                  <a:pt x="19631" y="-381"/>
                  <a:pt x="20438" y="676"/>
                </a:cubicBezTo>
                <a:cubicBezTo>
                  <a:pt x="21245" y="1690"/>
                  <a:pt x="21357" y="3586"/>
                  <a:pt x="20716" y="4864"/>
                </a:cubicBezTo>
                <a:lnTo>
                  <a:pt x="15205" y="15620"/>
                </a:lnTo>
                <a:cubicBezTo>
                  <a:pt x="14621" y="16722"/>
                  <a:pt x="13590" y="17031"/>
                  <a:pt x="12783" y="16282"/>
                </a:cubicBezTo>
                <a:lnTo>
                  <a:pt x="7689" y="11608"/>
                </a:lnTo>
                <a:lnTo>
                  <a:pt x="3347" y="20116"/>
                </a:lnTo>
                <a:cubicBezTo>
                  <a:pt x="2958" y="20866"/>
                  <a:pt x="2429" y="21219"/>
                  <a:pt x="1872" y="21219"/>
                </a:cubicBezTo>
                <a:cubicBezTo>
                  <a:pt x="1454" y="21219"/>
                  <a:pt x="1037" y="20998"/>
                  <a:pt x="703" y="2055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</a:ex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54197" y="2346260"/>
            <a:ext cx="8909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1 -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</a:t>
            </a:r>
            <a:r>
              <a:rPr kumimoji="0" lang="en-US" sz="96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srgbClr val="E87E76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endParaRPr kumimoji="0" lang="en-US" sz="9600" b="1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87E76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85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">
        <p:random/>
      </p:transition>
    </mc:Choice>
    <mc:Fallback xmlns="">
      <p:transition spd="slow" advClick="0" advTm="5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2548423" y="1374007"/>
            <a:ext cx="10874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595959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3189178" y="1666546"/>
            <a:ext cx="2019008" cy="1268675"/>
            <a:chOff x="1121798" y="1670684"/>
            <a:chExt cx="2019008" cy="1268675"/>
          </a:xfrm>
        </p:grpSpPr>
        <p:grpSp>
          <p:nvGrpSpPr>
            <p:cNvPr id="8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9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2</a:t>
                </a:r>
              </a:p>
            </p:txBody>
          </p:sp>
          <p:sp>
            <p:nvSpPr>
              <p:cNvPr id="10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11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2" name="Group 1"/>
            <p:cNvGrpSpPr/>
            <p:nvPr/>
          </p:nvGrpSpPr>
          <p:grpSpPr>
            <a:xfrm>
              <a:off x="2253722" y="1679347"/>
              <a:ext cx="887084" cy="1260012"/>
              <a:chOff x="2253722" y="1679347"/>
              <a:chExt cx="887084" cy="1260012"/>
            </a:xfrm>
          </p:grpSpPr>
          <p:grpSp>
            <p:nvGrpSpPr>
              <p:cNvPr id="12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811347" cy="635089"/>
                <a:chOff x="2088" y="1440"/>
                <a:chExt cx="241" cy="444"/>
              </a:xfrm>
            </p:grpSpPr>
            <p:sp>
              <p:nvSpPr>
                <p:cNvPr id="13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8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14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180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16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2293460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6</a:t>
                </a:r>
              </a:p>
            </p:txBody>
          </p:sp>
        </p:grpSp>
        <p:sp>
          <p:nvSpPr>
            <p:cNvPr id="18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140282" y="1643423"/>
            <a:ext cx="2087974" cy="1273600"/>
            <a:chOff x="1052832" y="1638898"/>
            <a:chExt cx="2087974" cy="1273600"/>
          </a:xfrm>
        </p:grpSpPr>
        <p:grpSp>
          <p:nvGrpSpPr>
            <p:cNvPr id="21" name="Group 46"/>
            <p:cNvGrpSpPr>
              <a:grpSpLocks/>
            </p:cNvGrpSpPr>
            <p:nvPr/>
          </p:nvGrpSpPr>
          <p:grpSpPr bwMode="auto">
            <a:xfrm>
              <a:off x="1052832" y="1670681"/>
              <a:ext cx="922758" cy="1241817"/>
              <a:chOff x="3774" y="1824"/>
              <a:chExt cx="388" cy="646"/>
            </a:xfrm>
          </p:grpSpPr>
          <p:sp>
            <p:nvSpPr>
              <p:cNvPr id="28" name="Text Box 4"/>
              <p:cNvSpPr txBox="1">
                <a:spLocks noChangeArrowheads="1"/>
              </p:cNvSpPr>
              <p:nvPr/>
            </p:nvSpPr>
            <p:spPr bwMode="auto">
              <a:xfrm>
                <a:off x="3774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18</a:t>
                </a:r>
              </a:p>
            </p:txBody>
          </p:sp>
          <p:sp>
            <p:nvSpPr>
              <p:cNvPr id="29" name="Text Box 4"/>
              <p:cNvSpPr txBox="1">
                <a:spLocks noChangeArrowheads="1"/>
              </p:cNvSpPr>
              <p:nvPr/>
            </p:nvSpPr>
            <p:spPr bwMode="auto">
              <a:xfrm>
                <a:off x="3789" y="2134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60</a:t>
                </a:r>
              </a:p>
            </p:txBody>
          </p:sp>
          <p:sp>
            <p:nvSpPr>
              <p:cNvPr id="30" name="Line 49"/>
              <p:cNvSpPr>
                <a:spLocks noChangeShapeType="1"/>
              </p:cNvSpPr>
              <p:nvPr/>
            </p:nvSpPr>
            <p:spPr bwMode="auto">
              <a:xfrm flipH="1" flipV="1">
                <a:off x="3803" y="2133"/>
                <a:ext cx="282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2253722" y="1638898"/>
              <a:ext cx="887084" cy="1272004"/>
              <a:chOff x="2253722" y="1638898"/>
              <a:chExt cx="887084" cy="1272004"/>
            </a:xfrm>
          </p:grpSpPr>
          <p:grpSp>
            <p:nvGrpSpPr>
              <p:cNvPr id="24" name="Group 56"/>
              <p:cNvGrpSpPr>
                <a:grpSpLocks/>
              </p:cNvGrpSpPr>
              <p:nvPr/>
            </p:nvGrpSpPr>
            <p:grpSpPr bwMode="auto">
              <a:xfrm>
                <a:off x="2259902" y="2285826"/>
                <a:ext cx="811347" cy="625076"/>
                <a:chOff x="2088" y="1864"/>
                <a:chExt cx="241" cy="437"/>
              </a:xfrm>
            </p:grpSpPr>
            <p:sp>
              <p:nvSpPr>
                <p:cNvPr id="26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6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27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9" y="1917"/>
                  <a:ext cx="176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25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1638898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</p:grpSp>
        <p:sp>
          <p:nvSpPr>
            <p:cNvPr id="23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119621" y="3581552"/>
            <a:ext cx="2019008" cy="1268675"/>
            <a:chOff x="1121798" y="1670684"/>
            <a:chExt cx="2019008" cy="1268675"/>
          </a:xfrm>
        </p:grpSpPr>
        <p:grpSp>
          <p:nvGrpSpPr>
            <p:cNvPr id="32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39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56</a:t>
                </a:r>
              </a:p>
            </p:txBody>
          </p:sp>
          <p:sp>
            <p:nvSpPr>
              <p:cNvPr id="40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32</a:t>
                </a:r>
              </a:p>
            </p:txBody>
          </p:sp>
          <p:sp>
            <p:nvSpPr>
              <p:cNvPr id="41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2253722" y="1679347"/>
              <a:ext cx="887084" cy="1260012"/>
              <a:chOff x="2253722" y="1679347"/>
              <a:chExt cx="887084" cy="1260012"/>
            </a:xfrm>
          </p:grpSpPr>
          <p:grpSp>
            <p:nvGrpSpPr>
              <p:cNvPr id="35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811347" cy="635089"/>
                <a:chOff x="2088" y="1440"/>
                <a:chExt cx="241" cy="444"/>
              </a:xfrm>
            </p:grpSpPr>
            <p:sp>
              <p:nvSpPr>
                <p:cNvPr id="37" name="Line 52"/>
                <p:cNvSpPr>
                  <a:spLocks noChangeShapeType="1"/>
                </p:cNvSpPr>
                <p:nvPr/>
              </p:nvSpPr>
              <p:spPr bwMode="auto">
                <a:xfrm>
                  <a:off x="2088" y="1884"/>
                  <a:ext cx="241" cy="0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38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180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36" name="Text Box 4"/>
              <p:cNvSpPr txBox="1">
                <a:spLocks noChangeArrowheads="1"/>
              </p:cNvSpPr>
              <p:nvPr/>
            </p:nvSpPr>
            <p:spPr bwMode="auto">
              <a:xfrm>
                <a:off x="2253722" y="2293460"/>
                <a:ext cx="887084" cy="6458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</p:grpSp>
        <p:sp>
          <p:nvSpPr>
            <p:cNvPr id="34" name="Text Box 4"/>
            <p:cNvSpPr txBox="1">
              <a:spLocks noChangeArrowheads="1"/>
            </p:cNvSpPr>
            <p:nvPr/>
          </p:nvSpPr>
          <p:spPr bwMode="auto">
            <a:xfrm>
              <a:off x="1774506" y="1941515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140282" y="3590966"/>
            <a:ext cx="2144566" cy="1277444"/>
            <a:chOff x="1121798" y="1670684"/>
            <a:chExt cx="2144566" cy="1277444"/>
          </a:xfrm>
        </p:grpSpPr>
        <p:grpSp>
          <p:nvGrpSpPr>
            <p:cNvPr id="43" name="Group 46"/>
            <p:cNvGrpSpPr>
              <a:grpSpLocks/>
            </p:cNvGrpSpPr>
            <p:nvPr/>
          </p:nvGrpSpPr>
          <p:grpSpPr bwMode="auto">
            <a:xfrm>
              <a:off x="1121798" y="1670684"/>
              <a:ext cx="887084" cy="1199527"/>
              <a:chOff x="3803" y="1824"/>
              <a:chExt cx="373" cy="624"/>
            </a:xfrm>
          </p:grpSpPr>
          <p:sp>
            <p:nvSpPr>
              <p:cNvPr id="50" name="Text Box 4"/>
              <p:cNvSpPr txBox="1">
                <a:spLocks noChangeArrowheads="1"/>
              </p:cNvSpPr>
              <p:nvPr/>
            </p:nvSpPr>
            <p:spPr bwMode="auto">
              <a:xfrm>
                <a:off x="3803" y="1824"/>
                <a:ext cx="320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3</a:t>
                </a:r>
              </a:p>
            </p:txBody>
          </p:sp>
          <p:sp>
            <p:nvSpPr>
              <p:cNvPr id="51" name="Text Box 4"/>
              <p:cNvSpPr txBox="1">
                <a:spLocks noChangeArrowheads="1"/>
              </p:cNvSpPr>
              <p:nvPr/>
            </p:nvSpPr>
            <p:spPr bwMode="auto">
              <a:xfrm>
                <a:off x="3803" y="2112"/>
                <a:ext cx="373" cy="3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 4</a:t>
                </a:r>
              </a:p>
            </p:txBody>
          </p:sp>
          <p:sp>
            <p:nvSpPr>
              <p:cNvPr id="52" name="Line 49"/>
              <p:cNvSpPr>
                <a:spLocks noChangeShapeType="1"/>
              </p:cNvSpPr>
              <p:nvPr/>
            </p:nvSpPr>
            <p:spPr bwMode="auto">
              <a:xfrm flipH="1" flipV="1">
                <a:off x="3840" y="2133"/>
                <a:ext cx="220" cy="0"/>
              </a:xfrm>
              <a:prstGeom prst="line">
                <a:avLst/>
              </a:prstGeom>
              <a:noFill/>
              <a:ln w="38100">
                <a:solidFill>
                  <a:srgbClr val="595959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vi-VN" sz="3600" b="1">
                  <a:solidFill>
                    <a:srgbClr val="595959"/>
                  </a:solidFill>
                </a:endParaRPr>
              </a:p>
            </p:txBody>
          </p:sp>
        </p:grpSp>
        <p:grpSp>
          <p:nvGrpSpPr>
            <p:cNvPr id="44" name="Group 43"/>
            <p:cNvGrpSpPr/>
            <p:nvPr/>
          </p:nvGrpSpPr>
          <p:grpSpPr>
            <a:xfrm>
              <a:off x="2259902" y="1679347"/>
              <a:ext cx="1006462" cy="1268781"/>
              <a:chOff x="2259902" y="1679347"/>
              <a:chExt cx="1006462" cy="1268781"/>
            </a:xfrm>
          </p:grpSpPr>
          <p:grpSp>
            <p:nvGrpSpPr>
              <p:cNvPr id="46" name="Group 56"/>
              <p:cNvGrpSpPr>
                <a:grpSpLocks/>
              </p:cNvGrpSpPr>
              <p:nvPr/>
            </p:nvGrpSpPr>
            <p:grpSpPr bwMode="auto">
              <a:xfrm>
                <a:off x="2259902" y="1679347"/>
                <a:ext cx="949377" cy="635089"/>
                <a:chOff x="2088" y="1440"/>
                <a:chExt cx="282" cy="444"/>
              </a:xfrm>
            </p:grpSpPr>
            <p:sp>
              <p:nvSpPr>
                <p:cNvPr id="48" name="Line 52"/>
                <p:cNvSpPr>
                  <a:spLocks noChangeShapeType="1"/>
                </p:cNvSpPr>
                <p:nvPr/>
              </p:nvSpPr>
              <p:spPr bwMode="auto">
                <a:xfrm flipV="1">
                  <a:off x="2088" y="1877"/>
                  <a:ext cx="282" cy="7"/>
                </a:xfrm>
                <a:prstGeom prst="line">
                  <a:avLst/>
                </a:prstGeom>
                <a:noFill/>
                <a:ln w="38100">
                  <a:solidFill>
                    <a:srgbClr val="59595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vi-VN" sz="3600" b="1">
                    <a:solidFill>
                      <a:srgbClr val="595959"/>
                    </a:solidFill>
                  </a:endParaRPr>
                </a:p>
              </p:txBody>
            </p:sp>
            <p:sp>
              <p:nvSpPr>
                <p:cNvPr id="49" name="Rectangle 54"/>
                <p:cNvSpPr>
                  <a:spLocks noChangeArrowheads="1"/>
                </p:cNvSpPr>
                <p:nvPr/>
              </p:nvSpPr>
              <p:spPr bwMode="auto">
                <a:xfrm>
                  <a:off x="2116" y="1440"/>
                  <a:ext cx="213" cy="384"/>
                </a:xfrm>
                <a:prstGeom prst="rect">
                  <a:avLst/>
                </a:prstGeom>
                <a:solidFill>
                  <a:schemeClr val="bg1"/>
                </a:solidFill>
                <a:ln w="28575" algn="ctr">
                  <a:solidFill>
                    <a:srgbClr val="595959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/>
                  <a:endParaRPr lang="vi-VN" altLang="vi-VN" sz="3600" b="1">
                    <a:solidFill>
                      <a:srgbClr val="595959"/>
                    </a:solidFill>
                  </a:endParaRPr>
                </a:p>
              </p:txBody>
            </p:sp>
          </p:grpSp>
          <p:sp>
            <p:nvSpPr>
              <p:cNvPr id="47" name="Text Box 4"/>
              <p:cNvSpPr txBox="1">
                <a:spLocks noChangeArrowheads="1"/>
              </p:cNvSpPr>
              <p:nvPr/>
            </p:nvSpPr>
            <p:spPr bwMode="auto">
              <a:xfrm>
                <a:off x="2379280" y="2301797"/>
                <a:ext cx="887084" cy="6463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vi-VN" sz="3600" b="1" dirty="0">
                    <a:solidFill>
                      <a:srgbClr val="595959"/>
                    </a:solidFill>
                    <a:latin typeface="UTM Avo" panose="02040603050506020204" pitchFamily="18" charset="0"/>
                    <a:cs typeface="Times New Roman" panose="02020603050405020304" pitchFamily="18" charset="0"/>
                  </a:rPr>
                  <a:t>16</a:t>
                </a:r>
              </a:p>
            </p:txBody>
          </p:sp>
        </p:grpSp>
        <p:sp>
          <p:nvSpPr>
            <p:cNvPr id="45" name="Text Box 4"/>
            <p:cNvSpPr txBox="1">
              <a:spLocks noChangeArrowheads="1"/>
            </p:cNvSpPr>
            <p:nvPr/>
          </p:nvSpPr>
          <p:spPr bwMode="auto">
            <a:xfrm>
              <a:off x="1774506" y="1914219"/>
              <a:ext cx="419040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vi-VN" sz="3600" b="1" dirty="0">
                  <a:solidFill>
                    <a:srgbClr val="595959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4436455" y="1652596"/>
            <a:ext cx="47086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54" name="Text Box 4"/>
          <p:cNvSpPr txBox="1">
            <a:spLocks noChangeArrowheads="1"/>
          </p:cNvSpPr>
          <p:nvPr/>
        </p:nvSpPr>
        <p:spPr bwMode="auto">
          <a:xfrm>
            <a:off x="8371264" y="2348611"/>
            <a:ext cx="75342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55" name="Text Box 4"/>
          <p:cNvSpPr txBox="1">
            <a:spLocks noChangeArrowheads="1"/>
          </p:cNvSpPr>
          <p:nvPr/>
        </p:nvSpPr>
        <p:spPr bwMode="auto">
          <a:xfrm>
            <a:off x="4419365" y="3548946"/>
            <a:ext cx="42151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57" name="Text Box 4"/>
          <p:cNvSpPr txBox="1">
            <a:spLocks noChangeArrowheads="1"/>
          </p:cNvSpPr>
          <p:nvPr/>
        </p:nvSpPr>
        <p:spPr bwMode="auto">
          <a:xfrm>
            <a:off x="8364518" y="3597811"/>
            <a:ext cx="808054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vi-VN" sz="3600" b="1" dirty="0">
                <a:solidFill>
                  <a:srgbClr val="F2282C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12</a:t>
            </a:r>
          </a:p>
        </p:txBody>
      </p:sp>
      <p:grpSp>
        <p:nvGrpSpPr>
          <p:cNvPr id="56" name="Group 55"/>
          <p:cNvGrpSpPr/>
          <p:nvPr/>
        </p:nvGrpSpPr>
        <p:grpSpPr>
          <a:xfrm>
            <a:off x="1343635" y="299909"/>
            <a:ext cx="8765718" cy="1089576"/>
            <a:chOff x="3400234" y="-18196"/>
            <a:chExt cx="8765718" cy="1089576"/>
          </a:xfrm>
        </p:grpSpPr>
        <p:sp>
          <p:nvSpPr>
            <p:cNvPr id="58" name="Text Box 4"/>
            <p:cNvSpPr txBox="1">
              <a:spLocks noChangeArrowheads="1"/>
            </p:cNvSpPr>
            <p:nvPr/>
          </p:nvSpPr>
          <p:spPr bwMode="auto">
            <a:xfrm>
              <a:off x="3400234" y="108356"/>
              <a:ext cx="8765718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/>
              <a:r>
                <a:rPr lang="en-US" altLang="vi-VN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      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hợp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vi-VN" sz="3600" b="1" dirty="0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altLang="vi-VN" sz="3600" b="1" dirty="0" err="1">
                  <a:solidFill>
                    <a:srgbClr val="F67A7A"/>
                  </a:solidFill>
                  <a:latin typeface="UTM Avo" panose="02040603050506020204" pitchFamily="18" charset="0"/>
                  <a:cs typeface="Times New Roman" panose="02020603050405020304" pitchFamily="18" charset="0"/>
                </a:rPr>
                <a:t>trống</a:t>
              </a:r>
              <a:endParaRPr lang="en-US" altLang="vi-VN" sz="3600" b="1" dirty="0">
                <a:solidFill>
                  <a:srgbClr val="F67A7A"/>
                </a:solidFill>
                <a:latin typeface="UTM Avo" panose="020406030505060202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9" name="组合 23">
              <a:extLst>
                <a:ext uri="{FF2B5EF4-FFF2-40B4-BE49-F238E27FC236}">
                  <a16:creationId xmlns:a16="http://schemas.microsoft.com/office/drawing/2014/main" id="{1AFC62A8-6A3F-4EC7-A5F0-C0F273CB15D3}"/>
                </a:ext>
              </a:extLst>
            </p:cNvPr>
            <p:cNvGrpSpPr/>
            <p:nvPr/>
          </p:nvGrpSpPr>
          <p:grpSpPr>
            <a:xfrm>
              <a:off x="3657786" y="-18196"/>
              <a:ext cx="1283071" cy="1089576"/>
              <a:chOff x="627414" y="1759658"/>
              <a:chExt cx="1283071" cy="1089576"/>
            </a:xfrm>
          </p:grpSpPr>
          <p:pic>
            <p:nvPicPr>
              <p:cNvPr id="60" name="图片 21">
                <a:extLst>
                  <a:ext uri="{FF2B5EF4-FFF2-40B4-BE49-F238E27FC236}">
                    <a16:creationId xmlns:a16="http://schemas.microsoft.com/office/drawing/2014/main" id="{28097D2C-062E-4A48-9112-164945F1C4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7414" y="1759658"/>
                <a:ext cx="1283071" cy="1089576"/>
              </a:xfrm>
              <a:prstGeom prst="rect">
                <a:avLst/>
              </a:prstGeom>
            </p:spPr>
          </p:pic>
          <p:sp>
            <p:nvSpPr>
              <p:cNvPr id="61" name="文本框 22">
                <a:extLst>
                  <a:ext uri="{FF2B5EF4-FFF2-40B4-BE49-F238E27FC236}">
                    <a16:creationId xmlns:a16="http://schemas.microsoft.com/office/drawing/2014/main" id="{5F00D35A-43A4-4FF3-AAA1-049B57661B9F}"/>
                  </a:ext>
                </a:extLst>
              </p:cNvPr>
              <p:cNvSpPr txBox="1"/>
              <p:nvPr/>
            </p:nvSpPr>
            <p:spPr>
              <a:xfrm>
                <a:off x="989838" y="1812699"/>
                <a:ext cx="42330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89393"/>
                    </a:solidFill>
                    <a:latin typeface="UTM Avo" panose="02040603050506020204" pitchFamily="18" charset="0"/>
                    <a:cs typeface="+mn-ea"/>
                    <a:sym typeface="+mn-lt"/>
                  </a:rPr>
                  <a:t>1</a:t>
                </a:r>
                <a:endParaRPr lang="zh-CN" altLang="en-US" sz="3600" b="1" dirty="0">
                  <a:solidFill>
                    <a:srgbClr val="F89393"/>
                  </a:solidFill>
                  <a:latin typeface="UTM Avo" panose="02040603050506020204" pitchFamily="18" charset="0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62" name="图片 7">
            <a:extLst>
              <a:ext uri="{FF2B5EF4-FFF2-40B4-BE49-F238E27FC236}">
                <a16:creationId xmlns:a16="http://schemas.microsoft.com/office/drawing/2014/main" id="{EB33E58F-8717-412A-ABD5-53156968EE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5" b="18559"/>
          <a:stretch>
            <a:fillRect/>
          </a:stretch>
        </p:blipFill>
        <p:spPr>
          <a:xfrm>
            <a:off x="3137490" y="4648343"/>
            <a:ext cx="6090274" cy="3612078"/>
          </a:xfrm>
          <a:prstGeom prst="rect">
            <a:avLst/>
          </a:prstGeom>
        </p:spPr>
      </p:pic>
      <p:pic>
        <p:nvPicPr>
          <p:cNvPr id="64" name="图片 33" descr="千库网_变化的流星花火_元素编号111873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4565" y="4458129"/>
            <a:ext cx="2378075" cy="2378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20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 tmFilter="0,0; .5, 1; 1, 1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 tmFilter="0,0; .5, 1; 1, 1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 tmFilter="0,0; .5, 1; 1, 1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3" grpId="0"/>
      <p:bldP spid="54" grpId="0"/>
      <p:bldP spid="55" grpId="0"/>
      <p:bldP spid="5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2491556" y="370664"/>
            <a:ext cx="3297236" cy="203475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23786" y="2403847"/>
            <a:ext cx="107958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tạm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biệt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Berkshire Swash" panose="020406030505060202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E87E76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SVN-Berkshire Swash" panose="02040603050506020204" pitchFamily="18" charset="0"/>
                <a:ea typeface="+mn-ea"/>
                <a:cs typeface="+mn-cs"/>
              </a:rPr>
              <a:t>em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E87E7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SVN-Berkshire Swash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11" b="46556" l="23417" r="81250">
                        <a14:foregroundMark x1="35500" y1="31556" x2="34833" y2="31889"/>
                        <a14:foregroundMark x1="25667" y1="22000" x2="33583" y2="19000"/>
                        <a14:foregroundMark x1="29333" y1="27444" x2="30917" y2="40222"/>
                        <a14:foregroundMark x1="63250" y1="23333" x2="73417" y2="22889"/>
                        <a14:foregroundMark x1="72250" y1="27556" x2="71417" y2="40778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948" y="4797203"/>
            <a:ext cx="6419559" cy="481467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27A444A-D3EA-4128-8423-AB1FE45BF5A7}"/>
              </a:ext>
            </a:extLst>
          </p:cNvPr>
          <p:cNvGrpSpPr>
            <a:grpSpLocks/>
          </p:cNvGrpSpPr>
          <p:nvPr/>
        </p:nvGrpSpPr>
        <p:grpSpPr bwMode="auto">
          <a:xfrm>
            <a:off x="2393480" y="166164"/>
            <a:ext cx="1454486" cy="960868"/>
            <a:chOff x="0" y="0"/>
            <a:chExt cx="3087" cy="2039"/>
          </a:xfrm>
        </p:grpSpPr>
        <p:sp>
          <p:nvSpPr>
            <p:cNvPr id="14" name="Freeform: Shape 14">
              <a:extLst>
                <a:ext uri="{FF2B5EF4-FFF2-40B4-BE49-F238E27FC236}">
                  <a16:creationId xmlns:a16="http://schemas.microsoft.com/office/drawing/2014/main" id="{BF37F24C-37F9-4E7B-A576-886A663341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75" y="45"/>
              <a:ext cx="2042" cy="1754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4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9E25569A-EF8E-4909-A018-1EE84E4CD0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61" y="40"/>
              <a:ext cx="2090" cy="1790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4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: Shape 16">
              <a:extLst>
                <a:ext uri="{FF2B5EF4-FFF2-40B4-BE49-F238E27FC236}">
                  <a16:creationId xmlns:a16="http://schemas.microsoft.com/office/drawing/2014/main" id="{866EBE6E-B3B9-4DBD-8C93-C17CA3ECBA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087" cy="965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Freeform: Shape 17">
              <a:extLst>
                <a:ext uri="{FF2B5EF4-FFF2-40B4-BE49-F238E27FC236}">
                  <a16:creationId xmlns:a16="http://schemas.microsoft.com/office/drawing/2014/main" id="{CDF99C5F-B0D6-46AD-B309-96360D4885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8" y="15"/>
              <a:ext cx="1840" cy="2024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4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D8E643F-493A-4B7E-91F5-D17DAE5B6CF3}"/>
              </a:ext>
            </a:extLst>
          </p:cNvPr>
          <p:cNvGrpSpPr>
            <a:grpSpLocks/>
          </p:cNvGrpSpPr>
          <p:nvPr/>
        </p:nvGrpSpPr>
        <p:grpSpPr bwMode="auto">
          <a:xfrm>
            <a:off x="7536649" y="511097"/>
            <a:ext cx="1183772" cy="784699"/>
            <a:chOff x="0" y="0"/>
            <a:chExt cx="2111" cy="1400"/>
          </a:xfrm>
        </p:grpSpPr>
        <p:sp>
          <p:nvSpPr>
            <p:cNvPr id="19" name="Freeform: Shape 19">
              <a:extLst>
                <a:ext uri="{FF2B5EF4-FFF2-40B4-BE49-F238E27FC236}">
                  <a16:creationId xmlns:a16="http://schemas.microsoft.com/office/drawing/2014/main" id="{909F61F4-EB71-4D68-B1B1-62098645CA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" y="31"/>
              <a:ext cx="1396" cy="120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solidFill>
              <a:schemeClr val="accent2">
                <a:lumMod val="50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Freeform: Shape 20">
              <a:extLst>
                <a:ext uri="{FF2B5EF4-FFF2-40B4-BE49-F238E27FC236}">
                  <a16:creationId xmlns:a16="http://schemas.microsoft.com/office/drawing/2014/main" id="{56E9D6F1-29A6-48B1-A2D2-F7F2C6B7615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" y="27"/>
              <a:ext cx="1429" cy="1229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solidFill>
              <a:schemeClr val="accent2">
                <a:lumMod val="75000"/>
              </a:schemeClr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Freeform: Shape 21">
              <a:extLst>
                <a:ext uri="{FF2B5EF4-FFF2-40B4-BE49-F238E27FC236}">
                  <a16:creationId xmlns:a16="http://schemas.microsoft.com/office/drawing/2014/main" id="{804CBDC7-5501-4DBE-B6F5-6801F0F48BC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111" cy="662"/>
            </a:xfrm>
            <a:custGeom>
              <a:avLst/>
              <a:gdLst>
                <a:gd name="T0" fmla="*/ 0 w 21600"/>
                <a:gd name="T1" fmla="*/ 0 h 21600"/>
                <a:gd name="T2" fmla="*/ 1 w 21600"/>
                <a:gd name="T3" fmla="*/ 0 h 21600"/>
                <a:gd name="T4" fmla="*/ 2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: Shape 22">
              <a:extLst>
                <a:ext uri="{FF2B5EF4-FFF2-40B4-BE49-F238E27FC236}">
                  <a16:creationId xmlns:a16="http://schemas.microsoft.com/office/drawing/2014/main" id="{24C30901-8C54-43D4-85ED-99BB3C6D7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826" y="10"/>
              <a:ext cx="1258" cy="139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solidFill>
              <a:schemeClr val="accent2"/>
            </a:solidFill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34FED82-D813-43E2-BFD3-8C8D76A4E25F}"/>
              </a:ext>
            </a:extLst>
          </p:cNvPr>
          <p:cNvGrpSpPr>
            <a:grpSpLocks/>
          </p:cNvGrpSpPr>
          <p:nvPr/>
        </p:nvGrpSpPr>
        <p:grpSpPr bwMode="auto">
          <a:xfrm>
            <a:off x="8790029" y="1117286"/>
            <a:ext cx="571232" cy="377595"/>
            <a:chOff x="0" y="0"/>
            <a:chExt cx="1888" cy="124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24" name="Freeform: Shape 24">
              <a:extLst>
                <a:ext uri="{FF2B5EF4-FFF2-40B4-BE49-F238E27FC236}">
                  <a16:creationId xmlns:a16="http://schemas.microsoft.com/office/drawing/2014/main" id="{405DF93B-F3ED-4030-9502-C8570E121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" y="27"/>
              <a:ext cx="1249" cy="1073"/>
            </a:xfrm>
            <a:custGeom>
              <a:avLst/>
              <a:gdLst>
                <a:gd name="T0" fmla="*/ 577 w 21600"/>
                <a:gd name="T1" fmla="*/ 11364 h 21600"/>
                <a:gd name="T2" fmla="*/ 0 w 21600"/>
                <a:gd name="T3" fmla="*/ 21600 h 21600"/>
                <a:gd name="T4" fmla="*/ 21600 w 21600"/>
                <a:gd name="T5" fmla="*/ 0 h 21600"/>
                <a:gd name="T6" fmla="*/ 577 w 21600"/>
                <a:gd name="T7" fmla="*/ 11364 h 21600"/>
                <a:gd name="T8" fmla="*/ 577 w 21600"/>
                <a:gd name="T9" fmla="*/ 11364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577" y="11364"/>
                  </a:moveTo>
                  <a:lnTo>
                    <a:pt x="0" y="21600"/>
                  </a:lnTo>
                  <a:lnTo>
                    <a:pt x="21600" y="0"/>
                  </a:lnTo>
                  <a:lnTo>
                    <a:pt x="577" y="11364"/>
                  </a:lnTo>
                  <a:close/>
                  <a:moveTo>
                    <a:pt x="577" y="11364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5" name="Freeform: Shape 25">
              <a:extLst>
                <a:ext uri="{FF2B5EF4-FFF2-40B4-BE49-F238E27FC236}">
                  <a16:creationId xmlns:a16="http://schemas.microsoft.com/office/drawing/2014/main" id="{EC12A2A1-FF8A-436D-BCC0-198EAA438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" y="24"/>
              <a:ext cx="1278" cy="1095"/>
            </a:xfrm>
            <a:custGeom>
              <a:avLst/>
              <a:gdLst>
                <a:gd name="T0" fmla="*/ 338 w 21600"/>
                <a:gd name="T1" fmla="*/ 10512 h 21600"/>
                <a:gd name="T2" fmla="*/ 0 w 21600"/>
                <a:gd name="T3" fmla="*/ 21600 h 21600"/>
                <a:gd name="T4" fmla="*/ 2612 w 21600"/>
                <a:gd name="T5" fmla="*/ 12113 h 21600"/>
                <a:gd name="T6" fmla="*/ 21600 w 21600"/>
                <a:gd name="T7" fmla="*/ 0 h 21600"/>
                <a:gd name="T8" fmla="*/ 14474 w 21600"/>
                <a:gd name="T9" fmla="*/ 1859 h 21600"/>
                <a:gd name="T10" fmla="*/ 338 w 21600"/>
                <a:gd name="T11" fmla="*/ 10512 h 21600"/>
                <a:gd name="T12" fmla="*/ 338 w 21600"/>
                <a:gd name="T13" fmla="*/ 10512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600" h="21600">
                  <a:moveTo>
                    <a:pt x="338" y="10512"/>
                  </a:moveTo>
                  <a:lnTo>
                    <a:pt x="0" y="21600"/>
                  </a:lnTo>
                  <a:lnTo>
                    <a:pt x="2612" y="12113"/>
                  </a:lnTo>
                  <a:lnTo>
                    <a:pt x="21600" y="0"/>
                  </a:lnTo>
                  <a:lnTo>
                    <a:pt x="14474" y="1859"/>
                  </a:lnTo>
                  <a:lnTo>
                    <a:pt x="338" y="10512"/>
                  </a:lnTo>
                  <a:close/>
                  <a:moveTo>
                    <a:pt x="338" y="10512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6" name="Freeform: Shape 26">
              <a:extLst>
                <a:ext uri="{FF2B5EF4-FFF2-40B4-BE49-F238E27FC236}">
                  <a16:creationId xmlns:a16="http://schemas.microsoft.com/office/drawing/2014/main" id="{3A95BA1E-7211-4EF5-AB08-EE0DC33B4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888" cy="590"/>
            </a:xfrm>
            <a:custGeom>
              <a:avLst/>
              <a:gdLst>
                <a:gd name="T0" fmla="*/ 0 w 21600"/>
                <a:gd name="T1" fmla="*/ 12991 h 21600"/>
                <a:gd name="T2" fmla="*/ 6723 w 21600"/>
                <a:gd name="T3" fmla="*/ 21600 h 21600"/>
                <a:gd name="T4" fmla="*/ 21600 w 21600"/>
                <a:gd name="T5" fmla="*/ 0 h 21600"/>
                <a:gd name="T6" fmla="*/ 0 w 21600"/>
                <a:gd name="T7" fmla="*/ 12991 h 21600"/>
                <a:gd name="T8" fmla="*/ 0 w 21600"/>
                <a:gd name="T9" fmla="*/ 12991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2991"/>
                  </a:moveTo>
                  <a:lnTo>
                    <a:pt x="6723" y="21600"/>
                  </a:lnTo>
                  <a:lnTo>
                    <a:pt x="21600" y="0"/>
                  </a:lnTo>
                  <a:lnTo>
                    <a:pt x="0" y="12991"/>
                  </a:lnTo>
                  <a:close/>
                  <a:moveTo>
                    <a:pt x="0" y="12991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Freeform: Shape 27">
              <a:extLst>
                <a:ext uri="{FF2B5EF4-FFF2-40B4-BE49-F238E27FC236}">
                  <a16:creationId xmlns:a16="http://schemas.microsoft.com/office/drawing/2014/main" id="{694F8AE7-00D2-4B2B-86A3-5A84CB989F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8" y="9"/>
              <a:ext cx="1125" cy="1239"/>
            </a:xfrm>
            <a:custGeom>
              <a:avLst/>
              <a:gdLst>
                <a:gd name="T0" fmla="*/ 0 w 21600"/>
                <a:gd name="T1" fmla="*/ 10747 h 21600"/>
                <a:gd name="T2" fmla="*/ 21600 w 21600"/>
                <a:gd name="T3" fmla="*/ 0 h 21600"/>
                <a:gd name="T4" fmla="*/ 7562 w 21600"/>
                <a:gd name="T5" fmla="*/ 21600 h 21600"/>
                <a:gd name="T6" fmla="*/ 0 w 21600"/>
                <a:gd name="T7" fmla="*/ 10747 h 21600"/>
                <a:gd name="T8" fmla="*/ 0 w 21600"/>
                <a:gd name="T9" fmla="*/ 1074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600" h="21600">
                  <a:moveTo>
                    <a:pt x="0" y="10747"/>
                  </a:moveTo>
                  <a:lnTo>
                    <a:pt x="21600" y="0"/>
                  </a:lnTo>
                  <a:lnTo>
                    <a:pt x="7562" y="21600"/>
                  </a:lnTo>
                  <a:lnTo>
                    <a:pt x="0" y="10747"/>
                  </a:lnTo>
                  <a:close/>
                  <a:moveTo>
                    <a:pt x="0" y="10747"/>
                  </a:moveTo>
                </a:path>
              </a:pathLst>
            </a:custGeom>
            <a:grpFill/>
            <a:ln w="25400" cap="flat">
              <a:solidFill>
                <a:schemeClr val="tx1">
                  <a:alpha val="0"/>
                </a:schemeClr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43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482610" y="612927"/>
            <a:ext cx="1600685" cy="1164261"/>
          </a:xfrm>
          <a:prstGeom prst="rect">
            <a:avLst/>
          </a:prstGeom>
        </p:spPr>
      </p:pic>
      <p:pic>
        <p:nvPicPr>
          <p:cNvPr id="44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3636326" y="2006176"/>
            <a:ext cx="852242" cy="619880"/>
          </a:xfrm>
          <a:prstGeom prst="rect">
            <a:avLst/>
          </a:prstGeom>
        </p:spPr>
      </p:pic>
      <p:pic>
        <p:nvPicPr>
          <p:cNvPr id="45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11173815" y="0"/>
            <a:ext cx="1600685" cy="1164261"/>
          </a:xfrm>
          <a:prstGeom prst="rect">
            <a:avLst/>
          </a:prstGeom>
        </p:spPr>
      </p:pic>
      <p:pic>
        <p:nvPicPr>
          <p:cNvPr id="46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9361261" y="5779388"/>
            <a:ext cx="852242" cy="619880"/>
          </a:xfrm>
          <a:prstGeom prst="rect">
            <a:avLst/>
          </a:prstGeom>
        </p:spPr>
      </p:pic>
      <p:pic>
        <p:nvPicPr>
          <p:cNvPr id="47" name="图片 28">
            <a:extLst>
              <a:ext uri="{FF2B5EF4-FFF2-40B4-BE49-F238E27FC236}">
                <a16:creationId xmlns:a16="http://schemas.microsoft.com/office/drawing/2014/main" id="{0839F81A-9F41-4042-9B7F-59692D0E532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-395826" y="5654048"/>
            <a:ext cx="1600685" cy="1164261"/>
          </a:xfrm>
          <a:prstGeom prst="rect">
            <a:avLst/>
          </a:prstGeom>
        </p:spPr>
      </p:pic>
      <p:pic>
        <p:nvPicPr>
          <p:cNvPr id="48" name="图片 32">
            <a:extLst>
              <a:ext uri="{FF2B5EF4-FFF2-40B4-BE49-F238E27FC236}">
                <a16:creationId xmlns:a16="http://schemas.microsoft.com/office/drawing/2014/main" id="{D1E85357-8714-457E-815F-151389B6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09" t="12556" b="74642"/>
          <a:stretch/>
        </p:blipFill>
        <p:spPr>
          <a:xfrm>
            <a:off x="252025" y="5294906"/>
            <a:ext cx="852242" cy="61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202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Cấm BUÔN BÁN, câm REU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Được chia sẻ MIỄN PHÍ bởi NK PowerSKill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Cấm BUÔN BÁN, câm REUP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Được chia sẻ MIỄN PHÍ bởi NK PowerSKill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Ghé FB: https://www.facebook.com/nkpowerskill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Cấm BUÔN BÁN, câm REUP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Ghé FB: https://www.facebook.com/nkpowerskills"/>
          <p:cNvSpPr txBox="1"/>
          <p:nvPr/>
        </p:nvSpPr>
        <p:spPr>
          <a:xfrm>
            <a:off x="954937" y="-269098"/>
            <a:ext cx="983741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600" dirty="0">
              <a:solidFill>
                <a:srgbClr val="AFDD40"/>
              </a:solidFill>
              <a:latin typeface="UTM Futura Extra" panose="02040603050506020204" pitchFamily="18" charset="0"/>
            </a:endParaRPr>
          </a:p>
          <a:p>
            <a:pPr algn="ctr"/>
            <a:r>
              <a:rPr lang="en-US" sz="6600" dirty="0">
                <a:solidFill>
                  <a:srgbClr val="3A9545"/>
                </a:solidFill>
                <a:latin typeface="UTM Futura Extra" panose="02040603050506020204" pitchFamily="18" charset="0"/>
              </a:rPr>
              <a:t>CUỘC CHẠY ĐUA CỦA</a:t>
            </a:r>
          </a:p>
          <a:p>
            <a:pPr algn="ctr"/>
            <a:r>
              <a:rPr lang="en-US" sz="6600" dirty="0">
                <a:solidFill>
                  <a:srgbClr val="3A9545"/>
                </a:solidFill>
                <a:latin typeface="UTM Futura Extra" panose="02040603050506020204" pitchFamily="18" charset="0"/>
              </a:rPr>
              <a:t>RÙA VÀ THỎ</a:t>
            </a:r>
          </a:p>
        </p:txBody>
      </p:sp>
    </p:spTree>
    <p:extLst>
      <p:ext uri="{BB962C8B-B14F-4D97-AF65-F5344CB8AC3E}">
        <p14:creationId xmlns:p14="http://schemas.microsoft.com/office/powerpoint/2010/main" val="2674905759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937" y="3002189"/>
            <a:ext cx="1629625" cy="194582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pic>
        <p:nvPicPr>
          <p:cNvPr id="47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5193467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0007794" y="4143344"/>
            <a:ext cx="2504279" cy="250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692179" y="229120"/>
            <a:ext cx="7431314" cy="2920006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975D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07878" y="389677"/>
            <a:ext cx="719991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238C5D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UTM Avo" panose="02040603050506020204" pitchFamily="18" charset="0"/>
              </a:rPr>
              <a:t>LUẬT CHƠI</a:t>
            </a:r>
          </a:p>
          <a:p>
            <a:pPr algn="ctr"/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Chia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2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,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Rùa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và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Thỏ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Có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5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hỏi,trả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lời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đúng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hỏi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tiến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lên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1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bước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Đội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nào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tới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đích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trước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sẽ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giành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chiến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thắng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89911788"/>
      </p:ext>
    </p:extLst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hé FB: https://www.facebook.com/nkpowerskill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5371" y="2738258"/>
            <a:ext cx="1801292" cy="2221593"/>
          </a:xfrm>
          <a:prstGeom prst="rect">
            <a:avLst/>
          </a:prstGeom>
        </p:spPr>
      </p:pic>
      <p:pic>
        <p:nvPicPr>
          <p:cNvPr id="44" name="Cấm BUÔN BÁN, cấm REUP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394" y="3054538"/>
            <a:ext cx="1629625" cy="1945821"/>
          </a:xfrm>
          <a:prstGeom prst="rect">
            <a:avLst/>
          </a:prstGeom>
        </p:spPr>
      </p:pic>
      <p:pic>
        <p:nvPicPr>
          <p:cNvPr id="45" name="Được chia sẻ MIỄN PHÍ bởi NK PowerSKill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394" y="3557776"/>
            <a:ext cx="1636725" cy="1476462"/>
          </a:xfrm>
          <a:prstGeom prst="rect">
            <a:avLst/>
          </a:prstGeom>
        </p:spPr>
      </p:pic>
      <p:pic>
        <p:nvPicPr>
          <p:cNvPr id="46" name="Ghé FB: https://www.facebook.com/nkpowerskill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4857" y="3391963"/>
            <a:ext cx="2185835" cy="1502762"/>
          </a:xfrm>
          <a:prstGeom prst="rect">
            <a:avLst/>
          </a:prstGeom>
        </p:spPr>
      </p:pic>
      <p:sp>
        <p:nvSpPr>
          <p:cNvPr id="69" name="Cấm BUÔN BÁN, cấm REUP"/>
          <p:cNvSpPr/>
          <p:nvPr/>
        </p:nvSpPr>
        <p:spPr>
          <a:xfrm>
            <a:off x="8148600" y="71511"/>
            <a:ext cx="3370299" cy="810047"/>
          </a:xfrm>
          <a:prstGeom prst="roundRect">
            <a:avLst/>
          </a:prstGeom>
          <a:ln w="57150">
            <a:solidFill>
              <a:schemeClr val="accent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6" name="Được chia sẻ MIỄN PHÍ bởi NK PowerSKills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8268791" y="3538695"/>
            <a:ext cx="2712059" cy="271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Ghé FB: https://www.facebook.com/nkpowerskills"/>
          <p:cNvSpPr>
            <a:spLocks noChangeArrowheads="1"/>
          </p:cNvSpPr>
          <p:nvPr/>
        </p:nvSpPr>
        <p:spPr bwMode="auto">
          <a:xfrm>
            <a:off x="9949805" y="208461"/>
            <a:ext cx="1272862" cy="54609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Verdana" pitchFamily="34" charset="0"/>
              </a:rPr>
              <a:t>RÙA</a:t>
            </a:r>
          </a:p>
        </p:txBody>
      </p:sp>
      <p:sp>
        <p:nvSpPr>
          <p:cNvPr id="9" name="Cấm BUÔN BÁN, cấm REUP"/>
          <p:cNvSpPr>
            <a:spLocks noChangeArrowheads="1"/>
          </p:cNvSpPr>
          <p:nvPr/>
        </p:nvSpPr>
        <p:spPr bwMode="auto">
          <a:xfrm>
            <a:off x="8461013" y="208459"/>
            <a:ext cx="1318181" cy="54609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36576" tIns="36576" rIns="36576" bIns="36576"/>
          <a:lstStyle/>
          <a:p>
            <a:pPr algn="ctr">
              <a:defRPr/>
            </a:pPr>
            <a:r>
              <a:rPr lang="en-US" sz="3200" b="1" dirty="0">
                <a:solidFill>
                  <a:prstClr val="white"/>
                </a:solidFill>
                <a:latin typeface="Verdana" pitchFamily="34" charset="0"/>
              </a:rPr>
              <a:t>THỎ</a:t>
            </a:r>
          </a:p>
        </p:txBody>
      </p:sp>
      <p:pic>
        <p:nvPicPr>
          <p:cNvPr id="47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45" y="1124"/>
            <a:ext cx="998574" cy="982911"/>
          </a:xfrm>
          <a:prstGeom prst="rect">
            <a:avLst/>
          </a:prstGeom>
        </p:spPr>
      </p:pic>
      <p:pic>
        <p:nvPicPr>
          <p:cNvPr id="48" name="Được chia sẻ MIỄN PHÍ bởi NK PowerSKills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136" y="10881"/>
            <a:ext cx="1022465" cy="1010435"/>
          </a:xfrm>
          <a:prstGeom prst="rect">
            <a:avLst/>
          </a:prstGeom>
        </p:spPr>
      </p:pic>
      <p:pic>
        <p:nvPicPr>
          <p:cNvPr id="49" name="Ghé FB: https://www.facebook.com/nkpowerskills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927" y="2620"/>
            <a:ext cx="1006659" cy="998733"/>
          </a:xfrm>
          <a:prstGeom prst="rect">
            <a:avLst/>
          </a:prstGeom>
        </p:spPr>
      </p:pic>
      <p:pic>
        <p:nvPicPr>
          <p:cNvPr id="50" name="Cấm BUÔN BÁN, cấm REUP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041" y="0"/>
            <a:ext cx="986519" cy="971045"/>
          </a:xfrm>
          <a:prstGeom prst="rect">
            <a:avLst/>
          </a:prstGeom>
        </p:spPr>
      </p:pic>
      <p:pic>
        <p:nvPicPr>
          <p:cNvPr id="51" name="Được chia sẻ MIỄN PHÍ bởi NK PowerSKills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363" y="-374"/>
            <a:ext cx="982500" cy="9670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-265705" y="4223175"/>
            <a:ext cx="12750313" cy="4726878"/>
            <a:chOff x="-85840" y="4295744"/>
            <a:chExt cx="12750313" cy="4726878"/>
          </a:xfrm>
        </p:grpSpPr>
        <p:pic>
          <p:nvPicPr>
            <p:cNvPr id="21" name="Được chia sẻ MIỄN PHÍ bởi NK PowerSKills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flipH="1">
              <a:off x="10160194" y="4295744"/>
              <a:ext cx="2504279" cy="250427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Rounded Rectangle 21">
              <a:hlinkClick r:id="rId20"/>
            </p:cNvPr>
            <p:cNvSpPr/>
            <p:nvPr/>
          </p:nvSpPr>
          <p:spPr>
            <a:xfrm>
              <a:off x="-85840" y="7288738"/>
              <a:ext cx="12257011" cy="1733884"/>
            </a:xfrm>
            <a:prstGeom prst="roundRect">
              <a:avLst/>
            </a:prstGeom>
            <a:blipFill>
              <a:blip r:embed="rId21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53" name="Ghé FB: https://www.facebook.com/nkpowerskills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0034" y="88155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9592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8021 2.59259E-6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021 2.59259E-6 L -0.23685 0.0078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39" y="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684 0.00787 L -0.44062 0.0094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4062 0.00949 L -0.66653 2.59259E-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302" y="-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-0.18334 -2.59259E-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-2.59259E-6 L -0.49167 -2.59259E-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4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-2.59259E-6 L -0.68894 -2.59259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5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94 -2.59259E-6 L -0.83894 -2.59259E-6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vo-tay-hoan-ho-co-vu-www_nhacchuongvui_com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4552" y="235975"/>
            <a:ext cx="10920371" cy="26088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5" y="4149012"/>
                <a:ext cx="4683803" cy="104199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4354" y="5456798"/>
                <a:ext cx="4683803" cy="110006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354" y="5456798"/>
                <a:ext cx="4683803" cy="1100065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5412391"/>
                <a:ext cx="4683803" cy="101187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654206" y="4132002"/>
                <a:ext cx="4683803" cy="105900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8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8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á</m:t>
                      </m:r>
                      <m:r>
                        <a:rPr lang="en-US" sz="28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𝑛h</m:t>
                      </m:r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06" y="4132002"/>
                <a:ext cx="4683803" cy="105900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82723" y="3910617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99498" y="539257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27066" y="5450003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03367" y="389968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38061" y="290277"/>
            <a:ext cx="1009994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7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bánh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, chia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đều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cho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9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.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mỗi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em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được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bao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nhiêu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phần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cái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bánh</a:t>
            </a:r>
            <a:r>
              <a:rPr lang="en-US" sz="4000" b="1" dirty="0">
                <a:solidFill>
                  <a:prstClr val="white"/>
                </a:solidFill>
                <a:latin typeface="UTM Avo" panose="02040603050506020204" pitchFamily="18" charset="0"/>
              </a:rPr>
              <a:t>? </a:t>
            </a: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32883" y="229909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01004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54552" y="235975"/>
            <a:ext cx="10500851" cy="2269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b="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7897" y="3460085"/>
                <a:ext cx="4683803" cy="1248207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65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96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26" y="5370204"/>
                <a:ext cx="4683803" cy="125987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671303" y="5309373"/>
                <a:ext cx="4683803" cy="1320703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num>
                      <m:den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sz="2800" dirty="0">
                  <a:solidFill>
                    <a:prstClr val="white"/>
                  </a:solidFill>
                </a:endParaRPr>
              </a:p>
              <a:p>
                <a:pPr algn="ctr"/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303" y="5309373"/>
                <a:ext cx="4683803" cy="132070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,</m:t>
                    </m:r>
                  </m:oMath>
                </a14:m>
                <a:r>
                  <a:rPr lang="en-US" sz="4400" dirty="0">
                    <a:solidFill>
                      <a:prstClr val="white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400" i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sz="440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81</m:t>
                        </m:r>
                      </m:den>
                    </m:f>
                  </m:oMath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773" y="3460085"/>
                <a:ext cx="4683803" cy="1422985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357466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84180" y="52119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9766" y="544671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30255" y="340439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670" y="191238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1558216" y="297824"/>
            <a:ext cx="992471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:</a:t>
            </a:r>
          </a:p>
          <a:p>
            <a:pPr algn="ctr"/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các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đây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,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nào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lớn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hơn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50545892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4552" y="235974"/>
            <a:ext cx="10500851" cy="208076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1600" y="3605105"/>
                <a:ext cx="4683803" cy="1558450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28</m:t>
                          </m:r>
                        </m:num>
                        <m:den>
                          <m:r>
                            <a:rPr lang="en-US" sz="44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17</m:t>
                          </m:r>
                        </m:den>
                      </m:f>
                    </m:oMath>
                  </m:oMathPara>
                </a14:m>
                <a:endParaRPr lang="en-US" sz="4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199" y="3578961"/>
                <a:ext cx="4683803" cy="155845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566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88351" y="2142483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38356" y="316195"/>
            <a:ext cx="9558955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Câu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UTM Avo" panose="02040603050506020204" pitchFamily="18" charset="0"/>
              </a:rPr>
              <a:t>hỏi</a:t>
            </a:r>
            <a:r>
              <a:rPr lang="en-US" sz="3600" dirty="0">
                <a:solidFill>
                  <a:prstClr val="white"/>
                </a:solidFill>
                <a:latin typeface="UTM Avo" panose="02040603050506020204" pitchFamily="18" charset="0"/>
              </a:rPr>
              <a:t>: </a:t>
            </a:r>
          </a:p>
          <a:p>
            <a:pPr algn="ctr"/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Viết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thương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của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phép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chia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sau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dưới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dạng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phân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UTM Avo" panose="02040603050506020204" pitchFamily="18" charset="0"/>
              </a:rPr>
              <a:t>số</a:t>
            </a:r>
            <a:r>
              <a:rPr lang="en-US" sz="4400" b="1" dirty="0">
                <a:solidFill>
                  <a:prstClr val="white"/>
                </a:solidFill>
                <a:latin typeface="UTM Avo" panose="02040603050506020204" pitchFamily="18" charset="0"/>
              </a:rPr>
              <a:t>: 17: 28</a:t>
            </a:r>
          </a:p>
        </p:txBody>
      </p:sp>
    </p:spTree>
    <p:extLst>
      <p:ext uri="{BB962C8B-B14F-4D97-AF65-F5344CB8AC3E}">
        <p14:creationId xmlns:p14="http://schemas.microsoft.com/office/powerpoint/2010/main" val="39632249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513" y="5635387"/>
            <a:ext cx="1321703" cy="126807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54552" y="235975"/>
            <a:ext cx="10904549" cy="287906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54551" y="5513749"/>
                <a:ext cx="4683803" cy="1145129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𝑞𝑢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ả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𝑐𝑎𝑚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1" y="5513749"/>
                <a:ext cx="4683803" cy="114512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6571099" y="4031741"/>
                <a:ext cx="4683803" cy="999961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𝑞𝑢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ả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𝑐𝑎𝑚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1099" y="4031741"/>
                <a:ext cx="4683803" cy="99996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6713501" y="5535268"/>
                <a:ext cx="4683803" cy="1123610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2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𝑞𝑢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ả </m:t>
                      </m:r>
                      <m:r>
                        <a:rPr lang="en-US" sz="32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𝑐𝑎𝑚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3501" y="5535268"/>
                <a:ext cx="4683803" cy="112361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54552" y="4031741"/>
                <a:ext cx="4683803" cy="1052357"/>
              </a:xfrm>
              <a:prstGeom prst="rect">
                <a:avLst/>
              </a:prstGeom>
              <a:solidFill>
                <a:schemeClr val="dk1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200" b="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𝑞𝑢</m:t>
                      </m:r>
                      <m:r>
                        <a:rPr lang="en-US" sz="3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ả </m:t>
                      </m:r>
                      <m:r>
                        <a:rPr lang="en-US" sz="3200" b="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𝑐𝑎𝑚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4552" y="4031741"/>
                <a:ext cx="4683803" cy="1052357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08802" y="54596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384919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923047" y="536076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896453" y="203696"/>
                <a:ext cx="10820745" cy="28177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Câu </a:t>
                </a:r>
                <a:r>
                  <a:rPr lang="en-US" sz="3600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600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:</a:t>
                </a:r>
              </a:p>
              <a:p>
                <a:pPr algn="ctr"/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Có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3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cam, chia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mỗi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thành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 4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bằng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nhau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Vân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ăn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1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và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800" b="1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cam.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Hỏi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Vân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đã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ăn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bao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nhiêu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phần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</a:t>
                </a:r>
                <a:r>
                  <a:rPr lang="en-US" sz="3600" b="1" dirty="0" err="1">
                    <a:solidFill>
                      <a:prstClr val="white"/>
                    </a:solidFill>
                    <a:latin typeface="UTM Avo" panose="02040603050506020204" pitchFamily="18" charset="0"/>
                  </a:rPr>
                  <a:t>quả</a:t>
                </a:r>
                <a:r>
                  <a:rPr lang="en-US" sz="3600" b="1" dirty="0">
                    <a:solidFill>
                      <a:prstClr val="white"/>
                    </a:solidFill>
                    <a:latin typeface="UTM Avo" panose="02040603050506020204" pitchFamily="18" charset="0"/>
                  </a:rPr>
                  <a:t> cam?</a:t>
                </a: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53" y="203696"/>
                <a:ext cx="10820745" cy="2817759"/>
              </a:xfrm>
              <a:prstGeom prst="rect">
                <a:avLst/>
              </a:prstGeom>
              <a:blipFill rotWithShape="0">
                <a:blip r:embed="rId13"/>
                <a:stretch>
                  <a:fillRect l="-1239" t="-3240" r="-1239" b="-712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4318" y="165490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71402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1003</Words>
  <Application>Microsoft Office PowerPoint</Application>
  <PresentationFormat>Widescreen</PresentationFormat>
  <Paragraphs>238</Paragraphs>
  <Slides>21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inpin heiti</vt:lpstr>
      <vt:lpstr>SVN-Berkshire Swash</vt:lpstr>
      <vt:lpstr>Times New Roman</vt:lpstr>
      <vt:lpstr>UTM Avo</vt:lpstr>
      <vt:lpstr>UTM Futura Extra</vt:lpstr>
      <vt:lpstr>UTM Rockwell</vt:lpstr>
      <vt:lpstr>UTM ViceroyJF</vt:lpstr>
      <vt:lpstr>Verdana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 Thu</dc:creator>
  <cp:lastModifiedBy>Ha Thu</cp:lastModifiedBy>
  <cp:revision>1</cp:revision>
  <dcterms:created xsi:type="dcterms:W3CDTF">2022-01-19T15:02:43Z</dcterms:created>
  <dcterms:modified xsi:type="dcterms:W3CDTF">2022-01-19T15:08:19Z</dcterms:modified>
</cp:coreProperties>
</file>