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7" r:id="rId3"/>
    <p:sldId id="298" r:id="rId4"/>
    <p:sldId id="263" r:id="rId5"/>
    <p:sldId id="262" r:id="rId6"/>
    <p:sldId id="307" r:id="rId7"/>
    <p:sldId id="276" r:id="rId8"/>
    <p:sldId id="266" r:id="rId9"/>
    <p:sldId id="284" r:id="rId10"/>
    <p:sldId id="259" r:id="rId11"/>
    <p:sldId id="308" r:id="rId12"/>
    <p:sldId id="291" r:id="rId13"/>
    <p:sldId id="269" r:id="rId14"/>
    <p:sldId id="288" r:id="rId15"/>
    <p:sldId id="289" r:id="rId16"/>
    <p:sldId id="290" r:id="rId17"/>
    <p:sldId id="264" r:id="rId18"/>
    <p:sldId id="303" r:id="rId19"/>
    <p:sldId id="304" r:id="rId20"/>
    <p:sldId id="305" r:id="rId21"/>
    <p:sldId id="306" r:id="rId22"/>
    <p:sldId id="302" r:id="rId23"/>
    <p:sldId id="268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368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AC5F5-0581-4D7F-B609-6079FA3089D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64C7F-AFB6-4C09-BF7C-AFF236E35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3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4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355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605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219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049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19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187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30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240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022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1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186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137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016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507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8132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034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85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947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07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940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093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812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37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0F051-05AC-42FF-AD10-AA99C232B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6452E-02B2-40BF-B84E-BE2F620A8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DAE0A-3094-43D5-9453-FBA6CCAE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3D61-BA47-40E5-A80D-872FFB8B46CF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63903-7992-446E-994F-5265FC905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5DA1D-559F-4897-B2E0-6B0CFE86B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14F0-49AC-42BC-B35B-9BAAD74BF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0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36413-41E2-4345-8BBA-75742410F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8B9496-FEAE-417D-BFC5-ADBF1F017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85020-7602-4336-9E97-F37722A91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3D61-BA47-40E5-A80D-872FFB8B46CF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E0998-CD0F-4B52-A29B-8BF9A47F6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48EBC-415E-4225-9682-021368CEC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14F0-49AC-42BC-B35B-9BAAD74BF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30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68DD14-F540-493C-9390-03C950E28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B570AB-48F5-4AA6-8828-DA3A34229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68734-FF40-4308-A426-CBF9FEC84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3D61-BA47-40E5-A80D-872FFB8B46CF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EFAFE-4306-4DED-990D-28A0BAA3F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3539E-8827-4ACD-8844-2E002A5AC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14F0-49AC-42BC-B35B-9BAAD74BF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5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A370D-5127-49C4-BFBA-48C0213C3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4B521-8F88-4A88-8AF7-8B0A6D714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96A08-8326-4B39-B179-8AB00350E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3D61-BA47-40E5-A80D-872FFB8B46CF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11120-F5D5-4571-A505-78241514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8F2AE-E7AD-4A3B-BF64-F08899221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14F0-49AC-42BC-B35B-9BAAD74BF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0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3596A-30F3-4213-8312-1328F771D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BC217-131C-4357-A42C-5FFE656A6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3BB75-36BD-43A6-B4B9-885114240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3D61-BA47-40E5-A80D-872FFB8B46CF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CE12B-7ADE-40A9-B594-DB6629686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19905-BFF8-4501-B521-B2A2C14DF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14F0-49AC-42BC-B35B-9BAAD74BF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9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408E0-E6D6-40CB-B340-AC62FE0C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5E227-E97E-4103-803B-061191A46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97444-D353-41BB-945E-90B6E9B02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E76A0-7D54-457C-B97F-A06051A10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3D61-BA47-40E5-A80D-872FFB8B46CF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AC9D3-9828-4594-A4D3-A821210C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E0C8F-F7A0-4C4C-A80A-946723D1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14F0-49AC-42BC-B35B-9BAAD74BF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4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CEE3C-74C9-4829-A551-3037C813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CF79E-F64D-4025-9818-810C06E2A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F261E-ED42-4C01-ABF1-76447C63E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2CFB9-CD17-4247-8406-5479D5EADD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5865A5-4276-4555-A686-E9C0DF6D2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BE5C8-BCCA-40F5-A8BD-8CB2DF8B6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3D61-BA47-40E5-A80D-872FFB8B46CF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BFCD82-92F2-406B-A55E-198A77BF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CE517F-D9EC-46A4-B454-125D0C8A1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14F0-49AC-42BC-B35B-9BAAD74BF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66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75C1B-E28D-4AC5-ABE8-68434258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7FD6D-6B1F-4FE5-9A3C-269906954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3D61-BA47-40E5-A80D-872FFB8B46CF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CAD363-39E0-4C8D-BF54-1825288EE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71E18-5936-4698-AA37-A5770D55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14F0-49AC-42BC-B35B-9BAAD74BF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37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9D26BB-8CB8-460D-821A-432AC3B88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3D61-BA47-40E5-A80D-872FFB8B46CF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B6944-038C-457C-9AF7-4F5D4DD04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230-A7DD-4054-9C8B-E67003959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14F0-49AC-42BC-B35B-9BAAD74BF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2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450-CCDA-4929-8DDF-EFA550701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C2BA6-1894-41D9-86C0-723EF2592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7069E-046E-4E76-B74A-880A1B959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94188-30B6-45EF-B6E1-1F37FB33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3D61-BA47-40E5-A80D-872FFB8B46CF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0EC0B-D325-4493-8522-77B5D7FF7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B65E0C-6D5E-4DA8-87EB-3A6E6A784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14F0-49AC-42BC-B35B-9BAAD74BF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6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63C5-74BA-45A7-80EE-6C681107D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39BC4C-3C83-43D3-BC4B-9A58EC3C77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EEDEC-AF4E-475F-8A41-8F0EE3A96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748479-C728-4C94-82A8-FF4E6A9E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3D61-BA47-40E5-A80D-872FFB8B46CF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87436-43FE-4694-A577-44317E9B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C792E-2370-4096-AE06-057D4F1BF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14F0-49AC-42BC-B35B-9BAAD74BF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7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7381EB-8FFF-49FF-9007-157FD2AA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A7458-0A7E-47CC-A392-0B8DA87ED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12C04-AE9A-4648-8819-35C8F4EBE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A3D61-BA47-40E5-A80D-872FFB8B46CF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136BB-C927-4743-B28E-DC7D163BB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4EE3B-ABD2-4DBF-9E24-1664A615E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414F0-49AC-42BC-B35B-9BAAD74BF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0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7.jpg"/><Relationship Id="rId5" Type="http://schemas.openxmlformats.org/officeDocument/2006/relationships/image" Target="../media/image32.png"/><Relationship Id="rId10" Type="http://schemas.openxmlformats.org/officeDocument/2006/relationships/image" Target="../media/image36.jpg"/><Relationship Id="rId4" Type="http://schemas.openxmlformats.org/officeDocument/2006/relationships/image" Target="../media/image31.png"/><Relationship Id="rId9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20F404-AB10-40F4-AE72-99C279BED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9419"/>
            <a:ext cx="12191999" cy="6728581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D27BAB1B-5BB4-4842-B723-D46757FCDD4D}"/>
              </a:ext>
            </a:extLst>
          </p:cNvPr>
          <p:cNvSpPr/>
          <p:nvPr/>
        </p:nvSpPr>
        <p:spPr>
          <a:xfrm>
            <a:off x="-1188227" y="-101322"/>
            <a:ext cx="15061290" cy="1732024"/>
          </a:xfrm>
          <a:custGeom>
            <a:avLst/>
            <a:gdLst>
              <a:gd name="connsiteX0" fmla="*/ 1566878 w 14949838"/>
              <a:gd name="connsiteY0" fmla="*/ 3351818 h 3781331"/>
              <a:gd name="connsiteX1" fmla="*/ 3949860 w 14949838"/>
              <a:gd name="connsiteY1" fmla="*/ 3753600 h 3781331"/>
              <a:gd name="connsiteX2" fmla="*/ 6235860 w 14949838"/>
              <a:gd name="connsiteY2" fmla="*/ 3324109 h 3781331"/>
              <a:gd name="connsiteX3" fmla="*/ 7565896 w 14949838"/>
              <a:gd name="connsiteY3" fmla="*/ 3365672 h 3781331"/>
              <a:gd name="connsiteX4" fmla="*/ 8882078 w 14949838"/>
              <a:gd name="connsiteY4" fmla="*/ 1730836 h 3781331"/>
              <a:gd name="connsiteX5" fmla="*/ 10987969 w 14949838"/>
              <a:gd name="connsiteY5" fmla="*/ 1315200 h 3781331"/>
              <a:gd name="connsiteX6" fmla="*/ 13842005 w 14949838"/>
              <a:gd name="connsiteY6" fmla="*/ 1232072 h 3781331"/>
              <a:gd name="connsiteX7" fmla="*/ 13883569 w 14949838"/>
              <a:gd name="connsiteY7" fmla="*/ 248400 h 3781331"/>
              <a:gd name="connsiteX8" fmla="*/ 846442 w 14949838"/>
              <a:gd name="connsiteY8" fmla="*/ 276109 h 3781331"/>
              <a:gd name="connsiteX9" fmla="*/ 1566878 w 14949838"/>
              <a:gd name="connsiteY9" fmla="*/ 3351818 h 378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49838" h="3781331">
                <a:moveTo>
                  <a:pt x="1566878" y="3351818"/>
                </a:moveTo>
                <a:cubicBezTo>
                  <a:pt x="2084114" y="3931400"/>
                  <a:pt x="3171696" y="3758218"/>
                  <a:pt x="3949860" y="3753600"/>
                </a:cubicBezTo>
                <a:cubicBezTo>
                  <a:pt x="4728024" y="3748982"/>
                  <a:pt x="5633187" y="3388764"/>
                  <a:pt x="6235860" y="3324109"/>
                </a:cubicBezTo>
                <a:cubicBezTo>
                  <a:pt x="6838533" y="3259454"/>
                  <a:pt x="7124860" y="3631218"/>
                  <a:pt x="7565896" y="3365672"/>
                </a:cubicBezTo>
                <a:cubicBezTo>
                  <a:pt x="8006932" y="3100126"/>
                  <a:pt x="8311733" y="2072581"/>
                  <a:pt x="8882078" y="1730836"/>
                </a:cubicBezTo>
                <a:cubicBezTo>
                  <a:pt x="9452423" y="1389091"/>
                  <a:pt x="10161315" y="1398327"/>
                  <a:pt x="10987969" y="1315200"/>
                </a:cubicBezTo>
                <a:cubicBezTo>
                  <a:pt x="11814623" y="1232073"/>
                  <a:pt x="13359405" y="1409872"/>
                  <a:pt x="13842005" y="1232072"/>
                </a:cubicBezTo>
                <a:cubicBezTo>
                  <a:pt x="14324605" y="1054272"/>
                  <a:pt x="16049496" y="407727"/>
                  <a:pt x="13883569" y="248400"/>
                </a:cubicBezTo>
                <a:cubicBezTo>
                  <a:pt x="11717642" y="89073"/>
                  <a:pt x="2896915" y="-234200"/>
                  <a:pt x="846442" y="276109"/>
                </a:cubicBezTo>
                <a:cubicBezTo>
                  <a:pt x="-1204031" y="786418"/>
                  <a:pt x="1049642" y="2772236"/>
                  <a:pt x="1566878" y="335181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1BA36C2-C1DA-4B4B-8B8F-DE61FBBE3756}"/>
              </a:ext>
            </a:extLst>
          </p:cNvPr>
          <p:cNvSpPr/>
          <p:nvPr/>
        </p:nvSpPr>
        <p:spPr>
          <a:xfrm>
            <a:off x="-761666" y="4901768"/>
            <a:ext cx="13511277" cy="2763440"/>
          </a:xfrm>
          <a:custGeom>
            <a:avLst/>
            <a:gdLst>
              <a:gd name="connsiteX0" fmla="*/ 182735 w 10441775"/>
              <a:gd name="connsiteY0" fmla="*/ 1317943 h 2183313"/>
              <a:gd name="connsiteX1" fmla="*/ 895657 w 10441775"/>
              <a:gd name="connsiteY1" fmla="*/ 651515 h 2183313"/>
              <a:gd name="connsiteX2" fmla="*/ 2584972 w 10441775"/>
              <a:gd name="connsiteY2" fmla="*/ 821997 h 2183313"/>
              <a:gd name="connsiteX3" fmla="*/ 4243291 w 10441775"/>
              <a:gd name="connsiteY3" fmla="*/ 450037 h 2183313"/>
              <a:gd name="connsiteX4" fmla="*/ 6986491 w 10441775"/>
              <a:gd name="connsiteY4" fmla="*/ 821997 h 2183313"/>
              <a:gd name="connsiteX5" fmla="*/ 9032267 w 10441775"/>
              <a:gd name="connsiteY5" fmla="*/ 140071 h 2183313"/>
              <a:gd name="connsiteX6" fmla="*/ 10148145 w 10441775"/>
              <a:gd name="connsiteY6" fmla="*/ 171068 h 2183313"/>
              <a:gd name="connsiteX7" fmla="*/ 9869176 w 10441775"/>
              <a:gd name="connsiteY7" fmla="*/ 1922376 h 2183313"/>
              <a:gd name="connsiteX8" fmla="*/ 4165799 w 10441775"/>
              <a:gd name="connsiteY8" fmla="*/ 2139353 h 2183313"/>
              <a:gd name="connsiteX9" fmla="*/ 384213 w 10441775"/>
              <a:gd name="connsiteY9" fmla="*/ 1565915 h 2183313"/>
              <a:gd name="connsiteX10" fmla="*/ 182735 w 10441775"/>
              <a:gd name="connsiteY10" fmla="*/ 1317943 h 218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41775" h="2183313">
                <a:moveTo>
                  <a:pt x="182735" y="1317943"/>
                </a:moveTo>
                <a:cubicBezTo>
                  <a:pt x="267976" y="1165543"/>
                  <a:pt x="495284" y="734173"/>
                  <a:pt x="895657" y="651515"/>
                </a:cubicBezTo>
                <a:cubicBezTo>
                  <a:pt x="1296030" y="568857"/>
                  <a:pt x="2027033" y="855577"/>
                  <a:pt x="2584972" y="821997"/>
                </a:cubicBezTo>
                <a:cubicBezTo>
                  <a:pt x="3142911" y="788417"/>
                  <a:pt x="3509705" y="450037"/>
                  <a:pt x="4243291" y="450037"/>
                </a:cubicBezTo>
                <a:cubicBezTo>
                  <a:pt x="4976877" y="450037"/>
                  <a:pt x="6188328" y="873658"/>
                  <a:pt x="6986491" y="821997"/>
                </a:cubicBezTo>
                <a:cubicBezTo>
                  <a:pt x="7784654" y="770336"/>
                  <a:pt x="8505325" y="248559"/>
                  <a:pt x="9032267" y="140071"/>
                </a:cubicBezTo>
                <a:cubicBezTo>
                  <a:pt x="9559209" y="31583"/>
                  <a:pt x="10008660" y="-125983"/>
                  <a:pt x="10148145" y="171068"/>
                </a:cubicBezTo>
                <a:cubicBezTo>
                  <a:pt x="10287630" y="468119"/>
                  <a:pt x="10866234" y="1594329"/>
                  <a:pt x="9869176" y="1922376"/>
                </a:cubicBezTo>
                <a:cubicBezTo>
                  <a:pt x="8872118" y="2250424"/>
                  <a:pt x="5746626" y="2198763"/>
                  <a:pt x="4165799" y="2139353"/>
                </a:cubicBezTo>
                <a:cubicBezTo>
                  <a:pt x="2584972" y="2079943"/>
                  <a:pt x="1045474" y="1700234"/>
                  <a:pt x="384213" y="1565915"/>
                </a:cubicBezTo>
                <a:cubicBezTo>
                  <a:pt x="-277048" y="1431596"/>
                  <a:pt x="97494" y="1470343"/>
                  <a:pt x="182735" y="1317943"/>
                </a:cubicBezTo>
                <a:close/>
              </a:path>
            </a:pathLst>
          </a:custGeom>
          <a:solidFill>
            <a:srgbClr val="D8E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7EC77EBE-934D-49A2-84CC-F0C3367819A6}"/>
              </a:ext>
            </a:extLst>
          </p:cNvPr>
          <p:cNvSpPr/>
          <p:nvPr/>
        </p:nvSpPr>
        <p:spPr>
          <a:xfrm>
            <a:off x="-883427" y="5066475"/>
            <a:ext cx="12980614" cy="2763440"/>
          </a:xfrm>
          <a:custGeom>
            <a:avLst/>
            <a:gdLst>
              <a:gd name="connsiteX0" fmla="*/ 182735 w 10441775"/>
              <a:gd name="connsiteY0" fmla="*/ 1317943 h 2183313"/>
              <a:gd name="connsiteX1" fmla="*/ 895657 w 10441775"/>
              <a:gd name="connsiteY1" fmla="*/ 651515 h 2183313"/>
              <a:gd name="connsiteX2" fmla="*/ 2584972 w 10441775"/>
              <a:gd name="connsiteY2" fmla="*/ 821997 h 2183313"/>
              <a:gd name="connsiteX3" fmla="*/ 4243291 w 10441775"/>
              <a:gd name="connsiteY3" fmla="*/ 450037 h 2183313"/>
              <a:gd name="connsiteX4" fmla="*/ 6986491 w 10441775"/>
              <a:gd name="connsiteY4" fmla="*/ 821997 h 2183313"/>
              <a:gd name="connsiteX5" fmla="*/ 9032267 w 10441775"/>
              <a:gd name="connsiteY5" fmla="*/ 140071 h 2183313"/>
              <a:gd name="connsiteX6" fmla="*/ 10148145 w 10441775"/>
              <a:gd name="connsiteY6" fmla="*/ 171068 h 2183313"/>
              <a:gd name="connsiteX7" fmla="*/ 9869176 w 10441775"/>
              <a:gd name="connsiteY7" fmla="*/ 1922376 h 2183313"/>
              <a:gd name="connsiteX8" fmla="*/ 4165799 w 10441775"/>
              <a:gd name="connsiteY8" fmla="*/ 2139353 h 2183313"/>
              <a:gd name="connsiteX9" fmla="*/ 384213 w 10441775"/>
              <a:gd name="connsiteY9" fmla="*/ 1565915 h 2183313"/>
              <a:gd name="connsiteX10" fmla="*/ 182735 w 10441775"/>
              <a:gd name="connsiteY10" fmla="*/ 1317943 h 218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41775" h="2183313">
                <a:moveTo>
                  <a:pt x="182735" y="1317943"/>
                </a:moveTo>
                <a:cubicBezTo>
                  <a:pt x="267976" y="1165543"/>
                  <a:pt x="495284" y="734173"/>
                  <a:pt x="895657" y="651515"/>
                </a:cubicBezTo>
                <a:cubicBezTo>
                  <a:pt x="1296030" y="568857"/>
                  <a:pt x="2027033" y="855577"/>
                  <a:pt x="2584972" y="821997"/>
                </a:cubicBezTo>
                <a:cubicBezTo>
                  <a:pt x="3142911" y="788417"/>
                  <a:pt x="3509705" y="450037"/>
                  <a:pt x="4243291" y="450037"/>
                </a:cubicBezTo>
                <a:cubicBezTo>
                  <a:pt x="4976877" y="450037"/>
                  <a:pt x="6188328" y="873658"/>
                  <a:pt x="6986491" y="821997"/>
                </a:cubicBezTo>
                <a:cubicBezTo>
                  <a:pt x="7784654" y="770336"/>
                  <a:pt x="8505325" y="248559"/>
                  <a:pt x="9032267" y="140071"/>
                </a:cubicBezTo>
                <a:cubicBezTo>
                  <a:pt x="9559209" y="31583"/>
                  <a:pt x="10008660" y="-125983"/>
                  <a:pt x="10148145" y="171068"/>
                </a:cubicBezTo>
                <a:cubicBezTo>
                  <a:pt x="10287630" y="468119"/>
                  <a:pt x="10866234" y="1594329"/>
                  <a:pt x="9869176" y="1922376"/>
                </a:cubicBezTo>
                <a:cubicBezTo>
                  <a:pt x="8872118" y="2250424"/>
                  <a:pt x="5746626" y="2198763"/>
                  <a:pt x="4165799" y="2139353"/>
                </a:cubicBezTo>
                <a:cubicBezTo>
                  <a:pt x="2584972" y="2079943"/>
                  <a:pt x="1045474" y="1700234"/>
                  <a:pt x="384213" y="1565915"/>
                </a:cubicBezTo>
                <a:cubicBezTo>
                  <a:pt x="-277048" y="1431596"/>
                  <a:pt x="97494" y="1470343"/>
                  <a:pt x="182735" y="131794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D0105-D0D2-4E81-B791-70E1928F4D7F}"/>
              </a:ext>
            </a:extLst>
          </p:cNvPr>
          <p:cNvSpPr txBox="1"/>
          <p:nvPr/>
        </p:nvSpPr>
        <p:spPr>
          <a:xfrm>
            <a:off x="4711568" y="2437910"/>
            <a:ext cx="5450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n>
                  <a:solidFill>
                    <a:schemeClr val="bg1"/>
                  </a:solidFill>
                </a:ln>
                <a:solidFill>
                  <a:srgbClr val="F27D74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</a:rPr>
              <a:t>SỨC KHỎE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BFE9A3-BAF2-4284-A237-A1A296043FF5}"/>
              </a:ext>
            </a:extLst>
          </p:cNvPr>
          <p:cNvSpPr txBox="1"/>
          <p:nvPr/>
        </p:nvSpPr>
        <p:spPr>
          <a:xfrm>
            <a:off x="4471943" y="1449369"/>
            <a:ext cx="5860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UTM Staccato " panose="02040603050506020204" pitchFamily="18" charset="0"/>
              </a:rPr>
              <a:t>MỞ RỘNG VỐN TỪ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7D816E-4E0A-4BA7-AB7E-D87D9316A4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" b="100000" l="0" r="100000">
                        <a14:foregroundMark x1="31800" y1="90883" x2="18100" y2="85631"/>
                        <a14:foregroundMark x1="30200" y1="89716" x2="33400" y2="94967"/>
                        <a14:foregroundMark x1="35000" y1="90299" x2="35000" y2="83880"/>
                        <a14:foregroundMark x1="15700" y1="85631" x2="26100" y2="93217"/>
                        <a14:foregroundMark x1="79900" y1="67469" x2="87900" y2="74544"/>
                        <a14:foregroundMark x1="76700" y1="66885" x2="71000" y2="67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082" y="3697496"/>
            <a:ext cx="2336304" cy="3203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923787-600B-4F2C-A1A2-4B4025D25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41" y="3239270"/>
            <a:ext cx="4161028" cy="416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606" y="344127"/>
            <a:ext cx="6081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Luyện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từ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và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câu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 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6" b="9442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159" y="2629821"/>
            <a:ext cx="1409254" cy="993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46" y="4387571"/>
            <a:ext cx="2274168" cy="2471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9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824">
            <a:off x="-1564603" y="1149577"/>
            <a:ext cx="4103821" cy="5799737"/>
          </a:xfrm>
          <a:prstGeom prst="rect">
            <a:avLst/>
          </a:prstGeom>
        </p:spPr>
      </p:pic>
      <p:pic>
        <p:nvPicPr>
          <p:cNvPr id="1028" name="Picture 4" descr="Sun Spring Sticker for iOS &amp;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663" y="1233225"/>
            <a:ext cx="1966791" cy="196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96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6D66DF24-B7F3-420C-857F-D46880FF9ACB}"/>
              </a:ext>
            </a:extLst>
          </p:cNvPr>
          <p:cNvSpPr/>
          <p:nvPr/>
        </p:nvSpPr>
        <p:spPr>
          <a:xfrm>
            <a:off x="-917838" y="2424845"/>
            <a:ext cx="11107540" cy="4945110"/>
          </a:xfrm>
          <a:custGeom>
            <a:avLst/>
            <a:gdLst>
              <a:gd name="connsiteX0" fmla="*/ 765438 w 11107540"/>
              <a:gd name="connsiteY0" fmla="*/ 2142166 h 4945110"/>
              <a:gd name="connsiteX1" fmla="*/ 3328529 w 11107540"/>
              <a:gd name="connsiteY1" fmla="*/ 438057 h 4945110"/>
              <a:gd name="connsiteX2" fmla="*/ 6778310 w 11107540"/>
              <a:gd name="connsiteY2" fmla="*/ 105548 h 4945110"/>
              <a:gd name="connsiteX3" fmla="*/ 10061838 w 11107540"/>
              <a:gd name="connsiteY3" fmla="*/ 1975912 h 4945110"/>
              <a:gd name="connsiteX4" fmla="*/ 11100929 w 11107540"/>
              <a:gd name="connsiteY4" fmla="*/ 4705257 h 4945110"/>
              <a:gd name="connsiteX5" fmla="*/ 9687765 w 11107540"/>
              <a:gd name="connsiteY5" fmla="*/ 4788385 h 4945110"/>
              <a:gd name="connsiteX6" fmla="*/ 765438 w 11107540"/>
              <a:gd name="connsiteY6" fmla="*/ 4539003 h 4945110"/>
              <a:gd name="connsiteX7" fmla="*/ 765438 w 11107540"/>
              <a:gd name="connsiteY7" fmla="*/ 2142166 h 4945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07540" h="4945110">
                <a:moveTo>
                  <a:pt x="765438" y="2142166"/>
                </a:moveTo>
                <a:cubicBezTo>
                  <a:pt x="1192620" y="1458675"/>
                  <a:pt x="2326384" y="777493"/>
                  <a:pt x="3328529" y="438057"/>
                </a:cubicBezTo>
                <a:cubicBezTo>
                  <a:pt x="4330674" y="98621"/>
                  <a:pt x="5656092" y="-150761"/>
                  <a:pt x="6778310" y="105548"/>
                </a:cubicBezTo>
                <a:cubicBezTo>
                  <a:pt x="7900528" y="361857"/>
                  <a:pt x="9341401" y="1209294"/>
                  <a:pt x="10061838" y="1975912"/>
                </a:cubicBezTo>
                <a:cubicBezTo>
                  <a:pt x="10782275" y="2742530"/>
                  <a:pt x="11163274" y="4236512"/>
                  <a:pt x="11100929" y="4705257"/>
                </a:cubicBezTo>
                <a:cubicBezTo>
                  <a:pt x="11038584" y="5174002"/>
                  <a:pt x="11410347" y="4816094"/>
                  <a:pt x="9687765" y="4788385"/>
                </a:cubicBezTo>
                <a:cubicBezTo>
                  <a:pt x="7965183" y="4760676"/>
                  <a:pt x="2250183" y="4975421"/>
                  <a:pt x="765438" y="4539003"/>
                </a:cubicBezTo>
                <a:cubicBezTo>
                  <a:pt x="-719307" y="4102585"/>
                  <a:pt x="338256" y="2825657"/>
                  <a:pt x="765438" y="2142166"/>
                </a:cubicBezTo>
                <a:close/>
              </a:path>
            </a:pathLst>
          </a:custGeom>
          <a:solidFill>
            <a:srgbClr val="E6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E8F15C8-49C2-455B-8C9E-04A75BD23D3C}"/>
              </a:ext>
            </a:extLst>
          </p:cNvPr>
          <p:cNvSpPr txBox="1"/>
          <p:nvPr/>
        </p:nvSpPr>
        <p:spPr>
          <a:xfrm>
            <a:off x="1132732" y="4153719"/>
            <a:ext cx="7420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Vạm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vỡ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lưỡng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nịch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cường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tráng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nhẹn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rỏi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săn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chắc,duyên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thướt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tha,dẻo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</a:t>
            </a:r>
            <a:r>
              <a:rPr lang="en-US" altLang="vi-VN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</a:t>
            </a:r>
            <a:endParaRPr lang="en-US" altLang="vi-VN" sz="36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BEADA386-337B-4226-95B6-276D5834C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52" y="3282275"/>
            <a:ext cx="2956316" cy="5071453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2C3407CD-FE7A-4065-90FE-6B35518F7F26}"/>
              </a:ext>
            </a:extLst>
          </p:cNvPr>
          <p:cNvSpPr/>
          <p:nvPr/>
        </p:nvSpPr>
        <p:spPr>
          <a:xfrm>
            <a:off x="9298983" y="5470902"/>
            <a:ext cx="1658319" cy="1905635"/>
          </a:xfrm>
          <a:prstGeom prst="rect">
            <a:avLst/>
          </a:prstGeom>
          <a:solidFill>
            <a:srgbClr val="009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4">
            <a:extLst>
              <a:ext uri="{FF2B5EF4-FFF2-40B4-BE49-F238E27FC236}">
                <a16:creationId xmlns:a16="http://schemas.microsoft.com/office/drawing/2014/main" id="{B08952FF-17D1-496A-B1C5-244376B4D156}"/>
              </a:ext>
            </a:extLst>
          </p:cNvPr>
          <p:cNvSpPr/>
          <p:nvPr/>
        </p:nvSpPr>
        <p:spPr>
          <a:xfrm>
            <a:off x="1572696" y="3035792"/>
            <a:ext cx="67783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b, </a:t>
            </a:r>
            <a:r>
              <a:rPr lang="en-US" altLang="zh-CN" sz="3600" b="1" dirty="0" err="1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Chỉ</a:t>
            </a:r>
            <a:r>
              <a:rPr lang="en-US" altLang="zh-CN" sz="3600" b="1" dirty="0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3600" b="1" dirty="0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đặc</a:t>
            </a:r>
            <a:r>
              <a:rPr lang="en-US" altLang="zh-CN" sz="3600" b="1" dirty="0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điểm</a:t>
            </a:r>
            <a:r>
              <a:rPr lang="en-US" altLang="zh-CN" sz="3600" b="1" dirty="0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3600" b="1" dirty="0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một</a:t>
            </a:r>
            <a:r>
              <a:rPr lang="en-US" altLang="zh-CN" sz="3600" b="1" dirty="0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cơ</a:t>
            </a:r>
            <a:r>
              <a:rPr lang="en-US" altLang="zh-CN" sz="3600" b="1" dirty="0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3600" b="1" dirty="0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khỏe</a:t>
            </a:r>
            <a:r>
              <a:rPr lang="en-US" altLang="zh-CN" sz="3600" b="1" dirty="0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9897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mạnh</a:t>
            </a:r>
            <a:endParaRPr lang="zh-CN" altLang="en-US" sz="3600" b="1" dirty="0">
              <a:solidFill>
                <a:srgbClr val="009897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B8AC41C-787B-490F-99F3-106E6183E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8915">
            <a:off x="4746819" y="308350"/>
            <a:ext cx="3952953" cy="2439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77834C-8A0C-4258-ADA9-AD788F436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22" b="96333" l="10000" r="91889">
                        <a14:foregroundMark x1="76778" y1="9111" x2="70778" y2="5667"/>
                        <a14:foregroundMark x1="70778" y1="5667" x2="63000" y2="5667"/>
                        <a14:foregroundMark x1="63000" y1="5667" x2="52111" y2="9333"/>
                        <a14:foregroundMark x1="52111" y1="9333" x2="46444" y2="9333"/>
                        <a14:foregroundMark x1="71111" y1="9000" x2="60000" y2="6333"/>
                        <a14:foregroundMark x1="89889" y1="23333" x2="91889" y2="31222"/>
                        <a14:foregroundMark x1="91889" y1="31222" x2="91667" y2="33222"/>
                        <a14:foregroundMark x1="74000" y1="9111" x2="71333" y2="9111"/>
                        <a14:foregroundMark x1="55889" y1="5333" x2="53222" y2="5333"/>
                        <a14:foregroundMark x1="53889" y1="86222" x2="50111" y2="92111"/>
                        <a14:foregroundMark x1="50111" y1="92111" x2="50889" y2="96333"/>
                        <a14:foregroundMark x1="29222" y1="79444" x2="17222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6" y="2548378"/>
            <a:ext cx="2803123" cy="2493809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3FA23E2-745B-4B36-8DAD-3BA3E55F3F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9019">
            <a:off x="-307959" y="466952"/>
            <a:ext cx="2674603" cy="3206303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3CCF59A-9ED0-467D-B9FF-A18A790EF3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369" y="78805"/>
            <a:ext cx="3792249" cy="2956987"/>
          </a:xfrm>
          <a:prstGeom prst="rect">
            <a:avLst/>
          </a:prstGeom>
        </p:spPr>
      </p:pic>
      <p:pic>
        <p:nvPicPr>
          <p:cNvPr id="19" name="Picture 1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1990B0C-C345-47D4-9300-AE0A9B928A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52" y="109707"/>
            <a:ext cx="2744665" cy="274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AA51B7B4-3EE9-43E4-BB55-1E7486B1ADFC}"/>
              </a:ext>
            </a:extLst>
          </p:cNvPr>
          <p:cNvSpPr/>
          <p:nvPr/>
        </p:nvSpPr>
        <p:spPr>
          <a:xfrm>
            <a:off x="-314667" y="2291925"/>
            <a:ext cx="3381445" cy="2109367"/>
          </a:xfrm>
          <a:custGeom>
            <a:avLst/>
            <a:gdLst>
              <a:gd name="connsiteX0" fmla="*/ 148351 w 3381445"/>
              <a:gd name="connsiteY0" fmla="*/ 480141 h 2109367"/>
              <a:gd name="connsiteX1" fmla="*/ 1755479 w 3381445"/>
              <a:gd name="connsiteY1" fmla="*/ 9086 h 2109367"/>
              <a:gd name="connsiteX2" fmla="*/ 3362606 w 3381445"/>
              <a:gd name="connsiteY2" fmla="*/ 868068 h 2109367"/>
              <a:gd name="connsiteX3" fmla="*/ 2586751 w 3381445"/>
              <a:gd name="connsiteY3" fmla="*/ 2073414 h 2109367"/>
              <a:gd name="connsiteX4" fmla="*/ 1852461 w 3381445"/>
              <a:gd name="connsiteY4" fmla="*/ 1768614 h 2109367"/>
              <a:gd name="connsiteX5" fmla="*/ 841079 w 3381445"/>
              <a:gd name="connsiteY5" fmla="*/ 1519232 h 2109367"/>
              <a:gd name="connsiteX6" fmla="*/ 148351 w 3381445"/>
              <a:gd name="connsiteY6" fmla="*/ 1463814 h 2109367"/>
              <a:gd name="connsiteX7" fmla="*/ 148351 w 3381445"/>
              <a:gd name="connsiteY7" fmla="*/ 480141 h 210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1445" h="2109367">
                <a:moveTo>
                  <a:pt x="148351" y="480141"/>
                </a:moveTo>
                <a:cubicBezTo>
                  <a:pt x="416206" y="237686"/>
                  <a:pt x="1219770" y="-55568"/>
                  <a:pt x="1755479" y="9086"/>
                </a:cubicBezTo>
                <a:cubicBezTo>
                  <a:pt x="2291188" y="73740"/>
                  <a:pt x="3224061" y="524013"/>
                  <a:pt x="3362606" y="868068"/>
                </a:cubicBezTo>
                <a:cubicBezTo>
                  <a:pt x="3501151" y="1212123"/>
                  <a:pt x="2838442" y="1923323"/>
                  <a:pt x="2586751" y="2073414"/>
                </a:cubicBezTo>
                <a:cubicBezTo>
                  <a:pt x="2335060" y="2223505"/>
                  <a:pt x="2143406" y="1860978"/>
                  <a:pt x="1852461" y="1768614"/>
                </a:cubicBezTo>
                <a:cubicBezTo>
                  <a:pt x="1561516" y="1676250"/>
                  <a:pt x="1125097" y="1570032"/>
                  <a:pt x="841079" y="1519232"/>
                </a:cubicBezTo>
                <a:cubicBezTo>
                  <a:pt x="557061" y="1468432"/>
                  <a:pt x="261496" y="1643923"/>
                  <a:pt x="148351" y="1463814"/>
                </a:cubicBezTo>
                <a:cubicBezTo>
                  <a:pt x="35206" y="1283705"/>
                  <a:pt x="-119504" y="722596"/>
                  <a:pt x="148351" y="480141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525BAB6F-63DD-4C9F-8D47-BD2920397AD5}"/>
              </a:ext>
            </a:extLst>
          </p:cNvPr>
          <p:cNvSpPr/>
          <p:nvPr/>
        </p:nvSpPr>
        <p:spPr>
          <a:xfrm>
            <a:off x="643512" y="-128012"/>
            <a:ext cx="2883093" cy="964214"/>
          </a:xfrm>
          <a:custGeom>
            <a:avLst/>
            <a:gdLst>
              <a:gd name="connsiteX0" fmla="*/ 132341 w 2883093"/>
              <a:gd name="connsiteY0" fmla="*/ 97498 h 964214"/>
              <a:gd name="connsiteX1" fmla="*/ 326305 w 2883093"/>
              <a:gd name="connsiteY1" fmla="*/ 873353 h 964214"/>
              <a:gd name="connsiteX2" fmla="*/ 1448523 w 2883093"/>
              <a:gd name="connsiteY2" fmla="*/ 887207 h 964214"/>
              <a:gd name="connsiteX3" fmla="*/ 2362923 w 2883093"/>
              <a:gd name="connsiteY3" fmla="*/ 914917 h 964214"/>
              <a:gd name="connsiteX4" fmla="*/ 2764705 w 2883093"/>
              <a:gd name="connsiteY4" fmla="*/ 152917 h 964214"/>
              <a:gd name="connsiteX5" fmla="*/ 229323 w 2883093"/>
              <a:gd name="connsiteY5" fmla="*/ 14371 h 964214"/>
              <a:gd name="connsiteX6" fmla="*/ 132341 w 2883093"/>
              <a:gd name="connsiteY6" fmla="*/ 97498 h 96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3093" h="964214">
                <a:moveTo>
                  <a:pt x="132341" y="97498"/>
                </a:moveTo>
                <a:cubicBezTo>
                  <a:pt x="148505" y="240662"/>
                  <a:pt x="106941" y="741735"/>
                  <a:pt x="326305" y="873353"/>
                </a:cubicBezTo>
                <a:cubicBezTo>
                  <a:pt x="545669" y="1004971"/>
                  <a:pt x="1448523" y="887207"/>
                  <a:pt x="1448523" y="887207"/>
                </a:cubicBezTo>
                <a:cubicBezTo>
                  <a:pt x="1787959" y="894134"/>
                  <a:pt x="2143559" y="1037299"/>
                  <a:pt x="2362923" y="914917"/>
                </a:cubicBezTo>
                <a:cubicBezTo>
                  <a:pt x="2582287" y="792535"/>
                  <a:pt x="3120305" y="303008"/>
                  <a:pt x="2764705" y="152917"/>
                </a:cubicBezTo>
                <a:cubicBezTo>
                  <a:pt x="2409105" y="2826"/>
                  <a:pt x="670359" y="18989"/>
                  <a:pt x="229323" y="14371"/>
                </a:cubicBezTo>
                <a:cubicBezTo>
                  <a:pt x="-211713" y="9753"/>
                  <a:pt x="116177" y="-45666"/>
                  <a:pt x="132341" y="97498"/>
                </a:cubicBezTo>
                <a:close/>
              </a:path>
            </a:pathLst>
          </a:custGeom>
          <a:solidFill>
            <a:srgbClr val="5A6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7B55D603-23B7-4556-BD5D-DE3DA8AA41CC}"/>
              </a:ext>
            </a:extLst>
          </p:cNvPr>
          <p:cNvSpPr/>
          <p:nvPr/>
        </p:nvSpPr>
        <p:spPr>
          <a:xfrm>
            <a:off x="10411875" y="2201140"/>
            <a:ext cx="866933" cy="724228"/>
          </a:xfrm>
          <a:custGeom>
            <a:avLst/>
            <a:gdLst>
              <a:gd name="connsiteX0" fmla="*/ 63062 w 866933"/>
              <a:gd name="connsiteY0" fmla="*/ 85163 h 724228"/>
              <a:gd name="connsiteX1" fmla="*/ 7644 w 866933"/>
              <a:gd name="connsiteY1" fmla="*/ 279127 h 724228"/>
              <a:gd name="connsiteX2" fmla="*/ 201607 w 866933"/>
              <a:gd name="connsiteY2" fmla="*/ 722472 h 724228"/>
              <a:gd name="connsiteX3" fmla="*/ 866625 w 866933"/>
              <a:gd name="connsiteY3" fmla="*/ 417672 h 724228"/>
              <a:gd name="connsiteX4" fmla="*/ 284735 w 866933"/>
              <a:gd name="connsiteY4" fmla="*/ 15891 h 724228"/>
              <a:gd name="connsiteX5" fmla="*/ 63062 w 866933"/>
              <a:gd name="connsiteY5" fmla="*/ 85163 h 72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933" h="724228">
                <a:moveTo>
                  <a:pt x="63062" y="85163"/>
                </a:moveTo>
                <a:cubicBezTo>
                  <a:pt x="16880" y="129035"/>
                  <a:pt x="-15447" y="172909"/>
                  <a:pt x="7644" y="279127"/>
                </a:cubicBezTo>
                <a:cubicBezTo>
                  <a:pt x="30735" y="385345"/>
                  <a:pt x="58444" y="699381"/>
                  <a:pt x="201607" y="722472"/>
                </a:cubicBezTo>
                <a:cubicBezTo>
                  <a:pt x="344770" y="745563"/>
                  <a:pt x="852770" y="535436"/>
                  <a:pt x="866625" y="417672"/>
                </a:cubicBezTo>
                <a:cubicBezTo>
                  <a:pt x="880480" y="299908"/>
                  <a:pt x="423280" y="64382"/>
                  <a:pt x="284735" y="15891"/>
                </a:cubicBezTo>
                <a:cubicBezTo>
                  <a:pt x="146190" y="-32600"/>
                  <a:pt x="109244" y="41291"/>
                  <a:pt x="63062" y="85163"/>
                </a:cubicBezTo>
                <a:close/>
              </a:path>
            </a:pathLst>
          </a:custGeom>
          <a:solidFill>
            <a:srgbClr val="5A6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635D87BB-9DF2-4859-9D15-3AE2B8A74F40}"/>
              </a:ext>
            </a:extLst>
          </p:cNvPr>
          <p:cNvSpPr/>
          <p:nvPr/>
        </p:nvSpPr>
        <p:spPr>
          <a:xfrm>
            <a:off x="10639913" y="3808073"/>
            <a:ext cx="1127729" cy="828649"/>
          </a:xfrm>
          <a:custGeom>
            <a:avLst/>
            <a:gdLst>
              <a:gd name="connsiteX0" fmla="*/ 623832 w 1127729"/>
              <a:gd name="connsiteY0" fmla="*/ 1927 h 828649"/>
              <a:gd name="connsiteX1" fmla="*/ 378 w 1127729"/>
              <a:gd name="connsiteY1" fmla="*/ 223600 h 828649"/>
              <a:gd name="connsiteX2" fmla="*/ 540705 w 1127729"/>
              <a:gd name="connsiteY2" fmla="*/ 819345 h 828649"/>
              <a:gd name="connsiteX3" fmla="*/ 1108742 w 1127729"/>
              <a:gd name="connsiteY3" fmla="*/ 556109 h 828649"/>
              <a:gd name="connsiteX4" fmla="*/ 956342 w 1127729"/>
              <a:gd name="connsiteY4" fmla="*/ 140472 h 828649"/>
              <a:gd name="connsiteX5" fmla="*/ 623832 w 1127729"/>
              <a:gd name="connsiteY5" fmla="*/ 1927 h 82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7729" h="828649">
                <a:moveTo>
                  <a:pt x="623832" y="1927"/>
                </a:moveTo>
                <a:cubicBezTo>
                  <a:pt x="464505" y="15782"/>
                  <a:pt x="14232" y="87364"/>
                  <a:pt x="378" y="223600"/>
                </a:cubicBezTo>
                <a:cubicBezTo>
                  <a:pt x="-13476" y="359836"/>
                  <a:pt x="355978" y="763927"/>
                  <a:pt x="540705" y="819345"/>
                </a:cubicBezTo>
                <a:cubicBezTo>
                  <a:pt x="725432" y="874763"/>
                  <a:pt x="1039469" y="669254"/>
                  <a:pt x="1108742" y="556109"/>
                </a:cubicBezTo>
                <a:cubicBezTo>
                  <a:pt x="1178015" y="442964"/>
                  <a:pt x="1041779" y="230527"/>
                  <a:pt x="956342" y="140472"/>
                </a:cubicBezTo>
                <a:cubicBezTo>
                  <a:pt x="870906" y="50418"/>
                  <a:pt x="783159" y="-11928"/>
                  <a:pt x="623832" y="1927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B4DEA721-8754-45CF-8572-6C9E3223C636}"/>
              </a:ext>
            </a:extLst>
          </p:cNvPr>
          <p:cNvSpPr/>
          <p:nvPr/>
        </p:nvSpPr>
        <p:spPr>
          <a:xfrm>
            <a:off x="1175922" y="3762208"/>
            <a:ext cx="527556" cy="639084"/>
          </a:xfrm>
          <a:custGeom>
            <a:avLst/>
            <a:gdLst>
              <a:gd name="connsiteX0" fmla="*/ 253782 w 527556"/>
              <a:gd name="connsiteY0" fmla="*/ 335 h 513118"/>
              <a:gd name="connsiteX1" fmla="*/ 4400 w 527556"/>
              <a:gd name="connsiteY1" fmla="*/ 222008 h 513118"/>
              <a:gd name="connsiteX2" fmla="*/ 475454 w 527556"/>
              <a:gd name="connsiteY2" fmla="*/ 512953 h 513118"/>
              <a:gd name="connsiteX3" fmla="*/ 489309 w 527556"/>
              <a:gd name="connsiteY3" fmla="*/ 180444 h 513118"/>
              <a:gd name="connsiteX4" fmla="*/ 253782 w 527556"/>
              <a:gd name="connsiteY4" fmla="*/ 335 h 51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556" h="513118">
                <a:moveTo>
                  <a:pt x="253782" y="335"/>
                </a:moveTo>
                <a:cubicBezTo>
                  <a:pt x="172964" y="7262"/>
                  <a:pt x="-32545" y="136572"/>
                  <a:pt x="4400" y="222008"/>
                </a:cubicBezTo>
                <a:cubicBezTo>
                  <a:pt x="41345" y="307444"/>
                  <a:pt x="394636" y="519880"/>
                  <a:pt x="475454" y="512953"/>
                </a:cubicBezTo>
                <a:cubicBezTo>
                  <a:pt x="556272" y="506026"/>
                  <a:pt x="528563" y="265880"/>
                  <a:pt x="489309" y="180444"/>
                </a:cubicBezTo>
                <a:cubicBezTo>
                  <a:pt x="450055" y="95008"/>
                  <a:pt x="334600" y="-6592"/>
                  <a:pt x="253782" y="335"/>
                </a:cubicBezTo>
                <a:close/>
              </a:path>
            </a:pathLst>
          </a:custGeom>
          <a:solidFill>
            <a:srgbClr val="5A6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32199273-55DA-4F82-9705-89072A4F5FEA}"/>
              </a:ext>
            </a:extLst>
          </p:cNvPr>
          <p:cNvSpPr/>
          <p:nvPr/>
        </p:nvSpPr>
        <p:spPr>
          <a:xfrm>
            <a:off x="1345172" y="5610355"/>
            <a:ext cx="811480" cy="578462"/>
          </a:xfrm>
          <a:custGeom>
            <a:avLst/>
            <a:gdLst>
              <a:gd name="connsiteX0" fmla="*/ 166830 w 811480"/>
              <a:gd name="connsiteY0" fmla="*/ 76095 h 578462"/>
              <a:gd name="connsiteX1" fmla="*/ 14430 w 811480"/>
              <a:gd name="connsiteY1" fmla="*/ 380895 h 578462"/>
              <a:gd name="connsiteX2" fmla="*/ 554758 w 811480"/>
              <a:gd name="connsiteY2" fmla="*/ 574859 h 578462"/>
              <a:gd name="connsiteX3" fmla="*/ 804139 w 811480"/>
              <a:gd name="connsiteY3" fmla="*/ 214640 h 578462"/>
              <a:gd name="connsiteX4" fmla="*/ 291521 w 811480"/>
              <a:gd name="connsiteY4" fmla="*/ 6822 h 578462"/>
              <a:gd name="connsiteX5" fmla="*/ 166830 w 811480"/>
              <a:gd name="connsiteY5" fmla="*/ 76095 h 57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80" h="578462">
                <a:moveTo>
                  <a:pt x="166830" y="76095"/>
                </a:moveTo>
                <a:cubicBezTo>
                  <a:pt x="120648" y="138440"/>
                  <a:pt x="-50225" y="297768"/>
                  <a:pt x="14430" y="380895"/>
                </a:cubicBezTo>
                <a:cubicBezTo>
                  <a:pt x="79085" y="464022"/>
                  <a:pt x="423140" y="602568"/>
                  <a:pt x="554758" y="574859"/>
                </a:cubicBezTo>
                <a:cubicBezTo>
                  <a:pt x="686376" y="547150"/>
                  <a:pt x="848012" y="309313"/>
                  <a:pt x="804139" y="214640"/>
                </a:cubicBezTo>
                <a:cubicBezTo>
                  <a:pt x="760266" y="119967"/>
                  <a:pt x="400048" y="27604"/>
                  <a:pt x="291521" y="6822"/>
                </a:cubicBezTo>
                <a:cubicBezTo>
                  <a:pt x="182994" y="-13960"/>
                  <a:pt x="213012" y="13750"/>
                  <a:pt x="166830" y="76095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F07DD1A-3701-4519-9A98-152E163FBF7A}"/>
              </a:ext>
            </a:extLst>
          </p:cNvPr>
          <p:cNvSpPr/>
          <p:nvPr/>
        </p:nvSpPr>
        <p:spPr>
          <a:xfrm>
            <a:off x="498456" y="836202"/>
            <a:ext cx="8452156" cy="6093355"/>
          </a:xfrm>
          <a:prstGeom prst="roundRect">
            <a:avLst/>
          </a:prstGeom>
          <a:solidFill>
            <a:srgbClr val="F2ED91"/>
          </a:solidFill>
          <a:ln>
            <a:noFill/>
          </a:ln>
          <a:effectLst>
            <a:glow rad="2921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7EFCA96-3FBB-489A-8ECC-D6B35045AA42}"/>
              </a:ext>
            </a:extLst>
          </p:cNvPr>
          <p:cNvSpPr/>
          <p:nvPr/>
        </p:nvSpPr>
        <p:spPr>
          <a:xfrm>
            <a:off x="11091380" y="5519427"/>
            <a:ext cx="1352524" cy="1576815"/>
          </a:xfrm>
          <a:custGeom>
            <a:avLst/>
            <a:gdLst>
              <a:gd name="connsiteX0" fmla="*/ 1089080 w 1352524"/>
              <a:gd name="connsiteY0" fmla="*/ 8897 h 1576815"/>
              <a:gd name="connsiteX1" fmla="*/ 174680 w 1352524"/>
              <a:gd name="connsiteY1" fmla="*/ 216715 h 1576815"/>
              <a:gd name="connsiteX2" fmla="*/ 77698 w 1352524"/>
              <a:gd name="connsiteY2" fmla="*/ 1352788 h 1576815"/>
              <a:gd name="connsiteX3" fmla="*/ 1047516 w 1352524"/>
              <a:gd name="connsiteY3" fmla="*/ 1491333 h 1576815"/>
              <a:gd name="connsiteX4" fmla="*/ 1352316 w 1352524"/>
              <a:gd name="connsiteY4" fmla="*/ 355261 h 1576815"/>
              <a:gd name="connsiteX5" fmla="*/ 1089080 w 1352524"/>
              <a:gd name="connsiteY5" fmla="*/ 8897 h 157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2524" h="1576815">
                <a:moveTo>
                  <a:pt x="1089080" y="8897"/>
                </a:moveTo>
                <a:cubicBezTo>
                  <a:pt x="892807" y="-14194"/>
                  <a:pt x="343244" y="-7267"/>
                  <a:pt x="174680" y="216715"/>
                </a:cubicBezTo>
                <a:cubicBezTo>
                  <a:pt x="6116" y="440697"/>
                  <a:pt x="-67775" y="1140352"/>
                  <a:pt x="77698" y="1352788"/>
                </a:cubicBezTo>
                <a:cubicBezTo>
                  <a:pt x="223171" y="1565224"/>
                  <a:pt x="835080" y="1657587"/>
                  <a:pt x="1047516" y="1491333"/>
                </a:cubicBezTo>
                <a:cubicBezTo>
                  <a:pt x="1259952" y="1325079"/>
                  <a:pt x="1347698" y="600024"/>
                  <a:pt x="1352316" y="355261"/>
                </a:cubicBezTo>
                <a:cubicBezTo>
                  <a:pt x="1356934" y="110498"/>
                  <a:pt x="1285353" y="31988"/>
                  <a:pt x="1089080" y="8897"/>
                </a:cubicBezTo>
                <a:close/>
              </a:path>
            </a:pathLst>
          </a:custGeom>
          <a:solidFill>
            <a:srgbClr val="F2E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309C60CB-74E8-41A9-A257-690D2D1404C3}"/>
              </a:ext>
            </a:extLst>
          </p:cNvPr>
          <p:cNvSpPr/>
          <p:nvPr/>
        </p:nvSpPr>
        <p:spPr>
          <a:xfrm>
            <a:off x="-294794" y="3762208"/>
            <a:ext cx="1584031" cy="3268978"/>
          </a:xfrm>
          <a:custGeom>
            <a:avLst/>
            <a:gdLst>
              <a:gd name="connsiteX0" fmla="*/ 308649 w 1584031"/>
              <a:gd name="connsiteY0" fmla="*/ 172483 h 3268978"/>
              <a:gd name="connsiteX1" fmla="*/ 710430 w 1584031"/>
              <a:gd name="connsiteY1" fmla="*/ 1710337 h 3268978"/>
              <a:gd name="connsiteX2" fmla="*/ 1583267 w 1584031"/>
              <a:gd name="connsiteY2" fmla="*/ 3068083 h 3268978"/>
              <a:gd name="connsiteX3" fmla="*/ 848976 w 1584031"/>
              <a:gd name="connsiteY3" fmla="*/ 3220483 h 3268978"/>
              <a:gd name="connsiteX4" fmla="*/ 73121 w 1584031"/>
              <a:gd name="connsiteY4" fmla="*/ 2971101 h 3268978"/>
              <a:gd name="connsiteX5" fmla="*/ 59267 w 1584031"/>
              <a:gd name="connsiteY5" fmla="*/ 352592 h 3268978"/>
              <a:gd name="connsiteX6" fmla="*/ 308649 w 1584031"/>
              <a:gd name="connsiteY6" fmla="*/ 172483 h 32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4031" h="3268978">
                <a:moveTo>
                  <a:pt x="308649" y="172483"/>
                </a:moveTo>
                <a:cubicBezTo>
                  <a:pt x="417176" y="398774"/>
                  <a:pt x="497994" y="1227737"/>
                  <a:pt x="710430" y="1710337"/>
                </a:cubicBezTo>
                <a:cubicBezTo>
                  <a:pt x="922866" y="2192937"/>
                  <a:pt x="1560176" y="2816392"/>
                  <a:pt x="1583267" y="3068083"/>
                </a:cubicBezTo>
                <a:cubicBezTo>
                  <a:pt x="1606358" y="3319774"/>
                  <a:pt x="1100667" y="3236647"/>
                  <a:pt x="848976" y="3220483"/>
                </a:cubicBezTo>
                <a:cubicBezTo>
                  <a:pt x="597285" y="3204319"/>
                  <a:pt x="204739" y="3449083"/>
                  <a:pt x="73121" y="2971101"/>
                </a:cubicBezTo>
                <a:cubicBezTo>
                  <a:pt x="-58497" y="2493119"/>
                  <a:pt x="20012" y="821337"/>
                  <a:pt x="59267" y="352592"/>
                </a:cubicBezTo>
                <a:cubicBezTo>
                  <a:pt x="98522" y="-116153"/>
                  <a:pt x="200122" y="-53808"/>
                  <a:pt x="308649" y="172483"/>
                </a:cubicBezTo>
                <a:close/>
              </a:path>
            </a:pathLst>
          </a:custGeom>
          <a:solidFill>
            <a:srgbClr val="F2E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4B2A48B-6EC4-4AD0-9C77-5FD1089E2F3F}"/>
              </a:ext>
            </a:extLst>
          </p:cNvPr>
          <p:cNvSpPr/>
          <p:nvPr/>
        </p:nvSpPr>
        <p:spPr>
          <a:xfrm>
            <a:off x="432046" y="253407"/>
            <a:ext cx="10247190" cy="964214"/>
          </a:xfrm>
          <a:prstGeom prst="roundRect">
            <a:avLst>
              <a:gd name="adj" fmla="val 26725"/>
            </a:avLst>
          </a:prstGeom>
          <a:solidFill>
            <a:srgbClr val="FF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EAE2FE9-814C-481E-9566-9463DFC2F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328" y="4167483"/>
            <a:ext cx="2854038" cy="264140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68FD062C-5C6F-4988-8FFC-9DE0C4ACC029}"/>
              </a:ext>
            </a:extLst>
          </p:cNvPr>
          <p:cNvSpPr txBox="1"/>
          <p:nvPr/>
        </p:nvSpPr>
        <p:spPr>
          <a:xfrm>
            <a:off x="643512" y="426747"/>
            <a:ext cx="10247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2.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Kể</a:t>
            </a:r>
            <a:r>
              <a:rPr lang="en-US" sz="3600" b="1" dirty="0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tên</a:t>
            </a:r>
            <a:r>
              <a:rPr lang="en-US" sz="3600" b="1" dirty="0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các</a:t>
            </a:r>
            <a:r>
              <a:rPr lang="en-US" sz="3600" b="1" dirty="0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môn</a:t>
            </a:r>
            <a:r>
              <a:rPr lang="en-US" sz="3600" b="1" dirty="0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thể</a:t>
            </a:r>
            <a:r>
              <a:rPr lang="en-US" sz="3600" b="1" dirty="0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thao</a:t>
            </a:r>
            <a:r>
              <a:rPr lang="en-US" sz="3600" b="1" dirty="0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mà</a:t>
            </a:r>
            <a:r>
              <a:rPr lang="en-US" sz="3600" b="1" dirty="0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em</a:t>
            </a:r>
            <a:r>
              <a:rPr lang="en-US" sz="3600" b="1" dirty="0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biết</a:t>
            </a:r>
            <a:endParaRPr lang="en-US" sz="3600" b="1" dirty="0">
              <a:ln/>
              <a:solidFill>
                <a:schemeClr val="accent4"/>
              </a:solidFill>
              <a:latin typeface="UTM Aristote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D0056-2E04-4FC0-994E-89440860A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22" y="1231926"/>
            <a:ext cx="5537379" cy="5582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任意多边形: 形状 4">
            <a:extLst>
              <a:ext uri="{FF2B5EF4-FFF2-40B4-BE49-F238E27FC236}">
                <a16:creationId xmlns:a16="http://schemas.microsoft.com/office/drawing/2014/main" id="{9D1EEE17-7735-4974-B6A7-33F1F4D88ACA}"/>
              </a:ext>
            </a:extLst>
          </p:cNvPr>
          <p:cNvSpPr/>
          <p:nvPr/>
        </p:nvSpPr>
        <p:spPr>
          <a:xfrm>
            <a:off x="8934373" y="1316043"/>
            <a:ext cx="2936505" cy="4982007"/>
          </a:xfrm>
          <a:custGeom>
            <a:avLst/>
            <a:gdLst>
              <a:gd name="connsiteX0" fmla="*/ 53 w 4214184"/>
              <a:gd name="connsiteY0" fmla="*/ 3684545 h 6258082"/>
              <a:gd name="connsiteX1" fmla="*/ 1069436 w 4214184"/>
              <a:gd name="connsiteY1" fmla="*/ 3049115 h 6258082"/>
              <a:gd name="connsiteX2" fmla="*/ 1642873 w 4214184"/>
              <a:gd name="connsiteY2" fmla="*/ 414403 h 6258082"/>
              <a:gd name="connsiteX3" fmla="*/ 4029612 w 4214184"/>
              <a:gd name="connsiteY3" fmla="*/ 429901 h 6258082"/>
              <a:gd name="connsiteX4" fmla="*/ 3998616 w 4214184"/>
              <a:gd name="connsiteY4" fmla="*/ 4490457 h 6258082"/>
              <a:gd name="connsiteX5" fmla="*/ 3549165 w 4214184"/>
              <a:gd name="connsiteY5" fmla="*/ 6164274 h 6258082"/>
              <a:gd name="connsiteX6" fmla="*/ 1751361 w 4214184"/>
              <a:gd name="connsiteY6" fmla="*/ 5885304 h 6258082"/>
              <a:gd name="connsiteX7" fmla="*/ 1208921 w 4214184"/>
              <a:gd name="connsiteY7" fmla="*/ 4536952 h 6258082"/>
              <a:gd name="connsiteX8" fmla="*/ 1022941 w 4214184"/>
              <a:gd name="connsiteY8" fmla="*/ 3963515 h 6258082"/>
              <a:gd name="connsiteX9" fmla="*/ 53 w 4214184"/>
              <a:gd name="connsiteY9" fmla="*/ 3684545 h 62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14184" h="6258082">
                <a:moveTo>
                  <a:pt x="53" y="3684545"/>
                </a:moveTo>
                <a:cubicBezTo>
                  <a:pt x="7802" y="3532145"/>
                  <a:pt x="795633" y="3594139"/>
                  <a:pt x="1069436" y="3049115"/>
                </a:cubicBezTo>
                <a:cubicBezTo>
                  <a:pt x="1343239" y="2504091"/>
                  <a:pt x="1149510" y="850939"/>
                  <a:pt x="1642873" y="414403"/>
                </a:cubicBezTo>
                <a:cubicBezTo>
                  <a:pt x="2136236" y="-22133"/>
                  <a:pt x="3636988" y="-249441"/>
                  <a:pt x="4029612" y="429901"/>
                </a:cubicBezTo>
                <a:cubicBezTo>
                  <a:pt x="4422236" y="1109243"/>
                  <a:pt x="4078690" y="3534728"/>
                  <a:pt x="3998616" y="4490457"/>
                </a:cubicBezTo>
                <a:cubicBezTo>
                  <a:pt x="3918542" y="5446186"/>
                  <a:pt x="3923707" y="5931800"/>
                  <a:pt x="3549165" y="6164274"/>
                </a:cubicBezTo>
                <a:cubicBezTo>
                  <a:pt x="3174623" y="6396748"/>
                  <a:pt x="2141402" y="6156524"/>
                  <a:pt x="1751361" y="5885304"/>
                </a:cubicBezTo>
                <a:cubicBezTo>
                  <a:pt x="1361320" y="5614084"/>
                  <a:pt x="1330324" y="4857250"/>
                  <a:pt x="1208921" y="4536952"/>
                </a:cubicBezTo>
                <a:cubicBezTo>
                  <a:pt x="1087518" y="4216654"/>
                  <a:pt x="1219253" y="4103000"/>
                  <a:pt x="1022941" y="3963515"/>
                </a:cubicBezTo>
                <a:cubicBezTo>
                  <a:pt x="826629" y="3824030"/>
                  <a:pt x="-7696" y="3836945"/>
                  <a:pt x="53" y="368454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714138-F6DE-4513-A739-AB60AD3C2574}"/>
              </a:ext>
            </a:extLst>
          </p:cNvPr>
          <p:cNvSpPr txBox="1"/>
          <p:nvPr/>
        </p:nvSpPr>
        <p:spPr>
          <a:xfrm>
            <a:off x="9832150" y="2901761"/>
            <a:ext cx="1787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C000"/>
                </a:solidFill>
                <a:latin typeface="UTM Flavour" panose="02040603050506020204" pitchFamily="18" charset="0"/>
              </a:rPr>
              <a:t>Chạy</a:t>
            </a:r>
            <a:r>
              <a:rPr lang="en-US" sz="6000" dirty="0">
                <a:solidFill>
                  <a:srgbClr val="FFC000"/>
                </a:solidFill>
                <a:latin typeface="UTM Flavour" panose="02040603050506020204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Flavour" panose="02040603050506020204" pitchFamily="18" charset="0"/>
              </a:rPr>
              <a:t>bộ</a:t>
            </a:r>
            <a:endParaRPr lang="en-US" sz="6000" dirty="0">
              <a:solidFill>
                <a:srgbClr val="FFC000"/>
              </a:solidFill>
              <a:latin typeface="UTM Flavour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33B16D-C9F0-4685-8E56-5284C992F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85" y="1294772"/>
            <a:ext cx="5782025" cy="5563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FD2C13-4D66-4D0B-AE9B-3DD12A83BCCF}"/>
              </a:ext>
            </a:extLst>
          </p:cNvPr>
          <p:cNvSpPr txBox="1"/>
          <p:nvPr/>
        </p:nvSpPr>
        <p:spPr>
          <a:xfrm>
            <a:off x="9984550" y="3054161"/>
            <a:ext cx="1787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C000"/>
                </a:solidFill>
                <a:latin typeface="UTM Flavour" panose="02040603050506020204" pitchFamily="18" charset="0"/>
              </a:rPr>
              <a:t>Đạp</a:t>
            </a:r>
            <a:r>
              <a:rPr lang="en-US" sz="6000" dirty="0">
                <a:solidFill>
                  <a:srgbClr val="FFC000"/>
                </a:solidFill>
                <a:latin typeface="UTM Flavour" panose="02040603050506020204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Flavour" panose="02040603050506020204" pitchFamily="18" charset="0"/>
              </a:rPr>
              <a:t>xe</a:t>
            </a:r>
            <a:endParaRPr lang="en-US" sz="6000" dirty="0">
              <a:solidFill>
                <a:srgbClr val="FFC000"/>
              </a:solidFill>
              <a:latin typeface="UTM Flavour" panose="0204060305050602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59DC92D-B1B5-4428-BCA9-A8D953D4D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46" y="1152777"/>
            <a:ext cx="7509942" cy="696788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8D1E0C-2020-40CD-B8D7-9CDE69B32DB5}"/>
              </a:ext>
            </a:extLst>
          </p:cNvPr>
          <p:cNvSpPr txBox="1"/>
          <p:nvPr/>
        </p:nvSpPr>
        <p:spPr>
          <a:xfrm>
            <a:off x="9980158" y="3007489"/>
            <a:ext cx="1787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C000"/>
                </a:solidFill>
                <a:latin typeface="UTM Flavour" panose="02040603050506020204" pitchFamily="18" charset="0"/>
              </a:rPr>
              <a:t>Bơi</a:t>
            </a:r>
            <a:endParaRPr lang="en-US" sz="6000" dirty="0">
              <a:solidFill>
                <a:srgbClr val="FFC000"/>
              </a:solidFill>
              <a:latin typeface="UTM Flavour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114AEE5-85CA-4965-9F81-79A30B6E0D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749912"/>
            <a:ext cx="7120714" cy="71207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A438121-D387-4162-9960-CD4103545284}"/>
              </a:ext>
            </a:extLst>
          </p:cNvPr>
          <p:cNvSpPr txBox="1"/>
          <p:nvPr/>
        </p:nvSpPr>
        <p:spPr>
          <a:xfrm>
            <a:off x="9674949" y="2901761"/>
            <a:ext cx="2176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C000"/>
                </a:solidFill>
                <a:latin typeface="UTM Flavour" panose="02040603050506020204" pitchFamily="18" charset="0"/>
              </a:rPr>
              <a:t>Nhảy</a:t>
            </a:r>
            <a:r>
              <a:rPr lang="en-US" sz="6000" dirty="0">
                <a:solidFill>
                  <a:srgbClr val="FFC000"/>
                </a:solidFill>
                <a:latin typeface="UTM Flavour" panose="02040603050506020204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Flavour" panose="02040603050506020204" pitchFamily="18" charset="0"/>
              </a:rPr>
              <a:t>dây</a:t>
            </a:r>
            <a:endParaRPr lang="en-US" sz="6000" dirty="0">
              <a:solidFill>
                <a:srgbClr val="FFC000"/>
              </a:solidFill>
              <a:latin typeface="UTM Flavour" panose="02040603050506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E7668EA-4FD7-41AF-B65E-C40F29CC79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5" y="1245657"/>
            <a:ext cx="7490791" cy="5542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A7F96DA-CBBF-46E3-8460-765F0056D3AC}"/>
              </a:ext>
            </a:extLst>
          </p:cNvPr>
          <p:cNvSpPr txBox="1"/>
          <p:nvPr/>
        </p:nvSpPr>
        <p:spPr>
          <a:xfrm>
            <a:off x="9827349" y="3054161"/>
            <a:ext cx="2176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C000"/>
                </a:solidFill>
                <a:latin typeface="UTM Flavour" panose="02040603050506020204" pitchFamily="18" charset="0"/>
              </a:rPr>
              <a:t>Đá</a:t>
            </a:r>
            <a:r>
              <a:rPr lang="en-US" sz="6000" dirty="0">
                <a:solidFill>
                  <a:srgbClr val="FFC000"/>
                </a:solidFill>
                <a:latin typeface="UTM Flavour" panose="02040603050506020204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Flavour" panose="02040603050506020204" pitchFamily="18" charset="0"/>
              </a:rPr>
              <a:t>bóng</a:t>
            </a:r>
            <a:endParaRPr lang="en-US" sz="6000" dirty="0">
              <a:solidFill>
                <a:srgbClr val="FFC000"/>
              </a:solidFill>
              <a:latin typeface="UTM Flavour" panose="020406030505060202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561614E-3039-4DF7-9C63-3740C18368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9" y="1287039"/>
            <a:ext cx="7856359" cy="5002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1297835-DFF9-4CF7-B55C-9CC8497B876D}"/>
              </a:ext>
            </a:extLst>
          </p:cNvPr>
          <p:cNvSpPr txBox="1"/>
          <p:nvPr/>
        </p:nvSpPr>
        <p:spPr>
          <a:xfrm>
            <a:off x="9743862" y="2960552"/>
            <a:ext cx="2176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C000"/>
                </a:solidFill>
                <a:latin typeface="UTM Flavour" panose="02040603050506020204" pitchFamily="18" charset="0"/>
              </a:rPr>
              <a:t>Cầu</a:t>
            </a:r>
            <a:r>
              <a:rPr lang="en-US" sz="6000" dirty="0">
                <a:solidFill>
                  <a:srgbClr val="FFC000"/>
                </a:solidFill>
                <a:latin typeface="UTM Flavour" panose="02040603050506020204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Flavour" panose="02040603050506020204" pitchFamily="18" charset="0"/>
              </a:rPr>
              <a:t>lông</a:t>
            </a:r>
            <a:endParaRPr lang="en-US" sz="6000" dirty="0">
              <a:solidFill>
                <a:srgbClr val="FFC000"/>
              </a:solidFill>
              <a:latin typeface="UTM Flavour" panose="02040603050506020204" pitchFamily="18" charset="0"/>
            </a:endParaRPr>
          </a:p>
        </p:txBody>
      </p:sp>
      <p:pic>
        <p:nvPicPr>
          <p:cNvPr id="36" name="Picture 3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3941183-FAA6-4F72-AF1F-17403C906C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0" y="1431582"/>
            <a:ext cx="7768524" cy="5223865"/>
          </a:xfrm>
          <a:prstGeom prst="round2DiagRect">
            <a:avLst>
              <a:gd name="adj1" fmla="val 4115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6418A9D-B0B2-4282-9FF3-545087ECE7F1}"/>
              </a:ext>
            </a:extLst>
          </p:cNvPr>
          <p:cNvSpPr txBox="1"/>
          <p:nvPr/>
        </p:nvSpPr>
        <p:spPr>
          <a:xfrm>
            <a:off x="9660418" y="2972147"/>
            <a:ext cx="2369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C000"/>
                </a:solidFill>
                <a:latin typeface="UTM Flavour" panose="02040603050506020204" pitchFamily="18" charset="0"/>
              </a:rPr>
              <a:t>Bóng</a:t>
            </a:r>
            <a:r>
              <a:rPr lang="en-US" sz="6000" dirty="0">
                <a:solidFill>
                  <a:srgbClr val="FFC000"/>
                </a:solidFill>
                <a:latin typeface="UTM Flavour" panose="02040603050506020204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Flavour" panose="02040603050506020204" pitchFamily="18" charset="0"/>
              </a:rPr>
              <a:t>chuyền</a:t>
            </a:r>
            <a:endParaRPr lang="en-US" sz="6000" dirty="0">
              <a:solidFill>
                <a:srgbClr val="FFC000"/>
              </a:solidFill>
              <a:latin typeface="UTM Flavour" panose="020406030505060202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79CBD68-1EBC-4704-880D-B86C354806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8" y="1310873"/>
            <a:ext cx="8147860" cy="5347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797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" grpId="0" animBg="1"/>
      <p:bldP spid="6" grpId="0" animBg="1"/>
      <p:bldP spid="9" grpId="0" animBg="1"/>
      <p:bldP spid="11" grpId="0" animBg="1"/>
      <p:bldP spid="13" grpId="0" animBg="1"/>
      <p:bldP spid="15" grpId="0" animBg="1"/>
      <p:bldP spid="22" grpId="0"/>
      <p:bldP spid="17" grpId="0" animBg="1"/>
      <p:bldP spid="7" grpId="0"/>
      <p:bldP spid="7" grpId="1"/>
      <p:bldP spid="23" grpId="0"/>
      <p:bldP spid="23" grpId="1"/>
      <p:bldP spid="25" grpId="0"/>
      <p:bldP spid="25" grpId="1"/>
      <p:bldP spid="28" grpId="0"/>
      <p:bldP spid="28" grpId="1"/>
      <p:bldP spid="31" grpId="0"/>
      <p:bldP spid="31" grpId="1"/>
      <p:bldP spid="34" grpId="0"/>
      <p:bldP spid="34" grpId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732032-07B9-403D-8BB1-678B6035C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617" y="-1"/>
            <a:ext cx="4877426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36BAEF8F-8023-45A6-BEB3-B678369948F0}"/>
              </a:ext>
            </a:extLst>
          </p:cNvPr>
          <p:cNvSpPr/>
          <p:nvPr/>
        </p:nvSpPr>
        <p:spPr>
          <a:xfrm>
            <a:off x="7795594" y="422506"/>
            <a:ext cx="4214184" cy="6258082"/>
          </a:xfrm>
          <a:custGeom>
            <a:avLst/>
            <a:gdLst>
              <a:gd name="connsiteX0" fmla="*/ 53 w 4214184"/>
              <a:gd name="connsiteY0" fmla="*/ 3684545 h 6258082"/>
              <a:gd name="connsiteX1" fmla="*/ 1069436 w 4214184"/>
              <a:gd name="connsiteY1" fmla="*/ 3049115 h 6258082"/>
              <a:gd name="connsiteX2" fmla="*/ 1642873 w 4214184"/>
              <a:gd name="connsiteY2" fmla="*/ 414403 h 6258082"/>
              <a:gd name="connsiteX3" fmla="*/ 4029612 w 4214184"/>
              <a:gd name="connsiteY3" fmla="*/ 429901 h 6258082"/>
              <a:gd name="connsiteX4" fmla="*/ 3998616 w 4214184"/>
              <a:gd name="connsiteY4" fmla="*/ 4490457 h 6258082"/>
              <a:gd name="connsiteX5" fmla="*/ 3549165 w 4214184"/>
              <a:gd name="connsiteY5" fmla="*/ 6164274 h 6258082"/>
              <a:gd name="connsiteX6" fmla="*/ 1751361 w 4214184"/>
              <a:gd name="connsiteY6" fmla="*/ 5885304 h 6258082"/>
              <a:gd name="connsiteX7" fmla="*/ 1208921 w 4214184"/>
              <a:gd name="connsiteY7" fmla="*/ 4536952 h 6258082"/>
              <a:gd name="connsiteX8" fmla="*/ 1022941 w 4214184"/>
              <a:gd name="connsiteY8" fmla="*/ 3963515 h 6258082"/>
              <a:gd name="connsiteX9" fmla="*/ 53 w 4214184"/>
              <a:gd name="connsiteY9" fmla="*/ 3684545 h 62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14184" h="6258082">
                <a:moveTo>
                  <a:pt x="53" y="3684545"/>
                </a:moveTo>
                <a:cubicBezTo>
                  <a:pt x="7802" y="3532145"/>
                  <a:pt x="795633" y="3594139"/>
                  <a:pt x="1069436" y="3049115"/>
                </a:cubicBezTo>
                <a:cubicBezTo>
                  <a:pt x="1343239" y="2504091"/>
                  <a:pt x="1149510" y="850939"/>
                  <a:pt x="1642873" y="414403"/>
                </a:cubicBezTo>
                <a:cubicBezTo>
                  <a:pt x="2136236" y="-22133"/>
                  <a:pt x="3636988" y="-249441"/>
                  <a:pt x="4029612" y="429901"/>
                </a:cubicBezTo>
                <a:cubicBezTo>
                  <a:pt x="4422236" y="1109243"/>
                  <a:pt x="4078690" y="3534728"/>
                  <a:pt x="3998616" y="4490457"/>
                </a:cubicBezTo>
                <a:cubicBezTo>
                  <a:pt x="3918542" y="5446186"/>
                  <a:pt x="3923707" y="5931800"/>
                  <a:pt x="3549165" y="6164274"/>
                </a:cubicBezTo>
                <a:cubicBezTo>
                  <a:pt x="3174623" y="6396748"/>
                  <a:pt x="2141402" y="6156524"/>
                  <a:pt x="1751361" y="5885304"/>
                </a:cubicBezTo>
                <a:cubicBezTo>
                  <a:pt x="1361320" y="5614084"/>
                  <a:pt x="1330324" y="4857250"/>
                  <a:pt x="1208921" y="4536952"/>
                </a:cubicBezTo>
                <a:cubicBezTo>
                  <a:pt x="1087518" y="4216654"/>
                  <a:pt x="1219253" y="4103000"/>
                  <a:pt x="1022941" y="3963515"/>
                </a:cubicBezTo>
                <a:cubicBezTo>
                  <a:pt x="826629" y="3824030"/>
                  <a:pt x="-7696" y="3836945"/>
                  <a:pt x="53" y="368454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25D72C5D-F5D1-4514-9A87-024565B9FC02}"/>
              </a:ext>
            </a:extLst>
          </p:cNvPr>
          <p:cNvSpPr/>
          <p:nvPr/>
        </p:nvSpPr>
        <p:spPr>
          <a:xfrm flipH="1">
            <a:off x="309966" y="422506"/>
            <a:ext cx="3732454" cy="6258082"/>
          </a:xfrm>
          <a:custGeom>
            <a:avLst/>
            <a:gdLst>
              <a:gd name="connsiteX0" fmla="*/ 53 w 4214184"/>
              <a:gd name="connsiteY0" fmla="*/ 3684545 h 6258082"/>
              <a:gd name="connsiteX1" fmla="*/ 1069436 w 4214184"/>
              <a:gd name="connsiteY1" fmla="*/ 3049115 h 6258082"/>
              <a:gd name="connsiteX2" fmla="*/ 1642873 w 4214184"/>
              <a:gd name="connsiteY2" fmla="*/ 414403 h 6258082"/>
              <a:gd name="connsiteX3" fmla="*/ 4029612 w 4214184"/>
              <a:gd name="connsiteY3" fmla="*/ 429901 h 6258082"/>
              <a:gd name="connsiteX4" fmla="*/ 3998616 w 4214184"/>
              <a:gd name="connsiteY4" fmla="*/ 4490457 h 6258082"/>
              <a:gd name="connsiteX5" fmla="*/ 3549165 w 4214184"/>
              <a:gd name="connsiteY5" fmla="*/ 6164274 h 6258082"/>
              <a:gd name="connsiteX6" fmla="*/ 1751361 w 4214184"/>
              <a:gd name="connsiteY6" fmla="*/ 5885304 h 6258082"/>
              <a:gd name="connsiteX7" fmla="*/ 1208921 w 4214184"/>
              <a:gd name="connsiteY7" fmla="*/ 4536952 h 6258082"/>
              <a:gd name="connsiteX8" fmla="*/ 1022941 w 4214184"/>
              <a:gd name="connsiteY8" fmla="*/ 3963515 h 6258082"/>
              <a:gd name="connsiteX9" fmla="*/ 53 w 4214184"/>
              <a:gd name="connsiteY9" fmla="*/ 3684545 h 62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14184" h="6258082">
                <a:moveTo>
                  <a:pt x="53" y="3684545"/>
                </a:moveTo>
                <a:cubicBezTo>
                  <a:pt x="7802" y="3532145"/>
                  <a:pt x="795633" y="3594139"/>
                  <a:pt x="1069436" y="3049115"/>
                </a:cubicBezTo>
                <a:cubicBezTo>
                  <a:pt x="1343239" y="2504091"/>
                  <a:pt x="1149510" y="850939"/>
                  <a:pt x="1642873" y="414403"/>
                </a:cubicBezTo>
                <a:cubicBezTo>
                  <a:pt x="2136236" y="-22133"/>
                  <a:pt x="3636988" y="-249441"/>
                  <a:pt x="4029612" y="429901"/>
                </a:cubicBezTo>
                <a:cubicBezTo>
                  <a:pt x="4422236" y="1109243"/>
                  <a:pt x="4078690" y="3534728"/>
                  <a:pt x="3998616" y="4490457"/>
                </a:cubicBezTo>
                <a:cubicBezTo>
                  <a:pt x="3918542" y="5446186"/>
                  <a:pt x="3923707" y="5931800"/>
                  <a:pt x="3549165" y="6164274"/>
                </a:cubicBezTo>
                <a:cubicBezTo>
                  <a:pt x="3174623" y="6396748"/>
                  <a:pt x="2141402" y="6156524"/>
                  <a:pt x="1751361" y="5885304"/>
                </a:cubicBezTo>
                <a:cubicBezTo>
                  <a:pt x="1361320" y="5614084"/>
                  <a:pt x="1330324" y="4857250"/>
                  <a:pt x="1208921" y="4536952"/>
                </a:cubicBezTo>
                <a:cubicBezTo>
                  <a:pt x="1087518" y="4216654"/>
                  <a:pt x="1219253" y="4103000"/>
                  <a:pt x="1022941" y="3963515"/>
                </a:cubicBezTo>
                <a:cubicBezTo>
                  <a:pt x="826629" y="3824030"/>
                  <a:pt x="-7696" y="3836945"/>
                  <a:pt x="53" y="368454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F34D706-D8B3-4E72-B8FD-3C9D5ADE51D0}"/>
              </a:ext>
            </a:extLst>
          </p:cNvPr>
          <p:cNvSpPr/>
          <p:nvPr/>
        </p:nvSpPr>
        <p:spPr>
          <a:xfrm>
            <a:off x="8747897" y="3429000"/>
            <a:ext cx="31341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Nhanh</a:t>
            </a:r>
            <a:r>
              <a:rPr lang="en-US" altLang="zh-CN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như</a:t>
            </a:r>
            <a:r>
              <a:rPr lang="en-US" altLang="zh-CN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….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7AC351A-52BF-4FED-8927-6999470A7180}"/>
              </a:ext>
            </a:extLst>
          </p:cNvPr>
          <p:cNvSpPr/>
          <p:nvPr/>
        </p:nvSpPr>
        <p:spPr>
          <a:xfrm>
            <a:off x="609188" y="3429000"/>
            <a:ext cx="31341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Khỏe</a:t>
            </a:r>
            <a:r>
              <a:rPr lang="en-US" altLang="zh-CN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như</a:t>
            </a:r>
            <a:r>
              <a:rPr lang="en-US" altLang="zh-CN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….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: 圆角 17">
            <a:extLst>
              <a:ext uri="{FF2B5EF4-FFF2-40B4-BE49-F238E27FC236}">
                <a16:creationId xmlns:a16="http://schemas.microsoft.com/office/drawing/2014/main" id="{5BD6A404-4747-465D-A5F8-79D1E9CFDDD0}"/>
              </a:ext>
            </a:extLst>
          </p:cNvPr>
          <p:cNvSpPr/>
          <p:nvPr/>
        </p:nvSpPr>
        <p:spPr>
          <a:xfrm>
            <a:off x="714375" y="422506"/>
            <a:ext cx="10725966" cy="1754326"/>
          </a:xfrm>
          <a:prstGeom prst="roundRect">
            <a:avLst>
              <a:gd name="adj" fmla="val 26725"/>
            </a:avLst>
          </a:prstGeom>
          <a:solidFill>
            <a:srgbClr val="FF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21">
            <a:extLst>
              <a:ext uri="{FF2B5EF4-FFF2-40B4-BE49-F238E27FC236}">
                <a16:creationId xmlns:a16="http://schemas.microsoft.com/office/drawing/2014/main" id="{095F0D88-598E-4ABD-98D6-225CAC6A8D93}"/>
              </a:ext>
            </a:extLst>
          </p:cNvPr>
          <p:cNvSpPr txBox="1"/>
          <p:nvPr/>
        </p:nvSpPr>
        <p:spPr>
          <a:xfrm>
            <a:off x="751659" y="725424"/>
            <a:ext cx="111748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n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vi-VN" sz="3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500" b="1" dirty="0">
              <a:ln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/>
      <p:bldP spid="14" grpId="0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19">
            <a:extLst>
              <a:ext uri="{FF2B5EF4-FFF2-40B4-BE49-F238E27FC236}">
                <a16:creationId xmlns:a16="http://schemas.microsoft.com/office/drawing/2014/main" id="{5F7EBFA7-9BC1-45B0-8941-D7F69C8A879F}"/>
              </a:ext>
            </a:extLst>
          </p:cNvPr>
          <p:cNvSpPr/>
          <p:nvPr/>
        </p:nvSpPr>
        <p:spPr>
          <a:xfrm flipH="1">
            <a:off x="-1" y="415735"/>
            <a:ext cx="5325035" cy="3277750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54807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任意多边形: 形状 6">
            <a:extLst>
              <a:ext uri="{FF2B5EF4-FFF2-40B4-BE49-F238E27FC236}">
                <a16:creationId xmlns:a16="http://schemas.microsoft.com/office/drawing/2014/main" id="{4E8DA0F8-206E-49C9-8AD1-F7387D33CF3C}"/>
              </a:ext>
            </a:extLst>
          </p:cNvPr>
          <p:cNvSpPr/>
          <p:nvPr/>
        </p:nvSpPr>
        <p:spPr>
          <a:xfrm rot="10563387">
            <a:off x="-1183509" y="-2389835"/>
            <a:ext cx="14921507" cy="10302051"/>
          </a:xfrm>
          <a:custGeom>
            <a:avLst/>
            <a:gdLst>
              <a:gd name="connsiteX0" fmla="*/ 1566878 w 14949838"/>
              <a:gd name="connsiteY0" fmla="*/ 3351818 h 3781331"/>
              <a:gd name="connsiteX1" fmla="*/ 3949860 w 14949838"/>
              <a:gd name="connsiteY1" fmla="*/ 3753600 h 3781331"/>
              <a:gd name="connsiteX2" fmla="*/ 6235860 w 14949838"/>
              <a:gd name="connsiteY2" fmla="*/ 3324109 h 3781331"/>
              <a:gd name="connsiteX3" fmla="*/ 7565896 w 14949838"/>
              <a:gd name="connsiteY3" fmla="*/ 3365672 h 3781331"/>
              <a:gd name="connsiteX4" fmla="*/ 8882078 w 14949838"/>
              <a:gd name="connsiteY4" fmla="*/ 1730836 h 3781331"/>
              <a:gd name="connsiteX5" fmla="*/ 10987969 w 14949838"/>
              <a:gd name="connsiteY5" fmla="*/ 1315200 h 3781331"/>
              <a:gd name="connsiteX6" fmla="*/ 13842005 w 14949838"/>
              <a:gd name="connsiteY6" fmla="*/ 1232072 h 3781331"/>
              <a:gd name="connsiteX7" fmla="*/ 13883569 w 14949838"/>
              <a:gd name="connsiteY7" fmla="*/ 248400 h 3781331"/>
              <a:gd name="connsiteX8" fmla="*/ 846442 w 14949838"/>
              <a:gd name="connsiteY8" fmla="*/ 276109 h 3781331"/>
              <a:gd name="connsiteX9" fmla="*/ 1566878 w 14949838"/>
              <a:gd name="connsiteY9" fmla="*/ 3351818 h 378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49838" h="3781331">
                <a:moveTo>
                  <a:pt x="1566878" y="3351818"/>
                </a:moveTo>
                <a:cubicBezTo>
                  <a:pt x="2084114" y="3931400"/>
                  <a:pt x="3171696" y="3758218"/>
                  <a:pt x="3949860" y="3753600"/>
                </a:cubicBezTo>
                <a:cubicBezTo>
                  <a:pt x="4728024" y="3748982"/>
                  <a:pt x="5633187" y="3388764"/>
                  <a:pt x="6235860" y="3324109"/>
                </a:cubicBezTo>
                <a:cubicBezTo>
                  <a:pt x="6838533" y="3259454"/>
                  <a:pt x="7124860" y="3631218"/>
                  <a:pt x="7565896" y="3365672"/>
                </a:cubicBezTo>
                <a:cubicBezTo>
                  <a:pt x="8006932" y="3100126"/>
                  <a:pt x="8311733" y="2072581"/>
                  <a:pt x="8882078" y="1730836"/>
                </a:cubicBezTo>
                <a:cubicBezTo>
                  <a:pt x="9452423" y="1389091"/>
                  <a:pt x="10161315" y="1398327"/>
                  <a:pt x="10987969" y="1315200"/>
                </a:cubicBezTo>
                <a:cubicBezTo>
                  <a:pt x="11814623" y="1232073"/>
                  <a:pt x="13359405" y="1409872"/>
                  <a:pt x="13842005" y="1232072"/>
                </a:cubicBezTo>
                <a:cubicBezTo>
                  <a:pt x="14324605" y="1054272"/>
                  <a:pt x="16049496" y="407727"/>
                  <a:pt x="13883569" y="248400"/>
                </a:cubicBezTo>
                <a:cubicBezTo>
                  <a:pt x="11717642" y="89073"/>
                  <a:pt x="2896915" y="-234200"/>
                  <a:pt x="846442" y="276109"/>
                </a:cubicBezTo>
                <a:cubicBezTo>
                  <a:pt x="-1204031" y="786418"/>
                  <a:pt x="1049642" y="2772236"/>
                  <a:pt x="1566878" y="3351818"/>
                </a:cubicBezTo>
                <a:close/>
              </a:path>
            </a:pathLst>
          </a:custGeom>
          <a:solidFill>
            <a:srgbClr val="DFA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A86A-7296-4983-B1F5-23980353D143}"/>
              </a:ext>
            </a:extLst>
          </p:cNvPr>
          <p:cNvSpPr txBox="1"/>
          <p:nvPr/>
        </p:nvSpPr>
        <p:spPr>
          <a:xfrm>
            <a:off x="185615" y="523386"/>
            <a:ext cx="53250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任意多边形: 形状 3">
            <a:extLst>
              <a:ext uri="{FF2B5EF4-FFF2-40B4-BE49-F238E27FC236}">
                <a16:creationId xmlns:a16="http://schemas.microsoft.com/office/drawing/2014/main" id="{657AD1F5-0737-4771-B5C2-C68CED927283}"/>
              </a:ext>
            </a:extLst>
          </p:cNvPr>
          <p:cNvSpPr/>
          <p:nvPr/>
        </p:nvSpPr>
        <p:spPr>
          <a:xfrm>
            <a:off x="6096000" y="415736"/>
            <a:ext cx="5479488" cy="2813240"/>
          </a:xfrm>
          <a:custGeom>
            <a:avLst/>
            <a:gdLst>
              <a:gd name="connsiteX0" fmla="*/ 3028625 w 5479488"/>
              <a:gd name="connsiteY0" fmla="*/ 227646 h 3952723"/>
              <a:gd name="connsiteX1" fmla="*/ 5074401 w 5479488"/>
              <a:gd name="connsiteY1" fmla="*/ 739090 h 3952723"/>
              <a:gd name="connsiteX2" fmla="*/ 5461859 w 5479488"/>
              <a:gd name="connsiteY2" fmla="*/ 2815863 h 3952723"/>
              <a:gd name="connsiteX3" fmla="*/ 4779934 w 5479488"/>
              <a:gd name="connsiteY3" fmla="*/ 3373802 h 3952723"/>
              <a:gd name="connsiteX4" fmla="*/ 2904639 w 5479488"/>
              <a:gd name="connsiteY4" fmla="*/ 3358304 h 3952723"/>
              <a:gd name="connsiteX5" fmla="*/ 905357 w 5479488"/>
              <a:gd name="connsiteY5" fmla="*/ 3931741 h 3952723"/>
              <a:gd name="connsiteX6" fmla="*/ 114944 w 5479488"/>
              <a:gd name="connsiteY6" fmla="*/ 2505897 h 3952723"/>
              <a:gd name="connsiteX7" fmla="*/ 21954 w 5479488"/>
              <a:gd name="connsiteY7" fmla="*/ 1328026 h 3952723"/>
              <a:gd name="connsiteX8" fmla="*/ 285425 w 5479488"/>
              <a:gd name="connsiteY8" fmla="*/ 801083 h 3952723"/>
              <a:gd name="connsiteX9" fmla="*/ 2408693 w 5479488"/>
              <a:gd name="connsiteY9" fmla="*/ 26168 h 3952723"/>
              <a:gd name="connsiteX10" fmla="*/ 3028625 w 5479488"/>
              <a:gd name="connsiteY10" fmla="*/ 227646 h 3952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9488" h="3952723">
                <a:moveTo>
                  <a:pt x="3028625" y="227646"/>
                </a:moveTo>
                <a:cubicBezTo>
                  <a:pt x="3472910" y="346466"/>
                  <a:pt x="4668862" y="307721"/>
                  <a:pt x="5074401" y="739090"/>
                </a:cubicBezTo>
                <a:cubicBezTo>
                  <a:pt x="5479940" y="1170459"/>
                  <a:pt x="5510937" y="2376744"/>
                  <a:pt x="5461859" y="2815863"/>
                </a:cubicBezTo>
                <a:cubicBezTo>
                  <a:pt x="5412781" y="3254982"/>
                  <a:pt x="5206137" y="3283395"/>
                  <a:pt x="4779934" y="3373802"/>
                </a:cubicBezTo>
                <a:cubicBezTo>
                  <a:pt x="4353731" y="3464209"/>
                  <a:pt x="3550402" y="3265314"/>
                  <a:pt x="2904639" y="3358304"/>
                </a:cubicBezTo>
                <a:cubicBezTo>
                  <a:pt x="2258876" y="3451294"/>
                  <a:pt x="1370306" y="4073809"/>
                  <a:pt x="905357" y="3931741"/>
                </a:cubicBezTo>
                <a:cubicBezTo>
                  <a:pt x="440408" y="3789673"/>
                  <a:pt x="262178" y="2939849"/>
                  <a:pt x="114944" y="2505897"/>
                </a:cubicBezTo>
                <a:cubicBezTo>
                  <a:pt x="-32290" y="2071945"/>
                  <a:pt x="-6459" y="1612162"/>
                  <a:pt x="21954" y="1328026"/>
                </a:cubicBezTo>
                <a:cubicBezTo>
                  <a:pt x="50367" y="1043890"/>
                  <a:pt x="-112365" y="1018059"/>
                  <a:pt x="285425" y="801083"/>
                </a:cubicBezTo>
                <a:cubicBezTo>
                  <a:pt x="683215" y="584107"/>
                  <a:pt x="1948910" y="119158"/>
                  <a:pt x="2408693" y="26168"/>
                </a:cubicBezTo>
                <a:cubicBezTo>
                  <a:pt x="2868476" y="-66822"/>
                  <a:pt x="2584340" y="108826"/>
                  <a:pt x="3028625" y="227646"/>
                </a:cubicBezTo>
                <a:close/>
              </a:path>
            </a:pathLst>
          </a:custGeom>
          <a:solidFill>
            <a:srgbClr val="F27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9">
            <a:extLst>
              <a:ext uri="{FF2B5EF4-FFF2-40B4-BE49-F238E27FC236}">
                <a16:creationId xmlns:a16="http://schemas.microsoft.com/office/drawing/2014/main" id="{07D67E12-7693-4B7F-A568-0036B192F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466" y="1311305"/>
            <a:ext cx="3873176" cy="95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4800" b="1" dirty="0" err="1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Khỏe</a:t>
            </a:r>
            <a:r>
              <a:rPr lang="en-US" altLang="zh-CN" sz="4800" b="1" dirty="0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4800" b="1" dirty="0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…..</a:t>
            </a:r>
            <a:endParaRPr lang="zh-CN" altLang="en-US" sz="4800" dirty="0"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585442-3A31-452B-AD04-673BB4F9E96E}"/>
              </a:ext>
            </a:extLst>
          </p:cNvPr>
          <p:cNvSpPr txBox="1"/>
          <p:nvPr/>
        </p:nvSpPr>
        <p:spPr>
          <a:xfrm>
            <a:off x="9347706" y="1374206"/>
            <a:ext cx="971741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60F05-510C-42AB-AB72-A8BC1D304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904" y="708802"/>
            <a:ext cx="5225451" cy="4765388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43924F0-FD60-4B0B-ACB9-EA49F3A4EC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098" r="-876"/>
          <a:stretch/>
        </p:blipFill>
        <p:spPr>
          <a:xfrm>
            <a:off x="973422" y="5400674"/>
            <a:ext cx="8374284" cy="145732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47C3E89-3200-4D4D-BEBA-EB6AE086E86F}"/>
              </a:ext>
            </a:extLst>
          </p:cNvPr>
          <p:cNvSpPr txBox="1"/>
          <p:nvPr/>
        </p:nvSpPr>
        <p:spPr>
          <a:xfrm>
            <a:off x="1794016" y="5722750"/>
            <a:ext cx="8171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ristote" panose="02040603050506020204" pitchFamily="18" charset="0"/>
              </a:rPr>
              <a:t>Rất</a:t>
            </a:r>
            <a:r>
              <a:rPr lang="en-US" sz="4000" dirty="0">
                <a:latin typeface="UTM Aristote" panose="02040603050506020204" pitchFamily="18" charset="0"/>
              </a:rPr>
              <a:t> </a:t>
            </a:r>
            <a:r>
              <a:rPr lang="en-US" sz="4000" dirty="0" err="1">
                <a:latin typeface="UTM Aristote" panose="02040603050506020204" pitchFamily="18" charset="0"/>
              </a:rPr>
              <a:t>khỏe</a:t>
            </a:r>
            <a:r>
              <a:rPr lang="en-US" sz="4000" dirty="0">
                <a:latin typeface="UTM Aristote" panose="02040603050506020204" pitchFamily="18" charset="0"/>
              </a:rPr>
              <a:t> </a:t>
            </a:r>
            <a:r>
              <a:rPr lang="en-US" sz="4000" dirty="0" err="1">
                <a:latin typeface="UTM Aristote" panose="02040603050506020204" pitchFamily="18" charset="0"/>
              </a:rPr>
              <a:t>mạnh</a:t>
            </a:r>
            <a:r>
              <a:rPr lang="en-US" sz="4000" dirty="0">
                <a:latin typeface="UTM Aristote" panose="02040603050506020204" pitchFamily="18" charset="0"/>
              </a:rPr>
              <a:t>, sung </a:t>
            </a:r>
            <a:r>
              <a:rPr lang="en-US" sz="4000" dirty="0" err="1">
                <a:latin typeface="UTM Aristote" panose="02040603050506020204" pitchFamily="18" charset="0"/>
              </a:rPr>
              <a:t>sức</a:t>
            </a:r>
            <a:endParaRPr lang="en-US" sz="4000" dirty="0">
              <a:latin typeface="UTM Aristot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5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19">
            <a:extLst>
              <a:ext uri="{FF2B5EF4-FFF2-40B4-BE49-F238E27FC236}">
                <a16:creationId xmlns:a16="http://schemas.microsoft.com/office/drawing/2014/main" id="{5F7EBFA7-9BC1-45B0-8941-D7F69C8A879F}"/>
              </a:ext>
            </a:extLst>
          </p:cNvPr>
          <p:cNvSpPr/>
          <p:nvPr/>
        </p:nvSpPr>
        <p:spPr>
          <a:xfrm flipH="1">
            <a:off x="-1" y="415735"/>
            <a:ext cx="5325035" cy="3484753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54807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任意多边形: 形状 6">
            <a:extLst>
              <a:ext uri="{FF2B5EF4-FFF2-40B4-BE49-F238E27FC236}">
                <a16:creationId xmlns:a16="http://schemas.microsoft.com/office/drawing/2014/main" id="{4E8DA0F8-206E-49C9-8AD1-F7387D33CF3C}"/>
              </a:ext>
            </a:extLst>
          </p:cNvPr>
          <p:cNvSpPr/>
          <p:nvPr/>
        </p:nvSpPr>
        <p:spPr>
          <a:xfrm rot="10563387">
            <a:off x="-1183509" y="-2389835"/>
            <a:ext cx="14921507" cy="10302051"/>
          </a:xfrm>
          <a:custGeom>
            <a:avLst/>
            <a:gdLst>
              <a:gd name="connsiteX0" fmla="*/ 1566878 w 14949838"/>
              <a:gd name="connsiteY0" fmla="*/ 3351818 h 3781331"/>
              <a:gd name="connsiteX1" fmla="*/ 3949860 w 14949838"/>
              <a:gd name="connsiteY1" fmla="*/ 3753600 h 3781331"/>
              <a:gd name="connsiteX2" fmla="*/ 6235860 w 14949838"/>
              <a:gd name="connsiteY2" fmla="*/ 3324109 h 3781331"/>
              <a:gd name="connsiteX3" fmla="*/ 7565896 w 14949838"/>
              <a:gd name="connsiteY3" fmla="*/ 3365672 h 3781331"/>
              <a:gd name="connsiteX4" fmla="*/ 8882078 w 14949838"/>
              <a:gd name="connsiteY4" fmla="*/ 1730836 h 3781331"/>
              <a:gd name="connsiteX5" fmla="*/ 10987969 w 14949838"/>
              <a:gd name="connsiteY5" fmla="*/ 1315200 h 3781331"/>
              <a:gd name="connsiteX6" fmla="*/ 13842005 w 14949838"/>
              <a:gd name="connsiteY6" fmla="*/ 1232072 h 3781331"/>
              <a:gd name="connsiteX7" fmla="*/ 13883569 w 14949838"/>
              <a:gd name="connsiteY7" fmla="*/ 248400 h 3781331"/>
              <a:gd name="connsiteX8" fmla="*/ 846442 w 14949838"/>
              <a:gd name="connsiteY8" fmla="*/ 276109 h 3781331"/>
              <a:gd name="connsiteX9" fmla="*/ 1566878 w 14949838"/>
              <a:gd name="connsiteY9" fmla="*/ 3351818 h 378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49838" h="3781331">
                <a:moveTo>
                  <a:pt x="1566878" y="3351818"/>
                </a:moveTo>
                <a:cubicBezTo>
                  <a:pt x="2084114" y="3931400"/>
                  <a:pt x="3171696" y="3758218"/>
                  <a:pt x="3949860" y="3753600"/>
                </a:cubicBezTo>
                <a:cubicBezTo>
                  <a:pt x="4728024" y="3748982"/>
                  <a:pt x="5633187" y="3388764"/>
                  <a:pt x="6235860" y="3324109"/>
                </a:cubicBezTo>
                <a:cubicBezTo>
                  <a:pt x="6838533" y="3259454"/>
                  <a:pt x="7124860" y="3631218"/>
                  <a:pt x="7565896" y="3365672"/>
                </a:cubicBezTo>
                <a:cubicBezTo>
                  <a:pt x="8006932" y="3100126"/>
                  <a:pt x="8311733" y="2072581"/>
                  <a:pt x="8882078" y="1730836"/>
                </a:cubicBezTo>
                <a:cubicBezTo>
                  <a:pt x="9452423" y="1389091"/>
                  <a:pt x="10161315" y="1398327"/>
                  <a:pt x="10987969" y="1315200"/>
                </a:cubicBezTo>
                <a:cubicBezTo>
                  <a:pt x="11814623" y="1232073"/>
                  <a:pt x="13359405" y="1409872"/>
                  <a:pt x="13842005" y="1232072"/>
                </a:cubicBezTo>
                <a:cubicBezTo>
                  <a:pt x="14324605" y="1054272"/>
                  <a:pt x="16049496" y="407727"/>
                  <a:pt x="13883569" y="248400"/>
                </a:cubicBezTo>
                <a:cubicBezTo>
                  <a:pt x="11717642" y="89073"/>
                  <a:pt x="2896915" y="-234200"/>
                  <a:pt x="846442" y="276109"/>
                </a:cubicBezTo>
                <a:cubicBezTo>
                  <a:pt x="-1204031" y="786418"/>
                  <a:pt x="1049642" y="2772236"/>
                  <a:pt x="1566878" y="3351818"/>
                </a:cubicBezTo>
                <a:close/>
              </a:path>
            </a:pathLst>
          </a:custGeom>
          <a:solidFill>
            <a:srgbClr val="DFA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A86A-7296-4983-B1F5-23980353D143}"/>
              </a:ext>
            </a:extLst>
          </p:cNvPr>
          <p:cNvSpPr txBox="1"/>
          <p:nvPr/>
        </p:nvSpPr>
        <p:spPr>
          <a:xfrm>
            <a:off x="185615" y="880838"/>
            <a:ext cx="53250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任意多边形: 形状 3">
            <a:extLst>
              <a:ext uri="{FF2B5EF4-FFF2-40B4-BE49-F238E27FC236}">
                <a16:creationId xmlns:a16="http://schemas.microsoft.com/office/drawing/2014/main" id="{657AD1F5-0737-4771-B5C2-C68CED927283}"/>
              </a:ext>
            </a:extLst>
          </p:cNvPr>
          <p:cNvSpPr/>
          <p:nvPr/>
        </p:nvSpPr>
        <p:spPr>
          <a:xfrm>
            <a:off x="6096000" y="415736"/>
            <a:ext cx="5479488" cy="2813240"/>
          </a:xfrm>
          <a:custGeom>
            <a:avLst/>
            <a:gdLst>
              <a:gd name="connsiteX0" fmla="*/ 3028625 w 5479488"/>
              <a:gd name="connsiteY0" fmla="*/ 227646 h 3952723"/>
              <a:gd name="connsiteX1" fmla="*/ 5074401 w 5479488"/>
              <a:gd name="connsiteY1" fmla="*/ 739090 h 3952723"/>
              <a:gd name="connsiteX2" fmla="*/ 5461859 w 5479488"/>
              <a:gd name="connsiteY2" fmla="*/ 2815863 h 3952723"/>
              <a:gd name="connsiteX3" fmla="*/ 4779934 w 5479488"/>
              <a:gd name="connsiteY3" fmla="*/ 3373802 h 3952723"/>
              <a:gd name="connsiteX4" fmla="*/ 2904639 w 5479488"/>
              <a:gd name="connsiteY4" fmla="*/ 3358304 h 3952723"/>
              <a:gd name="connsiteX5" fmla="*/ 905357 w 5479488"/>
              <a:gd name="connsiteY5" fmla="*/ 3931741 h 3952723"/>
              <a:gd name="connsiteX6" fmla="*/ 114944 w 5479488"/>
              <a:gd name="connsiteY6" fmla="*/ 2505897 h 3952723"/>
              <a:gd name="connsiteX7" fmla="*/ 21954 w 5479488"/>
              <a:gd name="connsiteY7" fmla="*/ 1328026 h 3952723"/>
              <a:gd name="connsiteX8" fmla="*/ 285425 w 5479488"/>
              <a:gd name="connsiteY8" fmla="*/ 801083 h 3952723"/>
              <a:gd name="connsiteX9" fmla="*/ 2408693 w 5479488"/>
              <a:gd name="connsiteY9" fmla="*/ 26168 h 3952723"/>
              <a:gd name="connsiteX10" fmla="*/ 3028625 w 5479488"/>
              <a:gd name="connsiteY10" fmla="*/ 227646 h 3952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9488" h="3952723">
                <a:moveTo>
                  <a:pt x="3028625" y="227646"/>
                </a:moveTo>
                <a:cubicBezTo>
                  <a:pt x="3472910" y="346466"/>
                  <a:pt x="4668862" y="307721"/>
                  <a:pt x="5074401" y="739090"/>
                </a:cubicBezTo>
                <a:cubicBezTo>
                  <a:pt x="5479940" y="1170459"/>
                  <a:pt x="5510937" y="2376744"/>
                  <a:pt x="5461859" y="2815863"/>
                </a:cubicBezTo>
                <a:cubicBezTo>
                  <a:pt x="5412781" y="3254982"/>
                  <a:pt x="5206137" y="3283395"/>
                  <a:pt x="4779934" y="3373802"/>
                </a:cubicBezTo>
                <a:cubicBezTo>
                  <a:pt x="4353731" y="3464209"/>
                  <a:pt x="3550402" y="3265314"/>
                  <a:pt x="2904639" y="3358304"/>
                </a:cubicBezTo>
                <a:cubicBezTo>
                  <a:pt x="2258876" y="3451294"/>
                  <a:pt x="1370306" y="4073809"/>
                  <a:pt x="905357" y="3931741"/>
                </a:cubicBezTo>
                <a:cubicBezTo>
                  <a:pt x="440408" y="3789673"/>
                  <a:pt x="262178" y="2939849"/>
                  <a:pt x="114944" y="2505897"/>
                </a:cubicBezTo>
                <a:cubicBezTo>
                  <a:pt x="-32290" y="2071945"/>
                  <a:pt x="-6459" y="1612162"/>
                  <a:pt x="21954" y="1328026"/>
                </a:cubicBezTo>
                <a:cubicBezTo>
                  <a:pt x="50367" y="1043890"/>
                  <a:pt x="-112365" y="1018059"/>
                  <a:pt x="285425" y="801083"/>
                </a:cubicBezTo>
                <a:cubicBezTo>
                  <a:pt x="683215" y="584107"/>
                  <a:pt x="1948910" y="119158"/>
                  <a:pt x="2408693" y="26168"/>
                </a:cubicBezTo>
                <a:cubicBezTo>
                  <a:pt x="2868476" y="-66822"/>
                  <a:pt x="2584340" y="108826"/>
                  <a:pt x="3028625" y="227646"/>
                </a:cubicBezTo>
                <a:close/>
              </a:path>
            </a:pathLst>
          </a:custGeom>
          <a:solidFill>
            <a:srgbClr val="F27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9">
            <a:extLst>
              <a:ext uri="{FF2B5EF4-FFF2-40B4-BE49-F238E27FC236}">
                <a16:creationId xmlns:a16="http://schemas.microsoft.com/office/drawing/2014/main" id="{07D67E12-7693-4B7F-A568-0036B192F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466" y="1311305"/>
            <a:ext cx="3873176" cy="95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4800" b="1" dirty="0" err="1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Khỏe</a:t>
            </a:r>
            <a:r>
              <a:rPr lang="en-US" altLang="zh-CN" sz="4800" b="1" dirty="0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4800" b="1" dirty="0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…..</a:t>
            </a:r>
            <a:endParaRPr lang="zh-CN" altLang="en-US" sz="4800" dirty="0"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585442-3A31-452B-AD04-673BB4F9E96E}"/>
              </a:ext>
            </a:extLst>
          </p:cNvPr>
          <p:cNvSpPr txBox="1"/>
          <p:nvPr/>
        </p:nvSpPr>
        <p:spPr>
          <a:xfrm>
            <a:off x="9347706" y="1374206"/>
            <a:ext cx="1313180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60F05-510C-42AB-AB72-A8BC1D304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132" y="2180237"/>
            <a:ext cx="6133284" cy="447292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AA91238-7D3F-47DE-A7BB-F6BC8CE6F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098" r="-876"/>
          <a:stretch/>
        </p:blipFill>
        <p:spPr>
          <a:xfrm>
            <a:off x="185615" y="5605951"/>
            <a:ext cx="8374284" cy="1457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DDA9B5-2672-40DA-9F90-63B14B6C9196}"/>
              </a:ext>
            </a:extLst>
          </p:cNvPr>
          <p:cNvSpPr txBox="1"/>
          <p:nvPr/>
        </p:nvSpPr>
        <p:spPr>
          <a:xfrm>
            <a:off x="1006209" y="5928027"/>
            <a:ext cx="8171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+mj-lt"/>
              </a:rPr>
              <a:t>Rất khoẻ, ví như là sức trâu</a:t>
            </a:r>
            <a:endParaRPr lang="en-US" sz="8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02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19">
            <a:extLst>
              <a:ext uri="{FF2B5EF4-FFF2-40B4-BE49-F238E27FC236}">
                <a16:creationId xmlns:a16="http://schemas.microsoft.com/office/drawing/2014/main" id="{5F7EBFA7-9BC1-45B0-8941-D7F69C8A879F}"/>
              </a:ext>
            </a:extLst>
          </p:cNvPr>
          <p:cNvSpPr/>
          <p:nvPr/>
        </p:nvSpPr>
        <p:spPr>
          <a:xfrm flipH="1">
            <a:off x="-1" y="415735"/>
            <a:ext cx="5325035" cy="3414127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54807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任意多边形: 形状 6">
            <a:extLst>
              <a:ext uri="{FF2B5EF4-FFF2-40B4-BE49-F238E27FC236}">
                <a16:creationId xmlns:a16="http://schemas.microsoft.com/office/drawing/2014/main" id="{4E8DA0F8-206E-49C9-8AD1-F7387D33CF3C}"/>
              </a:ext>
            </a:extLst>
          </p:cNvPr>
          <p:cNvSpPr/>
          <p:nvPr/>
        </p:nvSpPr>
        <p:spPr>
          <a:xfrm rot="10563387">
            <a:off x="-1183509" y="-2389835"/>
            <a:ext cx="14921507" cy="10302051"/>
          </a:xfrm>
          <a:custGeom>
            <a:avLst/>
            <a:gdLst>
              <a:gd name="connsiteX0" fmla="*/ 1566878 w 14949838"/>
              <a:gd name="connsiteY0" fmla="*/ 3351818 h 3781331"/>
              <a:gd name="connsiteX1" fmla="*/ 3949860 w 14949838"/>
              <a:gd name="connsiteY1" fmla="*/ 3753600 h 3781331"/>
              <a:gd name="connsiteX2" fmla="*/ 6235860 w 14949838"/>
              <a:gd name="connsiteY2" fmla="*/ 3324109 h 3781331"/>
              <a:gd name="connsiteX3" fmla="*/ 7565896 w 14949838"/>
              <a:gd name="connsiteY3" fmla="*/ 3365672 h 3781331"/>
              <a:gd name="connsiteX4" fmla="*/ 8882078 w 14949838"/>
              <a:gd name="connsiteY4" fmla="*/ 1730836 h 3781331"/>
              <a:gd name="connsiteX5" fmla="*/ 10987969 w 14949838"/>
              <a:gd name="connsiteY5" fmla="*/ 1315200 h 3781331"/>
              <a:gd name="connsiteX6" fmla="*/ 13842005 w 14949838"/>
              <a:gd name="connsiteY6" fmla="*/ 1232072 h 3781331"/>
              <a:gd name="connsiteX7" fmla="*/ 13883569 w 14949838"/>
              <a:gd name="connsiteY7" fmla="*/ 248400 h 3781331"/>
              <a:gd name="connsiteX8" fmla="*/ 846442 w 14949838"/>
              <a:gd name="connsiteY8" fmla="*/ 276109 h 3781331"/>
              <a:gd name="connsiteX9" fmla="*/ 1566878 w 14949838"/>
              <a:gd name="connsiteY9" fmla="*/ 3351818 h 378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49838" h="3781331">
                <a:moveTo>
                  <a:pt x="1566878" y="3351818"/>
                </a:moveTo>
                <a:cubicBezTo>
                  <a:pt x="2084114" y="3931400"/>
                  <a:pt x="3171696" y="3758218"/>
                  <a:pt x="3949860" y="3753600"/>
                </a:cubicBezTo>
                <a:cubicBezTo>
                  <a:pt x="4728024" y="3748982"/>
                  <a:pt x="5633187" y="3388764"/>
                  <a:pt x="6235860" y="3324109"/>
                </a:cubicBezTo>
                <a:cubicBezTo>
                  <a:pt x="6838533" y="3259454"/>
                  <a:pt x="7124860" y="3631218"/>
                  <a:pt x="7565896" y="3365672"/>
                </a:cubicBezTo>
                <a:cubicBezTo>
                  <a:pt x="8006932" y="3100126"/>
                  <a:pt x="8311733" y="2072581"/>
                  <a:pt x="8882078" y="1730836"/>
                </a:cubicBezTo>
                <a:cubicBezTo>
                  <a:pt x="9452423" y="1389091"/>
                  <a:pt x="10161315" y="1398327"/>
                  <a:pt x="10987969" y="1315200"/>
                </a:cubicBezTo>
                <a:cubicBezTo>
                  <a:pt x="11814623" y="1232073"/>
                  <a:pt x="13359405" y="1409872"/>
                  <a:pt x="13842005" y="1232072"/>
                </a:cubicBezTo>
                <a:cubicBezTo>
                  <a:pt x="14324605" y="1054272"/>
                  <a:pt x="16049496" y="407727"/>
                  <a:pt x="13883569" y="248400"/>
                </a:cubicBezTo>
                <a:cubicBezTo>
                  <a:pt x="11717642" y="89073"/>
                  <a:pt x="2896915" y="-234200"/>
                  <a:pt x="846442" y="276109"/>
                </a:cubicBezTo>
                <a:cubicBezTo>
                  <a:pt x="-1204031" y="786418"/>
                  <a:pt x="1049642" y="2772236"/>
                  <a:pt x="1566878" y="3351818"/>
                </a:cubicBezTo>
                <a:close/>
              </a:path>
            </a:pathLst>
          </a:custGeom>
          <a:solidFill>
            <a:srgbClr val="DFA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A86A-7296-4983-B1F5-23980353D143}"/>
              </a:ext>
            </a:extLst>
          </p:cNvPr>
          <p:cNvSpPr txBox="1"/>
          <p:nvPr/>
        </p:nvSpPr>
        <p:spPr>
          <a:xfrm>
            <a:off x="185615" y="729397"/>
            <a:ext cx="532503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n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vi-VN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任意多边形: 形状 3">
            <a:extLst>
              <a:ext uri="{FF2B5EF4-FFF2-40B4-BE49-F238E27FC236}">
                <a16:creationId xmlns:a16="http://schemas.microsoft.com/office/drawing/2014/main" id="{657AD1F5-0737-4771-B5C2-C68CED927283}"/>
              </a:ext>
            </a:extLst>
          </p:cNvPr>
          <p:cNvSpPr/>
          <p:nvPr/>
        </p:nvSpPr>
        <p:spPr>
          <a:xfrm>
            <a:off x="5820155" y="523386"/>
            <a:ext cx="5479488" cy="2813240"/>
          </a:xfrm>
          <a:custGeom>
            <a:avLst/>
            <a:gdLst>
              <a:gd name="connsiteX0" fmla="*/ 3028625 w 5479488"/>
              <a:gd name="connsiteY0" fmla="*/ 227646 h 3952723"/>
              <a:gd name="connsiteX1" fmla="*/ 5074401 w 5479488"/>
              <a:gd name="connsiteY1" fmla="*/ 739090 h 3952723"/>
              <a:gd name="connsiteX2" fmla="*/ 5461859 w 5479488"/>
              <a:gd name="connsiteY2" fmla="*/ 2815863 h 3952723"/>
              <a:gd name="connsiteX3" fmla="*/ 4779934 w 5479488"/>
              <a:gd name="connsiteY3" fmla="*/ 3373802 h 3952723"/>
              <a:gd name="connsiteX4" fmla="*/ 2904639 w 5479488"/>
              <a:gd name="connsiteY4" fmla="*/ 3358304 h 3952723"/>
              <a:gd name="connsiteX5" fmla="*/ 905357 w 5479488"/>
              <a:gd name="connsiteY5" fmla="*/ 3931741 h 3952723"/>
              <a:gd name="connsiteX6" fmla="*/ 114944 w 5479488"/>
              <a:gd name="connsiteY6" fmla="*/ 2505897 h 3952723"/>
              <a:gd name="connsiteX7" fmla="*/ 21954 w 5479488"/>
              <a:gd name="connsiteY7" fmla="*/ 1328026 h 3952723"/>
              <a:gd name="connsiteX8" fmla="*/ 285425 w 5479488"/>
              <a:gd name="connsiteY8" fmla="*/ 801083 h 3952723"/>
              <a:gd name="connsiteX9" fmla="*/ 2408693 w 5479488"/>
              <a:gd name="connsiteY9" fmla="*/ 26168 h 3952723"/>
              <a:gd name="connsiteX10" fmla="*/ 3028625 w 5479488"/>
              <a:gd name="connsiteY10" fmla="*/ 227646 h 3952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9488" h="3952723">
                <a:moveTo>
                  <a:pt x="3028625" y="227646"/>
                </a:moveTo>
                <a:cubicBezTo>
                  <a:pt x="3472910" y="346466"/>
                  <a:pt x="4668862" y="307721"/>
                  <a:pt x="5074401" y="739090"/>
                </a:cubicBezTo>
                <a:cubicBezTo>
                  <a:pt x="5479940" y="1170459"/>
                  <a:pt x="5510937" y="2376744"/>
                  <a:pt x="5461859" y="2815863"/>
                </a:cubicBezTo>
                <a:cubicBezTo>
                  <a:pt x="5412781" y="3254982"/>
                  <a:pt x="5206137" y="3283395"/>
                  <a:pt x="4779934" y="3373802"/>
                </a:cubicBezTo>
                <a:cubicBezTo>
                  <a:pt x="4353731" y="3464209"/>
                  <a:pt x="3550402" y="3265314"/>
                  <a:pt x="2904639" y="3358304"/>
                </a:cubicBezTo>
                <a:cubicBezTo>
                  <a:pt x="2258876" y="3451294"/>
                  <a:pt x="1370306" y="4073809"/>
                  <a:pt x="905357" y="3931741"/>
                </a:cubicBezTo>
                <a:cubicBezTo>
                  <a:pt x="440408" y="3789673"/>
                  <a:pt x="262178" y="2939849"/>
                  <a:pt x="114944" y="2505897"/>
                </a:cubicBezTo>
                <a:cubicBezTo>
                  <a:pt x="-32290" y="2071945"/>
                  <a:pt x="-6459" y="1612162"/>
                  <a:pt x="21954" y="1328026"/>
                </a:cubicBezTo>
                <a:cubicBezTo>
                  <a:pt x="50367" y="1043890"/>
                  <a:pt x="-112365" y="1018059"/>
                  <a:pt x="285425" y="801083"/>
                </a:cubicBezTo>
                <a:cubicBezTo>
                  <a:pt x="683215" y="584107"/>
                  <a:pt x="1948910" y="119158"/>
                  <a:pt x="2408693" y="26168"/>
                </a:cubicBezTo>
                <a:cubicBezTo>
                  <a:pt x="2868476" y="-66822"/>
                  <a:pt x="2584340" y="108826"/>
                  <a:pt x="3028625" y="227646"/>
                </a:cubicBezTo>
                <a:close/>
              </a:path>
            </a:pathLst>
          </a:custGeom>
          <a:solidFill>
            <a:srgbClr val="F27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9">
            <a:extLst>
              <a:ext uri="{FF2B5EF4-FFF2-40B4-BE49-F238E27FC236}">
                <a16:creationId xmlns:a16="http://schemas.microsoft.com/office/drawing/2014/main" id="{07D67E12-7693-4B7F-A568-0036B192F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049" y="1536881"/>
            <a:ext cx="3873176" cy="95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4800" b="1" dirty="0" err="1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Khỏe</a:t>
            </a:r>
            <a:r>
              <a:rPr lang="en-US" altLang="zh-CN" sz="4800" b="1" dirty="0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4800" b="1" dirty="0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…..</a:t>
            </a:r>
            <a:endParaRPr lang="zh-CN" altLang="en-US" sz="4800" dirty="0"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585442-3A31-452B-AD04-673BB4F9E96E}"/>
              </a:ext>
            </a:extLst>
          </p:cNvPr>
          <p:cNvSpPr txBox="1"/>
          <p:nvPr/>
        </p:nvSpPr>
        <p:spPr>
          <a:xfrm>
            <a:off x="9241289" y="1599782"/>
            <a:ext cx="1383712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hùm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60F05-510C-42AB-AB72-A8BC1D304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8302" y="2068225"/>
            <a:ext cx="5063698" cy="351505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0565EA5-D816-4088-887A-CCD5063C9D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098" r="-876"/>
          <a:stretch/>
        </p:blipFill>
        <p:spPr>
          <a:xfrm>
            <a:off x="185615" y="5293428"/>
            <a:ext cx="9186985" cy="1457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DD0667-0409-4DF8-BC20-801CB370E3E0}"/>
              </a:ext>
            </a:extLst>
          </p:cNvPr>
          <p:cNvSpPr txBox="1"/>
          <p:nvPr/>
        </p:nvSpPr>
        <p:spPr>
          <a:xfrm>
            <a:off x="956924" y="5254156"/>
            <a:ext cx="7987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vi-VN" sz="4800" b="1" dirty="0">
                <a:latin typeface="+mj-lt"/>
              </a:rPr>
              <a:t>Rất khoẻ, có sức mạnh như hùm như hổ.</a:t>
            </a:r>
          </a:p>
        </p:txBody>
      </p:sp>
    </p:spTree>
    <p:extLst>
      <p:ext uri="{BB962C8B-B14F-4D97-AF65-F5344CB8AC3E}">
        <p14:creationId xmlns:p14="http://schemas.microsoft.com/office/powerpoint/2010/main" val="25255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19">
            <a:extLst>
              <a:ext uri="{FF2B5EF4-FFF2-40B4-BE49-F238E27FC236}">
                <a16:creationId xmlns:a16="http://schemas.microsoft.com/office/drawing/2014/main" id="{5F7EBFA7-9BC1-45B0-8941-D7F69C8A879F}"/>
              </a:ext>
            </a:extLst>
          </p:cNvPr>
          <p:cNvSpPr/>
          <p:nvPr/>
        </p:nvSpPr>
        <p:spPr>
          <a:xfrm flipH="1">
            <a:off x="-1" y="415735"/>
            <a:ext cx="5325035" cy="3284253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54807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A86A-7296-4983-B1F5-23980353D143}"/>
              </a:ext>
            </a:extLst>
          </p:cNvPr>
          <p:cNvSpPr txBox="1"/>
          <p:nvPr/>
        </p:nvSpPr>
        <p:spPr>
          <a:xfrm>
            <a:off x="129755" y="802520"/>
            <a:ext cx="53250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任意多边形: 形状 6">
            <a:extLst>
              <a:ext uri="{FF2B5EF4-FFF2-40B4-BE49-F238E27FC236}">
                <a16:creationId xmlns:a16="http://schemas.microsoft.com/office/drawing/2014/main" id="{BD0797C2-00B4-48CA-9AE7-0A0696B88D11}"/>
              </a:ext>
            </a:extLst>
          </p:cNvPr>
          <p:cNvSpPr/>
          <p:nvPr/>
        </p:nvSpPr>
        <p:spPr>
          <a:xfrm rot="10800000">
            <a:off x="-1435606" y="-1057276"/>
            <a:ext cx="15378412" cy="8481869"/>
          </a:xfrm>
          <a:custGeom>
            <a:avLst/>
            <a:gdLst>
              <a:gd name="connsiteX0" fmla="*/ 1566878 w 14949838"/>
              <a:gd name="connsiteY0" fmla="*/ 3351818 h 3781331"/>
              <a:gd name="connsiteX1" fmla="*/ 3949860 w 14949838"/>
              <a:gd name="connsiteY1" fmla="*/ 3753600 h 3781331"/>
              <a:gd name="connsiteX2" fmla="*/ 6235860 w 14949838"/>
              <a:gd name="connsiteY2" fmla="*/ 3324109 h 3781331"/>
              <a:gd name="connsiteX3" fmla="*/ 7565896 w 14949838"/>
              <a:gd name="connsiteY3" fmla="*/ 3365672 h 3781331"/>
              <a:gd name="connsiteX4" fmla="*/ 8882078 w 14949838"/>
              <a:gd name="connsiteY4" fmla="*/ 1730836 h 3781331"/>
              <a:gd name="connsiteX5" fmla="*/ 10987969 w 14949838"/>
              <a:gd name="connsiteY5" fmla="*/ 1315200 h 3781331"/>
              <a:gd name="connsiteX6" fmla="*/ 13842005 w 14949838"/>
              <a:gd name="connsiteY6" fmla="*/ 1232072 h 3781331"/>
              <a:gd name="connsiteX7" fmla="*/ 13883569 w 14949838"/>
              <a:gd name="connsiteY7" fmla="*/ 248400 h 3781331"/>
              <a:gd name="connsiteX8" fmla="*/ 846442 w 14949838"/>
              <a:gd name="connsiteY8" fmla="*/ 276109 h 3781331"/>
              <a:gd name="connsiteX9" fmla="*/ 1566878 w 14949838"/>
              <a:gd name="connsiteY9" fmla="*/ 3351818 h 378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49838" h="3781331">
                <a:moveTo>
                  <a:pt x="1566878" y="3351818"/>
                </a:moveTo>
                <a:cubicBezTo>
                  <a:pt x="2084114" y="3931400"/>
                  <a:pt x="3171696" y="3758218"/>
                  <a:pt x="3949860" y="3753600"/>
                </a:cubicBezTo>
                <a:cubicBezTo>
                  <a:pt x="4728024" y="3748982"/>
                  <a:pt x="5633187" y="3388764"/>
                  <a:pt x="6235860" y="3324109"/>
                </a:cubicBezTo>
                <a:cubicBezTo>
                  <a:pt x="6838533" y="3259454"/>
                  <a:pt x="7124860" y="3631218"/>
                  <a:pt x="7565896" y="3365672"/>
                </a:cubicBezTo>
                <a:cubicBezTo>
                  <a:pt x="8006932" y="3100126"/>
                  <a:pt x="8311733" y="2072581"/>
                  <a:pt x="8882078" y="1730836"/>
                </a:cubicBezTo>
                <a:cubicBezTo>
                  <a:pt x="9452423" y="1389091"/>
                  <a:pt x="10161315" y="1398327"/>
                  <a:pt x="10987969" y="1315200"/>
                </a:cubicBezTo>
                <a:cubicBezTo>
                  <a:pt x="11814623" y="1232073"/>
                  <a:pt x="13359405" y="1409872"/>
                  <a:pt x="13842005" y="1232072"/>
                </a:cubicBezTo>
                <a:cubicBezTo>
                  <a:pt x="14324605" y="1054272"/>
                  <a:pt x="16049496" y="407727"/>
                  <a:pt x="13883569" y="248400"/>
                </a:cubicBezTo>
                <a:cubicBezTo>
                  <a:pt x="11717642" y="89073"/>
                  <a:pt x="2896915" y="-234200"/>
                  <a:pt x="846442" y="276109"/>
                </a:cubicBezTo>
                <a:cubicBezTo>
                  <a:pt x="-1204031" y="786418"/>
                  <a:pt x="1049642" y="2772236"/>
                  <a:pt x="1566878" y="3351818"/>
                </a:cubicBezTo>
                <a:close/>
              </a:path>
            </a:pathLst>
          </a:custGeom>
          <a:solidFill>
            <a:srgbClr val="C5B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3">
            <a:extLst>
              <a:ext uri="{FF2B5EF4-FFF2-40B4-BE49-F238E27FC236}">
                <a16:creationId xmlns:a16="http://schemas.microsoft.com/office/drawing/2014/main" id="{E478CFF0-233A-4CFF-B53D-E7D4E2DE3CC9}"/>
              </a:ext>
            </a:extLst>
          </p:cNvPr>
          <p:cNvSpPr/>
          <p:nvPr/>
        </p:nvSpPr>
        <p:spPr>
          <a:xfrm>
            <a:off x="5933516" y="772130"/>
            <a:ext cx="5910822" cy="6785958"/>
          </a:xfrm>
          <a:custGeom>
            <a:avLst/>
            <a:gdLst>
              <a:gd name="connsiteX0" fmla="*/ 3028625 w 5479488"/>
              <a:gd name="connsiteY0" fmla="*/ 227646 h 3952723"/>
              <a:gd name="connsiteX1" fmla="*/ 5074401 w 5479488"/>
              <a:gd name="connsiteY1" fmla="*/ 739090 h 3952723"/>
              <a:gd name="connsiteX2" fmla="*/ 5461859 w 5479488"/>
              <a:gd name="connsiteY2" fmla="*/ 2815863 h 3952723"/>
              <a:gd name="connsiteX3" fmla="*/ 4779934 w 5479488"/>
              <a:gd name="connsiteY3" fmla="*/ 3373802 h 3952723"/>
              <a:gd name="connsiteX4" fmla="*/ 2904639 w 5479488"/>
              <a:gd name="connsiteY4" fmla="*/ 3358304 h 3952723"/>
              <a:gd name="connsiteX5" fmla="*/ 905357 w 5479488"/>
              <a:gd name="connsiteY5" fmla="*/ 3931741 h 3952723"/>
              <a:gd name="connsiteX6" fmla="*/ 114944 w 5479488"/>
              <a:gd name="connsiteY6" fmla="*/ 2505897 h 3952723"/>
              <a:gd name="connsiteX7" fmla="*/ 21954 w 5479488"/>
              <a:gd name="connsiteY7" fmla="*/ 1328026 h 3952723"/>
              <a:gd name="connsiteX8" fmla="*/ 285425 w 5479488"/>
              <a:gd name="connsiteY8" fmla="*/ 801083 h 3952723"/>
              <a:gd name="connsiteX9" fmla="*/ 2408693 w 5479488"/>
              <a:gd name="connsiteY9" fmla="*/ 26168 h 3952723"/>
              <a:gd name="connsiteX10" fmla="*/ 3028625 w 5479488"/>
              <a:gd name="connsiteY10" fmla="*/ 227646 h 3952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9488" h="3952723">
                <a:moveTo>
                  <a:pt x="3028625" y="227646"/>
                </a:moveTo>
                <a:cubicBezTo>
                  <a:pt x="3472910" y="346466"/>
                  <a:pt x="4668862" y="307721"/>
                  <a:pt x="5074401" y="739090"/>
                </a:cubicBezTo>
                <a:cubicBezTo>
                  <a:pt x="5479940" y="1170459"/>
                  <a:pt x="5510937" y="2376744"/>
                  <a:pt x="5461859" y="2815863"/>
                </a:cubicBezTo>
                <a:cubicBezTo>
                  <a:pt x="5412781" y="3254982"/>
                  <a:pt x="5206137" y="3283395"/>
                  <a:pt x="4779934" y="3373802"/>
                </a:cubicBezTo>
                <a:cubicBezTo>
                  <a:pt x="4353731" y="3464209"/>
                  <a:pt x="3550402" y="3265314"/>
                  <a:pt x="2904639" y="3358304"/>
                </a:cubicBezTo>
                <a:cubicBezTo>
                  <a:pt x="2258876" y="3451294"/>
                  <a:pt x="1370306" y="4073809"/>
                  <a:pt x="905357" y="3931741"/>
                </a:cubicBezTo>
                <a:cubicBezTo>
                  <a:pt x="440408" y="3789673"/>
                  <a:pt x="262178" y="2939849"/>
                  <a:pt x="114944" y="2505897"/>
                </a:cubicBezTo>
                <a:cubicBezTo>
                  <a:pt x="-32290" y="2071945"/>
                  <a:pt x="-6459" y="1612162"/>
                  <a:pt x="21954" y="1328026"/>
                </a:cubicBezTo>
                <a:cubicBezTo>
                  <a:pt x="50367" y="1043890"/>
                  <a:pt x="-112365" y="1018059"/>
                  <a:pt x="285425" y="801083"/>
                </a:cubicBezTo>
                <a:cubicBezTo>
                  <a:pt x="683215" y="584107"/>
                  <a:pt x="1948910" y="119158"/>
                  <a:pt x="2408693" y="26168"/>
                </a:cubicBezTo>
                <a:cubicBezTo>
                  <a:pt x="2868476" y="-66822"/>
                  <a:pt x="2584340" y="108826"/>
                  <a:pt x="3028625" y="227646"/>
                </a:cubicBezTo>
                <a:close/>
              </a:path>
            </a:pathLst>
          </a:custGeom>
          <a:solidFill>
            <a:srgbClr val="DFA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9">
            <a:extLst>
              <a:ext uri="{FF2B5EF4-FFF2-40B4-BE49-F238E27FC236}">
                <a16:creationId xmlns:a16="http://schemas.microsoft.com/office/drawing/2014/main" id="{6CFD5109-3061-403D-ACB1-0B7E6290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2190" y="1912191"/>
            <a:ext cx="4251485" cy="95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4800" b="1" dirty="0" err="1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Nhanh</a:t>
            </a:r>
            <a:r>
              <a:rPr lang="en-US" altLang="zh-CN" sz="4800" b="1" dirty="0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4800" b="1" dirty="0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…..</a:t>
            </a:r>
            <a:endParaRPr lang="zh-CN" altLang="en-US" sz="4800" dirty="0"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F1F0D4-0055-4FB3-955F-4E3AC263D40F}"/>
              </a:ext>
            </a:extLst>
          </p:cNvPr>
          <p:cNvSpPr txBox="1"/>
          <p:nvPr/>
        </p:nvSpPr>
        <p:spPr>
          <a:xfrm>
            <a:off x="9370907" y="1993054"/>
            <a:ext cx="970137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4FA433-29E7-44E8-9029-7FAB187F4E07}"/>
              </a:ext>
            </a:extLst>
          </p:cNvPr>
          <p:cNvSpPr txBox="1"/>
          <p:nvPr/>
        </p:nvSpPr>
        <p:spPr>
          <a:xfrm>
            <a:off x="9370906" y="2868991"/>
            <a:ext cx="971741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BF5893-6E48-420E-A3AB-928767E174E1}"/>
              </a:ext>
            </a:extLst>
          </p:cNvPr>
          <p:cNvSpPr txBox="1"/>
          <p:nvPr/>
        </p:nvSpPr>
        <p:spPr>
          <a:xfrm>
            <a:off x="9370905" y="3828306"/>
            <a:ext cx="1003801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A83F95-B6C1-4F1E-82B6-7BB0D80B8F12}"/>
              </a:ext>
            </a:extLst>
          </p:cNvPr>
          <p:cNvSpPr txBox="1"/>
          <p:nvPr/>
        </p:nvSpPr>
        <p:spPr>
          <a:xfrm>
            <a:off x="9370905" y="4795453"/>
            <a:ext cx="1314784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">
            <a:extLst>
              <a:ext uri="{FF2B5EF4-FFF2-40B4-BE49-F238E27FC236}">
                <a16:creationId xmlns:a16="http://schemas.microsoft.com/office/drawing/2014/main" id="{E4F668B1-88A2-4695-9ACA-344A82C46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065" y="3845139"/>
            <a:ext cx="2676146" cy="27316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AC69177-4ADE-45D0-8426-EB120B327918}"/>
              </a:ext>
            </a:extLst>
          </p:cNvPr>
          <p:cNvSpPr txBox="1"/>
          <p:nvPr/>
        </p:nvSpPr>
        <p:spPr>
          <a:xfrm>
            <a:off x="9285946" y="5762600"/>
            <a:ext cx="1484702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73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19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56EEAC4-AC31-4AEA-963D-225108F93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CBE766A3-496E-4698-80D1-E9CD1B27891C}"/>
              </a:ext>
            </a:extLst>
          </p:cNvPr>
          <p:cNvSpPr/>
          <p:nvPr/>
        </p:nvSpPr>
        <p:spPr>
          <a:xfrm>
            <a:off x="-131673" y="-1178069"/>
            <a:ext cx="15390723" cy="9321944"/>
          </a:xfrm>
          <a:custGeom>
            <a:avLst/>
            <a:gdLst>
              <a:gd name="connsiteX0" fmla="*/ 6941419 w 9662532"/>
              <a:gd name="connsiteY0" fmla="*/ 1283398 h 5411670"/>
              <a:gd name="connsiteX1" fmla="*/ 5555964 w 9662532"/>
              <a:gd name="connsiteY1" fmla="*/ 1311107 h 5411670"/>
              <a:gd name="connsiteX2" fmla="*/ 1718255 w 9662532"/>
              <a:gd name="connsiteY2" fmla="*/ 22634 h 5411670"/>
              <a:gd name="connsiteX3" fmla="*/ 292 w 9662532"/>
              <a:gd name="connsiteY3" fmla="*/ 2558016 h 5411670"/>
              <a:gd name="connsiteX4" fmla="*/ 1635128 w 9662532"/>
              <a:gd name="connsiteY4" fmla="*/ 5356634 h 5411670"/>
              <a:gd name="connsiteX5" fmla="*/ 7024546 w 9662532"/>
              <a:gd name="connsiteY5" fmla="*/ 4456089 h 5411670"/>
              <a:gd name="connsiteX6" fmla="*/ 9352110 w 9662532"/>
              <a:gd name="connsiteY6" fmla="*/ 4940998 h 5411670"/>
              <a:gd name="connsiteX7" fmla="*/ 9379819 w 9662532"/>
              <a:gd name="connsiteY7" fmla="*/ 3278452 h 5411670"/>
              <a:gd name="connsiteX8" fmla="*/ 6969128 w 9662532"/>
              <a:gd name="connsiteY8" fmla="*/ 2821252 h 5411670"/>
              <a:gd name="connsiteX9" fmla="*/ 6802873 w 9662532"/>
              <a:gd name="connsiteY9" fmla="*/ 1796016 h 5411670"/>
              <a:gd name="connsiteX10" fmla="*/ 6941419 w 9662532"/>
              <a:gd name="connsiteY10" fmla="*/ 1283398 h 54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62532" h="5411670">
                <a:moveTo>
                  <a:pt x="6941419" y="1283398"/>
                </a:moveTo>
                <a:cubicBezTo>
                  <a:pt x="6733601" y="1202580"/>
                  <a:pt x="6426491" y="1521234"/>
                  <a:pt x="5555964" y="1311107"/>
                </a:cubicBezTo>
                <a:cubicBezTo>
                  <a:pt x="4685437" y="1100980"/>
                  <a:pt x="2644200" y="-185184"/>
                  <a:pt x="1718255" y="22634"/>
                </a:cubicBezTo>
                <a:cubicBezTo>
                  <a:pt x="792310" y="230452"/>
                  <a:pt x="14146" y="1669016"/>
                  <a:pt x="292" y="2558016"/>
                </a:cubicBezTo>
                <a:cubicBezTo>
                  <a:pt x="-13562" y="3447016"/>
                  <a:pt x="464419" y="5040289"/>
                  <a:pt x="1635128" y="5356634"/>
                </a:cubicBezTo>
                <a:cubicBezTo>
                  <a:pt x="2805837" y="5672980"/>
                  <a:pt x="5738382" y="4525362"/>
                  <a:pt x="7024546" y="4456089"/>
                </a:cubicBezTo>
                <a:cubicBezTo>
                  <a:pt x="8310710" y="4386816"/>
                  <a:pt x="8959565" y="5137271"/>
                  <a:pt x="9352110" y="4940998"/>
                </a:cubicBezTo>
                <a:cubicBezTo>
                  <a:pt x="9744655" y="4744725"/>
                  <a:pt x="9776983" y="3631743"/>
                  <a:pt x="9379819" y="3278452"/>
                </a:cubicBezTo>
                <a:cubicBezTo>
                  <a:pt x="8982655" y="2925161"/>
                  <a:pt x="7398619" y="3068325"/>
                  <a:pt x="6969128" y="2821252"/>
                </a:cubicBezTo>
                <a:cubicBezTo>
                  <a:pt x="6539637" y="2574179"/>
                  <a:pt x="6807491" y="2047707"/>
                  <a:pt x="6802873" y="1796016"/>
                </a:cubicBezTo>
                <a:cubicBezTo>
                  <a:pt x="6798255" y="1544325"/>
                  <a:pt x="7149237" y="1364216"/>
                  <a:pt x="6941419" y="1283398"/>
                </a:cubicBezTo>
                <a:close/>
              </a:path>
            </a:pathLst>
          </a:custGeom>
          <a:solidFill>
            <a:srgbClr val="BCD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9C7231-31B0-47EE-B50F-85626D678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514" y="2291397"/>
            <a:ext cx="3230197" cy="3233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99B49A-5E54-4036-997B-C0A738CD2AEF}"/>
              </a:ext>
            </a:extLst>
          </p:cNvPr>
          <p:cNvSpPr txBox="1"/>
          <p:nvPr/>
        </p:nvSpPr>
        <p:spPr>
          <a:xfrm>
            <a:off x="235528" y="155921"/>
            <a:ext cx="10376946" cy="197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đây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endParaRPr lang="en-US" altLang="vi-VN" sz="3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A142A-60CD-4C6D-87F9-10DCA3ADF1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713" b="89336" l="5070" r="56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7" t="34856" r="46972" b="25770"/>
          <a:stretch/>
        </p:blipFill>
        <p:spPr>
          <a:xfrm flipH="1">
            <a:off x="-267128" y="1724195"/>
            <a:ext cx="5916833" cy="3171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2439AB-A2CD-4578-9A6C-DAA701057378}"/>
              </a:ext>
            </a:extLst>
          </p:cNvPr>
          <p:cNvSpPr txBox="1"/>
          <p:nvPr/>
        </p:nvSpPr>
        <p:spPr>
          <a:xfrm>
            <a:off x="867419" y="2675545"/>
            <a:ext cx="3936809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DDD1AE9-2CCC-4693-A412-07D1DEB95B8E}"/>
              </a:ext>
            </a:extLst>
          </p:cNvPr>
          <p:cNvSpPr/>
          <p:nvPr/>
        </p:nvSpPr>
        <p:spPr>
          <a:xfrm>
            <a:off x="3378277" y="4641172"/>
            <a:ext cx="5542575" cy="21166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vi-VN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746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56EEAC4-AC31-4AEA-963D-225108F93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CBE766A3-496E-4698-80D1-E9CD1B27891C}"/>
              </a:ext>
            </a:extLst>
          </p:cNvPr>
          <p:cNvSpPr/>
          <p:nvPr/>
        </p:nvSpPr>
        <p:spPr>
          <a:xfrm>
            <a:off x="-131673" y="-1178069"/>
            <a:ext cx="15390723" cy="9321944"/>
          </a:xfrm>
          <a:custGeom>
            <a:avLst/>
            <a:gdLst>
              <a:gd name="connsiteX0" fmla="*/ 6941419 w 9662532"/>
              <a:gd name="connsiteY0" fmla="*/ 1283398 h 5411670"/>
              <a:gd name="connsiteX1" fmla="*/ 5555964 w 9662532"/>
              <a:gd name="connsiteY1" fmla="*/ 1311107 h 5411670"/>
              <a:gd name="connsiteX2" fmla="*/ 1718255 w 9662532"/>
              <a:gd name="connsiteY2" fmla="*/ 22634 h 5411670"/>
              <a:gd name="connsiteX3" fmla="*/ 292 w 9662532"/>
              <a:gd name="connsiteY3" fmla="*/ 2558016 h 5411670"/>
              <a:gd name="connsiteX4" fmla="*/ 1635128 w 9662532"/>
              <a:gd name="connsiteY4" fmla="*/ 5356634 h 5411670"/>
              <a:gd name="connsiteX5" fmla="*/ 7024546 w 9662532"/>
              <a:gd name="connsiteY5" fmla="*/ 4456089 h 5411670"/>
              <a:gd name="connsiteX6" fmla="*/ 9352110 w 9662532"/>
              <a:gd name="connsiteY6" fmla="*/ 4940998 h 5411670"/>
              <a:gd name="connsiteX7" fmla="*/ 9379819 w 9662532"/>
              <a:gd name="connsiteY7" fmla="*/ 3278452 h 5411670"/>
              <a:gd name="connsiteX8" fmla="*/ 6969128 w 9662532"/>
              <a:gd name="connsiteY8" fmla="*/ 2821252 h 5411670"/>
              <a:gd name="connsiteX9" fmla="*/ 6802873 w 9662532"/>
              <a:gd name="connsiteY9" fmla="*/ 1796016 h 5411670"/>
              <a:gd name="connsiteX10" fmla="*/ 6941419 w 9662532"/>
              <a:gd name="connsiteY10" fmla="*/ 1283398 h 54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62532" h="5411670">
                <a:moveTo>
                  <a:pt x="6941419" y="1283398"/>
                </a:moveTo>
                <a:cubicBezTo>
                  <a:pt x="6733601" y="1202580"/>
                  <a:pt x="6426491" y="1521234"/>
                  <a:pt x="5555964" y="1311107"/>
                </a:cubicBezTo>
                <a:cubicBezTo>
                  <a:pt x="4685437" y="1100980"/>
                  <a:pt x="2644200" y="-185184"/>
                  <a:pt x="1718255" y="22634"/>
                </a:cubicBezTo>
                <a:cubicBezTo>
                  <a:pt x="792310" y="230452"/>
                  <a:pt x="14146" y="1669016"/>
                  <a:pt x="292" y="2558016"/>
                </a:cubicBezTo>
                <a:cubicBezTo>
                  <a:pt x="-13562" y="3447016"/>
                  <a:pt x="464419" y="5040289"/>
                  <a:pt x="1635128" y="5356634"/>
                </a:cubicBezTo>
                <a:cubicBezTo>
                  <a:pt x="2805837" y="5672980"/>
                  <a:pt x="5738382" y="4525362"/>
                  <a:pt x="7024546" y="4456089"/>
                </a:cubicBezTo>
                <a:cubicBezTo>
                  <a:pt x="8310710" y="4386816"/>
                  <a:pt x="8959565" y="5137271"/>
                  <a:pt x="9352110" y="4940998"/>
                </a:cubicBezTo>
                <a:cubicBezTo>
                  <a:pt x="9744655" y="4744725"/>
                  <a:pt x="9776983" y="3631743"/>
                  <a:pt x="9379819" y="3278452"/>
                </a:cubicBezTo>
                <a:cubicBezTo>
                  <a:pt x="8982655" y="2925161"/>
                  <a:pt x="7398619" y="3068325"/>
                  <a:pt x="6969128" y="2821252"/>
                </a:cubicBezTo>
                <a:cubicBezTo>
                  <a:pt x="6539637" y="2574179"/>
                  <a:pt x="6807491" y="2047707"/>
                  <a:pt x="6802873" y="1796016"/>
                </a:cubicBezTo>
                <a:cubicBezTo>
                  <a:pt x="6798255" y="1544325"/>
                  <a:pt x="7149237" y="1364216"/>
                  <a:pt x="6941419" y="1283398"/>
                </a:cubicBezTo>
                <a:close/>
              </a:path>
            </a:pathLst>
          </a:custGeom>
          <a:solidFill>
            <a:srgbClr val="BCD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9C7231-31B0-47EE-B50F-85626D678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29" y="2346625"/>
            <a:ext cx="3230197" cy="3233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99B49A-5E54-4036-997B-C0A738CD2AEF}"/>
              </a:ext>
            </a:extLst>
          </p:cNvPr>
          <p:cNvSpPr txBox="1"/>
          <p:nvPr/>
        </p:nvSpPr>
        <p:spPr>
          <a:xfrm>
            <a:off x="235528" y="155921"/>
            <a:ext cx="10376946" cy="197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đây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endParaRPr lang="en-US" altLang="vi-VN" sz="3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A142A-60CD-4C6D-87F9-10DCA3ADF1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713" b="89336" l="5070" r="56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7" t="34856" r="46972" b="25770"/>
          <a:stretch/>
        </p:blipFill>
        <p:spPr>
          <a:xfrm flipH="1">
            <a:off x="-267128" y="1724195"/>
            <a:ext cx="5916833" cy="3171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2439AB-A2CD-4578-9A6C-DAA701057378}"/>
              </a:ext>
            </a:extLst>
          </p:cNvPr>
          <p:cNvSpPr txBox="1"/>
          <p:nvPr/>
        </p:nvSpPr>
        <p:spPr>
          <a:xfrm>
            <a:off x="968367" y="2515851"/>
            <a:ext cx="385278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khổ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DDD1AE9-2CCC-4693-A412-07D1DEB95B8E}"/>
              </a:ext>
            </a:extLst>
          </p:cNvPr>
          <p:cNvSpPr/>
          <p:nvPr/>
        </p:nvSpPr>
        <p:spPr>
          <a:xfrm>
            <a:off x="3378277" y="4641172"/>
            <a:ext cx="5765723" cy="21166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tật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bạc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thuốc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chữa</a:t>
            </a:r>
            <a:endParaRPr lang="en-US" altLang="vi-VN" sz="2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9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56EEAC4-AC31-4AEA-963D-225108F93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CBE766A3-496E-4698-80D1-E9CD1B27891C}"/>
              </a:ext>
            </a:extLst>
          </p:cNvPr>
          <p:cNvSpPr/>
          <p:nvPr/>
        </p:nvSpPr>
        <p:spPr>
          <a:xfrm>
            <a:off x="-131673" y="-1178069"/>
            <a:ext cx="15390723" cy="9321944"/>
          </a:xfrm>
          <a:custGeom>
            <a:avLst/>
            <a:gdLst>
              <a:gd name="connsiteX0" fmla="*/ 6941419 w 9662532"/>
              <a:gd name="connsiteY0" fmla="*/ 1283398 h 5411670"/>
              <a:gd name="connsiteX1" fmla="*/ 5555964 w 9662532"/>
              <a:gd name="connsiteY1" fmla="*/ 1311107 h 5411670"/>
              <a:gd name="connsiteX2" fmla="*/ 1718255 w 9662532"/>
              <a:gd name="connsiteY2" fmla="*/ 22634 h 5411670"/>
              <a:gd name="connsiteX3" fmla="*/ 292 w 9662532"/>
              <a:gd name="connsiteY3" fmla="*/ 2558016 h 5411670"/>
              <a:gd name="connsiteX4" fmla="*/ 1635128 w 9662532"/>
              <a:gd name="connsiteY4" fmla="*/ 5356634 h 5411670"/>
              <a:gd name="connsiteX5" fmla="*/ 7024546 w 9662532"/>
              <a:gd name="connsiteY5" fmla="*/ 4456089 h 5411670"/>
              <a:gd name="connsiteX6" fmla="*/ 9352110 w 9662532"/>
              <a:gd name="connsiteY6" fmla="*/ 4940998 h 5411670"/>
              <a:gd name="connsiteX7" fmla="*/ 9379819 w 9662532"/>
              <a:gd name="connsiteY7" fmla="*/ 3278452 h 5411670"/>
              <a:gd name="connsiteX8" fmla="*/ 6969128 w 9662532"/>
              <a:gd name="connsiteY8" fmla="*/ 2821252 h 5411670"/>
              <a:gd name="connsiteX9" fmla="*/ 6802873 w 9662532"/>
              <a:gd name="connsiteY9" fmla="*/ 1796016 h 5411670"/>
              <a:gd name="connsiteX10" fmla="*/ 6941419 w 9662532"/>
              <a:gd name="connsiteY10" fmla="*/ 1283398 h 54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62532" h="5411670">
                <a:moveTo>
                  <a:pt x="6941419" y="1283398"/>
                </a:moveTo>
                <a:cubicBezTo>
                  <a:pt x="6733601" y="1202580"/>
                  <a:pt x="6426491" y="1521234"/>
                  <a:pt x="5555964" y="1311107"/>
                </a:cubicBezTo>
                <a:cubicBezTo>
                  <a:pt x="4685437" y="1100980"/>
                  <a:pt x="2644200" y="-185184"/>
                  <a:pt x="1718255" y="22634"/>
                </a:cubicBezTo>
                <a:cubicBezTo>
                  <a:pt x="792310" y="230452"/>
                  <a:pt x="14146" y="1669016"/>
                  <a:pt x="292" y="2558016"/>
                </a:cubicBezTo>
                <a:cubicBezTo>
                  <a:pt x="-13562" y="3447016"/>
                  <a:pt x="464419" y="5040289"/>
                  <a:pt x="1635128" y="5356634"/>
                </a:cubicBezTo>
                <a:cubicBezTo>
                  <a:pt x="2805837" y="5672980"/>
                  <a:pt x="5738382" y="4525362"/>
                  <a:pt x="7024546" y="4456089"/>
                </a:cubicBezTo>
                <a:cubicBezTo>
                  <a:pt x="8310710" y="4386816"/>
                  <a:pt x="8959565" y="5137271"/>
                  <a:pt x="9352110" y="4940998"/>
                </a:cubicBezTo>
                <a:cubicBezTo>
                  <a:pt x="9744655" y="4744725"/>
                  <a:pt x="9776983" y="3631743"/>
                  <a:pt x="9379819" y="3278452"/>
                </a:cubicBezTo>
                <a:cubicBezTo>
                  <a:pt x="8982655" y="2925161"/>
                  <a:pt x="7398619" y="3068325"/>
                  <a:pt x="6969128" y="2821252"/>
                </a:cubicBezTo>
                <a:cubicBezTo>
                  <a:pt x="6539637" y="2574179"/>
                  <a:pt x="6807491" y="2047707"/>
                  <a:pt x="6802873" y="1796016"/>
                </a:cubicBezTo>
                <a:cubicBezTo>
                  <a:pt x="6798255" y="1544325"/>
                  <a:pt x="7149237" y="1364216"/>
                  <a:pt x="6941419" y="1283398"/>
                </a:cubicBezTo>
                <a:close/>
              </a:path>
            </a:pathLst>
          </a:custGeom>
          <a:solidFill>
            <a:srgbClr val="BCD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9C7231-31B0-47EE-B50F-85626D678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29" y="2346625"/>
            <a:ext cx="3230197" cy="3233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99B49A-5E54-4036-997B-C0A738CD2AEF}"/>
              </a:ext>
            </a:extLst>
          </p:cNvPr>
          <p:cNvSpPr txBox="1"/>
          <p:nvPr/>
        </p:nvSpPr>
        <p:spPr>
          <a:xfrm>
            <a:off x="235528" y="155921"/>
            <a:ext cx="10376946" cy="197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đây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endParaRPr lang="en-US" altLang="vi-VN" sz="3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A142A-60CD-4C6D-87F9-10DCA3ADF1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713" b="89336" l="5070" r="56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7" t="34856" r="46972" b="25770"/>
          <a:stretch/>
        </p:blipFill>
        <p:spPr>
          <a:xfrm flipH="1">
            <a:off x="-267128" y="1724195"/>
            <a:ext cx="5916833" cy="3171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2439AB-A2CD-4578-9A6C-DAA701057378}"/>
              </a:ext>
            </a:extLst>
          </p:cNvPr>
          <p:cNvSpPr txBox="1"/>
          <p:nvPr/>
        </p:nvSpPr>
        <p:spPr>
          <a:xfrm>
            <a:off x="1132753" y="2765150"/>
            <a:ext cx="3852781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altLang="vi-VN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altLang="vi-VN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khổ</a:t>
            </a: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DDD1AE9-2CCC-4693-A412-07D1DEB95B8E}"/>
              </a:ext>
            </a:extLst>
          </p:cNvPr>
          <p:cNvSpPr/>
          <p:nvPr/>
        </p:nvSpPr>
        <p:spPr>
          <a:xfrm>
            <a:off x="3378278" y="4641172"/>
            <a:ext cx="5570514" cy="18227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nhàn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51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C5F5A98B-953F-48E9-843D-FCC4DA6BFABF}"/>
              </a:ext>
            </a:extLst>
          </p:cNvPr>
          <p:cNvSpPr txBox="1"/>
          <p:nvPr/>
        </p:nvSpPr>
        <p:spPr>
          <a:xfrm>
            <a:off x="5257511" y="1951634"/>
            <a:ext cx="16769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Staccato " panose="02040603050506020204" pitchFamily="18" charset="0"/>
                <a:ea typeface="华文琥珀" panose="02010800040101010101" pitchFamily="2" charset="-122"/>
              </a:rPr>
              <a:t>0 1</a:t>
            </a:r>
            <a:endParaRPr lang="zh-CN" altLang="en-US" sz="8800" dirty="0">
              <a:solidFill>
                <a:schemeClr val="accent6">
                  <a:lumMod val="60000"/>
                  <a:lumOff val="40000"/>
                </a:schemeClr>
              </a:solidFill>
              <a:latin typeface="UTM Staccato " panose="02040603050506020204" pitchFamily="18" charset="0"/>
              <a:ea typeface="华文琥珀" panose="0201080004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C7E6009-4DEF-409A-BAAC-DEB9CD30E74C}"/>
              </a:ext>
            </a:extLst>
          </p:cNvPr>
          <p:cNvSpPr txBox="1"/>
          <p:nvPr/>
        </p:nvSpPr>
        <p:spPr>
          <a:xfrm>
            <a:off x="3318713" y="3263717"/>
            <a:ext cx="5554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Staccato " panose="02040603050506020204" pitchFamily="18" charset="0"/>
                <a:ea typeface="微软雅黑 Light" panose="020B0502040204020203" pitchFamily="34" charset="-122"/>
              </a:rPr>
              <a:t>KHỞI ĐỘNG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E31C960-CABD-4F5C-AA74-FCD6C2928CC5}"/>
              </a:ext>
            </a:extLst>
          </p:cNvPr>
          <p:cNvSpPr/>
          <p:nvPr/>
        </p:nvSpPr>
        <p:spPr>
          <a:xfrm>
            <a:off x="-1" y="0"/>
            <a:ext cx="12192002" cy="897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52E11C0-B3F1-4C62-B4BD-8D16ABB4DC26}"/>
              </a:ext>
            </a:extLst>
          </p:cNvPr>
          <p:cNvSpPr/>
          <p:nvPr/>
        </p:nvSpPr>
        <p:spPr>
          <a:xfrm>
            <a:off x="789709" y="-1"/>
            <a:ext cx="955964" cy="897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7EB76C2-3068-4244-8896-71931BF5B0E4}"/>
              </a:ext>
            </a:extLst>
          </p:cNvPr>
          <p:cNvSpPr/>
          <p:nvPr/>
        </p:nvSpPr>
        <p:spPr>
          <a:xfrm>
            <a:off x="2535383" y="0"/>
            <a:ext cx="955964" cy="897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2B80A22-D16F-42C4-8F10-304776691061}"/>
              </a:ext>
            </a:extLst>
          </p:cNvPr>
          <p:cNvSpPr/>
          <p:nvPr/>
        </p:nvSpPr>
        <p:spPr>
          <a:xfrm>
            <a:off x="4281057" y="-1"/>
            <a:ext cx="955964" cy="897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180630C-C16E-4482-87E5-B5F56C714C5C}"/>
              </a:ext>
            </a:extLst>
          </p:cNvPr>
          <p:cNvSpPr/>
          <p:nvPr/>
        </p:nvSpPr>
        <p:spPr>
          <a:xfrm>
            <a:off x="6026731" y="0"/>
            <a:ext cx="955964" cy="897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640D927-B3C5-4755-A5CA-7CACF26471AC}"/>
              </a:ext>
            </a:extLst>
          </p:cNvPr>
          <p:cNvSpPr/>
          <p:nvPr/>
        </p:nvSpPr>
        <p:spPr>
          <a:xfrm>
            <a:off x="7772405" y="0"/>
            <a:ext cx="955964" cy="897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D76C725-7CB0-439F-A2F0-AF30639E5F40}"/>
              </a:ext>
            </a:extLst>
          </p:cNvPr>
          <p:cNvSpPr/>
          <p:nvPr/>
        </p:nvSpPr>
        <p:spPr>
          <a:xfrm>
            <a:off x="9518079" y="1"/>
            <a:ext cx="955964" cy="897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04D6014-538C-40AB-9F9B-546F690508ED}"/>
              </a:ext>
            </a:extLst>
          </p:cNvPr>
          <p:cNvSpPr/>
          <p:nvPr/>
        </p:nvSpPr>
        <p:spPr>
          <a:xfrm>
            <a:off x="11263753" y="0"/>
            <a:ext cx="955964" cy="897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128F6BB9-6033-4B86-9F92-BBB8408A592F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267691" y="897514"/>
            <a:ext cx="0" cy="62132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8C5790E5-15AB-4E40-A8F9-8F6315055EFB}"/>
              </a:ext>
            </a:extLst>
          </p:cNvPr>
          <p:cNvCxnSpPr>
            <a:cxnSpLocks/>
          </p:cNvCxnSpPr>
          <p:nvPr/>
        </p:nvCxnSpPr>
        <p:spPr>
          <a:xfrm>
            <a:off x="3078410" y="897514"/>
            <a:ext cx="0" cy="1132764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BE5C4C52-4EFE-4CC6-8DD4-EAB1465760C8}"/>
              </a:ext>
            </a:extLst>
          </p:cNvPr>
          <p:cNvCxnSpPr>
            <a:cxnSpLocks/>
          </p:cNvCxnSpPr>
          <p:nvPr/>
        </p:nvCxnSpPr>
        <p:spPr>
          <a:xfrm>
            <a:off x="4721230" y="897514"/>
            <a:ext cx="0" cy="62132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88CF83CF-F0DB-467B-9699-EAE51F0F3FAF}"/>
              </a:ext>
            </a:extLst>
          </p:cNvPr>
          <p:cNvCxnSpPr>
            <a:cxnSpLocks/>
          </p:cNvCxnSpPr>
          <p:nvPr/>
        </p:nvCxnSpPr>
        <p:spPr>
          <a:xfrm>
            <a:off x="6531949" y="897514"/>
            <a:ext cx="0" cy="1132764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ED57E598-0422-41F8-9845-10649038028B}"/>
              </a:ext>
            </a:extLst>
          </p:cNvPr>
          <p:cNvCxnSpPr>
            <a:cxnSpLocks/>
          </p:cNvCxnSpPr>
          <p:nvPr/>
        </p:nvCxnSpPr>
        <p:spPr>
          <a:xfrm>
            <a:off x="8223847" y="897514"/>
            <a:ext cx="0" cy="62132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83E7713E-F5E8-46A1-A653-BA7F1E114C77}"/>
              </a:ext>
            </a:extLst>
          </p:cNvPr>
          <p:cNvCxnSpPr>
            <a:cxnSpLocks/>
          </p:cNvCxnSpPr>
          <p:nvPr/>
        </p:nvCxnSpPr>
        <p:spPr>
          <a:xfrm>
            <a:off x="10034566" y="897514"/>
            <a:ext cx="0" cy="1132764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63E79E18-9169-4173-B8A7-2971AD0F84E8}"/>
              </a:ext>
            </a:extLst>
          </p:cNvPr>
          <p:cNvCxnSpPr>
            <a:cxnSpLocks/>
          </p:cNvCxnSpPr>
          <p:nvPr/>
        </p:nvCxnSpPr>
        <p:spPr>
          <a:xfrm>
            <a:off x="11819454" y="897514"/>
            <a:ext cx="0" cy="62132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等腰三角形 40">
            <a:extLst>
              <a:ext uri="{FF2B5EF4-FFF2-40B4-BE49-F238E27FC236}">
                <a16:creationId xmlns:a16="http://schemas.microsoft.com/office/drawing/2014/main" id="{A7B94779-C2AF-49CC-85EC-8D07E2531EA4}"/>
              </a:ext>
            </a:extLst>
          </p:cNvPr>
          <p:cNvSpPr/>
          <p:nvPr/>
        </p:nvSpPr>
        <p:spPr>
          <a:xfrm>
            <a:off x="-1" y="5121037"/>
            <a:ext cx="5718868" cy="1755184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>
            <a:extLst>
              <a:ext uri="{FF2B5EF4-FFF2-40B4-BE49-F238E27FC236}">
                <a16:creationId xmlns:a16="http://schemas.microsoft.com/office/drawing/2014/main" id="{2BCA2434-8067-4B38-B9D1-A152FBF696EC}"/>
              </a:ext>
            </a:extLst>
          </p:cNvPr>
          <p:cNvSpPr/>
          <p:nvPr/>
        </p:nvSpPr>
        <p:spPr>
          <a:xfrm>
            <a:off x="6500849" y="5143004"/>
            <a:ext cx="5718868" cy="1755184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等腰三角形 42">
            <a:extLst>
              <a:ext uri="{FF2B5EF4-FFF2-40B4-BE49-F238E27FC236}">
                <a16:creationId xmlns:a16="http://schemas.microsoft.com/office/drawing/2014/main" id="{E68DEAB5-D079-4E62-9E00-DD5481802AAA}"/>
              </a:ext>
            </a:extLst>
          </p:cNvPr>
          <p:cNvSpPr/>
          <p:nvPr/>
        </p:nvSpPr>
        <p:spPr>
          <a:xfrm>
            <a:off x="2859433" y="5119756"/>
            <a:ext cx="2859432" cy="1755184"/>
          </a:xfrm>
          <a:prstGeom prst="triangle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8A73EAD5-215B-42A8-8CD2-8FF803F3A978}"/>
              </a:ext>
            </a:extLst>
          </p:cNvPr>
          <p:cNvSpPr/>
          <p:nvPr/>
        </p:nvSpPr>
        <p:spPr>
          <a:xfrm>
            <a:off x="9360285" y="5143004"/>
            <a:ext cx="2859432" cy="1755184"/>
          </a:xfrm>
          <a:prstGeom prst="triangle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5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56EEAC4-AC31-4AEA-963D-225108F93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CBE766A3-496E-4698-80D1-E9CD1B27891C}"/>
              </a:ext>
            </a:extLst>
          </p:cNvPr>
          <p:cNvSpPr/>
          <p:nvPr/>
        </p:nvSpPr>
        <p:spPr>
          <a:xfrm>
            <a:off x="-131673" y="-1178069"/>
            <a:ext cx="15390723" cy="9321944"/>
          </a:xfrm>
          <a:custGeom>
            <a:avLst/>
            <a:gdLst>
              <a:gd name="connsiteX0" fmla="*/ 6941419 w 9662532"/>
              <a:gd name="connsiteY0" fmla="*/ 1283398 h 5411670"/>
              <a:gd name="connsiteX1" fmla="*/ 5555964 w 9662532"/>
              <a:gd name="connsiteY1" fmla="*/ 1311107 h 5411670"/>
              <a:gd name="connsiteX2" fmla="*/ 1718255 w 9662532"/>
              <a:gd name="connsiteY2" fmla="*/ 22634 h 5411670"/>
              <a:gd name="connsiteX3" fmla="*/ 292 w 9662532"/>
              <a:gd name="connsiteY3" fmla="*/ 2558016 h 5411670"/>
              <a:gd name="connsiteX4" fmla="*/ 1635128 w 9662532"/>
              <a:gd name="connsiteY4" fmla="*/ 5356634 h 5411670"/>
              <a:gd name="connsiteX5" fmla="*/ 7024546 w 9662532"/>
              <a:gd name="connsiteY5" fmla="*/ 4456089 h 5411670"/>
              <a:gd name="connsiteX6" fmla="*/ 9352110 w 9662532"/>
              <a:gd name="connsiteY6" fmla="*/ 4940998 h 5411670"/>
              <a:gd name="connsiteX7" fmla="*/ 9379819 w 9662532"/>
              <a:gd name="connsiteY7" fmla="*/ 3278452 h 5411670"/>
              <a:gd name="connsiteX8" fmla="*/ 6969128 w 9662532"/>
              <a:gd name="connsiteY8" fmla="*/ 2821252 h 5411670"/>
              <a:gd name="connsiteX9" fmla="*/ 6802873 w 9662532"/>
              <a:gd name="connsiteY9" fmla="*/ 1796016 h 5411670"/>
              <a:gd name="connsiteX10" fmla="*/ 6941419 w 9662532"/>
              <a:gd name="connsiteY10" fmla="*/ 1283398 h 54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62532" h="5411670">
                <a:moveTo>
                  <a:pt x="6941419" y="1283398"/>
                </a:moveTo>
                <a:cubicBezTo>
                  <a:pt x="6733601" y="1202580"/>
                  <a:pt x="6426491" y="1521234"/>
                  <a:pt x="5555964" y="1311107"/>
                </a:cubicBezTo>
                <a:cubicBezTo>
                  <a:pt x="4685437" y="1100980"/>
                  <a:pt x="2644200" y="-185184"/>
                  <a:pt x="1718255" y="22634"/>
                </a:cubicBezTo>
                <a:cubicBezTo>
                  <a:pt x="792310" y="230452"/>
                  <a:pt x="14146" y="1669016"/>
                  <a:pt x="292" y="2558016"/>
                </a:cubicBezTo>
                <a:cubicBezTo>
                  <a:pt x="-13562" y="3447016"/>
                  <a:pt x="464419" y="5040289"/>
                  <a:pt x="1635128" y="5356634"/>
                </a:cubicBezTo>
                <a:cubicBezTo>
                  <a:pt x="2805837" y="5672980"/>
                  <a:pt x="5738382" y="4525362"/>
                  <a:pt x="7024546" y="4456089"/>
                </a:cubicBezTo>
                <a:cubicBezTo>
                  <a:pt x="8310710" y="4386816"/>
                  <a:pt x="8959565" y="5137271"/>
                  <a:pt x="9352110" y="4940998"/>
                </a:cubicBezTo>
                <a:cubicBezTo>
                  <a:pt x="9744655" y="4744725"/>
                  <a:pt x="9776983" y="3631743"/>
                  <a:pt x="9379819" y="3278452"/>
                </a:cubicBezTo>
                <a:cubicBezTo>
                  <a:pt x="8982655" y="2925161"/>
                  <a:pt x="7398619" y="3068325"/>
                  <a:pt x="6969128" y="2821252"/>
                </a:cubicBezTo>
                <a:cubicBezTo>
                  <a:pt x="6539637" y="2574179"/>
                  <a:pt x="6807491" y="2047707"/>
                  <a:pt x="6802873" y="1796016"/>
                </a:cubicBezTo>
                <a:cubicBezTo>
                  <a:pt x="6798255" y="1544325"/>
                  <a:pt x="7149237" y="1364216"/>
                  <a:pt x="6941419" y="1283398"/>
                </a:cubicBezTo>
                <a:close/>
              </a:path>
            </a:pathLst>
          </a:custGeom>
          <a:solidFill>
            <a:srgbClr val="BCD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9C7231-31B0-47EE-B50F-85626D678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29" y="2346625"/>
            <a:ext cx="3230197" cy="3233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99B49A-5E54-4036-997B-C0A738CD2AEF}"/>
              </a:ext>
            </a:extLst>
          </p:cNvPr>
          <p:cNvSpPr txBox="1"/>
          <p:nvPr/>
        </p:nvSpPr>
        <p:spPr>
          <a:xfrm>
            <a:off x="235528" y="155921"/>
            <a:ext cx="10376946" cy="197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đây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endParaRPr lang="en-US" altLang="vi-VN" sz="3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A142A-60CD-4C6D-87F9-10DCA3ADF1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713" b="89336" l="5070" r="56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7" t="34856" r="46972" b="25770"/>
          <a:stretch/>
        </p:blipFill>
        <p:spPr>
          <a:xfrm flipH="1">
            <a:off x="-267128" y="1724195"/>
            <a:ext cx="5916833" cy="3171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2439AB-A2CD-4578-9A6C-DAA701057378}"/>
              </a:ext>
            </a:extLst>
          </p:cNvPr>
          <p:cNvSpPr txBox="1"/>
          <p:nvPr/>
        </p:nvSpPr>
        <p:spPr>
          <a:xfrm>
            <a:off x="773158" y="2515851"/>
            <a:ext cx="411734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là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DDD1AE9-2CCC-4693-A412-07D1DEB95B8E}"/>
              </a:ext>
            </a:extLst>
          </p:cNvPr>
          <p:cNvSpPr/>
          <p:nvPr/>
        </p:nvSpPr>
        <p:spPr>
          <a:xfrm>
            <a:off x="3378278" y="4641172"/>
            <a:ext cx="5652706" cy="18227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là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79608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56EEAC4-AC31-4AEA-963D-225108F93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CBE766A3-496E-4698-80D1-E9CD1B27891C}"/>
              </a:ext>
            </a:extLst>
          </p:cNvPr>
          <p:cNvSpPr/>
          <p:nvPr/>
        </p:nvSpPr>
        <p:spPr>
          <a:xfrm>
            <a:off x="-131673" y="-1178069"/>
            <a:ext cx="15390723" cy="9321944"/>
          </a:xfrm>
          <a:custGeom>
            <a:avLst/>
            <a:gdLst>
              <a:gd name="connsiteX0" fmla="*/ 6941419 w 9662532"/>
              <a:gd name="connsiteY0" fmla="*/ 1283398 h 5411670"/>
              <a:gd name="connsiteX1" fmla="*/ 5555964 w 9662532"/>
              <a:gd name="connsiteY1" fmla="*/ 1311107 h 5411670"/>
              <a:gd name="connsiteX2" fmla="*/ 1718255 w 9662532"/>
              <a:gd name="connsiteY2" fmla="*/ 22634 h 5411670"/>
              <a:gd name="connsiteX3" fmla="*/ 292 w 9662532"/>
              <a:gd name="connsiteY3" fmla="*/ 2558016 h 5411670"/>
              <a:gd name="connsiteX4" fmla="*/ 1635128 w 9662532"/>
              <a:gd name="connsiteY4" fmla="*/ 5356634 h 5411670"/>
              <a:gd name="connsiteX5" fmla="*/ 7024546 w 9662532"/>
              <a:gd name="connsiteY5" fmla="*/ 4456089 h 5411670"/>
              <a:gd name="connsiteX6" fmla="*/ 9352110 w 9662532"/>
              <a:gd name="connsiteY6" fmla="*/ 4940998 h 5411670"/>
              <a:gd name="connsiteX7" fmla="*/ 9379819 w 9662532"/>
              <a:gd name="connsiteY7" fmla="*/ 3278452 h 5411670"/>
              <a:gd name="connsiteX8" fmla="*/ 6969128 w 9662532"/>
              <a:gd name="connsiteY8" fmla="*/ 2821252 h 5411670"/>
              <a:gd name="connsiteX9" fmla="*/ 6802873 w 9662532"/>
              <a:gd name="connsiteY9" fmla="*/ 1796016 h 5411670"/>
              <a:gd name="connsiteX10" fmla="*/ 6941419 w 9662532"/>
              <a:gd name="connsiteY10" fmla="*/ 1283398 h 54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62532" h="5411670">
                <a:moveTo>
                  <a:pt x="6941419" y="1283398"/>
                </a:moveTo>
                <a:cubicBezTo>
                  <a:pt x="6733601" y="1202580"/>
                  <a:pt x="6426491" y="1521234"/>
                  <a:pt x="5555964" y="1311107"/>
                </a:cubicBezTo>
                <a:cubicBezTo>
                  <a:pt x="4685437" y="1100980"/>
                  <a:pt x="2644200" y="-185184"/>
                  <a:pt x="1718255" y="22634"/>
                </a:cubicBezTo>
                <a:cubicBezTo>
                  <a:pt x="792310" y="230452"/>
                  <a:pt x="14146" y="1669016"/>
                  <a:pt x="292" y="2558016"/>
                </a:cubicBezTo>
                <a:cubicBezTo>
                  <a:pt x="-13562" y="3447016"/>
                  <a:pt x="464419" y="5040289"/>
                  <a:pt x="1635128" y="5356634"/>
                </a:cubicBezTo>
                <a:cubicBezTo>
                  <a:pt x="2805837" y="5672980"/>
                  <a:pt x="5738382" y="4525362"/>
                  <a:pt x="7024546" y="4456089"/>
                </a:cubicBezTo>
                <a:cubicBezTo>
                  <a:pt x="8310710" y="4386816"/>
                  <a:pt x="8959565" y="5137271"/>
                  <a:pt x="9352110" y="4940998"/>
                </a:cubicBezTo>
                <a:cubicBezTo>
                  <a:pt x="9744655" y="4744725"/>
                  <a:pt x="9776983" y="3631743"/>
                  <a:pt x="9379819" y="3278452"/>
                </a:cubicBezTo>
                <a:cubicBezTo>
                  <a:pt x="8982655" y="2925161"/>
                  <a:pt x="7398619" y="3068325"/>
                  <a:pt x="6969128" y="2821252"/>
                </a:cubicBezTo>
                <a:cubicBezTo>
                  <a:pt x="6539637" y="2574179"/>
                  <a:pt x="6807491" y="2047707"/>
                  <a:pt x="6802873" y="1796016"/>
                </a:cubicBezTo>
                <a:cubicBezTo>
                  <a:pt x="6798255" y="1544325"/>
                  <a:pt x="7149237" y="1364216"/>
                  <a:pt x="6941419" y="1283398"/>
                </a:cubicBezTo>
                <a:close/>
              </a:path>
            </a:pathLst>
          </a:custGeom>
          <a:solidFill>
            <a:srgbClr val="BCD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9C7231-31B0-47EE-B50F-85626D678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29" y="2346625"/>
            <a:ext cx="3230197" cy="3233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99B49A-5E54-4036-997B-C0A738CD2AEF}"/>
              </a:ext>
            </a:extLst>
          </p:cNvPr>
          <p:cNvSpPr txBox="1"/>
          <p:nvPr/>
        </p:nvSpPr>
        <p:spPr>
          <a:xfrm>
            <a:off x="235528" y="155921"/>
            <a:ext cx="10376946" cy="197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đây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endParaRPr lang="en-US" altLang="vi-VN" sz="3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altLang="vi-VN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A142A-60CD-4C6D-87F9-10DCA3ADF1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713" b="89336" l="5070" r="56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7" t="34856" r="46972" b="25770"/>
          <a:stretch/>
        </p:blipFill>
        <p:spPr>
          <a:xfrm flipH="1">
            <a:off x="-267128" y="1724195"/>
            <a:ext cx="5916833" cy="3171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2439AB-A2CD-4578-9A6C-DAA701057378}"/>
              </a:ext>
            </a:extLst>
          </p:cNvPr>
          <p:cNvSpPr txBox="1"/>
          <p:nvPr/>
        </p:nvSpPr>
        <p:spPr>
          <a:xfrm>
            <a:off x="773158" y="2515851"/>
            <a:ext cx="4117341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altLang="vi-VN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altLang="vi-VN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 </a:t>
            </a:r>
            <a:r>
              <a:rPr lang="en-US" altLang="vi-VN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DDD1AE9-2CCC-4693-A412-07D1DEB95B8E}"/>
              </a:ext>
            </a:extLst>
          </p:cNvPr>
          <p:cNvSpPr/>
          <p:nvPr/>
        </p:nvSpPr>
        <p:spPr>
          <a:xfrm>
            <a:off x="3378277" y="4641172"/>
            <a:ext cx="5724625" cy="18227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có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sung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sướng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lang="en-US" altLang="vi-VN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130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56EEAC4-AC31-4AEA-963D-225108F93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CBE766A3-496E-4698-80D1-E9CD1B27891C}"/>
              </a:ext>
            </a:extLst>
          </p:cNvPr>
          <p:cNvSpPr/>
          <p:nvPr/>
        </p:nvSpPr>
        <p:spPr>
          <a:xfrm>
            <a:off x="-131673" y="-1178069"/>
            <a:ext cx="15390723" cy="9321944"/>
          </a:xfrm>
          <a:custGeom>
            <a:avLst/>
            <a:gdLst>
              <a:gd name="connsiteX0" fmla="*/ 6941419 w 9662532"/>
              <a:gd name="connsiteY0" fmla="*/ 1283398 h 5411670"/>
              <a:gd name="connsiteX1" fmla="*/ 5555964 w 9662532"/>
              <a:gd name="connsiteY1" fmla="*/ 1311107 h 5411670"/>
              <a:gd name="connsiteX2" fmla="*/ 1718255 w 9662532"/>
              <a:gd name="connsiteY2" fmla="*/ 22634 h 5411670"/>
              <a:gd name="connsiteX3" fmla="*/ 292 w 9662532"/>
              <a:gd name="connsiteY3" fmla="*/ 2558016 h 5411670"/>
              <a:gd name="connsiteX4" fmla="*/ 1635128 w 9662532"/>
              <a:gd name="connsiteY4" fmla="*/ 5356634 h 5411670"/>
              <a:gd name="connsiteX5" fmla="*/ 7024546 w 9662532"/>
              <a:gd name="connsiteY5" fmla="*/ 4456089 h 5411670"/>
              <a:gd name="connsiteX6" fmla="*/ 9352110 w 9662532"/>
              <a:gd name="connsiteY6" fmla="*/ 4940998 h 5411670"/>
              <a:gd name="connsiteX7" fmla="*/ 9379819 w 9662532"/>
              <a:gd name="connsiteY7" fmla="*/ 3278452 h 5411670"/>
              <a:gd name="connsiteX8" fmla="*/ 6969128 w 9662532"/>
              <a:gd name="connsiteY8" fmla="*/ 2821252 h 5411670"/>
              <a:gd name="connsiteX9" fmla="*/ 6802873 w 9662532"/>
              <a:gd name="connsiteY9" fmla="*/ 1796016 h 5411670"/>
              <a:gd name="connsiteX10" fmla="*/ 6941419 w 9662532"/>
              <a:gd name="connsiteY10" fmla="*/ 1283398 h 54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62532" h="5411670">
                <a:moveTo>
                  <a:pt x="6941419" y="1283398"/>
                </a:moveTo>
                <a:cubicBezTo>
                  <a:pt x="6733601" y="1202580"/>
                  <a:pt x="6426491" y="1521234"/>
                  <a:pt x="5555964" y="1311107"/>
                </a:cubicBezTo>
                <a:cubicBezTo>
                  <a:pt x="4685437" y="1100980"/>
                  <a:pt x="2644200" y="-185184"/>
                  <a:pt x="1718255" y="22634"/>
                </a:cubicBezTo>
                <a:cubicBezTo>
                  <a:pt x="792310" y="230452"/>
                  <a:pt x="14146" y="1669016"/>
                  <a:pt x="292" y="2558016"/>
                </a:cubicBezTo>
                <a:cubicBezTo>
                  <a:pt x="-13562" y="3447016"/>
                  <a:pt x="464419" y="5040289"/>
                  <a:pt x="1635128" y="5356634"/>
                </a:cubicBezTo>
                <a:cubicBezTo>
                  <a:pt x="2805837" y="5672980"/>
                  <a:pt x="5738382" y="4525362"/>
                  <a:pt x="7024546" y="4456089"/>
                </a:cubicBezTo>
                <a:cubicBezTo>
                  <a:pt x="8310710" y="4386816"/>
                  <a:pt x="8959565" y="5137271"/>
                  <a:pt x="9352110" y="4940998"/>
                </a:cubicBezTo>
                <a:cubicBezTo>
                  <a:pt x="9744655" y="4744725"/>
                  <a:pt x="9776983" y="3631743"/>
                  <a:pt x="9379819" y="3278452"/>
                </a:cubicBezTo>
                <a:cubicBezTo>
                  <a:pt x="8982655" y="2925161"/>
                  <a:pt x="7398619" y="3068325"/>
                  <a:pt x="6969128" y="2821252"/>
                </a:cubicBezTo>
                <a:cubicBezTo>
                  <a:pt x="6539637" y="2574179"/>
                  <a:pt x="6807491" y="2047707"/>
                  <a:pt x="6802873" y="1796016"/>
                </a:cubicBezTo>
                <a:cubicBezTo>
                  <a:pt x="6798255" y="1544325"/>
                  <a:pt x="7149237" y="1364216"/>
                  <a:pt x="6941419" y="1283398"/>
                </a:cubicBezTo>
                <a:close/>
              </a:path>
            </a:pathLst>
          </a:custGeom>
          <a:solidFill>
            <a:srgbClr val="BCD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9C7231-31B0-47EE-B50F-85626D678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29" y="2346625"/>
            <a:ext cx="3230197" cy="3233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99B49A-5E54-4036-997B-C0A738CD2AEF}"/>
              </a:ext>
            </a:extLst>
          </p:cNvPr>
          <p:cNvSpPr txBox="1"/>
          <p:nvPr/>
        </p:nvSpPr>
        <p:spPr>
          <a:xfrm>
            <a:off x="235528" y="155921"/>
            <a:ext cx="10376946" cy="197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đây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endParaRPr lang="en-US" altLang="vi-VN" sz="36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altLang="vi-VN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78BF52-D8FD-42A1-9B8D-67DDBBB054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7" b="98670" l="854" r="98780">
                        <a14:foregroundMark x1="49512" y1="82262" x2="49512" y2="82262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8" y="1968773"/>
            <a:ext cx="7447765" cy="19759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29DB0D-CE3D-40EA-89B8-C574FF5F6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7" b="98670" l="854" r="98780">
                        <a14:foregroundMark x1="49512" y1="82262" x2="49512" y2="82262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9" y="3684168"/>
            <a:ext cx="7851201" cy="17156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1225AA-AB4C-4879-A3DE-3C106139476D}"/>
              </a:ext>
            </a:extLst>
          </p:cNvPr>
          <p:cNvSpPr txBox="1"/>
          <p:nvPr/>
        </p:nvSpPr>
        <p:spPr>
          <a:xfrm>
            <a:off x="947819" y="2335390"/>
            <a:ext cx="700812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có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C1695B-B34E-407A-A958-E1199E969C55}"/>
              </a:ext>
            </a:extLst>
          </p:cNvPr>
          <p:cNvSpPr txBox="1"/>
          <p:nvPr/>
        </p:nvSpPr>
        <p:spPr>
          <a:xfrm>
            <a:off x="1320800" y="3950301"/>
            <a:ext cx="7360927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Khi có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sung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sướng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kém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99761E-B6CA-43DB-B163-7A955356F7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7" b="98670" l="854" r="98780">
                        <a14:foregroundMark x1="49512" y1="82262" x2="49512" y2="82262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5217532"/>
            <a:ext cx="7818219" cy="17156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3F492E-2599-4D2B-BF22-F42128493050}"/>
              </a:ext>
            </a:extLst>
          </p:cNvPr>
          <p:cNvSpPr txBox="1"/>
          <p:nvPr/>
        </p:nvSpPr>
        <p:spPr>
          <a:xfrm>
            <a:off x="1835992" y="5507612"/>
            <a:ext cx="6845735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có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altLang="vi-V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59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43521C79-E744-481C-B116-C518B7166216}"/>
              </a:ext>
            </a:extLst>
          </p:cNvPr>
          <p:cNvSpPr/>
          <p:nvPr/>
        </p:nvSpPr>
        <p:spPr>
          <a:xfrm>
            <a:off x="5063567" y="5217745"/>
            <a:ext cx="7867539" cy="2135241"/>
          </a:xfrm>
          <a:custGeom>
            <a:avLst/>
            <a:gdLst>
              <a:gd name="connsiteX0" fmla="*/ 228869 w 7867539"/>
              <a:gd name="connsiteY0" fmla="*/ 1792655 h 2135241"/>
              <a:gd name="connsiteX1" fmla="*/ 1849851 w 7867539"/>
              <a:gd name="connsiteY1" fmla="*/ 1266182 h 2135241"/>
              <a:gd name="connsiteX2" fmla="*/ 3595524 w 7867539"/>
              <a:gd name="connsiteY2" fmla="*/ 1307746 h 2135241"/>
              <a:gd name="connsiteX3" fmla="*/ 4759306 w 7867539"/>
              <a:gd name="connsiteY3" fmla="*/ 1099928 h 2135241"/>
              <a:gd name="connsiteX4" fmla="*/ 5161088 w 7867539"/>
              <a:gd name="connsiteY4" fmla="*/ 213237 h 2135241"/>
              <a:gd name="connsiteX5" fmla="*/ 7377815 w 7867539"/>
              <a:gd name="connsiteY5" fmla="*/ 157819 h 2135241"/>
              <a:gd name="connsiteX6" fmla="*/ 7183851 w 7867539"/>
              <a:gd name="connsiteY6" fmla="*/ 2042037 h 2135241"/>
              <a:gd name="connsiteX7" fmla="*/ 228869 w 7867539"/>
              <a:gd name="connsiteY7" fmla="*/ 1792655 h 213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67539" h="2135241">
                <a:moveTo>
                  <a:pt x="228869" y="1792655"/>
                </a:moveTo>
                <a:cubicBezTo>
                  <a:pt x="-660131" y="1663346"/>
                  <a:pt x="1288742" y="1347000"/>
                  <a:pt x="1849851" y="1266182"/>
                </a:cubicBezTo>
                <a:cubicBezTo>
                  <a:pt x="2410960" y="1185364"/>
                  <a:pt x="3110615" y="1335455"/>
                  <a:pt x="3595524" y="1307746"/>
                </a:cubicBezTo>
                <a:cubicBezTo>
                  <a:pt x="4080433" y="1280037"/>
                  <a:pt x="4498379" y="1282346"/>
                  <a:pt x="4759306" y="1099928"/>
                </a:cubicBezTo>
                <a:cubicBezTo>
                  <a:pt x="5020233" y="917510"/>
                  <a:pt x="4724670" y="370255"/>
                  <a:pt x="5161088" y="213237"/>
                </a:cubicBezTo>
                <a:cubicBezTo>
                  <a:pt x="5597506" y="56219"/>
                  <a:pt x="7040688" y="-146981"/>
                  <a:pt x="7377815" y="157819"/>
                </a:cubicBezTo>
                <a:cubicBezTo>
                  <a:pt x="7714942" y="462619"/>
                  <a:pt x="8377651" y="1771873"/>
                  <a:pt x="7183851" y="2042037"/>
                </a:cubicBezTo>
                <a:cubicBezTo>
                  <a:pt x="5990051" y="2312201"/>
                  <a:pt x="1117869" y="1921964"/>
                  <a:pt x="228869" y="1792655"/>
                </a:cubicBezTo>
                <a:close/>
              </a:path>
            </a:pathLst>
          </a:custGeom>
          <a:solidFill>
            <a:srgbClr val="B9D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24DCD3E-39D7-4FAD-AA06-E5672CC395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1" b="48971"/>
          <a:stretch/>
        </p:blipFill>
        <p:spPr>
          <a:xfrm>
            <a:off x="5376795" y="701347"/>
            <a:ext cx="6982041" cy="6156653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7603E315-3C7B-4B1A-8832-C87BCE74F2D4}"/>
              </a:ext>
            </a:extLst>
          </p:cNvPr>
          <p:cNvGrpSpPr/>
          <p:nvPr/>
        </p:nvGrpSpPr>
        <p:grpSpPr>
          <a:xfrm>
            <a:off x="550154" y="724511"/>
            <a:ext cx="3630512" cy="3630512"/>
            <a:chOff x="999606" y="863996"/>
            <a:chExt cx="2565004" cy="2565004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A1B054B7-1E86-4230-BCC9-4C0149ABC371}"/>
                </a:ext>
              </a:extLst>
            </p:cNvPr>
            <p:cNvSpPr/>
            <p:nvPr/>
          </p:nvSpPr>
          <p:spPr>
            <a:xfrm>
              <a:off x="999606" y="863996"/>
              <a:ext cx="2565004" cy="256500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957AB8E9-B288-44E7-A987-9CD40DFE6274}"/>
                </a:ext>
              </a:extLst>
            </p:cNvPr>
            <p:cNvSpPr/>
            <p:nvPr/>
          </p:nvSpPr>
          <p:spPr>
            <a:xfrm>
              <a:off x="1372545" y="1221437"/>
              <a:ext cx="1820106" cy="1820106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73264FE-06E6-4CBA-8A45-082FF966F478}"/>
              </a:ext>
            </a:extLst>
          </p:cNvPr>
          <p:cNvGrpSpPr/>
          <p:nvPr/>
        </p:nvGrpSpPr>
        <p:grpSpPr>
          <a:xfrm>
            <a:off x="3321684" y="4088596"/>
            <a:ext cx="1486953" cy="1486953"/>
            <a:chOff x="999606" y="863996"/>
            <a:chExt cx="2565004" cy="2565004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B5EFC0FF-2858-40B6-8F53-E66157F00E13}"/>
                </a:ext>
              </a:extLst>
            </p:cNvPr>
            <p:cNvSpPr/>
            <p:nvPr/>
          </p:nvSpPr>
          <p:spPr>
            <a:xfrm>
              <a:off x="999606" y="863996"/>
              <a:ext cx="2565004" cy="256500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E8C2E8BA-5F42-4B05-B118-B25E5393D60D}"/>
                </a:ext>
              </a:extLst>
            </p:cNvPr>
            <p:cNvSpPr/>
            <p:nvPr/>
          </p:nvSpPr>
          <p:spPr>
            <a:xfrm>
              <a:off x="1372545" y="1221437"/>
              <a:ext cx="1820106" cy="1820106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430C26E-2503-4A92-B9C7-A9C8965B79E5}"/>
              </a:ext>
            </a:extLst>
          </p:cNvPr>
          <p:cNvGrpSpPr/>
          <p:nvPr/>
        </p:nvGrpSpPr>
        <p:grpSpPr>
          <a:xfrm>
            <a:off x="638602" y="4607460"/>
            <a:ext cx="1486953" cy="1486953"/>
            <a:chOff x="999606" y="863996"/>
            <a:chExt cx="2565004" cy="2565004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845F131C-7B9A-43D8-BCFB-2B8BF6B06C7C}"/>
                </a:ext>
              </a:extLst>
            </p:cNvPr>
            <p:cNvSpPr/>
            <p:nvPr/>
          </p:nvSpPr>
          <p:spPr>
            <a:xfrm>
              <a:off x="999606" y="863996"/>
              <a:ext cx="2565004" cy="256500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7A436819-A63E-4567-9D59-53F36ACC17C1}"/>
                </a:ext>
              </a:extLst>
            </p:cNvPr>
            <p:cNvSpPr/>
            <p:nvPr/>
          </p:nvSpPr>
          <p:spPr>
            <a:xfrm>
              <a:off x="1372545" y="1221437"/>
              <a:ext cx="1820106" cy="1820106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AC0DB60F-76F9-4169-B5EA-C75C61D23BE4}"/>
              </a:ext>
            </a:extLst>
          </p:cNvPr>
          <p:cNvSpPr txBox="1"/>
          <p:nvPr/>
        </p:nvSpPr>
        <p:spPr>
          <a:xfrm>
            <a:off x="1074566" y="1939602"/>
            <a:ext cx="253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Staccato " panose="02040603050506020204" pitchFamily="18" charset="0"/>
              </a:rPr>
              <a:t>DẶN DÒ</a:t>
            </a:r>
            <a:endParaRPr lang="zh-CN" altLang="en-US" sz="6000" dirty="0">
              <a:solidFill>
                <a:schemeClr val="accent6">
                  <a:lumMod val="60000"/>
                  <a:lumOff val="40000"/>
                </a:schemeClr>
              </a:solidFill>
              <a:latin typeface="UTM Staccato 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10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D27BAB1B-5BB4-4842-B723-D46757FCDD4D}"/>
              </a:ext>
            </a:extLst>
          </p:cNvPr>
          <p:cNvSpPr/>
          <p:nvPr/>
        </p:nvSpPr>
        <p:spPr>
          <a:xfrm>
            <a:off x="-1628871" y="-287003"/>
            <a:ext cx="15061290" cy="1732024"/>
          </a:xfrm>
          <a:custGeom>
            <a:avLst/>
            <a:gdLst>
              <a:gd name="connsiteX0" fmla="*/ 1566878 w 14949838"/>
              <a:gd name="connsiteY0" fmla="*/ 3351818 h 3781331"/>
              <a:gd name="connsiteX1" fmla="*/ 3949860 w 14949838"/>
              <a:gd name="connsiteY1" fmla="*/ 3753600 h 3781331"/>
              <a:gd name="connsiteX2" fmla="*/ 6235860 w 14949838"/>
              <a:gd name="connsiteY2" fmla="*/ 3324109 h 3781331"/>
              <a:gd name="connsiteX3" fmla="*/ 7565896 w 14949838"/>
              <a:gd name="connsiteY3" fmla="*/ 3365672 h 3781331"/>
              <a:gd name="connsiteX4" fmla="*/ 8882078 w 14949838"/>
              <a:gd name="connsiteY4" fmla="*/ 1730836 h 3781331"/>
              <a:gd name="connsiteX5" fmla="*/ 10987969 w 14949838"/>
              <a:gd name="connsiteY5" fmla="*/ 1315200 h 3781331"/>
              <a:gd name="connsiteX6" fmla="*/ 13842005 w 14949838"/>
              <a:gd name="connsiteY6" fmla="*/ 1232072 h 3781331"/>
              <a:gd name="connsiteX7" fmla="*/ 13883569 w 14949838"/>
              <a:gd name="connsiteY7" fmla="*/ 248400 h 3781331"/>
              <a:gd name="connsiteX8" fmla="*/ 846442 w 14949838"/>
              <a:gd name="connsiteY8" fmla="*/ 276109 h 3781331"/>
              <a:gd name="connsiteX9" fmla="*/ 1566878 w 14949838"/>
              <a:gd name="connsiteY9" fmla="*/ 3351818 h 378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49838" h="3781331">
                <a:moveTo>
                  <a:pt x="1566878" y="3351818"/>
                </a:moveTo>
                <a:cubicBezTo>
                  <a:pt x="2084114" y="3931400"/>
                  <a:pt x="3171696" y="3758218"/>
                  <a:pt x="3949860" y="3753600"/>
                </a:cubicBezTo>
                <a:cubicBezTo>
                  <a:pt x="4728024" y="3748982"/>
                  <a:pt x="5633187" y="3388764"/>
                  <a:pt x="6235860" y="3324109"/>
                </a:cubicBezTo>
                <a:cubicBezTo>
                  <a:pt x="6838533" y="3259454"/>
                  <a:pt x="7124860" y="3631218"/>
                  <a:pt x="7565896" y="3365672"/>
                </a:cubicBezTo>
                <a:cubicBezTo>
                  <a:pt x="8006932" y="3100126"/>
                  <a:pt x="8311733" y="2072581"/>
                  <a:pt x="8882078" y="1730836"/>
                </a:cubicBezTo>
                <a:cubicBezTo>
                  <a:pt x="9452423" y="1389091"/>
                  <a:pt x="10161315" y="1398327"/>
                  <a:pt x="10987969" y="1315200"/>
                </a:cubicBezTo>
                <a:cubicBezTo>
                  <a:pt x="11814623" y="1232073"/>
                  <a:pt x="13359405" y="1409872"/>
                  <a:pt x="13842005" y="1232072"/>
                </a:cubicBezTo>
                <a:cubicBezTo>
                  <a:pt x="14324605" y="1054272"/>
                  <a:pt x="16049496" y="407727"/>
                  <a:pt x="13883569" y="248400"/>
                </a:cubicBezTo>
                <a:cubicBezTo>
                  <a:pt x="11717642" y="89073"/>
                  <a:pt x="2896915" y="-234200"/>
                  <a:pt x="846442" y="276109"/>
                </a:cubicBezTo>
                <a:cubicBezTo>
                  <a:pt x="-1204031" y="786418"/>
                  <a:pt x="1049642" y="2772236"/>
                  <a:pt x="1566878" y="335181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43521C79-E744-481C-B116-C518B7166216}"/>
              </a:ext>
            </a:extLst>
          </p:cNvPr>
          <p:cNvSpPr/>
          <p:nvPr/>
        </p:nvSpPr>
        <p:spPr>
          <a:xfrm>
            <a:off x="-5692256" y="7700123"/>
            <a:ext cx="7867539" cy="2135241"/>
          </a:xfrm>
          <a:custGeom>
            <a:avLst/>
            <a:gdLst>
              <a:gd name="connsiteX0" fmla="*/ 228869 w 7867539"/>
              <a:gd name="connsiteY0" fmla="*/ 1792655 h 2135241"/>
              <a:gd name="connsiteX1" fmla="*/ 1849851 w 7867539"/>
              <a:gd name="connsiteY1" fmla="*/ 1266182 h 2135241"/>
              <a:gd name="connsiteX2" fmla="*/ 3595524 w 7867539"/>
              <a:gd name="connsiteY2" fmla="*/ 1307746 h 2135241"/>
              <a:gd name="connsiteX3" fmla="*/ 4759306 w 7867539"/>
              <a:gd name="connsiteY3" fmla="*/ 1099928 h 2135241"/>
              <a:gd name="connsiteX4" fmla="*/ 5161088 w 7867539"/>
              <a:gd name="connsiteY4" fmla="*/ 213237 h 2135241"/>
              <a:gd name="connsiteX5" fmla="*/ 7377815 w 7867539"/>
              <a:gd name="connsiteY5" fmla="*/ 157819 h 2135241"/>
              <a:gd name="connsiteX6" fmla="*/ 7183851 w 7867539"/>
              <a:gd name="connsiteY6" fmla="*/ 2042037 h 2135241"/>
              <a:gd name="connsiteX7" fmla="*/ 228869 w 7867539"/>
              <a:gd name="connsiteY7" fmla="*/ 1792655 h 213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67539" h="2135241">
                <a:moveTo>
                  <a:pt x="228869" y="1792655"/>
                </a:moveTo>
                <a:cubicBezTo>
                  <a:pt x="-660131" y="1663346"/>
                  <a:pt x="1288742" y="1347000"/>
                  <a:pt x="1849851" y="1266182"/>
                </a:cubicBezTo>
                <a:cubicBezTo>
                  <a:pt x="2410960" y="1185364"/>
                  <a:pt x="3110615" y="1335455"/>
                  <a:pt x="3595524" y="1307746"/>
                </a:cubicBezTo>
                <a:cubicBezTo>
                  <a:pt x="4080433" y="1280037"/>
                  <a:pt x="4498379" y="1282346"/>
                  <a:pt x="4759306" y="1099928"/>
                </a:cubicBezTo>
                <a:cubicBezTo>
                  <a:pt x="5020233" y="917510"/>
                  <a:pt x="4724670" y="370255"/>
                  <a:pt x="5161088" y="213237"/>
                </a:cubicBezTo>
                <a:cubicBezTo>
                  <a:pt x="5597506" y="56219"/>
                  <a:pt x="7040688" y="-146981"/>
                  <a:pt x="7377815" y="157819"/>
                </a:cubicBezTo>
                <a:cubicBezTo>
                  <a:pt x="7714942" y="462619"/>
                  <a:pt x="8377651" y="1771873"/>
                  <a:pt x="7183851" y="2042037"/>
                </a:cubicBezTo>
                <a:cubicBezTo>
                  <a:pt x="5990051" y="2312201"/>
                  <a:pt x="1117869" y="1921964"/>
                  <a:pt x="228869" y="1792655"/>
                </a:cubicBezTo>
                <a:close/>
              </a:path>
            </a:pathLst>
          </a:custGeom>
          <a:solidFill>
            <a:srgbClr val="B9D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1BA36C2-C1DA-4B4B-8B8F-DE61FBBE3756}"/>
              </a:ext>
            </a:extLst>
          </p:cNvPr>
          <p:cNvSpPr/>
          <p:nvPr/>
        </p:nvSpPr>
        <p:spPr>
          <a:xfrm>
            <a:off x="-694179" y="4749323"/>
            <a:ext cx="13511277" cy="3200334"/>
          </a:xfrm>
          <a:custGeom>
            <a:avLst/>
            <a:gdLst>
              <a:gd name="connsiteX0" fmla="*/ 182735 w 10441775"/>
              <a:gd name="connsiteY0" fmla="*/ 1317943 h 2183313"/>
              <a:gd name="connsiteX1" fmla="*/ 895657 w 10441775"/>
              <a:gd name="connsiteY1" fmla="*/ 651515 h 2183313"/>
              <a:gd name="connsiteX2" fmla="*/ 2584972 w 10441775"/>
              <a:gd name="connsiteY2" fmla="*/ 821997 h 2183313"/>
              <a:gd name="connsiteX3" fmla="*/ 4243291 w 10441775"/>
              <a:gd name="connsiteY3" fmla="*/ 450037 h 2183313"/>
              <a:gd name="connsiteX4" fmla="*/ 6986491 w 10441775"/>
              <a:gd name="connsiteY4" fmla="*/ 821997 h 2183313"/>
              <a:gd name="connsiteX5" fmla="*/ 9032267 w 10441775"/>
              <a:gd name="connsiteY5" fmla="*/ 140071 h 2183313"/>
              <a:gd name="connsiteX6" fmla="*/ 10148145 w 10441775"/>
              <a:gd name="connsiteY6" fmla="*/ 171068 h 2183313"/>
              <a:gd name="connsiteX7" fmla="*/ 9869176 w 10441775"/>
              <a:gd name="connsiteY7" fmla="*/ 1922376 h 2183313"/>
              <a:gd name="connsiteX8" fmla="*/ 4165799 w 10441775"/>
              <a:gd name="connsiteY8" fmla="*/ 2139353 h 2183313"/>
              <a:gd name="connsiteX9" fmla="*/ 384213 w 10441775"/>
              <a:gd name="connsiteY9" fmla="*/ 1565915 h 2183313"/>
              <a:gd name="connsiteX10" fmla="*/ 182735 w 10441775"/>
              <a:gd name="connsiteY10" fmla="*/ 1317943 h 218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41775" h="2183313">
                <a:moveTo>
                  <a:pt x="182735" y="1317943"/>
                </a:moveTo>
                <a:cubicBezTo>
                  <a:pt x="267976" y="1165543"/>
                  <a:pt x="495284" y="734173"/>
                  <a:pt x="895657" y="651515"/>
                </a:cubicBezTo>
                <a:cubicBezTo>
                  <a:pt x="1296030" y="568857"/>
                  <a:pt x="2027033" y="855577"/>
                  <a:pt x="2584972" y="821997"/>
                </a:cubicBezTo>
                <a:cubicBezTo>
                  <a:pt x="3142911" y="788417"/>
                  <a:pt x="3509705" y="450037"/>
                  <a:pt x="4243291" y="450037"/>
                </a:cubicBezTo>
                <a:cubicBezTo>
                  <a:pt x="4976877" y="450037"/>
                  <a:pt x="6188328" y="873658"/>
                  <a:pt x="6986491" y="821997"/>
                </a:cubicBezTo>
                <a:cubicBezTo>
                  <a:pt x="7784654" y="770336"/>
                  <a:pt x="8505325" y="248559"/>
                  <a:pt x="9032267" y="140071"/>
                </a:cubicBezTo>
                <a:cubicBezTo>
                  <a:pt x="9559209" y="31583"/>
                  <a:pt x="10008660" y="-125983"/>
                  <a:pt x="10148145" y="171068"/>
                </a:cubicBezTo>
                <a:cubicBezTo>
                  <a:pt x="10287630" y="468119"/>
                  <a:pt x="10866234" y="1594329"/>
                  <a:pt x="9869176" y="1922376"/>
                </a:cubicBezTo>
                <a:cubicBezTo>
                  <a:pt x="8872118" y="2250424"/>
                  <a:pt x="5746626" y="2198763"/>
                  <a:pt x="4165799" y="2139353"/>
                </a:cubicBezTo>
                <a:cubicBezTo>
                  <a:pt x="2584972" y="2079943"/>
                  <a:pt x="1045474" y="1700234"/>
                  <a:pt x="384213" y="1565915"/>
                </a:cubicBezTo>
                <a:cubicBezTo>
                  <a:pt x="-277048" y="1431596"/>
                  <a:pt x="97494" y="1470343"/>
                  <a:pt x="182735" y="1317943"/>
                </a:cubicBezTo>
                <a:close/>
              </a:path>
            </a:pathLst>
          </a:custGeom>
          <a:solidFill>
            <a:srgbClr val="D8E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F279F93-C5D0-4B11-BD6F-F393718DD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892" y="1561694"/>
            <a:ext cx="5668253" cy="566825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2DAFE76-B1AA-4701-B689-32D7984ACFBE}"/>
              </a:ext>
            </a:extLst>
          </p:cNvPr>
          <p:cNvSpPr txBox="1"/>
          <p:nvPr/>
        </p:nvSpPr>
        <p:spPr>
          <a:xfrm>
            <a:off x="6096000" y="1019680"/>
            <a:ext cx="4812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C5B06D"/>
                </a:solidFill>
                <a:latin typeface="UTM Staccato " panose="02040603050506020204" pitchFamily="18" charset="0"/>
                <a:ea typeface="微软雅黑 Light" panose="020B0502040204020203" pitchFamily="34" charset="-122"/>
              </a:rPr>
              <a:t>CHÚC CÁC EM HỌC TỐT!</a:t>
            </a:r>
            <a:endParaRPr lang="zh-CN" altLang="en-US" sz="8800" b="1" dirty="0">
              <a:solidFill>
                <a:srgbClr val="C5B06D"/>
              </a:solidFill>
              <a:latin typeface="UTM Staccato 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7EC77EBE-934D-49A2-84CC-F0C3367819A6}"/>
              </a:ext>
            </a:extLst>
          </p:cNvPr>
          <p:cNvSpPr/>
          <p:nvPr/>
        </p:nvSpPr>
        <p:spPr>
          <a:xfrm>
            <a:off x="-428848" y="5226750"/>
            <a:ext cx="12980614" cy="3200334"/>
          </a:xfrm>
          <a:custGeom>
            <a:avLst/>
            <a:gdLst>
              <a:gd name="connsiteX0" fmla="*/ 182735 w 10441775"/>
              <a:gd name="connsiteY0" fmla="*/ 1317943 h 2183313"/>
              <a:gd name="connsiteX1" fmla="*/ 895657 w 10441775"/>
              <a:gd name="connsiteY1" fmla="*/ 651515 h 2183313"/>
              <a:gd name="connsiteX2" fmla="*/ 2584972 w 10441775"/>
              <a:gd name="connsiteY2" fmla="*/ 821997 h 2183313"/>
              <a:gd name="connsiteX3" fmla="*/ 4243291 w 10441775"/>
              <a:gd name="connsiteY3" fmla="*/ 450037 h 2183313"/>
              <a:gd name="connsiteX4" fmla="*/ 6986491 w 10441775"/>
              <a:gd name="connsiteY4" fmla="*/ 821997 h 2183313"/>
              <a:gd name="connsiteX5" fmla="*/ 9032267 w 10441775"/>
              <a:gd name="connsiteY5" fmla="*/ 140071 h 2183313"/>
              <a:gd name="connsiteX6" fmla="*/ 10148145 w 10441775"/>
              <a:gd name="connsiteY6" fmla="*/ 171068 h 2183313"/>
              <a:gd name="connsiteX7" fmla="*/ 9869176 w 10441775"/>
              <a:gd name="connsiteY7" fmla="*/ 1922376 h 2183313"/>
              <a:gd name="connsiteX8" fmla="*/ 4165799 w 10441775"/>
              <a:gd name="connsiteY8" fmla="*/ 2139353 h 2183313"/>
              <a:gd name="connsiteX9" fmla="*/ 384213 w 10441775"/>
              <a:gd name="connsiteY9" fmla="*/ 1565915 h 2183313"/>
              <a:gd name="connsiteX10" fmla="*/ 182735 w 10441775"/>
              <a:gd name="connsiteY10" fmla="*/ 1317943 h 218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41775" h="2183313">
                <a:moveTo>
                  <a:pt x="182735" y="1317943"/>
                </a:moveTo>
                <a:cubicBezTo>
                  <a:pt x="267976" y="1165543"/>
                  <a:pt x="495284" y="734173"/>
                  <a:pt x="895657" y="651515"/>
                </a:cubicBezTo>
                <a:cubicBezTo>
                  <a:pt x="1296030" y="568857"/>
                  <a:pt x="2027033" y="855577"/>
                  <a:pt x="2584972" y="821997"/>
                </a:cubicBezTo>
                <a:cubicBezTo>
                  <a:pt x="3142911" y="788417"/>
                  <a:pt x="3509705" y="450037"/>
                  <a:pt x="4243291" y="450037"/>
                </a:cubicBezTo>
                <a:cubicBezTo>
                  <a:pt x="4976877" y="450037"/>
                  <a:pt x="6188328" y="873658"/>
                  <a:pt x="6986491" y="821997"/>
                </a:cubicBezTo>
                <a:cubicBezTo>
                  <a:pt x="7784654" y="770336"/>
                  <a:pt x="8505325" y="248559"/>
                  <a:pt x="9032267" y="140071"/>
                </a:cubicBezTo>
                <a:cubicBezTo>
                  <a:pt x="9559209" y="31583"/>
                  <a:pt x="10008660" y="-125983"/>
                  <a:pt x="10148145" y="171068"/>
                </a:cubicBezTo>
                <a:cubicBezTo>
                  <a:pt x="10287630" y="468119"/>
                  <a:pt x="10866234" y="1594329"/>
                  <a:pt x="9869176" y="1922376"/>
                </a:cubicBezTo>
                <a:cubicBezTo>
                  <a:pt x="8872118" y="2250424"/>
                  <a:pt x="5746626" y="2198763"/>
                  <a:pt x="4165799" y="2139353"/>
                </a:cubicBezTo>
                <a:cubicBezTo>
                  <a:pt x="2584972" y="2079943"/>
                  <a:pt x="1045474" y="1700234"/>
                  <a:pt x="384213" y="1565915"/>
                </a:cubicBezTo>
                <a:cubicBezTo>
                  <a:pt x="-277048" y="1431596"/>
                  <a:pt x="97494" y="1470343"/>
                  <a:pt x="182735" y="131794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06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06D4BD43-653A-4803-98FE-13F830AAC409}"/>
              </a:ext>
            </a:extLst>
          </p:cNvPr>
          <p:cNvSpPr/>
          <p:nvPr/>
        </p:nvSpPr>
        <p:spPr>
          <a:xfrm flipH="1" flipV="1">
            <a:off x="-922034" y="5087333"/>
            <a:ext cx="13286508" cy="1420089"/>
          </a:xfrm>
          <a:custGeom>
            <a:avLst/>
            <a:gdLst>
              <a:gd name="connsiteX0" fmla="*/ 1566878 w 14949838"/>
              <a:gd name="connsiteY0" fmla="*/ 3351818 h 3781331"/>
              <a:gd name="connsiteX1" fmla="*/ 3949860 w 14949838"/>
              <a:gd name="connsiteY1" fmla="*/ 3753600 h 3781331"/>
              <a:gd name="connsiteX2" fmla="*/ 6235860 w 14949838"/>
              <a:gd name="connsiteY2" fmla="*/ 3324109 h 3781331"/>
              <a:gd name="connsiteX3" fmla="*/ 7565896 w 14949838"/>
              <a:gd name="connsiteY3" fmla="*/ 3365672 h 3781331"/>
              <a:gd name="connsiteX4" fmla="*/ 8882078 w 14949838"/>
              <a:gd name="connsiteY4" fmla="*/ 1730836 h 3781331"/>
              <a:gd name="connsiteX5" fmla="*/ 10987969 w 14949838"/>
              <a:gd name="connsiteY5" fmla="*/ 1315200 h 3781331"/>
              <a:gd name="connsiteX6" fmla="*/ 13842005 w 14949838"/>
              <a:gd name="connsiteY6" fmla="*/ 1232072 h 3781331"/>
              <a:gd name="connsiteX7" fmla="*/ 13883569 w 14949838"/>
              <a:gd name="connsiteY7" fmla="*/ 248400 h 3781331"/>
              <a:gd name="connsiteX8" fmla="*/ 846442 w 14949838"/>
              <a:gd name="connsiteY8" fmla="*/ 276109 h 3781331"/>
              <a:gd name="connsiteX9" fmla="*/ 1566878 w 14949838"/>
              <a:gd name="connsiteY9" fmla="*/ 3351818 h 378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49838" h="3781331">
                <a:moveTo>
                  <a:pt x="1566878" y="3351818"/>
                </a:moveTo>
                <a:cubicBezTo>
                  <a:pt x="2084114" y="3931400"/>
                  <a:pt x="3171696" y="3758218"/>
                  <a:pt x="3949860" y="3753600"/>
                </a:cubicBezTo>
                <a:cubicBezTo>
                  <a:pt x="4728024" y="3748982"/>
                  <a:pt x="5633187" y="3388764"/>
                  <a:pt x="6235860" y="3324109"/>
                </a:cubicBezTo>
                <a:cubicBezTo>
                  <a:pt x="6838533" y="3259454"/>
                  <a:pt x="7124860" y="3631218"/>
                  <a:pt x="7565896" y="3365672"/>
                </a:cubicBezTo>
                <a:cubicBezTo>
                  <a:pt x="8006932" y="3100126"/>
                  <a:pt x="8311733" y="2072581"/>
                  <a:pt x="8882078" y="1730836"/>
                </a:cubicBezTo>
                <a:cubicBezTo>
                  <a:pt x="9452423" y="1389091"/>
                  <a:pt x="10161315" y="1398327"/>
                  <a:pt x="10987969" y="1315200"/>
                </a:cubicBezTo>
                <a:cubicBezTo>
                  <a:pt x="11814623" y="1232073"/>
                  <a:pt x="13359405" y="1409872"/>
                  <a:pt x="13842005" y="1232072"/>
                </a:cubicBezTo>
                <a:cubicBezTo>
                  <a:pt x="14324605" y="1054272"/>
                  <a:pt x="16049496" y="407727"/>
                  <a:pt x="13883569" y="248400"/>
                </a:cubicBezTo>
                <a:cubicBezTo>
                  <a:pt x="11717642" y="89073"/>
                  <a:pt x="2896915" y="-234200"/>
                  <a:pt x="846442" y="276109"/>
                </a:cubicBezTo>
                <a:cubicBezTo>
                  <a:pt x="-1204031" y="786418"/>
                  <a:pt x="1049642" y="2772236"/>
                  <a:pt x="1566878" y="3351818"/>
                </a:cubicBezTo>
                <a:close/>
              </a:path>
            </a:pathLst>
          </a:custGeom>
          <a:solidFill>
            <a:srgbClr val="B9D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D27BAB1B-5BB4-4842-B723-D46757FCDD4D}"/>
              </a:ext>
            </a:extLst>
          </p:cNvPr>
          <p:cNvSpPr/>
          <p:nvPr/>
        </p:nvSpPr>
        <p:spPr>
          <a:xfrm>
            <a:off x="-1308799" y="-143633"/>
            <a:ext cx="14949838" cy="2799484"/>
          </a:xfrm>
          <a:custGeom>
            <a:avLst/>
            <a:gdLst>
              <a:gd name="connsiteX0" fmla="*/ 1566878 w 14949838"/>
              <a:gd name="connsiteY0" fmla="*/ 3351818 h 3781331"/>
              <a:gd name="connsiteX1" fmla="*/ 3949860 w 14949838"/>
              <a:gd name="connsiteY1" fmla="*/ 3753600 h 3781331"/>
              <a:gd name="connsiteX2" fmla="*/ 6235860 w 14949838"/>
              <a:gd name="connsiteY2" fmla="*/ 3324109 h 3781331"/>
              <a:gd name="connsiteX3" fmla="*/ 7565896 w 14949838"/>
              <a:gd name="connsiteY3" fmla="*/ 3365672 h 3781331"/>
              <a:gd name="connsiteX4" fmla="*/ 8882078 w 14949838"/>
              <a:gd name="connsiteY4" fmla="*/ 1730836 h 3781331"/>
              <a:gd name="connsiteX5" fmla="*/ 10987969 w 14949838"/>
              <a:gd name="connsiteY5" fmla="*/ 1315200 h 3781331"/>
              <a:gd name="connsiteX6" fmla="*/ 13842005 w 14949838"/>
              <a:gd name="connsiteY6" fmla="*/ 1232072 h 3781331"/>
              <a:gd name="connsiteX7" fmla="*/ 13883569 w 14949838"/>
              <a:gd name="connsiteY7" fmla="*/ 248400 h 3781331"/>
              <a:gd name="connsiteX8" fmla="*/ 846442 w 14949838"/>
              <a:gd name="connsiteY8" fmla="*/ 276109 h 3781331"/>
              <a:gd name="connsiteX9" fmla="*/ 1566878 w 14949838"/>
              <a:gd name="connsiteY9" fmla="*/ 3351818 h 378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49838" h="3781331">
                <a:moveTo>
                  <a:pt x="1566878" y="3351818"/>
                </a:moveTo>
                <a:cubicBezTo>
                  <a:pt x="2084114" y="3931400"/>
                  <a:pt x="3171696" y="3758218"/>
                  <a:pt x="3949860" y="3753600"/>
                </a:cubicBezTo>
                <a:cubicBezTo>
                  <a:pt x="4728024" y="3748982"/>
                  <a:pt x="5633187" y="3388764"/>
                  <a:pt x="6235860" y="3324109"/>
                </a:cubicBezTo>
                <a:cubicBezTo>
                  <a:pt x="6838533" y="3259454"/>
                  <a:pt x="7124860" y="3631218"/>
                  <a:pt x="7565896" y="3365672"/>
                </a:cubicBezTo>
                <a:cubicBezTo>
                  <a:pt x="8006932" y="3100126"/>
                  <a:pt x="8311733" y="2072581"/>
                  <a:pt x="8882078" y="1730836"/>
                </a:cubicBezTo>
                <a:cubicBezTo>
                  <a:pt x="9452423" y="1389091"/>
                  <a:pt x="10161315" y="1398327"/>
                  <a:pt x="10987969" y="1315200"/>
                </a:cubicBezTo>
                <a:cubicBezTo>
                  <a:pt x="11814623" y="1232073"/>
                  <a:pt x="13359405" y="1409872"/>
                  <a:pt x="13842005" y="1232072"/>
                </a:cubicBezTo>
                <a:cubicBezTo>
                  <a:pt x="14324605" y="1054272"/>
                  <a:pt x="16049496" y="407727"/>
                  <a:pt x="13883569" y="248400"/>
                </a:cubicBezTo>
                <a:cubicBezTo>
                  <a:pt x="11717642" y="89073"/>
                  <a:pt x="2896915" y="-234200"/>
                  <a:pt x="846442" y="276109"/>
                </a:cubicBezTo>
                <a:cubicBezTo>
                  <a:pt x="-1204031" y="786418"/>
                  <a:pt x="1049642" y="2772236"/>
                  <a:pt x="1566878" y="335181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5EA43BC-DD57-44BF-A7D5-3D74D7357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81" y="224368"/>
            <a:ext cx="6926446" cy="69264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BC79011-8E42-47FE-81FB-6DC3D6FC9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8" y="4181473"/>
            <a:ext cx="3181350" cy="2609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C4080E-633D-4F79-8CC2-D89A787B9614}"/>
              </a:ext>
            </a:extLst>
          </p:cNvPr>
          <p:cNvSpPr txBox="1"/>
          <p:nvPr/>
        </p:nvSpPr>
        <p:spPr>
          <a:xfrm>
            <a:off x="1476041" y="2818497"/>
            <a:ext cx="7159848" cy="1200329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800"/>
              </a:avLst>
            </a:prstTxWarp>
            <a:spAutoFit/>
          </a:bodyPr>
          <a:lstStyle/>
          <a:p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Nyala" panose="02040603050506020204" pitchFamily="18" charset="0"/>
              </a:rPr>
              <a:t>Cái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Nyal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Nyala" panose="02040603050506020204" pitchFamily="18" charset="0"/>
              </a:rPr>
              <a:t>gì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Nyal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Nyala" panose="02040603050506020204" pitchFamily="18" charset="0"/>
              </a:rPr>
              <a:t>quý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Nyal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Nyala" panose="02040603050506020204" pitchFamily="18" charset="0"/>
              </a:rPr>
              <a:t>nhất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Nyal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Nyala" panose="02040603050506020204" pitchFamily="18" charset="0"/>
              </a:rPr>
              <a:t>em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Nyal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Nyala" panose="02040603050506020204" pitchFamily="18" charset="0"/>
              </a:rPr>
              <a:t>nhỉ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Nyala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39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06D4BD43-653A-4803-98FE-13F830AAC409}"/>
              </a:ext>
            </a:extLst>
          </p:cNvPr>
          <p:cNvSpPr/>
          <p:nvPr/>
        </p:nvSpPr>
        <p:spPr>
          <a:xfrm flipH="1" flipV="1">
            <a:off x="-547254" y="5601683"/>
            <a:ext cx="13286508" cy="1420089"/>
          </a:xfrm>
          <a:custGeom>
            <a:avLst/>
            <a:gdLst>
              <a:gd name="connsiteX0" fmla="*/ 1566878 w 14949838"/>
              <a:gd name="connsiteY0" fmla="*/ 3351818 h 3781331"/>
              <a:gd name="connsiteX1" fmla="*/ 3949860 w 14949838"/>
              <a:gd name="connsiteY1" fmla="*/ 3753600 h 3781331"/>
              <a:gd name="connsiteX2" fmla="*/ 6235860 w 14949838"/>
              <a:gd name="connsiteY2" fmla="*/ 3324109 h 3781331"/>
              <a:gd name="connsiteX3" fmla="*/ 7565896 w 14949838"/>
              <a:gd name="connsiteY3" fmla="*/ 3365672 h 3781331"/>
              <a:gd name="connsiteX4" fmla="*/ 8882078 w 14949838"/>
              <a:gd name="connsiteY4" fmla="*/ 1730836 h 3781331"/>
              <a:gd name="connsiteX5" fmla="*/ 10987969 w 14949838"/>
              <a:gd name="connsiteY5" fmla="*/ 1315200 h 3781331"/>
              <a:gd name="connsiteX6" fmla="*/ 13842005 w 14949838"/>
              <a:gd name="connsiteY6" fmla="*/ 1232072 h 3781331"/>
              <a:gd name="connsiteX7" fmla="*/ 13883569 w 14949838"/>
              <a:gd name="connsiteY7" fmla="*/ 248400 h 3781331"/>
              <a:gd name="connsiteX8" fmla="*/ 846442 w 14949838"/>
              <a:gd name="connsiteY8" fmla="*/ 276109 h 3781331"/>
              <a:gd name="connsiteX9" fmla="*/ 1566878 w 14949838"/>
              <a:gd name="connsiteY9" fmla="*/ 3351818 h 378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49838" h="3781331">
                <a:moveTo>
                  <a:pt x="1566878" y="3351818"/>
                </a:moveTo>
                <a:cubicBezTo>
                  <a:pt x="2084114" y="3931400"/>
                  <a:pt x="3171696" y="3758218"/>
                  <a:pt x="3949860" y="3753600"/>
                </a:cubicBezTo>
                <a:cubicBezTo>
                  <a:pt x="4728024" y="3748982"/>
                  <a:pt x="5633187" y="3388764"/>
                  <a:pt x="6235860" y="3324109"/>
                </a:cubicBezTo>
                <a:cubicBezTo>
                  <a:pt x="6838533" y="3259454"/>
                  <a:pt x="7124860" y="3631218"/>
                  <a:pt x="7565896" y="3365672"/>
                </a:cubicBezTo>
                <a:cubicBezTo>
                  <a:pt x="8006932" y="3100126"/>
                  <a:pt x="8311733" y="2072581"/>
                  <a:pt x="8882078" y="1730836"/>
                </a:cubicBezTo>
                <a:cubicBezTo>
                  <a:pt x="9452423" y="1389091"/>
                  <a:pt x="10161315" y="1398327"/>
                  <a:pt x="10987969" y="1315200"/>
                </a:cubicBezTo>
                <a:cubicBezTo>
                  <a:pt x="11814623" y="1232073"/>
                  <a:pt x="13359405" y="1409872"/>
                  <a:pt x="13842005" y="1232072"/>
                </a:cubicBezTo>
                <a:cubicBezTo>
                  <a:pt x="14324605" y="1054272"/>
                  <a:pt x="16049496" y="407727"/>
                  <a:pt x="13883569" y="248400"/>
                </a:cubicBezTo>
                <a:cubicBezTo>
                  <a:pt x="11717642" y="89073"/>
                  <a:pt x="2896915" y="-234200"/>
                  <a:pt x="846442" y="276109"/>
                </a:cubicBezTo>
                <a:cubicBezTo>
                  <a:pt x="-1204031" y="786418"/>
                  <a:pt x="1049642" y="2772236"/>
                  <a:pt x="1566878" y="3351818"/>
                </a:cubicBezTo>
                <a:close/>
              </a:path>
            </a:pathLst>
          </a:custGeom>
          <a:solidFill>
            <a:srgbClr val="B9D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D27BAB1B-5BB4-4842-B723-D46757FCDD4D}"/>
              </a:ext>
            </a:extLst>
          </p:cNvPr>
          <p:cNvSpPr/>
          <p:nvPr/>
        </p:nvSpPr>
        <p:spPr>
          <a:xfrm>
            <a:off x="-1308799" y="-143633"/>
            <a:ext cx="14949838" cy="2799484"/>
          </a:xfrm>
          <a:custGeom>
            <a:avLst/>
            <a:gdLst>
              <a:gd name="connsiteX0" fmla="*/ 1566878 w 14949838"/>
              <a:gd name="connsiteY0" fmla="*/ 3351818 h 3781331"/>
              <a:gd name="connsiteX1" fmla="*/ 3949860 w 14949838"/>
              <a:gd name="connsiteY1" fmla="*/ 3753600 h 3781331"/>
              <a:gd name="connsiteX2" fmla="*/ 6235860 w 14949838"/>
              <a:gd name="connsiteY2" fmla="*/ 3324109 h 3781331"/>
              <a:gd name="connsiteX3" fmla="*/ 7565896 w 14949838"/>
              <a:gd name="connsiteY3" fmla="*/ 3365672 h 3781331"/>
              <a:gd name="connsiteX4" fmla="*/ 8882078 w 14949838"/>
              <a:gd name="connsiteY4" fmla="*/ 1730836 h 3781331"/>
              <a:gd name="connsiteX5" fmla="*/ 10987969 w 14949838"/>
              <a:gd name="connsiteY5" fmla="*/ 1315200 h 3781331"/>
              <a:gd name="connsiteX6" fmla="*/ 13842005 w 14949838"/>
              <a:gd name="connsiteY6" fmla="*/ 1232072 h 3781331"/>
              <a:gd name="connsiteX7" fmla="*/ 13883569 w 14949838"/>
              <a:gd name="connsiteY7" fmla="*/ 248400 h 3781331"/>
              <a:gd name="connsiteX8" fmla="*/ 846442 w 14949838"/>
              <a:gd name="connsiteY8" fmla="*/ 276109 h 3781331"/>
              <a:gd name="connsiteX9" fmla="*/ 1566878 w 14949838"/>
              <a:gd name="connsiteY9" fmla="*/ 3351818 h 378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49838" h="3781331">
                <a:moveTo>
                  <a:pt x="1566878" y="3351818"/>
                </a:moveTo>
                <a:cubicBezTo>
                  <a:pt x="2084114" y="3931400"/>
                  <a:pt x="3171696" y="3758218"/>
                  <a:pt x="3949860" y="3753600"/>
                </a:cubicBezTo>
                <a:cubicBezTo>
                  <a:pt x="4728024" y="3748982"/>
                  <a:pt x="5633187" y="3388764"/>
                  <a:pt x="6235860" y="3324109"/>
                </a:cubicBezTo>
                <a:cubicBezTo>
                  <a:pt x="6838533" y="3259454"/>
                  <a:pt x="7124860" y="3631218"/>
                  <a:pt x="7565896" y="3365672"/>
                </a:cubicBezTo>
                <a:cubicBezTo>
                  <a:pt x="8006932" y="3100126"/>
                  <a:pt x="8311733" y="2072581"/>
                  <a:pt x="8882078" y="1730836"/>
                </a:cubicBezTo>
                <a:cubicBezTo>
                  <a:pt x="9452423" y="1389091"/>
                  <a:pt x="10161315" y="1398327"/>
                  <a:pt x="10987969" y="1315200"/>
                </a:cubicBezTo>
                <a:cubicBezTo>
                  <a:pt x="11814623" y="1232073"/>
                  <a:pt x="13359405" y="1409872"/>
                  <a:pt x="13842005" y="1232072"/>
                </a:cubicBezTo>
                <a:cubicBezTo>
                  <a:pt x="14324605" y="1054272"/>
                  <a:pt x="16049496" y="407727"/>
                  <a:pt x="13883569" y="248400"/>
                </a:cubicBezTo>
                <a:cubicBezTo>
                  <a:pt x="11717642" y="89073"/>
                  <a:pt x="2896915" y="-234200"/>
                  <a:pt x="846442" y="276109"/>
                </a:cubicBezTo>
                <a:cubicBezTo>
                  <a:pt x="-1204031" y="786418"/>
                  <a:pt x="1049642" y="2772236"/>
                  <a:pt x="1566878" y="335181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BC79011-8E42-47FE-81FB-6DC3D6FC9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8" y="4181473"/>
            <a:ext cx="3181350" cy="2609850"/>
          </a:xfrm>
          <a:prstGeom prst="rect">
            <a:avLst/>
          </a:prstGeom>
        </p:spPr>
      </p:pic>
      <p:sp>
        <p:nvSpPr>
          <p:cNvPr id="15" name="Rectangle 14" descr="Colorful strips of paper">
            <a:extLst>
              <a:ext uri="{FF2B5EF4-FFF2-40B4-BE49-F238E27FC236}">
                <a16:creationId xmlns:a16="http://schemas.microsoft.com/office/drawing/2014/main" id="{6126E284-590D-4477-883B-662C9AB57342}"/>
              </a:ext>
            </a:extLst>
          </p:cNvPr>
          <p:cNvSpPr/>
          <p:nvPr/>
        </p:nvSpPr>
        <p:spPr>
          <a:xfrm>
            <a:off x="2262966" y="624629"/>
            <a:ext cx="89803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avie" panose="04040805050809020602" pitchFamily="82" charset="0"/>
              </a:rPr>
              <a:t>CÁI GÌ QUÝ NHẤT?</a:t>
            </a:r>
            <a:endParaRPr lang="en-US" sz="6000" b="1" cap="none" spc="50" dirty="0">
              <a:ln w="9525" cmpd="sng">
                <a:solidFill>
                  <a:schemeClr val="accent1"/>
                </a:solidFill>
                <a:prstDash val="solid"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Ravie" panose="04040805050809020602" pitchFamily="82" charset="0"/>
            </a:endParaRPr>
          </a:p>
        </p:txBody>
      </p:sp>
      <p:sp>
        <p:nvSpPr>
          <p:cNvPr id="16" name="Plus Sign 15">
            <a:extLst>
              <a:ext uri="{FF2B5EF4-FFF2-40B4-BE49-F238E27FC236}">
                <a16:creationId xmlns:a16="http://schemas.microsoft.com/office/drawing/2014/main" id="{2743D7CF-9813-4815-B170-267B385E2FD3}"/>
              </a:ext>
            </a:extLst>
          </p:cNvPr>
          <p:cNvSpPr/>
          <p:nvPr/>
        </p:nvSpPr>
        <p:spPr>
          <a:xfrm>
            <a:off x="5032082" y="2519382"/>
            <a:ext cx="1435395" cy="1286540"/>
          </a:xfrm>
          <a:prstGeom prst="mathPlus">
            <a:avLst>
              <a:gd name="adj1" fmla="val 14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8C2578-2806-49DB-A6E4-0F4F9ECAF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r="3149"/>
          <a:stretch/>
        </p:blipFill>
        <p:spPr>
          <a:xfrm>
            <a:off x="1306754" y="1831206"/>
            <a:ext cx="3139683" cy="2499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1D2BD3-A0C9-4D94-A6C4-9DC31E924F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b="5525"/>
          <a:stretch/>
        </p:blipFill>
        <p:spPr>
          <a:xfrm>
            <a:off x="7029450" y="1831207"/>
            <a:ext cx="2810355" cy="249981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887C80B-F290-427B-8D3C-45A83E44804D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C2C78F2-1843-4DD9-A0BA-AB3E498518E8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6999C8A-CE55-427D-A3FA-EBFB7F170B4A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23" name="Circle: Hollow 22">
                <a:extLst>
                  <a:ext uri="{FF2B5EF4-FFF2-40B4-BE49-F238E27FC236}">
                    <a16:creationId xmlns:a16="http://schemas.microsoft.com/office/drawing/2014/main" id="{73497736-0BBF-4268-9516-20713422AA6E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E8C43B-9048-4C7F-98AB-B988A88F2A78}"/>
                </a:ext>
              </a:extLst>
            </p:cNvPr>
            <p:cNvSpPr txBox="1"/>
            <p:nvPr/>
          </p:nvSpPr>
          <p:spPr>
            <a:xfrm>
              <a:off x="3072597" y="1296632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10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7BC16C4-4292-415B-A539-B716E22AD0E0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292CDC0-283D-4D0B-B860-AA9E9C3EF75A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5C90026-479E-49EB-9CE4-92AF58F9FFAA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28" name="Circle: Hollow 27">
                <a:extLst>
                  <a:ext uri="{FF2B5EF4-FFF2-40B4-BE49-F238E27FC236}">
                    <a16:creationId xmlns:a16="http://schemas.microsoft.com/office/drawing/2014/main" id="{6BBED440-4A47-4351-AF83-B5373FC63F62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3469E5-F586-49FC-AEBC-E16CD3FEF6F1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9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1AEA90-21C4-4E2F-8925-D38AD2F116BE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670DE4B-58C6-4B9F-9DB5-F64BB6C1DE36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4B92BF0-2E4F-4127-86C5-F5960EEE4187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33" name="Circle: Hollow 32">
                <a:extLst>
                  <a:ext uri="{FF2B5EF4-FFF2-40B4-BE49-F238E27FC236}">
                    <a16:creationId xmlns:a16="http://schemas.microsoft.com/office/drawing/2014/main" id="{39E08038-7B1F-42C5-B1C5-B87553D48F98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5AB681-B57A-46EE-B875-07E93A80316E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7623678-2971-4ACD-8E01-198D7C8FB1A4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9FC917E-9AB6-47A1-AAB5-E6B6A8FA40DE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457D948-9844-4FE3-B544-7DE9463BF1EB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38" name="Circle: Hollow 37">
                <a:extLst>
                  <a:ext uri="{FF2B5EF4-FFF2-40B4-BE49-F238E27FC236}">
                    <a16:creationId xmlns:a16="http://schemas.microsoft.com/office/drawing/2014/main" id="{11294BA6-6D5E-4C32-9EA7-D704D0AEC6BD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9440845-597A-43FC-8561-CB34B1F643BF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7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BEDF896-F53E-4CC7-A3CB-B0EA88424C30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8787AB1-7C4E-4EF5-BD01-553BB9C0DEFA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ECAFF6D-3A31-4FAA-872A-02295070831E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43" name="Circle: Hollow 42">
                <a:extLst>
                  <a:ext uri="{FF2B5EF4-FFF2-40B4-BE49-F238E27FC236}">
                    <a16:creationId xmlns:a16="http://schemas.microsoft.com/office/drawing/2014/main" id="{229B07FB-26DA-4377-B707-3F62C1821199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8A70400-D579-4C17-A251-24F007E4853A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0CA7B8-C24C-4070-B114-40A289DC411F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5383C7C-9D0E-47F5-B650-25B31F7C2073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B57A7DB-43DE-4F21-BAE5-411DF1A5E4B7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48" name="Circle: Hollow 47">
                <a:extLst>
                  <a:ext uri="{FF2B5EF4-FFF2-40B4-BE49-F238E27FC236}">
                    <a16:creationId xmlns:a16="http://schemas.microsoft.com/office/drawing/2014/main" id="{AAA69DF5-3F58-45D3-A3F4-D9C7984A68D2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1E308B3-F65B-43A9-B9E0-C0B8C4AC9121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5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F9BB247-CB0B-4396-A848-90269F1B2522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4033BC7-6535-4BDB-B1DC-F31F75BEE5FB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689FD92-164C-4006-AB76-6FB4013F6DCB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53" name="Circle: Hollow 52">
                <a:extLst>
                  <a:ext uri="{FF2B5EF4-FFF2-40B4-BE49-F238E27FC236}">
                    <a16:creationId xmlns:a16="http://schemas.microsoft.com/office/drawing/2014/main" id="{7013913E-546D-467A-A66F-D178772AF797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830CBDB-EF2A-4B11-AAAE-606F8CFD2E4D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4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62065F8-EE82-41E2-99CF-629B10163293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91E7236-F3DC-48C5-958B-7F6E2ABB82F1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D549B08-FFD3-4D2F-AD14-7C0E5457F13A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58" name="Circle: Hollow 57">
                <a:extLst>
                  <a:ext uri="{FF2B5EF4-FFF2-40B4-BE49-F238E27FC236}">
                    <a16:creationId xmlns:a16="http://schemas.microsoft.com/office/drawing/2014/main" id="{746D9AD5-80ED-4CD3-9B9A-E566BB13695B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9C08BB-B958-4242-96E8-D77D6DB8F74C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3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6B079F8-FCA0-43AA-A1D1-D6B9DA20F7B2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9D8FB25-3BFE-4DD0-BCE4-4F1B85F75FF8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60B160C-E943-4528-9162-AD5DF44B7368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63" name="Circle: Hollow 62">
                <a:extLst>
                  <a:ext uri="{FF2B5EF4-FFF2-40B4-BE49-F238E27FC236}">
                    <a16:creationId xmlns:a16="http://schemas.microsoft.com/office/drawing/2014/main" id="{FECD8628-98E5-4FF0-8F1A-BEBA1AA0C869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BED126-5094-49D2-9314-D2679E7F4EE0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2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0E3DF86-8C2C-4E93-AF8A-0EAE1E525035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57F9ADC-89CB-48D3-9A67-DCA88190CCAC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445B234-6205-44D3-B7D2-A621D38D6CDD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68" name="Circle: Hollow 67">
                <a:extLst>
                  <a:ext uri="{FF2B5EF4-FFF2-40B4-BE49-F238E27FC236}">
                    <a16:creationId xmlns:a16="http://schemas.microsoft.com/office/drawing/2014/main" id="{B9FDC4F7-924F-4DAC-8045-C92B717E41D7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097C1CC-6316-4036-B8DD-BDC9685C619F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1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561A11C-EC50-42A2-BB41-1950FC949C7E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EEC7C5F-D087-4FB8-8D23-C1517ACD2CED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F4F8CFC-0006-4449-BF1B-68D72870435E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73" name="Circle: Hollow 72">
                <a:extLst>
                  <a:ext uri="{FF2B5EF4-FFF2-40B4-BE49-F238E27FC236}">
                    <a16:creationId xmlns:a16="http://schemas.microsoft.com/office/drawing/2014/main" id="{537C0DAA-0F80-4021-8FDA-243DD8367098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84EEEF-9675-46EE-BB17-2ED3B8A386D0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Gill Sans Nova Ultra Bold" panose="020B0604020202020204" pitchFamily="34" charset="0"/>
                </a:rPr>
                <a:t>0</a:t>
              </a:r>
            </a:p>
          </p:txBody>
        </p:sp>
      </p:grpSp>
      <p:sp>
        <p:nvSpPr>
          <p:cNvPr id="74" name="DAPAN">
            <a:extLst>
              <a:ext uri="{FF2B5EF4-FFF2-40B4-BE49-F238E27FC236}">
                <a16:creationId xmlns:a16="http://schemas.microsoft.com/office/drawing/2014/main" id="{5C9FFA5E-A97B-415D-8B0E-1C26EB2CEF27}"/>
              </a:ext>
            </a:extLst>
          </p:cNvPr>
          <p:cNvSpPr/>
          <p:nvPr/>
        </p:nvSpPr>
        <p:spPr>
          <a:xfrm>
            <a:off x="10117684" y="5494237"/>
            <a:ext cx="1945758" cy="6804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mazone" panose="03020702060507090A04" pitchFamily="66" charset="0"/>
              </a:rPr>
              <a:t>Đáp</a:t>
            </a:r>
            <a:r>
              <a:rPr lang="en-US" sz="3200" b="1" dirty="0"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</a:rPr>
              <a:t>án</a:t>
            </a:r>
            <a:endParaRPr lang="en-US" sz="3200" b="1" dirty="0">
              <a:latin typeface="Amazone" panose="03020702060507090A04" pitchFamily="66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234C739-8260-4CEE-8D3F-73A4093D0039}"/>
              </a:ext>
            </a:extLst>
          </p:cNvPr>
          <p:cNvGrpSpPr/>
          <p:nvPr/>
        </p:nvGrpSpPr>
        <p:grpSpPr>
          <a:xfrm>
            <a:off x="5133028" y="4578424"/>
            <a:ext cx="3971010" cy="523220"/>
            <a:chOff x="5874457" y="4509504"/>
            <a:chExt cx="3971010" cy="52322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0B53461-DDF1-4177-BEF1-CB060ADE31F4}"/>
                </a:ext>
              </a:extLst>
            </p:cNvPr>
            <p:cNvSpPr/>
            <p:nvPr/>
          </p:nvSpPr>
          <p:spPr>
            <a:xfrm>
              <a:off x="5874457" y="4509504"/>
              <a:ext cx="645042" cy="52322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3E75A04-3FDE-46A1-A632-5084BEDFA386}"/>
                </a:ext>
              </a:extLst>
            </p:cNvPr>
            <p:cNvSpPr/>
            <p:nvPr/>
          </p:nvSpPr>
          <p:spPr>
            <a:xfrm>
              <a:off x="6705949" y="4509504"/>
              <a:ext cx="645042" cy="52322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F7225C5-F967-4B31-98C9-D19CC01B86F4}"/>
                </a:ext>
              </a:extLst>
            </p:cNvPr>
            <p:cNvSpPr/>
            <p:nvPr/>
          </p:nvSpPr>
          <p:spPr>
            <a:xfrm>
              <a:off x="7494309" y="4509504"/>
              <a:ext cx="645042" cy="52322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C3C2C2D-0701-436C-99D0-0FDAF5B44B16}"/>
                </a:ext>
              </a:extLst>
            </p:cNvPr>
            <p:cNvSpPr/>
            <p:nvPr/>
          </p:nvSpPr>
          <p:spPr>
            <a:xfrm>
              <a:off x="8368933" y="4509504"/>
              <a:ext cx="645042" cy="52322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922DE12-05D2-41A6-9A11-74F2C16F2ED6}"/>
                </a:ext>
              </a:extLst>
            </p:cNvPr>
            <p:cNvSpPr/>
            <p:nvPr/>
          </p:nvSpPr>
          <p:spPr>
            <a:xfrm>
              <a:off x="9200425" y="4509504"/>
              <a:ext cx="645042" cy="52322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C08474D7-1487-4C7A-A1A4-91A8DE599204}"/>
              </a:ext>
            </a:extLst>
          </p:cNvPr>
          <p:cNvSpPr txBox="1"/>
          <p:nvPr/>
        </p:nvSpPr>
        <p:spPr>
          <a:xfrm>
            <a:off x="5195167" y="4533141"/>
            <a:ext cx="481222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360A89F-D64E-46EB-8B40-99974E870982}"/>
              </a:ext>
            </a:extLst>
          </p:cNvPr>
          <p:cNvSpPr txBox="1"/>
          <p:nvPr/>
        </p:nvSpPr>
        <p:spPr>
          <a:xfrm>
            <a:off x="6010225" y="4520915"/>
            <a:ext cx="52610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Black"/>
              </a:rPr>
              <a:t>H</a:t>
            </a:r>
            <a:endParaRPr lang="en-US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5D2B51A-97A2-4A5B-9E7F-A13B30C2ACC8}"/>
              </a:ext>
            </a:extLst>
          </p:cNvPr>
          <p:cNvSpPr txBox="1"/>
          <p:nvPr/>
        </p:nvSpPr>
        <p:spPr>
          <a:xfrm>
            <a:off x="6850501" y="4520915"/>
            <a:ext cx="506870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Black"/>
              </a:rPr>
              <a:t>Ờ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F7C438F-C2D6-4F5C-ABA8-064A35771795}"/>
              </a:ext>
            </a:extLst>
          </p:cNvPr>
          <p:cNvSpPr txBox="1"/>
          <p:nvPr/>
        </p:nvSpPr>
        <p:spPr>
          <a:xfrm>
            <a:off x="7733193" y="4533141"/>
            <a:ext cx="34496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Black"/>
              </a:rPr>
              <a:t>I</a:t>
            </a:r>
            <a:endParaRPr lang="en-US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9C3FD24-6D9E-408A-82E9-72B88E87B2D3}"/>
              </a:ext>
            </a:extLst>
          </p:cNvPr>
          <p:cNvSpPr txBox="1"/>
          <p:nvPr/>
        </p:nvSpPr>
        <p:spPr>
          <a:xfrm>
            <a:off x="8524936" y="4545901"/>
            <a:ext cx="52610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G</a:t>
            </a:r>
          </a:p>
        </p:txBody>
      </p:sp>
      <p:sp>
        <p:nvSpPr>
          <p:cNvPr id="86" name="Speech Bubble: Oval 85">
            <a:extLst>
              <a:ext uri="{FF2B5EF4-FFF2-40B4-BE49-F238E27FC236}">
                <a16:creationId xmlns:a16="http://schemas.microsoft.com/office/drawing/2014/main" id="{F053E671-78BB-4341-B03C-F08DBEAAB4CC}"/>
              </a:ext>
            </a:extLst>
          </p:cNvPr>
          <p:cNvSpPr/>
          <p:nvPr/>
        </p:nvSpPr>
        <p:spPr>
          <a:xfrm>
            <a:off x="9778649" y="2546649"/>
            <a:ext cx="2284793" cy="1286540"/>
          </a:xfrm>
          <a:prstGeom prst="wedgeEllipseCallout">
            <a:avLst>
              <a:gd name="adj1" fmla="val -65915"/>
              <a:gd name="adj2" fmla="val 802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 err="1">
                <a:latin typeface="Amazone"/>
              </a:rPr>
              <a:t>Đáp</a:t>
            </a:r>
            <a:r>
              <a:rPr lang="en-US" sz="2400" b="1" dirty="0">
                <a:latin typeface="Amazone"/>
              </a:rPr>
              <a:t> </a:t>
            </a:r>
            <a:r>
              <a:rPr lang="en-US" sz="2400" b="1" dirty="0" err="1">
                <a:latin typeface="Amazone"/>
              </a:rPr>
              <a:t>án</a:t>
            </a:r>
            <a:r>
              <a:rPr lang="en-US" sz="2400" b="1" dirty="0">
                <a:latin typeface="Amazone"/>
              </a:rPr>
              <a:t> </a:t>
            </a:r>
            <a:r>
              <a:rPr lang="en-US" sz="2400" b="1" dirty="0" err="1">
                <a:latin typeface="Amazone"/>
              </a:rPr>
              <a:t>gồm</a:t>
            </a:r>
            <a:r>
              <a:rPr lang="en-US" sz="2400" b="1" dirty="0">
                <a:latin typeface="Amazone"/>
              </a:rPr>
              <a:t> 8 </a:t>
            </a:r>
            <a:r>
              <a:rPr lang="en-US" sz="2400" b="1" dirty="0" err="1">
                <a:latin typeface="Amazone"/>
              </a:rPr>
              <a:t>chữ</a:t>
            </a:r>
            <a:r>
              <a:rPr lang="en-US" sz="2400" b="1" dirty="0">
                <a:latin typeface="Amazone"/>
              </a:rPr>
              <a:t> </a:t>
            </a:r>
            <a:r>
              <a:rPr lang="en-US" sz="2400" b="1" dirty="0" err="1">
                <a:latin typeface="Amazone"/>
              </a:rPr>
              <a:t>cái</a:t>
            </a:r>
            <a:endParaRPr lang="en-US" sz="2400" b="1" dirty="0">
              <a:latin typeface="Amazone"/>
            </a:endParaRPr>
          </a:p>
        </p:txBody>
      </p:sp>
      <p:sp>
        <p:nvSpPr>
          <p:cNvPr id="87" name="Hộp Văn bản 1">
            <a:extLst>
              <a:ext uri="{FF2B5EF4-FFF2-40B4-BE49-F238E27FC236}">
                <a16:creationId xmlns:a16="http://schemas.microsoft.com/office/drawing/2014/main" id="{B57510DD-70C0-47EC-B9BF-210571F572F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vi-VN">
              <a:latin typeface="Arial"/>
              <a:cs typeface="Arial"/>
            </a:endParaRPr>
          </a:p>
        </p:txBody>
      </p:sp>
      <p:sp>
        <p:nvSpPr>
          <p:cNvPr id="88" name="Rectangle 75">
            <a:extLst>
              <a:ext uri="{FF2B5EF4-FFF2-40B4-BE49-F238E27FC236}">
                <a16:creationId xmlns:a16="http://schemas.microsoft.com/office/drawing/2014/main" id="{6CFEF178-C1BB-47F7-81C8-FCD872A43569}"/>
              </a:ext>
            </a:extLst>
          </p:cNvPr>
          <p:cNvSpPr/>
          <p:nvPr/>
        </p:nvSpPr>
        <p:spPr>
          <a:xfrm>
            <a:off x="9303015" y="4578424"/>
            <a:ext cx="578367" cy="52322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75">
            <a:extLst>
              <a:ext uri="{FF2B5EF4-FFF2-40B4-BE49-F238E27FC236}">
                <a16:creationId xmlns:a16="http://schemas.microsoft.com/office/drawing/2014/main" id="{736DCD80-B52F-45AE-9F8D-FEDD36989CF0}"/>
              </a:ext>
            </a:extLst>
          </p:cNvPr>
          <p:cNvSpPr/>
          <p:nvPr/>
        </p:nvSpPr>
        <p:spPr>
          <a:xfrm>
            <a:off x="10100890" y="4566922"/>
            <a:ext cx="645042" cy="52322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81B6400-070C-4BE7-9DBC-0628517D23A7}"/>
              </a:ext>
            </a:extLst>
          </p:cNvPr>
          <p:cNvSpPr txBox="1"/>
          <p:nvPr/>
        </p:nvSpPr>
        <p:spPr>
          <a:xfrm>
            <a:off x="4572000" y="3200400"/>
            <a:ext cx="11334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4558651-7E0D-419B-A765-F541F35F8C6F}"/>
              </a:ext>
            </a:extLst>
          </p:cNvPr>
          <p:cNvSpPr txBox="1"/>
          <p:nvPr/>
        </p:nvSpPr>
        <p:spPr>
          <a:xfrm>
            <a:off x="10179281" y="4531081"/>
            <a:ext cx="503664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9C02965-14C6-426C-9865-D1F758AB5051}"/>
              </a:ext>
            </a:extLst>
          </p:cNvPr>
          <p:cNvSpPr txBox="1"/>
          <p:nvPr/>
        </p:nvSpPr>
        <p:spPr>
          <a:xfrm>
            <a:off x="9358241" y="4515124"/>
            <a:ext cx="36420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I</a:t>
            </a:r>
          </a:p>
        </p:txBody>
      </p:sp>
      <p:sp>
        <p:nvSpPr>
          <p:cNvPr id="93" name="Rectangle 75">
            <a:extLst>
              <a:ext uri="{FF2B5EF4-FFF2-40B4-BE49-F238E27FC236}">
                <a16:creationId xmlns:a16="http://schemas.microsoft.com/office/drawing/2014/main" id="{591FC360-B307-424E-BC2E-8C5FF7733349}"/>
              </a:ext>
            </a:extLst>
          </p:cNvPr>
          <p:cNvSpPr/>
          <p:nvPr/>
        </p:nvSpPr>
        <p:spPr>
          <a:xfrm>
            <a:off x="10883391" y="4556318"/>
            <a:ext cx="645042" cy="52322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51A1880-00CF-4DCD-86E9-0CEDFE069381}"/>
              </a:ext>
            </a:extLst>
          </p:cNvPr>
          <p:cNvSpPr txBox="1"/>
          <p:nvPr/>
        </p:nvSpPr>
        <p:spPr>
          <a:xfrm>
            <a:off x="11002918" y="4513301"/>
            <a:ext cx="52610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437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6" grpId="0" animBg="1"/>
      <p:bldP spid="81" grpId="0"/>
      <p:bldP spid="82" grpId="0"/>
      <p:bldP spid="83" grpId="0"/>
      <p:bldP spid="84" grpId="0"/>
      <p:bldP spid="85" grpId="0"/>
      <p:bldP spid="86" grpId="0" animBg="1"/>
      <p:bldP spid="88" grpId="0" animBg="1"/>
      <p:bldP spid="89" grpId="0" animBg="1"/>
      <p:bldP spid="91" grpId="0"/>
      <p:bldP spid="92" grpId="0"/>
      <p:bldP spid="93" grpId="0" animBg="1"/>
      <p:bldP spid="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6694DC46-A4E5-478E-B8B8-E1905C145E27}"/>
              </a:ext>
            </a:extLst>
          </p:cNvPr>
          <p:cNvSpPr/>
          <p:nvPr/>
        </p:nvSpPr>
        <p:spPr>
          <a:xfrm>
            <a:off x="-1689708" y="-243047"/>
            <a:ext cx="14949838" cy="3781331"/>
          </a:xfrm>
          <a:custGeom>
            <a:avLst/>
            <a:gdLst>
              <a:gd name="connsiteX0" fmla="*/ 1566878 w 14949838"/>
              <a:gd name="connsiteY0" fmla="*/ 3351818 h 3781331"/>
              <a:gd name="connsiteX1" fmla="*/ 3949860 w 14949838"/>
              <a:gd name="connsiteY1" fmla="*/ 3753600 h 3781331"/>
              <a:gd name="connsiteX2" fmla="*/ 6235860 w 14949838"/>
              <a:gd name="connsiteY2" fmla="*/ 3324109 h 3781331"/>
              <a:gd name="connsiteX3" fmla="*/ 7565896 w 14949838"/>
              <a:gd name="connsiteY3" fmla="*/ 3365672 h 3781331"/>
              <a:gd name="connsiteX4" fmla="*/ 8882078 w 14949838"/>
              <a:gd name="connsiteY4" fmla="*/ 1730836 h 3781331"/>
              <a:gd name="connsiteX5" fmla="*/ 10987969 w 14949838"/>
              <a:gd name="connsiteY5" fmla="*/ 1315200 h 3781331"/>
              <a:gd name="connsiteX6" fmla="*/ 13842005 w 14949838"/>
              <a:gd name="connsiteY6" fmla="*/ 1232072 h 3781331"/>
              <a:gd name="connsiteX7" fmla="*/ 13883569 w 14949838"/>
              <a:gd name="connsiteY7" fmla="*/ 248400 h 3781331"/>
              <a:gd name="connsiteX8" fmla="*/ 846442 w 14949838"/>
              <a:gd name="connsiteY8" fmla="*/ 276109 h 3781331"/>
              <a:gd name="connsiteX9" fmla="*/ 1566878 w 14949838"/>
              <a:gd name="connsiteY9" fmla="*/ 3351818 h 378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49838" h="3781331">
                <a:moveTo>
                  <a:pt x="1566878" y="3351818"/>
                </a:moveTo>
                <a:cubicBezTo>
                  <a:pt x="2084114" y="3931400"/>
                  <a:pt x="3171696" y="3758218"/>
                  <a:pt x="3949860" y="3753600"/>
                </a:cubicBezTo>
                <a:cubicBezTo>
                  <a:pt x="4728024" y="3748982"/>
                  <a:pt x="5633187" y="3388764"/>
                  <a:pt x="6235860" y="3324109"/>
                </a:cubicBezTo>
                <a:cubicBezTo>
                  <a:pt x="6838533" y="3259454"/>
                  <a:pt x="7124860" y="3631218"/>
                  <a:pt x="7565896" y="3365672"/>
                </a:cubicBezTo>
                <a:cubicBezTo>
                  <a:pt x="8006932" y="3100126"/>
                  <a:pt x="8311733" y="2072581"/>
                  <a:pt x="8882078" y="1730836"/>
                </a:cubicBezTo>
                <a:cubicBezTo>
                  <a:pt x="9452423" y="1389091"/>
                  <a:pt x="10161315" y="1398327"/>
                  <a:pt x="10987969" y="1315200"/>
                </a:cubicBezTo>
                <a:cubicBezTo>
                  <a:pt x="11814623" y="1232073"/>
                  <a:pt x="13359405" y="1409872"/>
                  <a:pt x="13842005" y="1232072"/>
                </a:cubicBezTo>
                <a:cubicBezTo>
                  <a:pt x="14324605" y="1054272"/>
                  <a:pt x="16049496" y="407727"/>
                  <a:pt x="13883569" y="248400"/>
                </a:cubicBezTo>
                <a:cubicBezTo>
                  <a:pt x="11717642" y="89073"/>
                  <a:pt x="2896915" y="-234200"/>
                  <a:pt x="846442" y="276109"/>
                </a:cubicBezTo>
                <a:cubicBezTo>
                  <a:pt x="-1204031" y="786418"/>
                  <a:pt x="1049642" y="2772236"/>
                  <a:pt x="1566878" y="335181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43521C79-E744-481C-B116-C518B7166216}"/>
              </a:ext>
            </a:extLst>
          </p:cNvPr>
          <p:cNvSpPr/>
          <p:nvPr/>
        </p:nvSpPr>
        <p:spPr>
          <a:xfrm>
            <a:off x="5063567" y="5217745"/>
            <a:ext cx="7867539" cy="2135241"/>
          </a:xfrm>
          <a:custGeom>
            <a:avLst/>
            <a:gdLst>
              <a:gd name="connsiteX0" fmla="*/ 228869 w 7867539"/>
              <a:gd name="connsiteY0" fmla="*/ 1792655 h 2135241"/>
              <a:gd name="connsiteX1" fmla="*/ 1849851 w 7867539"/>
              <a:gd name="connsiteY1" fmla="*/ 1266182 h 2135241"/>
              <a:gd name="connsiteX2" fmla="*/ 3595524 w 7867539"/>
              <a:gd name="connsiteY2" fmla="*/ 1307746 h 2135241"/>
              <a:gd name="connsiteX3" fmla="*/ 4759306 w 7867539"/>
              <a:gd name="connsiteY3" fmla="*/ 1099928 h 2135241"/>
              <a:gd name="connsiteX4" fmla="*/ 5161088 w 7867539"/>
              <a:gd name="connsiteY4" fmla="*/ 213237 h 2135241"/>
              <a:gd name="connsiteX5" fmla="*/ 7377815 w 7867539"/>
              <a:gd name="connsiteY5" fmla="*/ 157819 h 2135241"/>
              <a:gd name="connsiteX6" fmla="*/ 7183851 w 7867539"/>
              <a:gd name="connsiteY6" fmla="*/ 2042037 h 2135241"/>
              <a:gd name="connsiteX7" fmla="*/ 228869 w 7867539"/>
              <a:gd name="connsiteY7" fmla="*/ 1792655 h 213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67539" h="2135241">
                <a:moveTo>
                  <a:pt x="228869" y="1792655"/>
                </a:moveTo>
                <a:cubicBezTo>
                  <a:pt x="-660131" y="1663346"/>
                  <a:pt x="1288742" y="1347000"/>
                  <a:pt x="1849851" y="1266182"/>
                </a:cubicBezTo>
                <a:cubicBezTo>
                  <a:pt x="2410960" y="1185364"/>
                  <a:pt x="3110615" y="1335455"/>
                  <a:pt x="3595524" y="1307746"/>
                </a:cubicBezTo>
                <a:cubicBezTo>
                  <a:pt x="4080433" y="1280037"/>
                  <a:pt x="4498379" y="1282346"/>
                  <a:pt x="4759306" y="1099928"/>
                </a:cubicBezTo>
                <a:cubicBezTo>
                  <a:pt x="5020233" y="917510"/>
                  <a:pt x="4724670" y="370255"/>
                  <a:pt x="5161088" y="213237"/>
                </a:cubicBezTo>
                <a:cubicBezTo>
                  <a:pt x="5597506" y="56219"/>
                  <a:pt x="7040688" y="-146981"/>
                  <a:pt x="7377815" y="157819"/>
                </a:cubicBezTo>
                <a:cubicBezTo>
                  <a:pt x="7714942" y="462619"/>
                  <a:pt x="8377651" y="1771873"/>
                  <a:pt x="7183851" y="2042037"/>
                </a:cubicBezTo>
                <a:cubicBezTo>
                  <a:pt x="5990051" y="2312201"/>
                  <a:pt x="1117869" y="1921964"/>
                  <a:pt x="228869" y="1792655"/>
                </a:cubicBezTo>
                <a:close/>
              </a:path>
            </a:pathLst>
          </a:custGeom>
          <a:solidFill>
            <a:srgbClr val="DDC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Rectangle 99" descr="Colorful strips of paper">
            <a:extLst>
              <a:ext uri="{FF2B5EF4-FFF2-40B4-BE49-F238E27FC236}">
                <a16:creationId xmlns:a16="http://schemas.microsoft.com/office/drawing/2014/main" id="{E9533DCF-76A9-45F1-BA3A-A66F043D254E}"/>
              </a:ext>
            </a:extLst>
          </p:cNvPr>
          <p:cNvSpPr/>
          <p:nvPr/>
        </p:nvSpPr>
        <p:spPr>
          <a:xfrm>
            <a:off x="2262966" y="624629"/>
            <a:ext cx="89803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avie" panose="04040805050809020602" pitchFamily="82" charset="0"/>
              </a:rPr>
              <a:t>CÁI GÌ QUÝ NHẤT?</a:t>
            </a:r>
            <a:endParaRPr lang="en-US" sz="6000" b="1" cap="none" spc="50" dirty="0">
              <a:ln w="9525" cmpd="sng">
                <a:solidFill>
                  <a:schemeClr val="accent1"/>
                </a:solidFill>
                <a:prstDash val="solid"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Ravie" panose="04040805050809020602" pitchFamily="82" charset="0"/>
            </a:endParaRPr>
          </a:p>
        </p:txBody>
      </p:sp>
      <p:sp>
        <p:nvSpPr>
          <p:cNvPr id="101" name="Plus Sign 100">
            <a:extLst>
              <a:ext uri="{FF2B5EF4-FFF2-40B4-BE49-F238E27FC236}">
                <a16:creationId xmlns:a16="http://schemas.microsoft.com/office/drawing/2014/main" id="{D4DC8A71-FB91-4723-A658-6EEFA4FF6758}"/>
              </a:ext>
            </a:extLst>
          </p:cNvPr>
          <p:cNvSpPr/>
          <p:nvPr/>
        </p:nvSpPr>
        <p:spPr>
          <a:xfrm>
            <a:off x="5032082" y="2519382"/>
            <a:ext cx="1435395" cy="1286540"/>
          </a:xfrm>
          <a:prstGeom prst="mathPlus">
            <a:avLst>
              <a:gd name="adj1" fmla="val 14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A65D712E-58A5-4C3A-9797-B3FB37804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1443"/>
          <a:stretch/>
        </p:blipFill>
        <p:spPr>
          <a:xfrm>
            <a:off x="1281522" y="1860613"/>
            <a:ext cx="3139683" cy="249982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A38B0C77-7ADF-4337-8719-65AF986C9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r="7842"/>
          <a:stretch/>
        </p:blipFill>
        <p:spPr>
          <a:xfrm>
            <a:off x="7029450" y="1831207"/>
            <a:ext cx="2810355" cy="2499818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289C695-53C7-4610-BD0A-7D9A3B82F85C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5447C58-26F4-4587-A708-15591DB450B4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4C771340-8F63-4A18-B9D1-6C43AABB6B2A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108" name="Circle: Hollow 107">
                <a:extLst>
                  <a:ext uri="{FF2B5EF4-FFF2-40B4-BE49-F238E27FC236}">
                    <a16:creationId xmlns:a16="http://schemas.microsoft.com/office/drawing/2014/main" id="{77511511-5239-4B18-8132-1EC7493C814C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7ECFCF75-CB3C-4DB8-A08A-5EAB6113A28D}"/>
                </a:ext>
              </a:extLst>
            </p:cNvPr>
            <p:cNvSpPr txBox="1"/>
            <p:nvPr/>
          </p:nvSpPr>
          <p:spPr>
            <a:xfrm>
              <a:off x="3072597" y="1296632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10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CFB8C58-8F16-4B26-A23E-9F0AE6DE4ABC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4EC046B1-576D-4F28-BEFB-F8AC7BD03924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6A7CA8A2-3DCD-4452-85D3-A01415E0A1C5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113" name="Circle: Hollow 112">
                <a:extLst>
                  <a:ext uri="{FF2B5EF4-FFF2-40B4-BE49-F238E27FC236}">
                    <a16:creationId xmlns:a16="http://schemas.microsoft.com/office/drawing/2014/main" id="{2A13CEE8-79C9-4913-9188-F6AAE60DB8C3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7418DB4-D3AB-4805-A73A-81FD4F9C9BF2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9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70A91C47-B734-4B80-991B-968D752DBA16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0C5286-69B7-4D2D-95E8-A5A6B24C2FB3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C08613E9-F994-4CB1-8919-8F8380DBEE9A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118" name="Circle: Hollow 117">
                <a:extLst>
                  <a:ext uri="{FF2B5EF4-FFF2-40B4-BE49-F238E27FC236}">
                    <a16:creationId xmlns:a16="http://schemas.microsoft.com/office/drawing/2014/main" id="{E8BF6473-C374-4276-B9E8-0684F9345CA8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D6F6B7C-ED7A-4074-BB8C-5FC3BBF7BEB7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8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ECEF6AB-68A2-4625-BC21-BB23785459DA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375CFFB1-77CF-443A-9AE4-B9005770D4A7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6831CCCF-55BB-4AA4-9D23-C30D62E80BFF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123" name="Circle: Hollow 122">
                <a:extLst>
                  <a:ext uri="{FF2B5EF4-FFF2-40B4-BE49-F238E27FC236}">
                    <a16:creationId xmlns:a16="http://schemas.microsoft.com/office/drawing/2014/main" id="{15AA8AF9-7935-4428-A448-F62B2C87C6C1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319C268-2CCE-4EF0-8212-FB3BA2EC9B4A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7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BE08308-E154-4733-B1B0-B9CA6E2366D3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02BEB2FF-A3A4-44EB-B32E-9D16BB7F808E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63D39182-5054-470B-8FDB-AFB70A94DA63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128" name="Circle: Hollow 127">
                <a:extLst>
                  <a:ext uri="{FF2B5EF4-FFF2-40B4-BE49-F238E27FC236}">
                    <a16:creationId xmlns:a16="http://schemas.microsoft.com/office/drawing/2014/main" id="{13297BD9-C320-4BD6-9C25-AE4492AE333A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176B9F5-CCFC-4F6F-9414-3CCF78D9D17D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6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9ADC360-3015-4A2B-8AC9-C871AE5C004C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8C62B98D-A843-4B33-AC2A-9A76288DF14F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41759E1-B863-4DF9-8FDA-1A2FBA2CCA3B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133" name="Circle: Hollow 132">
                <a:extLst>
                  <a:ext uri="{FF2B5EF4-FFF2-40B4-BE49-F238E27FC236}">
                    <a16:creationId xmlns:a16="http://schemas.microsoft.com/office/drawing/2014/main" id="{00E5B711-0C09-4A5C-B29D-C0931F5052ED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F1EEF52-5AC0-4F55-ADC1-FAEFD5F9C013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5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1BF31316-19A5-4630-B35B-485944C71554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BB089406-1F25-44B9-893A-469A72310330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7D6D37DD-EACE-4849-A3E6-02FE861CE9CA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138" name="Circle: Hollow 137">
                <a:extLst>
                  <a:ext uri="{FF2B5EF4-FFF2-40B4-BE49-F238E27FC236}">
                    <a16:creationId xmlns:a16="http://schemas.microsoft.com/office/drawing/2014/main" id="{0EBDCAFE-D933-497E-A762-10BDFC3B2171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D00BC827-ECA4-4B11-BE3C-89F9572052D6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4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50CEA78-0227-4CA7-B6BA-BB6CE357F201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012D06B6-9B6F-454C-9BD9-B3EB99F35582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EF76AFD1-BEC1-45ED-AF25-5DDF53F6E5D5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143" name="Circle: Hollow 142">
                <a:extLst>
                  <a:ext uri="{FF2B5EF4-FFF2-40B4-BE49-F238E27FC236}">
                    <a16:creationId xmlns:a16="http://schemas.microsoft.com/office/drawing/2014/main" id="{289011A1-B4C1-4698-8EA3-FC4B7CD1C8DE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205B417-96CE-4144-9890-3EF3E90DB33B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3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E0B35D5-D384-448C-B55D-D31EB3B47AB1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D8D3C3D-3305-44BD-A669-BE60963A2547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AE4C4C36-62DB-423C-B2B3-BB493B014FFC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148" name="Circle: Hollow 147">
                <a:extLst>
                  <a:ext uri="{FF2B5EF4-FFF2-40B4-BE49-F238E27FC236}">
                    <a16:creationId xmlns:a16="http://schemas.microsoft.com/office/drawing/2014/main" id="{0EF8F0E5-4FA3-4AEB-A9C0-E34E9771022F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FAFF3FF9-92B5-4B70-A9A9-CEE1AD210A9B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2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A702831-E7E1-4D62-BDF9-A81E132C2F42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992396A2-2137-440F-9C0B-64810F0AD166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90E592F0-1553-45B0-A62B-493E177C310E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153" name="Circle: Hollow 152">
                <a:extLst>
                  <a:ext uri="{FF2B5EF4-FFF2-40B4-BE49-F238E27FC236}">
                    <a16:creationId xmlns:a16="http://schemas.microsoft.com/office/drawing/2014/main" id="{9A742752-C241-44FD-9A20-D9A07D05B35A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53EF21F8-2156-4103-955A-D7B04D048880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E3A407"/>
                  </a:solidFill>
                  <a:latin typeface="Gill Sans Nova Ultra Bold" panose="020B0604020202020204" pitchFamily="34" charset="0"/>
                </a:rPr>
                <a:t>1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8D013F3-43E2-4913-A835-F0A3E35B4797}"/>
              </a:ext>
            </a:extLst>
          </p:cNvPr>
          <p:cNvGrpSpPr/>
          <p:nvPr/>
        </p:nvGrpSpPr>
        <p:grpSpPr>
          <a:xfrm>
            <a:off x="864580" y="570356"/>
            <a:ext cx="1135251" cy="1135251"/>
            <a:chOff x="3062176" y="1113727"/>
            <a:chExt cx="1135251" cy="1135251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1BA906F8-DFEA-48E2-AAAA-A3746D15D18A}"/>
                </a:ext>
              </a:extLst>
            </p:cNvPr>
            <p:cNvGrpSpPr/>
            <p:nvPr/>
          </p:nvGrpSpPr>
          <p:grpSpPr>
            <a:xfrm>
              <a:off x="3062176" y="1113727"/>
              <a:ext cx="1135251" cy="1135251"/>
              <a:chOff x="5305647" y="2158409"/>
              <a:chExt cx="2232838" cy="2232838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5A993BF3-14AC-4ACF-B1DA-2D2C275D3C99}"/>
                  </a:ext>
                </a:extLst>
              </p:cNvPr>
              <p:cNvSpPr/>
              <p:nvPr/>
            </p:nvSpPr>
            <p:spPr>
              <a:xfrm>
                <a:off x="5369445" y="2211574"/>
                <a:ext cx="2105247" cy="210524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Nova Ultra Bold" panose="020B0604020202020204" pitchFamily="34" charset="0"/>
                </a:endParaRPr>
              </a:p>
            </p:txBody>
          </p:sp>
          <p:sp>
            <p:nvSpPr>
              <p:cNvPr id="158" name="Circle: Hollow 157">
                <a:extLst>
                  <a:ext uri="{FF2B5EF4-FFF2-40B4-BE49-F238E27FC236}">
                    <a16:creationId xmlns:a16="http://schemas.microsoft.com/office/drawing/2014/main" id="{5FDEA7B5-8AA1-4C44-B132-322EC9872E83}"/>
                  </a:ext>
                </a:extLst>
              </p:cNvPr>
              <p:cNvSpPr/>
              <p:nvPr/>
            </p:nvSpPr>
            <p:spPr>
              <a:xfrm>
                <a:off x="5305647" y="2158409"/>
                <a:ext cx="2232838" cy="2232838"/>
              </a:xfrm>
              <a:prstGeom prst="donut">
                <a:avLst>
                  <a:gd name="adj" fmla="val 4275"/>
                </a:avLst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Gill Sans Nova Ultra Bold" panose="020B0604020202020204" pitchFamily="34" charset="0"/>
                </a:endParaRPr>
              </a:p>
            </p:txBody>
          </p:sp>
        </p:grp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BC6DD55C-9072-4CC4-9541-769B9C95409A}"/>
                </a:ext>
              </a:extLst>
            </p:cNvPr>
            <p:cNvSpPr txBox="1"/>
            <p:nvPr/>
          </p:nvSpPr>
          <p:spPr>
            <a:xfrm>
              <a:off x="3305032" y="12912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Gill Sans Nova Ultra Bold" panose="020B0604020202020204" pitchFamily="34" charset="0"/>
                </a:rPr>
                <a:t>0</a:t>
              </a:r>
            </a:p>
          </p:txBody>
        </p:sp>
      </p:grpSp>
      <p:sp>
        <p:nvSpPr>
          <p:cNvPr id="159" name="DAPAN">
            <a:extLst>
              <a:ext uri="{FF2B5EF4-FFF2-40B4-BE49-F238E27FC236}">
                <a16:creationId xmlns:a16="http://schemas.microsoft.com/office/drawing/2014/main" id="{7668EB69-EEDF-4D1B-A039-BFD78B57F624}"/>
              </a:ext>
            </a:extLst>
          </p:cNvPr>
          <p:cNvSpPr/>
          <p:nvPr/>
        </p:nvSpPr>
        <p:spPr>
          <a:xfrm>
            <a:off x="10117684" y="5494237"/>
            <a:ext cx="1945758" cy="6804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mazone" panose="03020702060507090A04" pitchFamily="66" charset="0"/>
              </a:rPr>
              <a:t>Đáp</a:t>
            </a:r>
            <a:r>
              <a:rPr lang="en-US" sz="3200" b="1" dirty="0"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</a:rPr>
              <a:t>án</a:t>
            </a:r>
            <a:endParaRPr lang="en-US" sz="3200" b="1" dirty="0">
              <a:latin typeface="Amazone" panose="03020702060507090A04" pitchFamily="66" charset="0"/>
            </a:endParaRP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5623228D-7AF9-4685-80A0-E3EE592F8760}"/>
              </a:ext>
            </a:extLst>
          </p:cNvPr>
          <p:cNvGrpSpPr/>
          <p:nvPr/>
        </p:nvGrpSpPr>
        <p:grpSpPr>
          <a:xfrm>
            <a:off x="5133028" y="4578424"/>
            <a:ext cx="3971010" cy="523220"/>
            <a:chOff x="5874457" y="4509504"/>
            <a:chExt cx="3971010" cy="523220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67F9DC5F-017B-4020-AE00-AC52AEF22420}"/>
                </a:ext>
              </a:extLst>
            </p:cNvPr>
            <p:cNvSpPr/>
            <p:nvPr/>
          </p:nvSpPr>
          <p:spPr>
            <a:xfrm>
              <a:off x="5874457" y="4509504"/>
              <a:ext cx="645042" cy="52322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8EEB88B-5242-46FD-A92C-6438C85E1753}"/>
                </a:ext>
              </a:extLst>
            </p:cNvPr>
            <p:cNvSpPr/>
            <p:nvPr/>
          </p:nvSpPr>
          <p:spPr>
            <a:xfrm>
              <a:off x="6705949" y="4509504"/>
              <a:ext cx="645042" cy="52322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45437959-894A-450B-B8B4-D349E94B5ECE}"/>
                </a:ext>
              </a:extLst>
            </p:cNvPr>
            <p:cNvSpPr/>
            <p:nvPr/>
          </p:nvSpPr>
          <p:spPr>
            <a:xfrm>
              <a:off x="7494309" y="4509504"/>
              <a:ext cx="645042" cy="52322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217CF524-FC81-4A7E-ADF2-91C24E832C21}"/>
                </a:ext>
              </a:extLst>
            </p:cNvPr>
            <p:cNvSpPr/>
            <p:nvPr/>
          </p:nvSpPr>
          <p:spPr>
            <a:xfrm>
              <a:off x="8368933" y="4509504"/>
              <a:ext cx="645042" cy="52322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D5C418F-ED3D-47BD-AD48-ADE49BB1C03F}"/>
                </a:ext>
              </a:extLst>
            </p:cNvPr>
            <p:cNvSpPr/>
            <p:nvPr/>
          </p:nvSpPr>
          <p:spPr>
            <a:xfrm>
              <a:off x="9200425" y="4509504"/>
              <a:ext cx="645042" cy="52322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9C7061D5-CC44-47AF-8D4F-2C12360B09D1}"/>
              </a:ext>
            </a:extLst>
          </p:cNvPr>
          <p:cNvSpPr txBox="1"/>
          <p:nvPr/>
        </p:nvSpPr>
        <p:spPr>
          <a:xfrm>
            <a:off x="5136435" y="4520915"/>
            <a:ext cx="481222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0F55911-FE29-4E42-AE31-DD90ABC4DA52}"/>
              </a:ext>
            </a:extLst>
          </p:cNvPr>
          <p:cNvSpPr txBox="1"/>
          <p:nvPr/>
        </p:nvSpPr>
        <p:spPr>
          <a:xfrm>
            <a:off x="6010225" y="4520915"/>
            <a:ext cx="497252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Black"/>
              </a:rPr>
              <a:t>Ứ</a:t>
            </a:r>
            <a:endParaRPr lang="en-US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DC144E1F-303F-4E69-A9AC-F85583341F10}"/>
              </a:ext>
            </a:extLst>
          </p:cNvPr>
          <p:cNvSpPr txBox="1"/>
          <p:nvPr/>
        </p:nvSpPr>
        <p:spPr>
          <a:xfrm>
            <a:off x="6778835" y="4520915"/>
            <a:ext cx="543739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Black"/>
              </a:rPr>
              <a:t>C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5EA46267-A89F-4C4F-93B1-09DF26CEC6DD}"/>
              </a:ext>
            </a:extLst>
          </p:cNvPr>
          <p:cNvSpPr txBox="1"/>
          <p:nvPr/>
        </p:nvSpPr>
        <p:spPr>
          <a:xfrm>
            <a:off x="7608134" y="4547646"/>
            <a:ext cx="52610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Black"/>
              </a:rPr>
              <a:t>K</a:t>
            </a:r>
            <a:endParaRPr lang="en-US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0" name="Speech Bubble: Oval 169">
            <a:extLst>
              <a:ext uri="{FF2B5EF4-FFF2-40B4-BE49-F238E27FC236}">
                <a16:creationId xmlns:a16="http://schemas.microsoft.com/office/drawing/2014/main" id="{92A16EE7-DEBD-4C20-A15E-7B07D6B7262E}"/>
              </a:ext>
            </a:extLst>
          </p:cNvPr>
          <p:cNvSpPr/>
          <p:nvPr/>
        </p:nvSpPr>
        <p:spPr>
          <a:xfrm>
            <a:off x="9778649" y="2546649"/>
            <a:ext cx="2413351" cy="1286540"/>
          </a:xfrm>
          <a:prstGeom prst="wedgeEllipseCallout">
            <a:avLst>
              <a:gd name="adj1" fmla="val -65915"/>
              <a:gd name="adj2" fmla="val 802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 err="1">
                <a:latin typeface="Amazone"/>
              </a:rPr>
              <a:t>Đáp</a:t>
            </a:r>
            <a:r>
              <a:rPr lang="en-US" sz="2400" b="1" dirty="0">
                <a:latin typeface="Amazone"/>
              </a:rPr>
              <a:t> </a:t>
            </a:r>
            <a:r>
              <a:rPr lang="en-US" sz="2400" b="1" dirty="0" err="1">
                <a:latin typeface="Amazone"/>
              </a:rPr>
              <a:t>án</a:t>
            </a:r>
            <a:r>
              <a:rPr lang="en-US" sz="2400" b="1" dirty="0">
                <a:latin typeface="Amazone"/>
              </a:rPr>
              <a:t> </a:t>
            </a:r>
            <a:r>
              <a:rPr lang="en-US" sz="2400" b="1" dirty="0" err="1">
                <a:latin typeface="Amazone"/>
              </a:rPr>
              <a:t>gồm</a:t>
            </a:r>
            <a:r>
              <a:rPr lang="en-US" sz="2400" b="1" dirty="0">
                <a:latin typeface="Amazone"/>
              </a:rPr>
              <a:t> 7 </a:t>
            </a:r>
            <a:r>
              <a:rPr lang="en-US" sz="2400" b="1" dirty="0" err="1">
                <a:latin typeface="Amazone"/>
              </a:rPr>
              <a:t>chữ</a:t>
            </a:r>
            <a:r>
              <a:rPr lang="en-US" sz="2400" b="1" dirty="0">
                <a:latin typeface="Amazone"/>
              </a:rPr>
              <a:t> </a:t>
            </a:r>
            <a:r>
              <a:rPr lang="en-US" sz="2400" b="1" dirty="0" err="1">
                <a:latin typeface="Amazone"/>
              </a:rPr>
              <a:t>cái</a:t>
            </a:r>
            <a:endParaRPr lang="en-US" sz="2400" b="1" dirty="0">
              <a:latin typeface="Amazone"/>
            </a:endParaRPr>
          </a:p>
        </p:txBody>
      </p:sp>
      <p:sp>
        <p:nvSpPr>
          <p:cNvPr id="171" name="Hộp Văn bản 1">
            <a:extLst>
              <a:ext uri="{FF2B5EF4-FFF2-40B4-BE49-F238E27FC236}">
                <a16:creationId xmlns:a16="http://schemas.microsoft.com/office/drawing/2014/main" id="{7AEC22A2-C0D7-4B64-8784-40F0B63ABEF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vi-VN">
              <a:latin typeface="Arial"/>
              <a:cs typeface="Arial"/>
            </a:endParaRPr>
          </a:p>
        </p:txBody>
      </p:sp>
      <p:sp>
        <p:nvSpPr>
          <p:cNvPr id="172" name="Rectangle 75">
            <a:extLst>
              <a:ext uri="{FF2B5EF4-FFF2-40B4-BE49-F238E27FC236}">
                <a16:creationId xmlns:a16="http://schemas.microsoft.com/office/drawing/2014/main" id="{C00C2CA7-0AD5-4D5F-B264-E1285EC43768}"/>
              </a:ext>
            </a:extLst>
          </p:cNvPr>
          <p:cNvSpPr/>
          <p:nvPr/>
        </p:nvSpPr>
        <p:spPr>
          <a:xfrm>
            <a:off x="9303015" y="4578424"/>
            <a:ext cx="578367" cy="52322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Rectangle 75">
            <a:extLst>
              <a:ext uri="{FF2B5EF4-FFF2-40B4-BE49-F238E27FC236}">
                <a16:creationId xmlns:a16="http://schemas.microsoft.com/office/drawing/2014/main" id="{CCA87343-C20C-4F52-8558-58C8B66CC76B}"/>
              </a:ext>
            </a:extLst>
          </p:cNvPr>
          <p:cNvSpPr/>
          <p:nvPr/>
        </p:nvSpPr>
        <p:spPr>
          <a:xfrm>
            <a:off x="10100890" y="4566922"/>
            <a:ext cx="645042" cy="52322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14464C0C-85D0-499E-8DF5-FE4C908FC7EA}"/>
              </a:ext>
            </a:extLst>
          </p:cNvPr>
          <p:cNvSpPr txBox="1"/>
          <p:nvPr/>
        </p:nvSpPr>
        <p:spPr>
          <a:xfrm>
            <a:off x="4572000" y="3200400"/>
            <a:ext cx="11334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C10DB028-6E85-4C5B-B159-07A89CCFAAB4}"/>
              </a:ext>
            </a:extLst>
          </p:cNvPr>
          <p:cNvSpPr txBox="1"/>
          <p:nvPr/>
        </p:nvSpPr>
        <p:spPr>
          <a:xfrm>
            <a:off x="8488129" y="4547646"/>
            <a:ext cx="52610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H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F88D475E-CA1B-4FEE-BD23-1263A26BC73B}"/>
              </a:ext>
            </a:extLst>
          </p:cNvPr>
          <p:cNvSpPr txBox="1"/>
          <p:nvPr/>
        </p:nvSpPr>
        <p:spPr>
          <a:xfrm>
            <a:off x="10208977" y="4515971"/>
            <a:ext cx="481222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6AE9C1D4-8C4B-4B7A-85AA-67DAEC6868F0}"/>
              </a:ext>
            </a:extLst>
          </p:cNvPr>
          <p:cNvSpPr txBox="1"/>
          <p:nvPr/>
        </p:nvSpPr>
        <p:spPr>
          <a:xfrm>
            <a:off x="9360840" y="4540379"/>
            <a:ext cx="49725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Ỏ</a:t>
            </a:r>
          </a:p>
        </p:txBody>
      </p:sp>
      <p:pic>
        <p:nvPicPr>
          <p:cNvPr id="179" name="图片 4">
            <a:extLst>
              <a:ext uri="{FF2B5EF4-FFF2-40B4-BE49-F238E27FC236}">
                <a16:creationId xmlns:a16="http://schemas.microsoft.com/office/drawing/2014/main" id="{A0216799-C667-422C-8BAB-2DD7F23F4E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70" y="4143280"/>
            <a:ext cx="3172691" cy="3172691"/>
          </a:xfrm>
          <a:prstGeom prst="rect">
            <a:avLst/>
          </a:prstGeom>
        </p:spPr>
      </p:pic>
      <p:cxnSp>
        <p:nvCxnSpPr>
          <p:cNvPr id="180" name="直接连接符 8">
            <a:extLst>
              <a:ext uri="{FF2B5EF4-FFF2-40B4-BE49-F238E27FC236}">
                <a16:creationId xmlns:a16="http://schemas.microsoft.com/office/drawing/2014/main" id="{87C502B1-44DF-415D-8E11-8B0F1BF06612}"/>
              </a:ext>
            </a:extLst>
          </p:cNvPr>
          <p:cNvCxnSpPr>
            <a:cxnSpLocks/>
          </p:cNvCxnSpPr>
          <p:nvPr/>
        </p:nvCxnSpPr>
        <p:spPr>
          <a:xfrm>
            <a:off x="41135" y="6870079"/>
            <a:ext cx="2507674" cy="0"/>
          </a:xfrm>
          <a:prstGeom prst="line">
            <a:avLst/>
          </a:prstGeom>
          <a:ln w="57150">
            <a:solidFill>
              <a:srgbClr val="442A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接连接符 12">
            <a:extLst>
              <a:ext uri="{FF2B5EF4-FFF2-40B4-BE49-F238E27FC236}">
                <a16:creationId xmlns:a16="http://schemas.microsoft.com/office/drawing/2014/main" id="{5C771DEB-16CD-4F41-80E9-E9E48A95F488}"/>
              </a:ext>
            </a:extLst>
          </p:cNvPr>
          <p:cNvCxnSpPr>
            <a:cxnSpLocks/>
          </p:cNvCxnSpPr>
          <p:nvPr/>
        </p:nvCxnSpPr>
        <p:spPr>
          <a:xfrm>
            <a:off x="1087154" y="6870079"/>
            <a:ext cx="443477" cy="438965"/>
          </a:xfrm>
          <a:prstGeom prst="line">
            <a:avLst/>
          </a:prstGeom>
          <a:ln w="57150">
            <a:solidFill>
              <a:srgbClr val="442A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接连接符 14">
            <a:extLst>
              <a:ext uri="{FF2B5EF4-FFF2-40B4-BE49-F238E27FC236}">
                <a16:creationId xmlns:a16="http://schemas.microsoft.com/office/drawing/2014/main" id="{47B67947-EAD1-459C-B091-D8231DC19399}"/>
              </a:ext>
            </a:extLst>
          </p:cNvPr>
          <p:cNvCxnSpPr>
            <a:cxnSpLocks/>
          </p:cNvCxnSpPr>
          <p:nvPr/>
        </p:nvCxnSpPr>
        <p:spPr>
          <a:xfrm flipV="1">
            <a:off x="1861887" y="6547044"/>
            <a:ext cx="443477" cy="323034"/>
          </a:xfrm>
          <a:prstGeom prst="line">
            <a:avLst/>
          </a:prstGeom>
          <a:ln w="57150">
            <a:solidFill>
              <a:srgbClr val="442A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接连接符 16">
            <a:extLst>
              <a:ext uri="{FF2B5EF4-FFF2-40B4-BE49-F238E27FC236}">
                <a16:creationId xmlns:a16="http://schemas.microsoft.com/office/drawing/2014/main" id="{0AE605CF-A062-4A71-96C5-BBC6F4B0CB2A}"/>
              </a:ext>
            </a:extLst>
          </p:cNvPr>
          <p:cNvCxnSpPr>
            <a:cxnSpLocks/>
          </p:cNvCxnSpPr>
          <p:nvPr/>
        </p:nvCxnSpPr>
        <p:spPr>
          <a:xfrm>
            <a:off x="4862248" y="6877006"/>
            <a:ext cx="443477" cy="438965"/>
          </a:xfrm>
          <a:prstGeom prst="line">
            <a:avLst/>
          </a:prstGeom>
          <a:ln w="57150">
            <a:solidFill>
              <a:srgbClr val="442A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56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</p:childTnLst>
        </p:cTn>
      </p:par>
    </p:tnLst>
    <p:bldLst>
      <p:bldP spid="101" grpId="0" animBg="1"/>
      <p:bldP spid="166" grpId="0"/>
      <p:bldP spid="167" grpId="0"/>
      <p:bldP spid="168" grpId="0"/>
      <p:bldP spid="169" grpId="0"/>
      <p:bldP spid="170" grpId="0" animBg="1"/>
      <p:bldP spid="172" grpId="0" animBg="1"/>
      <p:bldP spid="173" grpId="0" animBg="1"/>
      <p:bldP spid="175" grpId="0"/>
      <p:bldP spid="176" grpId="0"/>
      <p:bldP spid="1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20F404-AB10-40F4-AE72-99C279BED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9419"/>
            <a:ext cx="12191999" cy="6728581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D27BAB1B-5BB4-4842-B723-D46757FCDD4D}"/>
              </a:ext>
            </a:extLst>
          </p:cNvPr>
          <p:cNvSpPr/>
          <p:nvPr/>
        </p:nvSpPr>
        <p:spPr>
          <a:xfrm>
            <a:off x="-1188227" y="-101322"/>
            <a:ext cx="15061290" cy="1732024"/>
          </a:xfrm>
          <a:custGeom>
            <a:avLst/>
            <a:gdLst>
              <a:gd name="connsiteX0" fmla="*/ 1566878 w 14949838"/>
              <a:gd name="connsiteY0" fmla="*/ 3351818 h 3781331"/>
              <a:gd name="connsiteX1" fmla="*/ 3949860 w 14949838"/>
              <a:gd name="connsiteY1" fmla="*/ 3753600 h 3781331"/>
              <a:gd name="connsiteX2" fmla="*/ 6235860 w 14949838"/>
              <a:gd name="connsiteY2" fmla="*/ 3324109 h 3781331"/>
              <a:gd name="connsiteX3" fmla="*/ 7565896 w 14949838"/>
              <a:gd name="connsiteY3" fmla="*/ 3365672 h 3781331"/>
              <a:gd name="connsiteX4" fmla="*/ 8882078 w 14949838"/>
              <a:gd name="connsiteY4" fmla="*/ 1730836 h 3781331"/>
              <a:gd name="connsiteX5" fmla="*/ 10987969 w 14949838"/>
              <a:gd name="connsiteY5" fmla="*/ 1315200 h 3781331"/>
              <a:gd name="connsiteX6" fmla="*/ 13842005 w 14949838"/>
              <a:gd name="connsiteY6" fmla="*/ 1232072 h 3781331"/>
              <a:gd name="connsiteX7" fmla="*/ 13883569 w 14949838"/>
              <a:gd name="connsiteY7" fmla="*/ 248400 h 3781331"/>
              <a:gd name="connsiteX8" fmla="*/ 846442 w 14949838"/>
              <a:gd name="connsiteY8" fmla="*/ 276109 h 3781331"/>
              <a:gd name="connsiteX9" fmla="*/ 1566878 w 14949838"/>
              <a:gd name="connsiteY9" fmla="*/ 3351818 h 378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49838" h="3781331">
                <a:moveTo>
                  <a:pt x="1566878" y="3351818"/>
                </a:moveTo>
                <a:cubicBezTo>
                  <a:pt x="2084114" y="3931400"/>
                  <a:pt x="3171696" y="3758218"/>
                  <a:pt x="3949860" y="3753600"/>
                </a:cubicBezTo>
                <a:cubicBezTo>
                  <a:pt x="4728024" y="3748982"/>
                  <a:pt x="5633187" y="3388764"/>
                  <a:pt x="6235860" y="3324109"/>
                </a:cubicBezTo>
                <a:cubicBezTo>
                  <a:pt x="6838533" y="3259454"/>
                  <a:pt x="7124860" y="3631218"/>
                  <a:pt x="7565896" y="3365672"/>
                </a:cubicBezTo>
                <a:cubicBezTo>
                  <a:pt x="8006932" y="3100126"/>
                  <a:pt x="8311733" y="2072581"/>
                  <a:pt x="8882078" y="1730836"/>
                </a:cubicBezTo>
                <a:cubicBezTo>
                  <a:pt x="9452423" y="1389091"/>
                  <a:pt x="10161315" y="1398327"/>
                  <a:pt x="10987969" y="1315200"/>
                </a:cubicBezTo>
                <a:cubicBezTo>
                  <a:pt x="11814623" y="1232073"/>
                  <a:pt x="13359405" y="1409872"/>
                  <a:pt x="13842005" y="1232072"/>
                </a:cubicBezTo>
                <a:cubicBezTo>
                  <a:pt x="14324605" y="1054272"/>
                  <a:pt x="16049496" y="407727"/>
                  <a:pt x="13883569" y="248400"/>
                </a:cubicBezTo>
                <a:cubicBezTo>
                  <a:pt x="11717642" y="89073"/>
                  <a:pt x="2896915" y="-234200"/>
                  <a:pt x="846442" y="276109"/>
                </a:cubicBezTo>
                <a:cubicBezTo>
                  <a:pt x="-1204031" y="786418"/>
                  <a:pt x="1049642" y="2772236"/>
                  <a:pt x="1566878" y="335181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1BA36C2-C1DA-4B4B-8B8F-DE61FBBE3756}"/>
              </a:ext>
            </a:extLst>
          </p:cNvPr>
          <p:cNvSpPr/>
          <p:nvPr/>
        </p:nvSpPr>
        <p:spPr>
          <a:xfrm>
            <a:off x="-761666" y="4901768"/>
            <a:ext cx="13511277" cy="2763440"/>
          </a:xfrm>
          <a:custGeom>
            <a:avLst/>
            <a:gdLst>
              <a:gd name="connsiteX0" fmla="*/ 182735 w 10441775"/>
              <a:gd name="connsiteY0" fmla="*/ 1317943 h 2183313"/>
              <a:gd name="connsiteX1" fmla="*/ 895657 w 10441775"/>
              <a:gd name="connsiteY1" fmla="*/ 651515 h 2183313"/>
              <a:gd name="connsiteX2" fmla="*/ 2584972 w 10441775"/>
              <a:gd name="connsiteY2" fmla="*/ 821997 h 2183313"/>
              <a:gd name="connsiteX3" fmla="*/ 4243291 w 10441775"/>
              <a:gd name="connsiteY3" fmla="*/ 450037 h 2183313"/>
              <a:gd name="connsiteX4" fmla="*/ 6986491 w 10441775"/>
              <a:gd name="connsiteY4" fmla="*/ 821997 h 2183313"/>
              <a:gd name="connsiteX5" fmla="*/ 9032267 w 10441775"/>
              <a:gd name="connsiteY5" fmla="*/ 140071 h 2183313"/>
              <a:gd name="connsiteX6" fmla="*/ 10148145 w 10441775"/>
              <a:gd name="connsiteY6" fmla="*/ 171068 h 2183313"/>
              <a:gd name="connsiteX7" fmla="*/ 9869176 w 10441775"/>
              <a:gd name="connsiteY7" fmla="*/ 1922376 h 2183313"/>
              <a:gd name="connsiteX8" fmla="*/ 4165799 w 10441775"/>
              <a:gd name="connsiteY8" fmla="*/ 2139353 h 2183313"/>
              <a:gd name="connsiteX9" fmla="*/ 384213 w 10441775"/>
              <a:gd name="connsiteY9" fmla="*/ 1565915 h 2183313"/>
              <a:gd name="connsiteX10" fmla="*/ 182735 w 10441775"/>
              <a:gd name="connsiteY10" fmla="*/ 1317943 h 218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41775" h="2183313">
                <a:moveTo>
                  <a:pt x="182735" y="1317943"/>
                </a:moveTo>
                <a:cubicBezTo>
                  <a:pt x="267976" y="1165543"/>
                  <a:pt x="495284" y="734173"/>
                  <a:pt x="895657" y="651515"/>
                </a:cubicBezTo>
                <a:cubicBezTo>
                  <a:pt x="1296030" y="568857"/>
                  <a:pt x="2027033" y="855577"/>
                  <a:pt x="2584972" y="821997"/>
                </a:cubicBezTo>
                <a:cubicBezTo>
                  <a:pt x="3142911" y="788417"/>
                  <a:pt x="3509705" y="450037"/>
                  <a:pt x="4243291" y="450037"/>
                </a:cubicBezTo>
                <a:cubicBezTo>
                  <a:pt x="4976877" y="450037"/>
                  <a:pt x="6188328" y="873658"/>
                  <a:pt x="6986491" y="821997"/>
                </a:cubicBezTo>
                <a:cubicBezTo>
                  <a:pt x="7784654" y="770336"/>
                  <a:pt x="8505325" y="248559"/>
                  <a:pt x="9032267" y="140071"/>
                </a:cubicBezTo>
                <a:cubicBezTo>
                  <a:pt x="9559209" y="31583"/>
                  <a:pt x="10008660" y="-125983"/>
                  <a:pt x="10148145" y="171068"/>
                </a:cubicBezTo>
                <a:cubicBezTo>
                  <a:pt x="10287630" y="468119"/>
                  <a:pt x="10866234" y="1594329"/>
                  <a:pt x="9869176" y="1922376"/>
                </a:cubicBezTo>
                <a:cubicBezTo>
                  <a:pt x="8872118" y="2250424"/>
                  <a:pt x="5746626" y="2198763"/>
                  <a:pt x="4165799" y="2139353"/>
                </a:cubicBezTo>
                <a:cubicBezTo>
                  <a:pt x="2584972" y="2079943"/>
                  <a:pt x="1045474" y="1700234"/>
                  <a:pt x="384213" y="1565915"/>
                </a:cubicBezTo>
                <a:cubicBezTo>
                  <a:pt x="-277048" y="1431596"/>
                  <a:pt x="97494" y="1470343"/>
                  <a:pt x="182735" y="1317943"/>
                </a:cubicBezTo>
                <a:close/>
              </a:path>
            </a:pathLst>
          </a:custGeom>
          <a:solidFill>
            <a:srgbClr val="D8E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7EC77EBE-934D-49A2-84CC-F0C3367819A6}"/>
              </a:ext>
            </a:extLst>
          </p:cNvPr>
          <p:cNvSpPr/>
          <p:nvPr/>
        </p:nvSpPr>
        <p:spPr>
          <a:xfrm>
            <a:off x="-883427" y="5066475"/>
            <a:ext cx="12980614" cy="2763440"/>
          </a:xfrm>
          <a:custGeom>
            <a:avLst/>
            <a:gdLst>
              <a:gd name="connsiteX0" fmla="*/ 182735 w 10441775"/>
              <a:gd name="connsiteY0" fmla="*/ 1317943 h 2183313"/>
              <a:gd name="connsiteX1" fmla="*/ 895657 w 10441775"/>
              <a:gd name="connsiteY1" fmla="*/ 651515 h 2183313"/>
              <a:gd name="connsiteX2" fmla="*/ 2584972 w 10441775"/>
              <a:gd name="connsiteY2" fmla="*/ 821997 h 2183313"/>
              <a:gd name="connsiteX3" fmla="*/ 4243291 w 10441775"/>
              <a:gd name="connsiteY3" fmla="*/ 450037 h 2183313"/>
              <a:gd name="connsiteX4" fmla="*/ 6986491 w 10441775"/>
              <a:gd name="connsiteY4" fmla="*/ 821997 h 2183313"/>
              <a:gd name="connsiteX5" fmla="*/ 9032267 w 10441775"/>
              <a:gd name="connsiteY5" fmla="*/ 140071 h 2183313"/>
              <a:gd name="connsiteX6" fmla="*/ 10148145 w 10441775"/>
              <a:gd name="connsiteY6" fmla="*/ 171068 h 2183313"/>
              <a:gd name="connsiteX7" fmla="*/ 9869176 w 10441775"/>
              <a:gd name="connsiteY7" fmla="*/ 1922376 h 2183313"/>
              <a:gd name="connsiteX8" fmla="*/ 4165799 w 10441775"/>
              <a:gd name="connsiteY8" fmla="*/ 2139353 h 2183313"/>
              <a:gd name="connsiteX9" fmla="*/ 384213 w 10441775"/>
              <a:gd name="connsiteY9" fmla="*/ 1565915 h 2183313"/>
              <a:gd name="connsiteX10" fmla="*/ 182735 w 10441775"/>
              <a:gd name="connsiteY10" fmla="*/ 1317943 h 218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41775" h="2183313">
                <a:moveTo>
                  <a:pt x="182735" y="1317943"/>
                </a:moveTo>
                <a:cubicBezTo>
                  <a:pt x="267976" y="1165543"/>
                  <a:pt x="495284" y="734173"/>
                  <a:pt x="895657" y="651515"/>
                </a:cubicBezTo>
                <a:cubicBezTo>
                  <a:pt x="1296030" y="568857"/>
                  <a:pt x="2027033" y="855577"/>
                  <a:pt x="2584972" y="821997"/>
                </a:cubicBezTo>
                <a:cubicBezTo>
                  <a:pt x="3142911" y="788417"/>
                  <a:pt x="3509705" y="450037"/>
                  <a:pt x="4243291" y="450037"/>
                </a:cubicBezTo>
                <a:cubicBezTo>
                  <a:pt x="4976877" y="450037"/>
                  <a:pt x="6188328" y="873658"/>
                  <a:pt x="6986491" y="821997"/>
                </a:cubicBezTo>
                <a:cubicBezTo>
                  <a:pt x="7784654" y="770336"/>
                  <a:pt x="8505325" y="248559"/>
                  <a:pt x="9032267" y="140071"/>
                </a:cubicBezTo>
                <a:cubicBezTo>
                  <a:pt x="9559209" y="31583"/>
                  <a:pt x="10008660" y="-125983"/>
                  <a:pt x="10148145" y="171068"/>
                </a:cubicBezTo>
                <a:cubicBezTo>
                  <a:pt x="10287630" y="468119"/>
                  <a:pt x="10866234" y="1594329"/>
                  <a:pt x="9869176" y="1922376"/>
                </a:cubicBezTo>
                <a:cubicBezTo>
                  <a:pt x="8872118" y="2250424"/>
                  <a:pt x="5746626" y="2198763"/>
                  <a:pt x="4165799" y="2139353"/>
                </a:cubicBezTo>
                <a:cubicBezTo>
                  <a:pt x="2584972" y="2079943"/>
                  <a:pt x="1045474" y="1700234"/>
                  <a:pt x="384213" y="1565915"/>
                </a:cubicBezTo>
                <a:cubicBezTo>
                  <a:pt x="-277048" y="1431596"/>
                  <a:pt x="97494" y="1470343"/>
                  <a:pt x="182735" y="131794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D0105-D0D2-4E81-B791-70E1928F4D7F}"/>
              </a:ext>
            </a:extLst>
          </p:cNvPr>
          <p:cNvSpPr txBox="1"/>
          <p:nvPr/>
        </p:nvSpPr>
        <p:spPr>
          <a:xfrm>
            <a:off x="4711568" y="2437910"/>
            <a:ext cx="5450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n>
                  <a:solidFill>
                    <a:schemeClr val="bg1"/>
                  </a:solidFill>
                </a:ln>
                <a:solidFill>
                  <a:srgbClr val="F27D74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</a:rPr>
              <a:t>SỨC KHỎE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BFE9A3-BAF2-4284-A237-A1A296043FF5}"/>
              </a:ext>
            </a:extLst>
          </p:cNvPr>
          <p:cNvSpPr txBox="1"/>
          <p:nvPr/>
        </p:nvSpPr>
        <p:spPr>
          <a:xfrm>
            <a:off x="4471943" y="1449369"/>
            <a:ext cx="5860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UTM Staccato " panose="02040603050506020204" pitchFamily="18" charset="0"/>
              </a:rPr>
              <a:t>MỞ RỘNG VỐN TỪ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7D816E-4E0A-4BA7-AB7E-D87D9316A4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" b="100000" l="0" r="100000">
                        <a14:foregroundMark x1="31800" y1="90883" x2="18100" y2="85631"/>
                        <a14:foregroundMark x1="30200" y1="89716" x2="33400" y2="94967"/>
                        <a14:foregroundMark x1="35000" y1="90299" x2="35000" y2="83880"/>
                        <a14:foregroundMark x1="15700" y1="85631" x2="26100" y2="93217"/>
                        <a14:foregroundMark x1="79900" y1="67469" x2="87900" y2="74544"/>
                        <a14:foregroundMark x1="76700" y1="66885" x2="71000" y2="67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082" y="3697496"/>
            <a:ext cx="2336304" cy="3203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923787-600B-4F2C-A1A2-4B4025D25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41" y="3239270"/>
            <a:ext cx="4161028" cy="416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606" y="344127"/>
            <a:ext cx="6081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Luyện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từ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và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câu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VN Bay Buom Hep Nang" panose="00000400000000000000" pitchFamily="2" charset="0"/>
              </a:rPr>
              <a:t> 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6" b="9442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159" y="2629821"/>
            <a:ext cx="1409254" cy="993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46" y="4387571"/>
            <a:ext cx="2274168" cy="2471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9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824">
            <a:off x="-1564603" y="1149577"/>
            <a:ext cx="4103821" cy="5799737"/>
          </a:xfrm>
          <a:prstGeom prst="rect">
            <a:avLst/>
          </a:prstGeom>
        </p:spPr>
      </p:pic>
      <p:pic>
        <p:nvPicPr>
          <p:cNvPr id="1028" name="Picture 4" descr="Sun Spring Sticker for iOS &amp;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663" y="1233225"/>
            <a:ext cx="1966791" cy="196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7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C5F5A98B-953F-48E9-843D-FCC4DA6BFABF}"/>
              </a:ext>
            </a:extLst>
          </p:cNvPr>
          <p:cNvSpPr txBox="1"/>
          <p:nvPr/>
        </p:nvSpPr>
        <p:spPr>
          <a:xfrm>
            <a:off x="5252422" y="2064989"/>
            <a:ext cx="16065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Staccato " panose="02040603050506020204" pitchFamily="18" charset="0"/>
                <a:ea typeface="华文琥珀" panose="02010800040101010101" pitchFamily="2" charset="-122"/>
              </a:rPr>
              <a:t>0 2</a:t>
            </a:r>
            <a:endParaRPr lang="zh-CN" altLang="en-US" sz="8800" dirty="0">
              <a:solidFill>
                <a:schemeClr val="accent6">
                  <a:lumMod val="60000"/>
                  <a:lumOff val="40000"/>
                </a:schemeClr>
              </a:solidFill>
              <a:latin typeface="UTM Staccato " panose="02040603050506020204" pitchFamily="18" charset="0"/>
              <a:ea typeface="华文琥珀" panose="02010800040101010101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E31C960-CABD-4F5C-AA74-FCD6C2928CC5}"/>
              </a:ext>
            </a:extLst>
          </p:cNvPr>
          <p:cNvSpPr/>
          <p:nvPr/>
        </p:nvSpPr>
        <p:spPr>
          <a:xfrm>
            <a:off x="-1" y="0"/>
            <a:ext cx="12192002" cy="897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52E11C0-B3F1-4C62-B4BD-8D16ABB4DC26}"/>
              </a:ext>
            </a:extLst>
          </p:cNvPr>
          <p:cNvSpPr/>
          <p:nvPr/>
        </p:nvSpPr>
        <p:spPr>
          <a:xfrm>
            <a:off x="789709" y="-1"/>
            <a:ext cx="955964" cy="897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7EB76C2-3068-4244-8896-71931BF5B0E4}"/>
              </a:ext>
            </a:extLst>
          </p:cNvPr>
          <p:cNvSpPr/>
          <p:nvPr/>
        </p:nvSpPr>
        <p:spPr>
          <a:xfrm>
            <a:off x="2535383" y="0"/>
            <a:ext cx="955964" cy="897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2B80A22-D16F-42C4-8F10-304776691061}"/>
              </a:ext>
            </a:extLst>
          </p:cNvPr>
          <p:cNvSpPr/>
          <p:nvPr/>
        </p:nvSpPr>
        <p:spPr>
          <a:xfrm>
            <a:off x="4281057" y="-1"/>
            <a:ext cx="955964" cy="897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180630C-C16E-4482-87E5-B5F56C714C5C}"/>
              </a:ext>
            </a:extLst>
          </p:cNvPr>
          <p:cNvSpPr/>
          <p:nvPr/>
        </p:nvSpPr>
        <p:spPr>
          <a:xfrm>
            <a:off x="6026731" y="0"/>
            <a:ext cx="955964" cy="897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640D927-B3C5-4755-A5CA-7CACF26471AC}"/>
              </a:ext>
            </a:extLst>
          </p:cNvPr>
          <p:cNvSpPr/>
          <p:nvPr/>
        </p:nvSpPr>
        <p:spPr>
          <a:xfrm>
            <a:off x="7772405" y="0"/>
            <a:ext cx="955964" cy="897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D76C725-7CB0-439F-A2F0-AF30639E5F40}"/>
              </a:ext>
            </a:extLst>
          </p:cNvPr>
          <p:cNvSpPr/>
          <p:nvPr/>
        </p:nvSpPr>
        <p:spPr>
          <a:xfrm>
            <a:off x="9518079" y="1"/>
            <a:ext cx="955964" cy="897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04D6014-538C-40AB-9F9B-546F690508ED}"/>
              </a:ext>
            </a:extLst>
          </p:cNvPr>
          <p:cNvSpPr/>
          <p:nvPr/>
        </p:nvSpPr>
        <p:spPr>
          <a:xfrm>
            <a:off x="11263753" y="0"/>
            <a:ext cx="955964" cy="897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128F6BB9-6033-4B86-9F92-BBB8408A592F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267691" y="897514"/>
            <a:ext cx="0" cy="62132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8C5790E5-15AB-4E40-A8F9-8F6315055EFB}"/>
              </a:ext>
            </a:extLst>
          </p:cNvPr>
          <p:cNvCxnSpPr>
            <a:cxnSpLocks/>
          </p:cNvCxnSpPr>
          <p:nvPr/>
        </p:nvCxnSpPr>
        <p:spPr>
          <a:xfrm>
            <a:off x="3078410" y="897514"/>
            <a:ext cx="0" cy="1132764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BE5C4C52-4EFE-4CC6-8DD4-EAB1465760C8}"/>
              </a:ext>
            </a:extLst>
          </p:cNvPr>
          <p:cNvCxnSpPr>
            <a:cxnSpLocks/>
          </p:cNvCxnSpPr>
          <p:nvPr/>
        </p:nvCxnSpPr>
        <p:spPr>
          <a:xfrm>
            <a:off x="4721230" y="897514"/>
            <a:ext cx="0" cy="62132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88CF83CF-F0DB-467B-9699-EAE51F0F3FAF}"/>
              </a:ext>
            </a:extLst>
          </p:cNvPr>
          <p:cNvCxnSpPr>
            <a:cxnSpLocks/>
          </p:cNvCxnSpPr>
          <p:nvPr/>
        </p:nvCxnSpPr>
        <p:spPr>
          <a:xfrm>
            <a:off x="6531949" y="897514"/>
            <a:ext cx="0" cy="1132764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ED57E598-0422-41F8-9845-10649038028B}"/>
              </a:ext>
            </a:extLst>
          </p:cNvPr>
          <p:cNvCxnSpPr>
            <a:cxnSpLocks/>
          </p:cNvCxnSpPr>
          <p:nvPr/>
        </p:nvCxnSpPr>
        <p:spPr>
          <a:xfrm>
            <a:off x="8223847" y="897514"/>
            <a:ext cx="0" cy="62132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83E7713E-F5E8-46A1-A653-BA7F1E114C77}"/>
              </a:ext>
            </a:extLst>
          </p:cNvPr>
          <p:cNvCxnSpPr>
            <a:cxnSpLocks/>
          </p:cNvCxnSpPr>
          <p:nvPr/>
        </p:nvCxnSpPr>
        <p:spPr>
          <a:xfrm>
            <a:off x="10034566" y="897514"/>
            <a:ext cx="0" cy="1132764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63E79E18-9169-4173-B8A7-2971AD0F84E8}"/>
              </a:ext>
            </a:extLst>
          </p:cNvPr>
          <p:cNvCxnSpPr>
            <a:cxnSpLocks/>
          </p:cNvCxnSpPr>
          <p:nvPr/>
        </p:nvCxnSpPr>
        <p:spPr>
          <a:xfrm>
            <a:off x="11819454" y="897514"/>
            <a:ext cx="0" cy="62132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等腰三角形 40">
            <a:extLst>
              <a:ext uri="{FF2B5EF4-FFF2-40B4-BE49-F238E27FC236}">
                <a16:creationId xmlns:a16="http://schemas.microsoft.com/office/drawing/2014/main" id="{A7B94779-C2AF-49CC-85EC-8D07E2531EA4}"/>
              </a:ext>
            </a:extLst>
          </p:cNvPr>
          <p:cNvSpPr/>
          <p:nvPr/>
        </p:nvSpPr>
        <p:spPr>
          <a:xfrm>
            <a:off x="-1" y="5121037"/>
            <a:ext cx="5718868" cy="1755184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>
            <a:extLst>
              <a:ext uri="{FF2B5EF4-FFF2-40B4-BE49-F238E27FC236}">
                <a16:creationId xmlns:a16="http://schemas.microsoft.com/office/drawing/2014/main" id="{2BCA2434-8067-4B38-B9D1-A152FBF696EC}"/>
              </a:ext>
            </a:extLst>
          </p:cNvPr>
          <p:cNvSpPr/>
          <p:nvPr/>
        </p:nvSpPr>
        <p:spPr>
          <a:xfrm>
            <a:off x="6500849" y="5143004"/>
            <a:ext cx="5718868" cy="1755184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等腰三角形 42">
            <a:extLst>
              <a:ext uri="{FF2B5EF4-FFF2-40B4-BE49-F238E27FC236}">
                <a16:creationId xmlns:a16="http://schemas.microsoft.com/office/drawing/2014/main" id="{E68DEAB5-D079-4E62-9E00-DD5481802AAA}"/>
              </a:ext>
            </a:extLst>
          </p:cNvPr>
          <p:cNvSpPr/>
          <p:nvPr/>
        </p:nvSpPr>
        <p:spPr>
          <a:xfrm>
            <a:off x="2859433" y="5119756"/>
            <a:ext cx="2859432" cy="1755184"/>
          </a:xfrm>
          <a:prstGeom prst="triangle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8A73EAD5-215B-42A8-8CD2-8FF803F3A978}"/>
              </a:ext>
            </a:extLst>
          </p:cNvPr>
          <p:cNvSpPr/>
          <p:nvPr/>
        </p:nvSpPr>
        <p:spPr>
          <a:xfrm>
            <a:off x="9360285" y="5143004"/>
            <a:ext cx="2859432" cy="1755184"/>
          </a:xfrm>
          <a:prstGeom prst="triangle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10">
            <a:extLst>
              <a:ext uri="{FF2B5EF4-FFF2-40B4-BE49-F238E27FC236}">
                <a16:creationId xmlns:a16="http://schemas.microsoft.com/office/drawing/2014/main" id="{E3103AE4-3EB7-49E3-9E61-BACC433C497A}"/>
              </a:ext>
            </a:extLst>
          </p:cNvPr>
          <p:cNvSpPr txBox="1"/>
          <p:nvPr/>
        </p:nvSpPr>
        <p:spPr>
          <a:xfrm>
            <a:off x="3078409" y="3429000"/>
            <a:ext cx="59512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Staccato " panose="02040603050506020204" pitchFamily="18" charset="0"/>
                <a:ea typeface="微软雅黑 Light" panose="020B0502040204020203" pitchFamily="34" charset="-122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5621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1" grpId="0" animBg="1"/>
      <p:bldP spid="42" grpId="0" animBg="1"/>
      <p:bldP spid="43" grpId="0" animBg="1"/>
      <p:bldP spid="44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D27BAB1B-5BB4-4842-B723-D46757FCDD4D}"/>
              </a:ext>
            </a:extLst>
          </p:cNvPr>
          <p:cNvSpPr/>
          <p:nvPr/>
        </p:nvSpPr>
        <p:spPr>
          <a:xfrm>
            <a:off x="-1566878" y="-511636"/>
            <a:ext cx="14949838" cy="5843053"/>
          </a:xfrm>
          <a:custGeom>
            <a:avLst/>
            <a:gdLst>
              <a:gd name="connsiteX0" fmla="*/ 1566878 w 14949838"/>
              <a:gd name="connsiteY0" fmla="*/ 3351818 h 3781331"/>
              <a:gd name="connsiteX1" fmla="*/ 3949860 w 14949838"/>
              <a:gd name="connsiteY1" fmla="*/ 3753600 h 3781331"/>
              <a:gd name="connsiteX2" fmla="*/ 6235860 w 14949838"/>
              <a:gd name="connsiteY2" fmla="*/ 3324109 h 3781331"/>
              <a:gd name="connsiteX3" fmla="*/ 7565896 w 14949838"/>
              <a:gd name="connsiteY3" fmla="*/ 3365672 h 3781331"/>
              <a:gd name="connsiteX4" fmla="*/ 8882078 w 14949838"/>
              <a:gd name="connsiteY4" fmla="*/ 1730836 h 3781331"/>
              <a:gd name="connsiteX5" fmla="*/ 10987969 w 14949838"/>
              <a:gd name="connsiteY5" fmla="*/ 1315200 h 3781331"/>
              <a:gd name="connsiteX6" fmla="*/ 13842005 w 14949838"/>
              <a:gd name="connsiteY6" fmla="*/ 1232072 h 3781331"/>
              <a:gd name="connsiteX7" fmla="*/ 13883569 w 14949838"/>
              <a:gd name="connsiteY7" fmla="*/ 248400 h 3781331"/>
              <a:gd name="connsiteX8" fmla="*/ 846442 w 14949838"/>
              <a:gd name="connsiteY8" fmla="*/ 276109 h 3781331"/>
              <a:gd name="connsiteX9" fmla="*/ 1566878 w 14949838"/>
              <a:gd name="connsiteY9" fmla="*/ 3351818 h 378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49838" h="3781331">
                <a:moveTo>
                  <a:pt x="1566878" y="3351818"/>
                </a:moveTo>
                <a:cubicBezTo>
                  <a:pt x="2084114" y="3931400"/>
                  <a:pt x="3171696" y="3758218"/>
                  <a:pt x="3949860" y="3753600"/>
                </a:cubicBezTo>
                <a:cubicBezTo>
                  <a:pt x="4728024" y="3748982"/>
                  <a:pt x="5633187" y="3388764"/>
                  <a:pt x="6235860" y="3324109"/>
                </a:cubicBezTo>
                <a:cubicBezTo>
                  <a:pt x="6838533" y="3259454"/>
                  <a:pt x="7124860" y="3631218"/>
                  <a:pt x="7565896" y="3365672"/>
                </a:cubicBezTo>
                <a:cubicBezTo>
                  <a:pt x="8006932" y="3100126"/>
                  <a:pt x="8311733" y="2072581"/>
                  <a:pt x="8882078" y="1730836"/>
                </a:cubicBezTo>
                <a:cubicBezTo>
                  <a:pt x="9452423" y="1389091"/>
                  <a:pt x="10161315" y="1398327"/>
                  <a:pt x="10987969" y="1315200"/>
                </a:cubicBezTo>
                <a:cubicBezTo>
                  <a:pt x="11814623" y="1232073"/>
                  <a:pt x="13359405" y="1409872"/>
                  <a:pt x="13842005" y="1232072"/>
                </a:cubicBezTo>
                <a:cubicBezTo>
                  <a:pt x="14324605" y="1054272"/>
                  <a:pt x="16049496" y="407727"/>
                  <a:pt x="13883569" y="248400"/>
                </a:cubicBezTo>
                <a:cubicBezTo>
                  <a:pt x="11717642" y="89073"/>
                  <a:pt x="2896915" y="-234200"/>
                  <a:pt x="846442" y="276109"/>
                </a:cubicBezTo>
                <a:cubicBezTo>
                  <a:pt x="-1204031" y="786418"/>
                  <a:pt x="1049642" y="2772236"/>
                  <a:pt x="1566878" y="3351818"/>
                </a:cubicBezTo>
                <a:close/>
              </a:path>
            </a:pathLst>
          </a:custGeom>
          <a:solidFill>
            <a:srgbClr val="B9D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43521C79-E744-481C-B116-C518B7166216}"/>
              </a:ext>
            </a:extLst>
          </p:cNvPr>
          <p:cNvSpPr/>
          <p:nvPr/>
        </p:nvSpPr>
        <p:spPr>
          <a:xfrm>
            <a:off x="991893" y="5217745"/>
            <a:ext cx="11939214" cy="2135241"/>
          </a:xfrm>
          <a:custGeom>
            <a:avLst/>
            <a:gdLst>
              <a:gd name="connsiteX0" fmla="*/ 228869 w 7867539"/>
              <a:gd name="connsiteY0" fmla="*/ 1792655 h 2135241"/>
              <a:gd name="connsiteX1" fmla="*/ 1849851 w 7867539"/>
              <a:gd name="connsiteY1" fmla="*/ 1266182 h 2135241"/>
              <a:gd name="connsiteX2" fmla="*/ 3595524 w 7867539"/>
              <a:gd name="connsiteY2" fmla="*/ 1307746 h 2135241"/>
              <a:gd name="connsiteX3" fmla="*/ 4759306 w 7867539"/>
              <a:gd name="connsiteY3" fmla="*/ 1099928 h 2135241"/>
              <a:gd name="connsiteX4" fmla="*/ 5161088 w 7867539"/>
              <a:gd name="connsiteY4" fmla="*/ 213237 h 2135241"/>
              <a:gd name="connsiteX5" fmla="*/ 7377815 w 7867539"/>
              <a:gd name="connsiteY5" fmla="*/ 157819 h 2135241"/>
              <a:gd name="connsiteX6" fmla="*/ 7183851 w 7867539"/>
              <a:gd name="connsiteY6" fmla="*/ 2042037 h 2135241"/>
              <a:gd name="connsiteX7" fmla="*/ 228869 w 7867539"/>
              <a:gd name="connsiteY7" fmla="*/ 1792655 h 213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67539" h="2135241">
                <a:moveTo>
                  <a:pt x="228869" y="1792655"/>
                </a:moveTo>
                <a:cubicBezTo>
                  <a:pt x="-660131" y="1663346"/>
                  <a:pt x="1288742" y="1347000"/>
                  <a:pt x="1849851" y="1266182"/>
                </a:cubicBezTo>
                <a:cubicBezTo>
                  <a:pt x="2410960" y="1185364"/>
                  <a:pt x="3110615" y="1335455"/>
                  <a:pt x="3595524" y="1307746"/>
                </a:cubicBezTo>
                <a:cubicBezTo>
                  <a:pt x="4080433" y="1280037"/>
                  <a:pt x="4498379" y="1282346"/>
                  <a:pt x="4759306" y="1099928"/>
                </a:cubicBezTo>
                <a:cubicBezTo>
                  <a:pt x="5020233" y="917510"/>
                  <a:pt x="4724670" y="370255"/>
                  <a:pt x="5161088" y="213237"/>
                </a:cubicBezTo>
                <a:cubicBezTo>
                  <a:pt x="5597506" y="56219"/>
                  <a:pt x="7040688" y="-146981"/>
                  <a:pt x="7377815" y="157819"/>
                </a:cubicBezTo>
                <a:cubicBezTo>
                  <a:pt x="7714942" y="462619"/>
                  <a:pt x="8377651" y="1771873"/>
                  <a:pt x="7183851" y="2042037"/>
                </a:cubicBezTo>
                <a:cubicBezTo>
                  <a:pt x="5990051" y="2312201"/>
                  <a:pt x="1117869" y="1921964"/>
                  <a:pt x="228869" y="1792655"/>
                </a:cubicBezTo>
                <a:close/>
              </a:path>
            </a:pathLst>
          </a:custGeom>
          <a:solidFill>
            <a:srgbClr val="B9D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6407781-E006-4690-BEA5-DAE77F3DF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53" y="4197091"/>
            <a:ext cx="6934214" cy="266090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D2EEB4A-3BF1-4702-B7F0-DEC34D66FD24}"/>
              </a:ext>
            </a:extLst>
          </p:cNvPr>
          <p:cNvSpPr/>
          <p:nvPr/>
        </p:nvSpPr>
        <p:spPr>
          <a:xfrm>
            <a:off x="539399" y="2048650"/>
            <a:ext cx="5625985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  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Chỉ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hoạt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động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có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lợi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cho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sức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khỏe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D0EE3FF-40F5-45E6-8C43-7CC3D77EDFAF}"/>
              </a:ext>
            </a:extLst>
          </p:cNvPr>
          <p:cNvSpPr/>
          <p:nvPr/>
        </p:nvSpPr>
        <p:spPr>
          <a:xfrm>
            <a:off x="7036492" y="2132445"/>
            <a:ext cx="4995851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Chỉ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đặc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điểm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một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cơ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khỏe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mạnh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01A9510-315B-4A97-A06A-F6EA3A630F9E}"/>
              </a:ext>
            </a:extLst>
          </p:cNvPr>
          <p:cNvSpPr txBox="1"/>
          <p:nvPr/>
        </p:nvSpPr>
        <p:spPr>
          <a:xfrm>
            <a:off x="9283591" y="1486560"/>
            <a:ext cx="580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B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ED4375C-57A5-47C2-95A1-5A7FC8269659}"/>
              </a:ext>
            </a:extLst>
          </p:cNvPr>
          <p:cNvSpPr txBox="1"/>
          <p:nvPr/>
        </p:nvSpPr>
        <p:spPr>
          <a:xfrm>
            <a:off x="3127446" y="1138165"/>
            <a:ext cx="731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A</a:t>
            </a:r>
            <a:endParaRPr lang="zh-CN" altLang="en-US" sz="7200" dirty="0">
              <a:solidFill>
                <a:schemeClr val="tx1">
                  <a:lumMod val="85000"/>
                  <a:lumOff val="1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0" name="矩形: 圆角 17">
            <a:extLst>
              <a:ext uri="{FF2B5EF4-FFF2-40B4-BE49-F238E27FC236}">
                <a16:creationId xmlns:a16="http://schemas.microsoft.com/office/drawing/2014/main" id="{51899B96-AEB9-4EE2-BD49-3117D4C0539B}"/>
              </a:ext>
            </a:extLst>
          </p:cNvPr>
          <p:cNvSpPr/>
          <p:nvPr/>
        </p:nvSpPr>
        <p:spPr>
          <a:xfrm>
            <a:off x="3908433" y="102466"/>
            <a:ext cx="5625985" cy="964214"/>
          </a:xfrm>
          <a:prstGeom prst="roundRect">
            <a:avLst>
              <a:gd name="adj" fmla="val 26725"/>
            </a:avLst>
          </a:prstGeom>
          <a:solidFill>
            <a:srgbClr val="FF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B0EFCC-425C-458A-ABFB-5B731597073D}"/>
              </a:ext>
            </a:extLst>
          </p:cNvPr>
          <p:cNvSpPr txBox="1"/>
          <p:nvPr/>
        </p:nvSpPr>
        <p:spPr>
          <a:xfrm>
            <a:off x="4097583" y="186120"/>
            <a:ext cx="54763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 dirty="0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1.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Tìm</a:t>
            </a:r>
            <a:r>
              <a:rPr lang="en-US" sz="4000" b="1" dirty="0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các</a:t>
            </a:r>
            <a:r>
              <a:rPr lang="en-US" sz="4000" b="1" dirty="0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từ</a:t>
            </a:r>
            <a:r>
              <a:rPr lang="en-US" sz="4000" b="1" dirty="0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UTM Aristote" panose="02040603050506020204" pitchFamily="18" charset="0"/>
              </a:rPr>
              <a:t>ngữ</a:t>
            </a:r>
            <a:endParaRPr lang="en-US" sz="4000" b="1" dirty="0">
              <a:ln/>
              <a:solidFill>
                <a:schemeClr val="accent4"/>
              </a:solidFill>
              <a:latin typeface="UTM Aristot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5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6B3D2932-B82F-48D1-B0B8-3E19EC9107C7}"/>
              </a:ext>
            </a:extLst>
          </p:cNvPr>
          <p:cNvSpPr/>
          <p:nvPr/>
        </p:nvSpPr>
        <p:spPr>
          <a:xfrm>
            <a:off x="-300251" y="-787044"/>
            <a:ext cx="13262606" cy="8015346"/>
          </a:xfrm>
          <a:custGeom>
            <a:avLst/>
            <a:gdLst>
              <a:gd name="connsiteX0" fmla="*/ 977796 w 11844025"/>
              <a:gd name="connsiteY0" fmla="*/ 686606 h 8273253"/>
              <a:gd name="connsiteX1" fmla="*/ 326632 w 11844025"/>
              <a:gd name="connsiteY1" fmla="*/ 1711842 h 8273253"/>
              <a:gd name="connsiteX2" fmla="*/ 520596 w 11844025"/>
              <a:gd name="connsiteY2" fmla="*/ 2626242 h 8273253"/>
              <a:gd name="connsiteX3" fmla="*/ 1919905 w 11844025"/>
              <a:gd name="connsiteY3" fmla="*/ 3277406 h 8273253"/>
              <a:gd name="connsiteX4" fmla="*/ 2862014 w 11844025"/>
              <a:gd name="connsiteY4" fmla="*/ 3568351 h 8273253"/>
              <a:gd name="connsiteX5" fmla="*/ 3887250 w 11844025"/>
              <a:gd name="connsiteY5" fmla="*/ 4427333 h 8273253"/>
              <a:gd name="connsiteX6" fmla="*/ 5341978 w 11844025"/>
              <a:gd name="connsiteY6" fmla="*/ 5092351 h 8273253"/>
              <a:gd name="connsiteX7" fmla="*/ 6159396 w 11844025"/>
              <a:gd name="connsiteY7" fmla="*/ 6380824 h 8273253"/>
              <a:gd name="connsiteX8" fmla="*/ 6907541 w 11844025"/>
              <a:gd name="connsiteY8" fmla="*/ 7433770 h 8273253"/>
              <a:gd name="connsiteX9" fmla="*/ 8265287 w 11844025"/>
              <a:gd name="connsiteY9" fmla="*/ 7766279 h 8273253"/>
              <a:gd name="connsiteX10" fmla="*/ 11008487 w 11844025"/>
              <a:gd name="connsiteY10" fmla="*/ 7710860 h 8273253"/>
              <a:gd name="connsiteX11" fmla="*/ 10980778 w 11844025"/>
              <a:gd name="connsiteY11" fmla="*/ 520351 h 8273253"/>
              <a:gd name="connsiteX12" fmla="*/ 977796 w 11844025"/>
              <a:gd name="connsiteY12" fmla="*/ 686606 h 827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44025" h="8273253">
                <a:moveTo>
                  <a:pt x="977796" y="686606"/>
                </a:moveTo>
                <a:cubicBezTo>
                  <a:pt x="-797895" y="885188"/>
                  <a:pt x="402832" y="1388569"/>
                  <a:pt x="326632" y="1711842"/>
                </a:cubicBezTo>
                <a:cubicBezTo>
                  <a:pt x="250432" y="2035115"/>
                  <a:pt x="255051" y="2365315"/>
                  <a:pt x="520596" y="2626242"/>
                </a:cubicBezTo>
                <a:cubicBezTo>
                  <a:pt x="786141" y="2887169"/>
                  <a:pt x="1529669" y="3120388"/>
                  <a:pt x="1919905" y="3277406"/>
                </a:cubicBezTo>
                <a:cubicBezTo>
                  <a:pt x="2310141" y="3434424"/>
                  <a:pt x="2534123" y="3376697"/>
                  <a:pt x="2862014" y="3568351"/>
                </a:cubicBezTo>
                <a:cubicBezTo>
                  <a:pt x="3189905" y="3760005"/>
                  <a:pt x="3473923" y="4173333"/>
                  <a:pt x="3887250" y="4427333"/>
                </a:cubicBezTo>
                <a:cubicBezTo>
                  <a:pt x="4300577" y="4681333"/>
                  <a:pt x="4963287" y="4766769"/>
                  <a:pt x="5341978" y="5092351"/>
                </a:cubicBezTo>
                <a:cubicBezTo>
                  <a:pt x="5720669" y="5417933"/>
                  <a:pt x="5898469" y="5990587"/>
                  <a:pt x="6159396" y="6380824"/>
                </a:cubicBezTo>
                <a:cubicBezTo>
                  <a:pt x="6420323" y="6771061"/>
                  <a:pt x="6556559" y="7202861"/>
                  <a:pt x="6907541" y="7433770"/>
                </a:cubicBezTo>
                <a:cubicBezTo>
                  <a:pt x="7258523" y="7664679"/>
                  <a:pt x="7581796" y="7720097"/>
                  <a:pt x="8265287" y="7766279"/>
                </a:cubicBezTo>
                <a:cubicBezTo>
                  <a:pt x="8948778" y="7812461"/>
                  <a:pt x="10555905" y="8918515"/>
                  <a:pt x="11008487" y="7710860"/>
                </a:cubicBezTo>
                <a:cubicBezTo>
                  <a:pt x="11461069" y="6503205"/>
                  <a:pt x="12652560" y="1688751"/>
                  <a:pt x="10980778" y="520351"/>
                </a:cubicBezTo>
                <a:cubicBezTo>
                  <a:pt x="9308996" y="-648049"/>
                  <a:pt x="2753487" y="488024"/>
                  <a:pt x="977796" y="686606"/>
                </a:cubicBezTo>
                <a:close/>
              </a:path>
            </a:pathLst>
          </a:custGeom>
          <a:solidFill>
            <a:srgbClr val="009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F1255181-9E4C-40B2-BDDD-16A8E64C2901}"/>
              </a:ext>
            </a:extLst>
          </p:cNvPr>
          <p:cNvSpPr/>
          <p:nvPr/>
        </p:nvSpPr>
        <p:spPr>
          <a:xfrm>
            <a:off x="628157" y="-945938"/>
            <a:ext cx="11844025" cy="8273253"/>
          </a:xfrm>
          <a:custGeom>
            <a:avLst/>
            <a:gdLst>
              <a:gd name="connsiteX0" fmla="*/ 977796 w 11844025"/>
              <a:gd name="connsiteY0" fmla="*/ 686606 h 8273253"/>
              <a:gd name="connsiteX1" fmla="*/ 326632 w 11844025"/>
              <a:gd name="connsiteY1" fmla="*/ 1711842 h 8273253"/>
              <a:gd name="connsiteX2" fmla="*/ 520596 w 11844025"/>
              <a:gd name="connsiteY2" fmla="*/ 2626242 h 8273253"/>
              <a:gd name="connsiteX3" fmla="*/ 1919905 w 11844025"/>
              <a:gd name="connsiteY3" fmla="*/ 3277406 h 8273253"/>
              <a:gd name="connsiteX4" fmla="*/ 2862014 w 11844025"/>
              <a:gd name="connsiteY4" fmla="*/ 3568351 h 8273253"/>
              <a:gd name="connsiteX5" fmla="*/ 3887250 w 11844025"/>
              <a:gd name="connsiteY5" fmla="*/ 4427333 h 8273253"/>
              <a:gd name="connsiteX6" fmla="*/ 5341978 w 11844025"/>
              <a:gd name="connsiteY6" fmla="*/ 5092351 h 8273253"/>
              <a:gd name="connsiteX7" fmla="*/ 6159396 w 11844025"/>
              <a:gd name="connsiteY7" fmla="*/ 6380824 h 8273253"/>
              <a:gd name="connsiteX8" fmla="*/ 6907541 w 11844025"/>
              <a:gd name="connsiteY8" fmla="*/ 7433770 h 8273253"/>
              <a:gd name="connsiteX9" fmla="*/ 8265287 w 11844025"/>
              <a:gd name="connsiteY9" fmla="*/ 7766279 h 8273253"/>
              <a:gd name="connsiteX10" fmla="*/ 11008487 w 11844025"/>
              <a:gd name="connsiteY10" fmla="*/ 7710860 h 8273253"/>
              <a:gd name="connsiteX11" fmla="*/ 10980778 w 11844025"/>
              <a:gd name="connsiteY11" fmla="*/ 520351 h 8273253"/>
              <a:gd name="connsiteX12" fmla="*/ 977796 w 11844025"/>
              <a:gd name="connsiteY12" fmla="*/ 686606 h 827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44025" h="8273253">
                <a:moveTo>
                  <a:pt x="977796" y="686606"/>
                </a:moveTo>
                <a:cubicBezTo>
                  <a:pt x="-797895" y="885188"/>
                  <a:pt x="402832" y="1388569"/>
                  <a:pt x="326632" y="1711842"/>
                </a:cubicBezTo>
                <a:cubicBezTo>
                  <a:pt x="250432" y="2035115"/>
                  <a:pt x="255051" y="2365315"/>
                  <a:pt x="520596" y="2626242"/>
                </a:cubicBezTo>
                <a:cubicBezTo>
                  <a:pt x="786141" y="2887169"/>
                  <a:pt x="1529669" y="3120388"/>
                  <a:pt x="1919905" y="3277406"/>
                </a:cubicBezTo>
                <a:cubicBezTo>
                  <a:pt x="2310141" y="3434424"/>
                  <a:pt x="2534123" y="3376697"/>
                  <a:pt x="2862014" y="3568351"/>
                </a:cubicBezTo>
                <a:cubicBezTo>
                  <a:pt x="3189905" y="3760005"/>
                  <a:pt x="3473923" y="4173333"/>
                  <a:pt x="3887250" y="4427333"/>
                </a:cubicBezTo>
                <a:cubicBezTo>
                  <a:pt x="4300577" y="4681333"/>
                  <a:pt x="4963287" y="4766769"/>
                  <a:pt x="5341978" y="5092351"/>
                </a:cubicBezTo>
                <a:cubicBezTo>
                  <a:pt x="5720669" y="5417933"/>
                  <a:pt x="5898469" y="5990587"/>
                  <a:pt x="6159396" y="6380824"/>
                </a:cubicBezTo>
                <a:cubicBezTo>
                  <a:pt x="6420323" y="6771061"/>
                  <a:pt x="6556559" y="7202861"/>
                  <a:pt x="6907541" y="7433770"/>
                </a:cubicBezTo>
                <a:cubicBezTo>
                  <a:pt x="7258523" y="7664679"/>
                  <a:pt x="7581796" y="7720097"/>
                  <a:pt x="8265287" y="7766279"/>
                </a:cubicBezTo>
                <a:cubicBezTo>
                  <a:pt x="8948778" y="7812461"/>
                  <a:pt x="10555905" y="8918515"/>
                  <a:pt x="11008487" y="7710860"/>
                </a:cubicBezTo>
                <a:cubicBezTo>
                  <a:pt x="11461069" y="6503205"/>
                  <a:pt x="12652560" y="1688751"/>
                  <a:pt x="10980778" y="520351"/>
                </a:cubicBezTo>
                <a:cubicBezTo>
                  <a:pt x="9308996" y="-648049"/>
                  <a:pt x="2753487" y="488024"/>
                  <a:pt x="977796" y="686606"/>
                </a:cubicBezTo>
                <a:close/>
              </a:path>
            </a:pathLst>
          </a:custGeom>
          <a:solidFill>
            <a:srgbClr val="B9D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2CFF3C0-3351-4365-82C8-18F5E2BD6CA4}"/>
              </a:ext>
            </a:extLst>
          </p:cNvPr>
          <p:cNvSpPr/>
          <p:nvPr/>
        </p:nvSpPr>
        <p:spPr>
          <a:xfrm>
            <a:off x="88746" y="3956332"/>
            <a:ext cx="5808280" cy="2862321"/>
          </a:xfrm>
          <a:prstGeom prst="roundRect">
            <a:avLst>
              <a:gd name="adj" fmla="val 28797"/>
            </a:avLst>
          </a:prstGeom>
          <a:solidFill>
            <a:srgbClr val="009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đi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dây,đá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bóng,tập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r>
              <a:rPr lang="en-US" alt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D8D8BF2-C533-4D61-A9D4-F2DFCC73D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174" y="-415402"/>
            <a:ext cx="3076414" cy="307641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1464C81-0574-44A3-9A67-22741EABC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237" y="4792720"/>
            <a:ext cx="2436961" cy="23833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3683C64-79D2-4874-AA93-6E7A03F47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08" y="4011093"/>
            <a:ext cx="3396236" cy="3321476"/>
          </a:xfrm>
          <a:prstGeom prst="rect">
            <a:avLst/>
          </a:prstGeom>
        </p:spPr>
      </p:pic>
      <p:pic>
        <p:nvPicPr>
          <p:cNvPr id="14" name="Picture 13" descr="A couple of kids playing football&#10;&#10;Description automatically generated with low confidence">
            <a:extLst>
              <a:ext uri="{FF2B5EF4-FFF2-40B4-BE49-F238E27FC236}">
                <a16:creationId xmlns:a16="http://schemas.microsoft.com/office/drawing/2014/main" id="{BF7F88D2-3DFE-449A-A7B8-19EFDC6C9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67" y="-389441"/>
            <a:ext cx="3217678" cy="32176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F026A5-42A9-46B1-9D72-64A7A2A40478}"/>
              </a:ext>
            </a:extLst>
          </p:cNvPr>
          <p:cNvSpPr txBox="1"/>
          <p:nvPr/>
        </p:nvSpPr>
        <p:spPr>
          <a:xfrm>
            <a:off x="84110" y="2828237"/>
            <a:ext cx="4903395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219D8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a)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Chỉ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hoạt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động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có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lợi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cho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sức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khỏe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D49021-B12A-4355-816D-34832B2DA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80" y="1446583"/>
            <a:ext cx="2862322" cy="2862322"/>
          </a:xfrm>
          <a:prstGeom prst="rect">
            <a:avLst/>
          </a:prstGeom>
        </p:spPr>
      </p:pic>
      <p:pic>
        <p:nvPicPr>
          <p:cNvPr id="7" name="Picture 6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287E69A3-CFF9-4587-9A74-1462B4801F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773" y="-1536488"/>
            <a:ext cx="4155755" cy="4155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1D633A-8533-44EA-A573-07D3AB5C8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3423" y="4329594"/>
            <a:ext cx="2684475" cy="2684475"/>
          </a:xfrm>
          <a:prstGeom prst="rect">
            <a:avLst/>
          </a:prstGeom>
        </p:spPr>
      </p:pic>
      <p:pic>
        <p:nvPicPr>
          <p:cNvPr id="24" name="Picture 23" descr="A picture containing text, vector graphics, toy&#10;&#10;Description automatically generated">
            <a:extLst>
              <a:ext uri="{FF2B5EF4-FFF2-40B4-BE49-F238E27FC236}">
                <a16:creationId xmlns:a16="http://schemas.microsoft.com/office/drawing/2014/main" id="{C03D0653-9FC6-41EF-B94B-68D1DE835A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481" y="1915005"/>
            <a:ext cx="3066321" cy="248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784</Words>
  <Application>Microsoft Office PowerPoint</Application>
  <PresentationFormat>Widescreen</PresentationFormat>
  <Paragraphs>150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Amazone</vt:lpstr>
      <vt:lpstr>Arial</vt:lpstr>
      <vt:lpstr>Arial Black</vt:lpstr>
      <vt:lpstr>Calibri</vt:lpstr>
      <vt:lpstr>Calibri Light</vt:lpstr>
      <vt:lpstr>Gill Sans Nova Ultra Bold</vt:lpstr>
      <vt:lpstr>Ravie</vt:lpstr>
      <vt:lpstr>STHupo</vt:lpstr>
      <vt:lpstr>Tahoma</vt:lpstr>
      <vt:lpstr>Times New Roman</vt:lpstr>
      <vt:lpstr>UTM Aristote</vt:lpstr>
      <vt:lpstr>UTM Flavour</vt:lpstr>
      <vt:lpstr>UTM Nyala</vt:lpstr>
      <vt:lpstr>UTM Showcard</vt:lpstr>
      <vt:lpstr>UTM Staccato </vt:lpstr>
      <vt:lpstr>UVN Bay Buom Hep Nang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2</cp:revision>
  <dcterms:created xsi:type="dcterms:W3CDTF">2022-01-19T09:32:09Z</dcterms:created>
  <dcterms:modified xsi:type="dcterms:W3CDTF">2022-01-19T09:34:42Z</dcterms:modified>
</cp:coreProperties>
</file>