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3" r:id="rId2"/>
    <p:sldId id="283" r:id="rId3"/>
    <p:sldId id="322" r:id="rId4"/>
    <p:sldId id="323" r:id="rId5"/>
    <p:sldId id="325" r:id="rId6"/>
    <p:sldId id="324" r:id="rId7"/>
    <p:sldId id="326" r:id="rId8"/>
    <p:sldId id="334" r:id="rId9"/>
    <p:sldId id="284" r:id="rId10"/>
    <p:sldId id="314" r:id="rId11"/>
    <p:sldId id="321" r:id="rId12"/>
    <p:sldId id="312" r:id="rId13"/>
    <p:sldId id="285" r:id="rId14"/>
    <p:sldId id="316" r:id="rId15"/>
    <p:sldId id="320" r:id="rId16"/>
    <p:sldId id="328" r:id="rId17"/>
    <p:sldId id="318" r:id="rId18"/>
    <p:sldId id="297" r:id="rId19"/>
    <p:sldId id="305" r:id="rId20"/>
    <p:sldId id="335" r:id="rId21"/>
    <p:sldId id="28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49D6-5141-49FD-8EAA-EB52AB16DC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6163CA-47A9-4CA7-923C-4EAA28E3D2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BD8971-054E-4E79-8AEE-E2E04917F77D}"/>
              </a:ext>
            </a:extLst>
          </p:cNvPr>
          <p:cNvSpPr>
            <a:spLocks noGrp="1"/>
          </p:cNvSpPr>
          <p:nvPr>
            <p:ph type="dt" sz="half" idx="10"/>
          </p:nvPr>
        </p:nvSpPr>
        <p:spPr/>
        <p:txBody>
          <a:bodyPr/>
          <a:lstStyle/>
          <a:p>
            <a:fld id="{F4F599D1-44B9-4B51-A178-4CCBAA8372B7}" type="datetimeFigureOut">
              <a:rPr lang="en-US" smtClean="0"/>
              <a:t>1/19/2022</a:t>
            </a:fld>
            <a:endParaRPr lang="en-US"/>
          </a:p>
        </p:txBody>
      </p:sp>
      <p:sp>
        <p:nvSpPr>
          <p:cNvPr id="5" name="Footer Placeholder 4">
            <a:extLst>
              <a:ext uri="{FF2B5EF4-FFF2-40B4-BE49-F238E27FC236}">
                <a16:creationId xmlns:a16="http://schemas.microsoft.com/office/drawing/2014/main" id="{AEB51387-42DF-4420-BEE0-6477F90185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D22A77-6DE4-470D-A7C6-D2F281DA4CDB}"/>
              </a:ext>
            </a:extLst>
          </p:cNvPr>
          <p:cNvSpPr>
            <a:spLocks noGrp="1"/>
          </p:cNvSpPr>
          <p:nvPr>
            <p:ph type="sldNum" sz="quarter" idx="12"/>
          </p:nvPr>
        </p:nvSpPr>
        <p:spPr/>
        <p:txBody>
          <a:bodyPr/>
          <a:lstStyle/>
          <a:p>
            <a:fld id="{B5C55ABF-7B4A-4552-BC3F-1B6D18D3AE4E}" type="slidenum">
              <a:rPr lang="en-US" smtClean="0"/>
              <a:t>‹#›</a:t>
            </a:fld>
            <a:endParaRPr lang="en-US"/>
          </a:p>
        </p:txBody>
      </p:sp>
    </p:spTree>
    <p:extLst>
      <p:ext uri="{BB962C8B-B14F-4D97-AF65-F5344CB8AC3E}">
        <p14:creationId xmlns:p14="http://schemas.microsoft.com/office/powerpoint/2010/main" val="2083397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98FF-BF52-49BE-8D2D-E64B097F7F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E38609-4497-4962-859B-DC02A0DEAE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E1943-684B-4F67-912C-7A34A983FDA5}"/>
              </a:ext>
            </a:extLst>
          </p:cNvPr>
          <p:cNvSpPr>
            <a:spLocks noGrp="1"/>
          </p:cNvSpPr>
          <p:nvPr>
            <p:ph type="dt" sz="half" idx="10"/>
          </p:nvPr>
        </p:nvSpPr>
        <p:spPr/>
        <p:txBody>
          <a:bodyPr/>
          <a:lstStyle/>
          <a:p>
            <a:fld id="{F4F599D1-44B9-4B51-A178-4CCBAA8372B7}" type="datetimeFigureOut">
              <a:rPr lang="en-US" smtClean="0"/>
              <a:t>1/19/2022</a:t>
            </a:fld>
            <a:endParaRPr lang="en-US"/>
          </a:p>
        </p:txBody>
      </p:sp>
      <p:sp>
        <p:nvSpPr>
          <p:cNvPr id="5" name="Footer Placeholder 4">
            <a:extLst>
              <a:ext uri="{FF2B5EF4-FFF2-40B4-BE49-F238E27FC236}">
                <a16:creationId xmlns:a16="http://schemas.microsoft.com/office/drawing/2014/main" id="{40C93AE7-03AF-42D3-AA85-C568C41351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5825C9-36D8-4AA3-B943-8F5C4EB9C61B}"/>
              </a:ext>
            </a:extLst>
          </p:cNvPr>
          <p:cNvSpPr>
            <a:spLocks noGrp="1"/>
          </p:cNvSpPr>
          <p:nvPr>
            <p:ph type="sldNum" sz="quarter" idx="12"/>
          </p:nvPr>
        </p:nvSpPr>
        <p:spPr/>
        <p:txBody>
          <a:bodyPr/>
          <a:lstStyle/>
          <a:p>
            <a:fld id="{B5C55ABF-7B4A-4552-BC3F-1B6D18D3AE4E}" type="slidenum">
              <a:rPr lang="en-US" smtClean="0"/>
              <a:t>‹#›</a:t>
            </a:fld>
            <a:endParaRPr lang="en-US"/>
          </a:p>
        </p:txBody>
      </p:sp>
    </p:spTree>
    <p:extLst>
      <p:ext uri="{BB962C8B-B14F-4D97-AF65-F5344CB8AC3E}">
        <p14:creationId xmlns:p14="http://schemas.microsoft.com/office/powerpoint/2010/main" val="846172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998402-3F54-46E2-901B-BAA1E220B6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CA029B-5C11-4548-9506-4E477D3875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104C29-3BEF-4CF1-93BA-3811CF263A95}"/>
              </a:ext>
            </a:extLst>
          </p:cNvPr>
          <p:cNvSpPr>
            <a:spLocks noGrp="1"/>
          </p:cNvSpPr>
          <p:nvPr>
            <p:ph type="dt" sz="half" idx="10"/>
          </p:nvPr>
        </p:nvSpPr>
        <p:spPr/>
        <p:txBody>
          <a:bodyPr/>
          <a:lstStyle/>
          <a:p>
            <a:fld id="{F4F599D1-44B9-4B51-A178-4CCBAA8372B7}" type="datetimeFigureOut">
              <a:rPr lang="en-US" smtClean="0"/>
              <a:t>1/19/2022</a:t>
            </a:fld>
            <a:endParaRPr lang="en-US"/>
          </a:p>
        </p:txBody>
      </p:sp>
      <p:sp>
        <p:nvSpPr>
          <p:cNvPr id="5" name="Footer Placeholder 4">
            <a:extLst>
              <a:ext uri="{FF2B5EF4-FFF2-40B4-BE49-F238E27FC236}">
                <a16:creationId xmlns:a16="http://schemas.microsoft.com/office/drawing/2014/main" id="{15BB50CB-6621-470A-B7A1-5FD237B8B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5722B1-586F-4683-AB2D-360529A815BB}"/>
              </a:ext>
            </a:extLst>
          </p:cNvPr>
          <p:cNvSpPr>
            <a:spLocks noGrp="1"/>
          </p:cNvSpPr>
          <p:nvPr>
            <p:ph type="sldNum" sz="quarter" idx="12"/>
          </p:nvPr>
        </p:nvSpPr>
        <p:spPr/>
        <p:txBody>
          <a:bodyPr/>
          <a:lstStyle/>
          <a:p>
            <a:fld id="{B5C55ABF-7B4A-4552-BC3F-1B6D18D3AE4E}" type="slidenum">
              <a:rPr lang="en-US" smtClean="0"/>
              <a:t>‹#›</a:t>
            </a:fld>
            <a:endParaRPr lang="en-US"/>
          </a:p>
        </p:txBody>
      </p:sp>
    </p:spTree>
    <p:extLst>
      <p:ext uri="{BB962C8B-B14F-4D97-AF65-F5344CB8AC3E}">
        <p14:creationId xmlns:p14="http://schemas.microsoft.com/office/powerpoint/2010/main" val="3267003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4457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2C1-63B6-421E-B419-31343FD3CF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830810-5868-4D86-B1EC-D90AF4EDCB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9383DB-0F60-4560-A64E-6DD558E00D30}"/>
              </a:ext>
            </a:extLst>
          </p:cNvPr>
          <p:cNvSpPr>
            <a:spLocks noGrp="1"/>
          </p:cNvSpPr>
          <p:nvPr>
            <p:ph type="dt" sz="half" idx="10"/>
          </p:nvPr>
        </p:nvSpPr>
        <p:spPr/>
        <p:txBody>
          <a:bodyPr/>
          <a:lstStyle/>
          <a:p>
            <a:fld id="{F4F599D1-44B9-4B51-A178-4CCBAA8372B7}" type="datetimeFigureOut">
              <a:rPr lang="en-US" smtClean="0"/>
              <a:t>1/19/2022</a:t>
            </a:fld>
            <a:endParaRPr lang="en-US"/>
          </a:p>
        </p:txBody>
      </p:sp>
      <p:sp>
        <p:nvSpPr>
          <p:cNvPr id="5" name="Footer Placeholder 4">
            <a:extLst>
              <a:ext uri="{FF2B5EF4-FFF2-40B4-BE49-F238E27FC236}">
                <a16:creationId xmlns:a16="http://schemas.microsoft.com/office/drawing/2014/main" id="{1A48408F-7884-4F40-8FBE-A8B583DE9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CFF73C-E1DB-4C6A-ABCE-A9705549C983}"/>
              </a:ext>
            </a:extLst>
          </p:cNvPr>
          <p:cNvSpPr>
            <a:spLocks noGrp="1"/>
          </p:cNvSpPr>
          <p:nvPr>
            <p:ph type="sldNum" sz="quarter" idx="12"/>
          </p:nvPr>
        </p:nvSpPr>
        <p:spPr/>
        <p:txBody>
          <a:bodyPr/>
          <a:lstStyle/>
          <a:p>
            <a:fld id="{B5C55ABF-7B4A-4552-BC3F-1B6D18D3AE4E}" type="slidenum">
              <a:rPr lang="en-US" smtClean="0"/>
              <a:t>‹#›</a:t>
            </a:fld>
            <a:endParaRPr lang="en-US"/>
          </a:p>
        </p:txBody>
      </p:sp>
    </p:spTree>
    <p:extLst>
      <p:ext uri="{BB962C8B-B14F-4D97-AF65-F5344CB8AC3E}">
        <p14:creationId xmlns:p14="http://schemas.microsoft.com/office/powerpoint/2010/main" val="221191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28E4-29EB-4D07-BBD2-F109551169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C9E52C-F078-494B-87E3-74C46B8B0F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9E6601-1428-401A-9C6C-F27D22CA3458}"/>
              </a:ext>
            </a:extLst>
          </p:cNvPr>
          <p:cNvSpPr>
            <a:spLocks noGrp="1"/>
          </p:cNvSpPr>
          <p:nvPr>
            <p:ph type="dt" sz="half" idx="10"/>
          </p:nvPr>
        </p:nvSpPr>
        <p:spPr/>
        <p:txBody>
          <a:bodyPr/>
          <a:lstStyle/>
          <a:p>
            <a:fld id="{F4F599D1-44B9-4B51-A178-4CCBAA8372B7}" type="datetimeFigureOut">
              <a:rPr lang="en-US" smtClean="0"/>
              <a:t>1/19/2022</a:t>
            </a:fld>
            <a:endParaRPr lang="en-US"/>
          </a:p>
        </p:txBody>
      </p:sp>
      <p:sp>
        <p:nvSpPr>
          <p:cNvPr id="5" name="Footer Placeholder 4">
            <a:extLst>
              <a:ext uri="{FF2B5EF4-FFF2-40B4-BE49-F238E27FC236}">
                <a16:creationId xmlns:a16="http://schemas.microsoft.com/office/drawing/2014/main" id="{2F04087F-8F13-471F-8B11-5217D8DDA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299619-1E15-4970-A631-BB027D6235B3}"/>
              </a:ext>
            </a:extLst>
          </p:cNvPr>
          <p:cNvSpPr>
            <a:spLocks noGrp="1"/>
          </p:cNvSpPr>
          <p:nvPr>
            <p:ph type="sldNum" sz="quarter" idx="12"/>
          </p:nvPr>
        </p:nvSpPr>
        <p:spPr/>
        <p:txBody>
          <a:bodyPr/>
          <a:lstStyle/>
          <a:p>
            <a:fld id="{B5C55ABF-7B4A-4552-BC3F-1B6D18D3AE4E}" type="slidenum">
              <a:rPr lang="en-US" smtClean="0"/>
              <a:t>‹#›</a:t>
            </a:fld>
            <a:endParaRPr lang="en-US"/>
          </a:p>
        </p:txBody>
      </p:sp>
    </p:spTree>
    <p:extLst>
      <p:ext uri="{BB962C8B-B14F-4D97-AF65-F5344CB8AC3E}">
        <p14:creationId xmlns:p14="http://schemas.microsoft.com/office/powerpoint/2010/main" val="625406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5C9DC-3408-40DE-8B7F-BF5760473A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FCC1A2-9D5C-4D7D-BDB2-F0D12195B3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F9B39E-7558-4B28-A076-7B2D970060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0E1B54-80B4-4CE2-A845-91384F0FBAE5}"/>
              </a:ext>
            </a:extLst>
          </p:cNvPr>
          <p:cNvSpPr>
            <a:spLocks noGrp="1"/>
          </p:cNvSpPr>
          <p:nvPr>
            <p:ph type="dt" sz="half" idx="10"/>
          </p:nvPr>
        </p:nvSpPr>
        <p:spPr/>
        <p:txBody>
          <a:bodyPr/>
          <a:lstStyle/>
          <a:p>
            <a:fld id="{F4F599D1-44B9-4B51-A178-4CCBAA8372B7}" type="datetimeFigureOut">
              <a:rPr lang="en-US" smtClean="0"/>
              <a:t>1/19/2022</a:t>
            </a:fld>
            <a:endParaRPr lang="en-US"/>
          </a:p>
        </p:txBody>
      </p:sp>
      <p:sp>
        <p:nvSpPr>
          <p:cNvPr id="6" name="Footer Placeholder 5">
            <a:extLst>
              <a:ext uri="{FF2B5EF4-FFF2-40B4-BE49-F238E27FC236}">
                <a16:creationId xmlns:a16="http://schemas.microsoft.com/office/drawing/2014/main" id="{B44F7F80-730A-419F-9B94-E02951AE9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EF302-CE74-40EB-86E6-9FE8D38DB2DE}"/>
              </a:ext>
            </a:extLst>
          </p:cNvPr>
          <p:cNvSpPr>
            <a:spLocks noGrp="1"/>
          </p:cNvSpPr>
          <p:nvPr>
            <p:ph type="sldNum" sz="quarter" idx="12"/>
          </p:nvPr>
        </p:nvSpPr>
        <p:spPr/>
        <p:txBody>
          <a:bodyPr/>
          <a:lstStyle/>
          <a:p>
            <a:fld id="{B5C55ABF-7B4A-4552-BC3F-1B6D18D3AE4E}" type="slidenum">
              <a:rPr lang="en-US" smtClean="0"/>
              <a:t>‹#›</a:t>
            </a:fld>
            <a:endParaRPr lang="en-US"/>
          </a:p>
        </p:txBody>
      </p:sp>
    </p:spTree>
    <p:extLst>
      <p:ext uri="{BB962C8B-B14F-4D97-AF65-F5344CB8AC3E}">
        <p14:creationId xmlns:p14="http://schemas.microsoft.com/office/powerpoint/2010/main" val="3069806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F5A7B-C1FB-4ED0-A46A-32CA00A7A7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C7086F-D923-4865-8590-BBCAE3FFAB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80EAB0-54AC-4D97-BAA9-90515488B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68957A-7BE3-4054-A8F1-6C7E630997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A9CCEF-AA32-48FE-BB72-BA89542F17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E61627-A56B-46C8-994C-9F4DEF0A6F08}"/>
              </a:ext>
            </a:extLst>
          </p:cNvPr>
          <p:cNvSpPr>
            <a:spLocks noGrp="1"/>
          </p:cNvSpPr>
          <p:nvPr>
            <p:ph type="dt" sz="half" idx="10"/>
          </p:nvPr>
        </p:nvSpPr>
        <p:spPr/>
        <p:txBody>
          <a:bodyPr/>
          <a:lstStyle/>
          <a:p>
            <a:fld id="{F4F599D1-44B9-4B51-A178-4CCBAA8372B7}" type="datetimeFigureOut">
              <a:rPr lang="en-US" smtClean="0"/>
              <a:t>1/19/2022</a:t>
            </a:fld>
            <a:endParaRPr lang="en-US"/>
          </a:p>
        </p:txBody>
      </p:sp>
      <p:sp>
        <p:nvSpPr>
          <p:cNvPr id="8" name="Footer Placeholder 7">
            <a:extLst>
              <a:ext uri="{FF2B5EF4-FFF2-40B4-BE49-F238E27FC236}">
                <a16:creationId xmlns:a16="http://schemas.microsoft.com/office/drawing/2014/main" id="{9324917D-6C77-4967-B845-22839A5426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A666FF-74AF-4BEB-8C7D-41671D17B379}"/>
              </a:ext>
            </a:extLst>
          </p:cNvPr>
          <p:cNvSpPr>
            <a:spLocks noGrp="1"/>
          </p:cNvSpPr>
          <p:nvPr>
            <p:ph type="sldNum" sz="quarter" idx="12"/>
          </p:nvPr>
        </p:nvSpPr>
        <p:spPr/>
        <p:txBody>
          <a:bodyPr/>
          <a:lstStyle/>
          <a:p>
            <a:fld id="{B5C55ABF-7B4A-4552-BC3F-1B6D18D3AE4E}" type="slidenum">
              <a:rPr lang="en-US" smtClean="0"/>
              <a:t>‹#›</a:t>
            </a:fld>
            <a:endParaRPr lang="en-US"/>
          </a:p>
        </p:txBody>
      </p:sp>
    </p:spTree>
    <p:extLst>
      <p:ext uri="{BB962C8B-B14F-4D97-AF65-F5344CB8AC3E}">
        <p14:creationId xmlns:p14="http://schemas.microsoft.com/office/powerpoint/2010/main" val="3609944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578-ED51-461B-8913-773D33EF42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21202F-0835-4EC3-91E6-4FD7803E64CA}"/>
              </a:ext>
            </a:extLst>
          </p:cNvPr>
          <p:cNvSpPr>
            <a:spLocks noGrp="1"/>
          </p:cNvSpPr>
          <p:nvPr>
            <p:ph type="dt" sz="half" idx="10"/>
          </p:nvPr>
        </p:nvSpPr>
        <p:spPr/>
        <p:txBody>
          <a:bodyPr/>
          <a:lstStyle/>
          <a:p>
            <a:fld id="{F4F599D1-44B9-4B51-A178-4CCBAA8372B7}" type="datetimeFigureOut">
              <a:rPr lang="en-US" smtClean="0"/>
              <a:t>1/19/2022</a:t>
            </a:fld>
            <a:endParaRPr lang="en-US"/>
          </a:p>
        </p:txBody>
      </p:sp>
      <p:sp>
        <p:nvSpPr>
          <p:cNvPr id="4" name="Footer Placeholder 3">
            <a:extLst>
              <a:ext uri="{FF2B5EF4-FFF2-40B4-BE49-F238E27FC236}">
                <a16:creationId xmlns:a16="http://schemas.microsoft.com/office/drawing/2014/main" id="{A2AEA075-7E69-4CE7-80DC-12559CB6CA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BD5CB9-064A-42A4-AE50-BC1473C9ABD8}"/>
              </a:ext>
            </a:extLst>
          </p:cNvPr>
          <p:cNvSpPr>
            <a:spLocks noGrp="1"/>
          </p:cNvSpPr>
          <p:nvPr>
            <p:ph type="sldNum" sz="quarter" idx="12"/>
          </p:nvPr>
        </p:nvSpPr>
        <p:spPr/>
        <p:txBody>
          <a:bodyPr/>
          <a:lstStyle/>
          <a:p>
            <a:fld id="{B5C55ABF-7B4A-4552-BC3F-1B6D18D3AE4E}" type="slidenum">
              <a:rPr lang="en-US" smtClean="0"/>
              <a:t>‹#›</a:t>
            </a:fld>
            <a:endParaRPr lang="en-US"/>
          </a:p>
        </p:txBody>
      </p:sp>
    </p:spTree>
    <p:extLst>
      <p:ext uri="{BB962C8B-B14F-4D97-AF65-F5344CB8AC3E}">
        <p14:creationId xmlns:p14="http://schemas.microsoft.com/office/powerpoint/2010/main" val="1925831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D0F36F-7073-4743-A18A-F9A12C1BE604}"/>
              </a:ext>
            </a:extLst>
          </p:cNvPr>
          <p:cNvSpPr>
            <a:spLocks noGrp="1"/>
          </p:cNvSpPr>
          <p:nvPr>
            <p:ph type="dt" sz="half" idx="10"/>
          </p:nvPr>
        </p:nvSpPr>
        <p:spPr/>
        <p:txBody>
          <a:bodyPr/>
          <a:lstStyle/>
          <a:p>
            <a:fld id="{F4F599D1-44B9-4B51-A178-4CCBAA8372B7}" type="datetimeFigureOut">
              <a:rPr lang="en-US" smtClean="0"/>
              <a:t>1/19/2022</a:t>
            </a:fld>
            <a:endParaRPr lang="en-US"/>
          </a:p>
        </p:txBody>
      </p:sp>
      <p:sp>
        <p:nvSpPr>
          <p:cNvPr id="3" name="Footer Placeholder 2">
            <a:extLst>
              <a:ext uri="{FF2B5EF4-FFF2-40B4-BE49-F238E27FC236}">
                <a16:creationId xmlns:a16="http://schemas.microsoft.com/office/drawing/2014/main" id="{9C7370F0-3686-4A96-B0BB-1A35031EAE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18A884-DC92-48F2-96AD-3874096288B2}"/>
              </a:ext>
            </a:extLst>
          </p:cNvPr>
          <p:cNvSpPr>
            <a:spLocks noGrp="1"/>
          </p:cNvSpPr>
          <p:nvPr>
            <p:ph type="sldNum" sz="quarter" idx="12"/>
          </p:nvPr>
        </p:nvSpPr>
        <p:spPr/>
        <p:txBody>
          <a:bodyPr/>
          <a:lstStyle/>
          <a:p>
            <a:fld id="{B5C55ABF-7B4A-4552-BC3F-1B6D18D3AE4E}" type="slidenum">
              <a:rPr lang="en-US" smtClean="0"/>
              <a:t>‹#›</a:t>
            </a:fld>
            <a:endParaRPr lang="en-US"/>
          </a:p>
        </p:txBody>
      </p:sp>
    </p:spTree>
    <p:extLst>
      <p:ext uri="{BB962C8B-B14F-4D97-AF65-F5344CB8AC3E}">
        <p14:creationId xmlns:p14="http://schemas.microsoft.com/office/powerpoint/2010/main" val="1164013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28880-017D-4227-AA61-59F9A07F1D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48D0E6-B783-400E-857D-47E2A78842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26B06A-C5D5-49DA-87DB-F4BDC60C82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21E3D8-EF96-4638-B9D6-194FDA356458}"/>
              </a:ext>
            </a:extLst>
          </p:cNvPr>
          <p:cNvSpPr>
            <a:spLocks noGrp="1"/>
          </p:cNvSpPr>
          <p:nvPr>
            <p:ph type="dt" sz="half" idx="10"/>
          </p:nvPr>
        </p:nvSpPr>
        <p:spPr/>
        <p:txBody>
          <a:bodyPr/>
          <a:lstStyle/>
          <a:p>
            <a:fld id="{F4F599D1-44B9-4B51-A178-4CCBAA8372B7}" type="datetimeFigureOut">
              <a:rPr lang="en-US" smtClean="0"/>
              <a:t>1/19/2022</a:t>
            </a:fld>
            <a:endParaRPr lang="en-US"/>
          </a:p>
        </p:txBody>
      </p:sp>
      <p:sp>
        <p:nvSpPr>
          <p:cNvPr id="6" name="Footer Placeholder 5">
            <a:extLst>
              <a:ext uri="{FF2B5EF4-FFF2-40B4-BE49-F238E27FC236}">
                <a16:creationId xmlns:a16="http://schemas.microsoft.com/office/drawing/2014/main" id="{B7D2A8AC-C09C-434B-B4BD-51EA37AF25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1EA20A-C504-411E-A8A9-BAAB1B802FF9}"/>
              </a:ext>
            </a:extLst>
          </p:cNvPr>
          <p:cNvSpPr>
            <a:spLocks noGrp="1"/>
          </p:cNvSpPr>
          <p:nvPr>
            <p:ph type="sldNum" sz="quarter" idx="12"/>
          </p:nvPr>
        </p:nvSpPr>
        <p:spPr/>
        <p:txBody>
          <a:bodyPr/>
          <a:lstStyle/>
          <a:p>
            <a:fld id="{B5C55ABF-7B4A-4552-BC3F-1B6D18D3AE4E}" type="slidenum">
              <a:rPr lang="en-US" smtClean="0"/>
              <a:t>‹#›</a:t>
            </a:fld>
            <a:endParaRPr lang="en-US"/>
          </a:p>
        </p:txBody>
      </p:sp>
    </p:spTree>
    <p:extLst>
      <p:ext uri="{BB962C8B-B14F-4D97-AF65-F5344CB8AC3E}">
        <p14:creationId xmlns:p14="http://schemas.microsoft.com/office/powerpoint/2010/main" val="3476892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091DF-CDA7-4DF3-9D9C-80A719019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C1487D-73F0-469B-89FD-6E4AB6DBE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E6E018-53D0-4A32-9564-9EE4C783F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94D442-AAE0-444F-BDFA-BCC08A7FE0B8}"/>
              </a:ext>
            </a:extLst>
          </p:cNvPr>
          <p:cNvSpPr>
            <a:spLocks noGrp="1"/>
          </p:cNvSpPr>
          <p:nvPr>
            <p:ph type="dt" sz="half" idx="10"/>
          </p:nvPr>
        </p:nvSpPr>
        <p:spPr/>
        <p:txBody>
          <a:bodyPr/>
          <a:lstStyle/>
          <a:p>
            <a:fld id="{F4F599D1-44B9-4B51-A178-4CCBAA8372B7}" type="datetimeFigureOut">
              <a:rPr lang="en-US" smtClean="0"/>
              <a:t>1/19/2022</a:t>
            </a:fld>
            <a:endParaRPr lang="en-US"/>
          </a:p>
        </p:txBody>
      </p:sp>
      <p:sp>
        <p:nvSpPr>
          <p:cNvPr id="6" name="Footer Placeholder 5">
            <a:extLst>
              <a:ext uri="{FF2B5EF4-FFF2-40B4-BE49-F238E27FC236}">
                <a16:creationId xmlns:a16="http://schemas.microsoft.com/office/drawing/2014/main" id="{1A95A543-1C77-4E01-8BC2-0AE20E6DC1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0E193C-0B9F-4EAC-9407-8BFB34443950}"/>
              </a:ext>
            </a:extLst>
          </p:cNvPr>
          <p:cNvSpPr>
            <a:spLocks noGrp="1"/>
          </p:cNvSpPr>
          <p:nvPr>
            <p:ph type="sldNum" sz="quarter" idx="12"/>
          </p:nvPr>
        </p:nvSpPr>
        <p:spPr/>
        <p:txBody>
          <a:bodyPr/>
          <a:lstStyle/>
          <a:p>
            <a:fld id="{B5C55ABF-7B4A-4552-BC3F-1B6D18D3AE4E}" type="slidenum">
              <a:rPr lang="en-US" smtClean="0"/>
              <a:t>‹#›</a:t>
            </a:fld>
            <a:endParaRPr lang="en-US"/>
          </a:p>
        </p:txBody>
      </p:sp>
    </p:spTree>
    <p:extLst>
      <p:ext uri="{BB962C8B-B14F-4D97-AF65-F5344CB8AC3E}">
        <p14:creationId xmlns:p14="http://schemas.microsoft.com/office/powerpoint/2010/main" val="2579027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3AF416-457D-4966-BDDC-295CDF25E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AC5441-3C69-4D84-9C93-F1C6CC6739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D26E1-CEC3-446D-8F68-893B9B13A2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F599D1-44B9-4B51-A178-4CCBAA8372B7}" type="datetimeFigureOut">
              <a:rPr lang="en-US" smtClean="0"/>
              <a:t>1/19/2022</a:t>
            </a:fld>
            <a:endParaRPr lang="en-US"/>
          </a:p>
        </p:txBody>
      </p:sp>
      <p:sp>
        <p:nvSpPr>
          <p:cNvPr id="5" name="Footer Placeholder 4">
            <a:extLst>
              <a:ext uri="{FF2B5EF4-FFF2-40B4-BE49-F238E27FC236}">
                <a16:creationId xmlns:a16="http://schemas.microsoft.com/office/drawing/2014/main" id="{8431962A-BE76-4276-8D65-3D2C7469C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B29273-F136-4BB3-8780-231122BEDF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C55ABF-7B4A-4552-BC3F-1B6D18D3AE4E}" type="slidenum">
              <a:rPr lang="en-US" smtClean="0"/>
              <a:t>‹#›</a:t>
            </a:fld>
            <a:endParaRPr lang="en-US"/>
          </a:p>
        </p:txBody>
      </p:sp>
    </p:spTree>
    <p:extLst>
      <p:ext uri="{BB962C8B-B14F-4D97-AF65-F5344CB8AC3E}">
        <p14:creationId xmlns:p14="http://schemas.microsoft.com/office/powerpoint/2010/main" val="2486678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microsoft.com/office/2007/relationships/hdphoto" Target="../media/hdphoto1.wdp"/><Relationship Id="rId18" Type="http://schemas.openxmlformats.org/officeDocument/2006/relationships/image" Target="../media/image7.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3.png"/><Relationship Id="rId17" Type="http://schemas.openxmlformats.org/officeDocument/2006/relationships/image" Target="../media/image6.png"/><Relationship Id="rId2" Type="http://schemas.openxmlformats.org/officeDocument/2006/relationships/tags" Target="../tags/tag2.xml"/><Relationship Id="rId16" Type="http://schemas.openxmlformats.org/officeDocument/2006/relationships/image" Target="../media/image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png"/><Relationship Id="rId5" Type="http://schemas.openxmlformats.org/officeDocument/2006/relationships/tags" Target="../tags/tag5.xml"/><Relationship Id="rId15" Type="http://schemas.microsoft.com/office/2007/relationships/hdphoto" Target="../media/hdphoto2.wdp"/><Relationship Id="rId10" Type="http://schemas.openxmlformats.org/officeDocument/2006/relationships/image" Target="../media/image1.emf"/><Relationship Id="rId4" Type="http://schemas.openxmlformats.org/officeDocument/2006/relationships/tags" Target="../tags/tag4.xml"/><Relationship Id="rId9" Type="http://schemas.openxmlformats.org/officeDocument/2006/relationships/slideLayout" Target="../slideLayouts/slideLayout12.xml"/><Relationship Id="rId1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4.wdp"/><Relationship Id="rId2" Type="http://schemas.openxmlformats.org/officeDocument/2006/relationships/image" Target="../media/image22.jpe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jpeg"/><Relationship Id="rId4" Type="http://schemas.microsoft.com/office/2007/relationships/hdphoto" Target="../media/hdphoto13.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12.xml"/><Relationship Id="rId6" Type="http://schemas.microsoft.com/office/2007/relationships/hdphoto" Target="../media/hdphoto16.wdp"/><Relationship Id="rId5" Type="http://schemas.openxmlformats.org/officeDocument/2006/relationships/image" Target="../media/image28.png"/><Relationship Id="rId4" Type="http://schemas.microsoft.com/office/2007/relationships/hdphoto" Target="../media/hdphoto15.wdp"/></Relationships>
</file>

<file path=ppt/slides/_rels/slide13.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35.png"/><Relationship Id="rId3" Type="http://schemas.openxmlformats.org/officeDocument/2006/relationships/image" Target="../media/image30.png"/><Relationship Id="rId7" Type="http://schemas.microsoft.com/office/2007/relationships/hdphoto" Target="../media/hdphoto16.wdp"/><Relationship Id="rId12" Type="http://schemas.microsoft.com/office/2007/relationships/hdphoto" Target="../media/hdphoto18.wdp"/><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image" Target="../media/image33.emf"/><Relationship Id="rId4" Type="http://schemas.microsoft.com/office/2007/relationships/hdphoto" Target="../media/hdphoto17.wdp"/><Relationship Id="rId9" Type="http://schemas.openxmlformats.org/officeDocument/2006/relationships/image" Target="../media/image32.gif"/></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6.png"/><Relationship Id="rId7" Type="http://schemas.openxmlformats.org/officeDocument/2006/relationships/image" Target="../media/image3.png"/><Relationship Id="rId2" Type="http://schemas.openxmlformats.org/officeDocument/2006/relationships/image" Target="../media/image26.emf"/><Relationship Id="rId1" Type="http://schemas.openxmlformats.org/officeDocument/2006/relationships/slideLayout" Target="../slideLayouts/slideLayout12.xml"/><Relationship Id="rId6" Type="http://schemas.microsoft.com/office/2007/relationships/hdphoto" Target="../media/hdphoto20.wdp"/><Relationship Id="rId5" Type="http://schemas.openxmlformats.org/officeDocument/2006/relationships/image" Target="../media/image37.png"/><Relationship Id="rId4" Type="http://schemas.microsoft.com/office/2007/relationships/hdphoto" Target="../media/hdphoto19.wdp"/></Relationships>
</file>

<file path=ppt/slides/_rels/slide1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12.xml"/><Relationship Id="rId4" Type="http://schemas.microsoft.com/office/2007/relationships/hdphoto" Target="../media/hdphoto21.wdp"/></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12.xml"/><Relationship Id="rId6" Type="http://schemas.microsoft.com/office/2007/relationships/hdphoto" Target="../media/hdphoto23.wdp"/><Relationship Id="rId5" Type="http://schemas.openxmlformats.org/officeDocument/2006/relationships/image" Target="../media/image40.png"/><Relationship Id="rId4" Type="http://schemas.microsoft.com/office/2007/relationships/hdphoto" Target="../media/hdphoto22.wdp"/></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png"/><Relationship Id="rId1" Type="http://schemas.openxmlformats.org/officeDocument/2006/relationships/slideLayout" Target="../slideLayouts/slideLayout12.xml"/><Relationship Id="rId6" Type="http://schemas.microsoft.com/office/2007/relationships/hdphoto" Target="../media/hdphoto25.wdp"/><Relationship Id="rId5" Type="http://schemas.openxmlformats.org/officeDocument/2006/relationships/image" Target="../media/image42.png"/><Relationship Id="rId4" Type="http://schemas.microsoft.com/office/2007/relationships/hdphoto" Target="../media/hdphoto24.wdp"/></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9.png"/><Relationship Id="rId1" Type="http://schemas.openxmlformats.org/officeDocument/2006/relationships/slideLayout" Target="../slideLayouts/slideLayout12.xml"/><Relationship Id="rId6" Type="http://schemas.microsoft.com/office/2007/relationships/hdphoto" Target="../media/hdphoto26.wdp"/><Relationship Id="rId5" Type="http://schemas.openxmlformats.org/officeDocument/2006/relationships/image" Target="../media/image43.png"/><Relationship Id="rId4" Type="http://schemas.microsoft.com/office/2007/relationships/hdphoto" Target="../media/hdphoto25.wdp"/></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5.png"/><Relationship Id="rId3" Type="http://schemas.microsoft.com/office/2007/relationships/hdphoto" Target="../media/hdphoto3.wdp"/><Relationship Id="rId7" Type="http://schemas.openxmlformats.org/officeDocument/2006/relationships/image" Target="../media/image12.png"/><Relationship Id="rId12"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14.png"/><Relationship Id="rId5" Type="http://schemas.openxmlformats.org/officeDocument/2006/relationships/image" Target="../media/image11.png"/><Relationship Id="rId10" Type="http://schemas.microsoft.com/office/2007/relationships/hdphoto" Target="../media/hdphoto6.wdp"/><Relationship Id="rId4" Type="http://schemas.openxmlformats.org/officeDocument/2006/relationships/slide" Target="slide6.xml"/><Relationship Id="rId9" Type="http://schemas.openxmlformats.org/officeDocument/2006/relationships/image" Target="../media/image13.png"/><Relationship Id="rId14" Type="http://schemas.microsoft.com/office/2007/relationships/hdphoto" Target="../media/hdphoto8.wdp"/></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microsoft.com/office/2007/relationships/hdphoto" Target="../media/hdphoto6.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slide" Target="slide5.xml"/><Relationship Id="rId4" Type="http://schemas.openxmlformats.org/officeDocument/2006/relationships/audio" Target="../media/audio3.wav"/><Relationship Id="rId9" Type="http://schemas.microsoft.com/office/2007/relationships/hdphoto" Target="../media/hdphoto9.wdp"/></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microsoft.com/office/2007/relationships/hdphoto" Target="../media/hdphoto6.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slide" Target="slide5.xml"/><Relationship Id="rId4" Type="http://schemas.openxmlformats.org/officeDocument/2006/relationships/audio" Target="../media/audio3.wav"/><Relationship Id="rId9" Type="http://schemas.microsoft.com/office/2007/relationships/hdphoto" Target="../media/hdphoto9.wdp"/></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microsoft.com/office/2007/relationships/hdphoto" Target="../media/hdphoto6.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slide" Target="slide5.xml"/><Relationship Id="rId4" Type="http://schemas.openxmlformats.org/officeDocument/2006/relationships/audio" Target="../media/audio3.wav"/><Relationship Id="rId9"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7.png"/><Relationship Id="rId11" Type="http://schemas.microsoft.com/office/2007/relationships/hdphoto" Target="../media/hdphoto10.wdp"/><Relationship Id="rId5" Type="http://schemas.openxmlformats.org/officeDocument/2006/relationships/slide" Target="slide3.xml"/><Relationship Id="rId10" Type="http://schemas.openxmlformats.org/officeDocument/2006/relationships/image" Target="../media/image18.png"/><Relationship Id="rId4" Type="http://schemas.openxmlformats.org/officeDocument/2006/relationships/audio" Target="../media/audio3.wav"/><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2.png"/><Relationship Id="rId12" Type="http://schemas.microsoft.com/office/2007/relationships/hdphoto" Target="../media/hdphoto7.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3.wdp"/><Relationship Id="rId11" Type="http://schemas.openxmlformats.org/officeDocument/2006/relationships/image" Target="../media/image14.png"/><Relationship Id="rId5" Type="http://schemas.openxmlformats.org/officeDocument/2006/relationships/image" Target="../media/image10.png"/><Relationship Id="rId15" Type="http://schemas.openxmlformats.org/officeDocument/2006/relationships/image" Target="../media/image19.png"/><Relationship Id="rId10" Type="http://schemas.microsoft.com/office/2007/relationships/hdphoto" Target="../media/hdphoto6.wdp"/><Relationship Id="rId4" Type="http://schemas.openxmlformats.org/officeDocument/2006/relationships/audio" Target="../media/audio2.wav"/><Relationship Id="rId9" Type="http://schemas.openxmlformats.org/officeDocument/2006/relationships/image" Target="../media/image13.png"/><Relationship Id="rId14" Type="http://schemas.microsoft.com/office/2007/relationships/hdphoto" Target="../media/hdphoto8.wdp"/></Relationships>
</file>

<file path=ppt/slides/_rels/slide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0.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984830" y="325228"/>
            <a:ext cx="10482151" cy="6315479"/>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2050" name="Picture 2" descr="Trẻ Em, Học Tập, Học Bài, Giáo Dục, Tải hình PNG 108 - Free.Vector6.co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14007" y="3661528"/>
            <a:ext cx="3810408" cy="320929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1">
            <a:extLst>
              <a:ext uri="{FF2B5EF4-FFF2-40B4-BE49-F238E27FC236}">
                <a16:creationId xmlns:a16="http://schemas.microsoft.com/office/drawing/2014/main" id="{1FFDC58F-CD46-403A-BC0E-59DA0704A4AC}"/>
              </a:ext>
            </a:extLst>
          </p:cNvPr>
          <p:cNvGrpSpPr/>
          <p:nvPr/>
        </p:nvGrpSpPr>
        <p:grpSpPr>
          <a:xfrm>
            <a:off x="107624" y="0"/>
            <a:ext cx="2818315" cy="2475346"/>
            <a:chOff x="2766484" y="2409825"/>
            <a:chExt cx="2870200" cy="2687639"/>
          </a:xfrm>
        </p:grpSpPr>
        <p:cxnSp>
          <p:nvCxnSpPr>
            <p:cNvPr id="7" name="MH_Other_1">
              <a:extLst>
                <a:ext uri="{FF2B5EF4-FFF2-40B4-BE49-F238E27FC236}">
                  <a16:creationId xmlns:a16="http://schemas.microsoft.com/office/drawing/2014/main" id="{43E516CB-A46C-4194-BB1E-89A444672459}"/>
                </a:ext>
              </a:extLst>
            </p:cNvPr>
            <p:cNvCxnSpPr>
              <a:cxnSpLocks/>
              <a:endCxn id="10" idx="2"/>
            </p:cNvCxnSpPr>
            <p:nvPr>
              <p:custDataLst>
                <p:tags r:id="rId1"/>
              </p:custDataLst>
            </p:nvPr>
          </p:nvCxnSpPr>
          <p:spPr bwMode="auto">
            <a:xfrm flipV="1">
              <a:off x="3252789" y="2552254"/>
              <a:ext cx="1239837" cy="102756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8" name="MH_Other_2">
              <a:extLst>
                <a:ext uri="{FF2B5EF4-FFF2-40B4-BE49-F238E27FC236}">
                  <a16:creationId xmlns:a16="http://schemas.microsoft.com/office/drawing/2014/main" id="{4F5E0CF9-2CC0-41AB-97E9-8266A1C66793}"/>
                </a:ext>
              </a:extLst>
            </p:cNvPr>
            <p:cNvCxnSpPr>
              <a:cxnSpLocks/>
              <a:stCxn id="10" idx="6"/>
            </p:cNvCxnSpPr>
            <p:nvPr>
              <p:custDataLst>
                <p:tags r:id="rId2"/>
              </p:custDataLst>
            </p:nvPr>
          </p:nvCxnSpPr>
          <p:spPr bwMode="auto">
            <a:xfrm>
              <a:off x="4685086" y="2552254"/>
              <a:ext cx="512391" cy="84817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9" name="MH_Other_3">
              <a:extLst>
                <a:ext uri="{FF2B5EF4-FFF2-40B4-BE49-F238E27FC236}">
                  <a16:creationId xmlns:a16="http://schemas.microsoft.com/office/drawing/2014/main" id="{4A3BBD4C-352C-4A89-93A4-120C2CC17F64}"/>
                </a:ext>
              </a:extLst>
            </p:cNvPr>
            <p:cNvSpPr/>
            <p:nvPr>
              <p:custDataLst>
                <p:tags r:id="rId3"/>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chemeClr val="tx1"/>
                </a:solidFill>
                <a:latin typeface="Arial" panose="020B0604020202020204" pitchFamily="34" charset="0"/>
              </a:endParaRPr>
            </a:p>
          </p:txBody>
        </p:sp>
        <p:sp>
          <p:nvSpPr>
            <p:cNvPr id="10" name="MH_Other_4">
              <a:extLst>
                <a:ext uri="{FF2B5EF4-FFF2-40B4-BE49-F238E27FC236}">
                  <a16:creationId xmlns:a16="http://schemas.microsoft.com/office/drawing/2014/main" id="{C51DBEDF-7FFA-414E-8483-8C529E50FB40}"/>
                </a:ext>
              </a:extLst>
            </p:cNvPr>
            <p:cNvSpPr/>
            <p:nvPr>
              <p:custDataLst>
                <p:tags r:id="rId4"/>
              </p:custDataLst>
            </p:nvPr>
          </p:nvSpPr>
          <p:spPr bwMode="auto">
            <a:xfrm>
              <a:off x="4492626" y="2437508"/>
              <a:ext cx="192460" cy="22949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chemeClr val="tx1"/>
                </a:solidFill>
                <a:latin typeface="Arial" panose="020B0604020202020204" pitchFamily="34" charset="0"/>
              </a:endParaRPr>
            </a:p>
          </p:txBody>
        </p:sp>
        <p:sp>
          <p:nvSpPr>
            <p:cNvPr id="11" name="MH_Other_5">
              <a:extLst>
                <a:ext uri="{FF2B5EF4-FFF2-40B4-BE49-F238E27FC236}">
                  <a16:creationId xmlns:a16="http://schemas.microsoft.com/office/drawing/2014/main" id="{EF3FEE29-0D60-4C09-93F1-902EDEC30C48}"/>
                </a:ext>
              </a:extLst>
            </p:cNvPr>
            <p:cNvSpPr/>
            <p:nvPr>
              <p:custDataLst>
                <p:tags r:id="rId5"/>
              </p:custDataLst>
            </p:nvPr>
          </p:nvSpPr>
          <p:spPr bwMode="auto">
            <a:xfrm rot="21295192">
              <a:off x="2766484"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chemeClr val="tx1"/>
                </a:solidFill>
                <a:latin typeface="Arial" panose="020B0604020202020204" pitchFamily="34" charset="0"/>
              </a:endParaRPr>
            </a:p>
          </p:txBody>
        </p:sp>
        <p:sp>
          <p:nvSpPr>
            <p:cNvPr id="12" name="MH_SubTitle_1">
              <a:extLst>
                <a:ext uri="{FF2B5EF4-FFF2-40B4-BE49-F238E27FC236}">
                  <a16:creationId xmlns:a16="http://schemas.microsoft.com/office/drawing/2014/main" id="{AD70F0D7-BBDC-4368-83D9-D99825FB03C0}"/>
                </a:ext>
              </a:extLst>
            </p:cNvPr>
            <p:cNvSpPr/>
            <p:nvPr>
              <p:custDataLst>
                <p:tags r:id="rId6"/>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lnSpc>
                  <a:spcPct val="150000"/>
                </a:lnSpc>
                <a:buClr>
                  <a:srgbClr val="404040"/>
                </a:buClr>
                <a:buSzPts val="1600"/>
                <a:defRPr/>
              </a:pPr>
              <a:endParaRPr lang="zh-CN" altLang="en-US" dirty="0">
                <a:solidFill>
                  <a:srgbClr val="0070C0"/>
                </a:solidFill>
              </a:endParaRPr>
            </a:p>
          </p:txBody>
        </p:sp>
        <p:sp>
          <p:nvSpPr>
            <p:cNvPr id="13" name="MH_Other_6">
              <a:extLst>
                <a:ext uri="{FF2B5EF4-FFF2-40B4-BE49-F238E27FC236}">
                  <a16:creationId xmlns:a16="http://schemas.microsoft.com/office/drawing/2014/main" id="{FF8EC8D3-DBF6-445A-BE7E-7A15443A5293}"/>
                </a:ext>
              </a:extLst>
            </p:cNvPr>
            <p:cNvSpPr/>
            <p:nvPr>
              <p:custDataLst>
                <p:tags r:id="rId7"/>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chemeClr val="tx1"/>
                </a:solidFill>
                <a:latin typeface="Arial" panose="020B0604020202020204" pitchFamily="34" charset="0"/>
              </a:endParaRPr>
            </a:p>
          </p:txBody>
        </p:sp>
        <p:sp>
          <p:nvSpPr>
            <p:cNvPr id="14" name="MH_Other_7">
              <a:extLst>
                <a:ext uri="{FF2B5EF4-FFF2-40B4-BE49-F238E27FC236}">
                  <a16:creationId xmlns:a16="http://schemas.microsoft.com/office/drawing/2014/main" id="{FB084647-E6B3-4B95-8A50-C2ECFB135809}"/>
                </a:ext>
              </a:extLst>
            </p:cNvPr>
            <p:cNvSpPr/>
            <p:nvPr>
              <p:custDataLst>
                <p:tags r:id="rId8"/>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chemeClr val="tx1"/>
                </a:solidFill>
                <a:latin typeface="Arial" panose="020B0604020202020204" pitchFamily="34" charset="0"/>
              </a:endParaRPr>
            </a:p>
          </p:txBody>
        </p:sp>
      </p:grpSp>
      <p:sp>
        <p:nvSpPr>
          <p:cNvPr id="15" name="矩形 13">
            <a:extLst>
              <a:ext uri="{FF2B5EF4-FFF2-40B4-BE49-F238E27FC236}">
                <a16:creationId xmlns:a16="http://schemas.microsoft.com/office/drawing/2014/main" id="{B5C301CF-0DD8-4411-93C8-EA72B518B550}"/>
              </a:ext>
            </a:extLst>
          </p:cNvPr>
          <p:cNvSpPr/>
          <p:nvPr/>
        </p:nvSpPr>
        <p:spPr>
          <a:xfrm rot="21359500">
            <a:off x="252368" y="1537861"/>
            <a:ext cx="2630272" cy="461665"/>
          </a:xfrm>
          <a:prstGeom prst="rect">
            <a:avLst/>
          </a:prstGeom>
          <a:effectLst>
            <a:glow rad="228600">
              <a:schemeClr val="accent1">
                <a:satMod val="175000"/>
                <a:alpha val="40000"/>
              </a:schemeClr>
            </a:glow>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400" b="1" dirty="0">
                <a:solidFill>
                  <a:srgbClr val="002060"/>
                </a:solidFill>
                <a:effectLst>
                  <a:glow rad="228600">
                    <a:schemeClr val="accent1">
                      <a:satMod val="175000"/>
                      <a:alpha val="40000"/>
                    </a:schemeClr>
                  </a:glow>
                  <a:outerShdw blurRad="38100" dist="38100" dir="2700000" algn="tl">
                    <a:srgbClr val="000000">
                      <a:alpha val="43137"/>
                    </a:srgbClr>
                  </a:outerShdw>
                </a:effectLst>
                <a:latin typeface="UTM Cookies" panose="02040603050506020204" pitchFamily="18" charset="0"/>
                <a:ea typeface="仓耳暖男手札体 W01" panose="02020400000000000000" pitchFamily="18" charset="-122"/>
              </a:rPr>
              <a:t>LUYỆN TỪ VÀ CÂU</a:t>
            </a:r>
            <a:endParaRPr kumimoji="0" lang="zh-CN" altLang="en-US" sz="2400" b="1" i="0" u="none" strike="noStrike" kern="1200" cap="none" spc="0" normalizeH="0" baseline="0" noProof="0" dirty="0">
              <a:ln>
                <a:noFill/>
              </a:ln>
              <a:solidFill>
                <a:srgbClr val="002060"/>
              </a:solidFill>
              <a:effectLst>
                <a:glow rad="228600">
                  <a:schemeClr val="accent1">
                    <a:satMod val="175000"/>
                    <a:alpha val="40000"/>
                  </a:schemeClr>
                </a:glow>
                <a:outerShdw blurRad="38100" dist="38100" dir="2700000" algn="tl">
                  <a:srgbClr val="000000">
                    <a:alpha val="43137"/>
                  </a:srgbClr>
                </a:outerShdw>
              </a:effectLst>
              <a:uLnTx/>
              <a:uFillTx/>
              <a:latin typeface="UTM Cookies" panose="02040603050506020204" pitchFamily="18" charset="0"/>
              <a:ea typeface="仓耳暖男手札体 W01" panose="02020400000000000000" pitchFamily="18" charset="-122"/>
            </a:endParaRPr>
          </a:p>
        </p:txBody>
      </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2286164" y="5497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7E69E5A-F8FE-477C-8C81-7BC512B53AD4}"/>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937" b="100000" l="9847" r="88943"/>
                    </a14:imgEffect>
                  </a14:imgLayer>
                </a14:imgProps>
              </a:ext>
              <a:ext uri="{28A0092B-C50C-407E-A947-70E740481C1C}">
                <a14:useLocalDpi xmlns:a14="http://schemas.microsoft.com/office/drawing/2010/main" val="0"/>
              </a:ext>
            </a:extLst>
          </a:blip>
          <a:stretch>
            <a:fillRect/>
          </a:stretch>
        </p:blipFill>
        <p:spPr>
          <a:xfrm flipH="1">
            <a:off x="6595298" y="3430391"/>
            <a:ext cx="3532334" cy="3532334"/>
          </a:xfrm>
          <a:prstGeom prst="rect">
            <a:avLst/>
          </a:prstGeom>
        </p:spPr>
      </p:pic>
      <p:sp>
        <p:nvSpPr>
          <p:cNvPr id="23" name="文本框 40">
            <a:extLst>
              <a:ext uri="{FF2B5EF4-FFF2-40B4-BE49-F238E27FC236}">
                <a16:creationId xmlns:a16="http://schemas.microsoft.com/office/drawing/2014/main" id="{8DEFACB8-B9C6-47FD-9AEA-8ED19FFBDCDA}"/>
              </a:ext>
            </a:extLst>
          </p:cNvPr>
          <p:cNvSpPr txBox="1"/>
          <p:nvPr/>
        </p:nvSpPr>
        <p:spPr>
          <a:xfrm>
            <a:off x="2879480" y="611538"/>
            <a:ext cx="7457722" cy="406265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spcBef>
                <a:spcPts val="600"/>
              </a:spcBef>
            </a:pPr>
            <a:r>
              <a:rPr lang="en-US" sz="8200" b="1" dirty="0" err="1">
                <a:ln/>
                <a:solidFill>
                  <a:srgbClr val="FFFF00"/>
                </a:solidFill>
                <a:effectLst>
                  <a:glow rad="63500">
                    <a:schemeClr val="accent4">
                      <a:satMod val="175000"/>
                      <a:alpha val="40000"/>
                    </a:schemeClr>
                  </a:glow>
                  <a:innerShdw blurRad="63500" dist="50800" dir="10800000">
                    <a:prstClr val="black">
                      <a:alpha val="50000"/>
                    </a:prstClr>
                  </a:innerShdw>
                </a:effectLst>
                <a:latin typeface="UTM Habano" panose="02040603050506020204" pitchFamily="18" charset="0"/>
              </a:rPr>
              <a:t>Luyện</a:t>
            </a:r>
            <a:r>
              <a:rPr lang="en-US" sz="8200" b="1" dirty="0">
                <a:ln/>
                <a:solidFill>
                  <a:srgbClr val="FFFF00"/>
                </a:solidFill>
                <a:effectLst>
                  <a:glow rad="63500">
                    <a:schemeClr val="accent4">
                      <a:satMod val="175000"/>
                      <a:alpha val="40000"/>
                    </a:schemeClr>
                  </a:glow>
                  <a:innerShdw blurRad="63500" dist="50800" dir="10800000">
                    <a:prstClr val="black">
                      <a:alpha val="50000"/>
                    </a:prstClr>
                  </a:innerShdw>
                </a:effectLst>
                <a:latin typeface="UTM Habano" panose="02040603050506020204" pitchFamily="18" charset="0"/>
              </a:rPr>
              <a:t> </a:t>
            </a:r>
            <a:r>
              <a:rPr lang="en-US" sz="8200" b="1" dirty="0" err="1">
                <a:ln/>
                <a:solidFill>
                  <a:srgbClr val="FFFF00"/>
                </a:solidFill>
                <a:effectLst>
                  <a:glow rad="63500">
                    <a:schemeClr val="accent4">
                      <a:satMod val="175000"/>
                      <a:alpha val="40000"/>
                    </a:schemeClr>
                  </a:glow>
                  <a:innerShdw blurRad="63500" dist="50800" dir="10800000">
                    <a:prstClr val="black">
                      <a:alpha val="50000"/>
                    </a:prstClr>
                  </a:innerShdw>
                </a:effectLst>
                <a:latin typeface="UTM Habano" panose="02040603050506020204" pitchFamily="18" charset="0"/>
              </a:rPr>
              <a:t>tập</a:t>
            </a:r>
            <a:r>
              <a:rPr lang="en-US" sz="8200" b="1" dirty="0">
                <a:ln/>
                <a:solidFill>
                  <a:srgbClr val="FFFF00"/>
                </a:solidFill>
                <a:effectLst>
                  <a:glow rad="63500">
                    <a:schemeClr val="accent4">
                      <a:satMod val="175000"/>
                      <a:alpha val="40000"/>
                    </a:schemeClr>
                  </a:glow>
                  <a:innerShdw blurRad="63500" dist="50800" dir="10800000">
                    <a:prstClr val="black">
                      <a:alpha val="50000"/>
                    </a:prstClr>
                  </a:innerShdw>
                </a:effectLst>
                <a:latin typeface="UTM Habano" panose="02040603050506020204" pitchFamily="18" charset="0"/>
              </a:rPr>
              <a:t> </a:t>
            </a:r>
            <a:r>
              <a:rPr lang="en-US" sz="8200" b="1" dirty="0" err="1">
                <a:ln/>
                <a:solidFill>
                  <a:srgbClr val="FFFF00"/>
                </a:solidFill>
                <a:effectLst>
                  <a:glow rad="63500">
                    <a:schemeClr val="accent4">
                      <a:satMod val="175000"/>
                      <a:alpha val="40000"/>
                    </a:schemeClr>
                  </a:glow>
                  <a:innerShdw blurRad="63500" dist="50800" dir="10800000">
                    <a:prstClr val="black">
                      <a:alpha val="50000"/>
                    </a:prstClr>
                  </a:innerShdw>
                </a:effectLst>
                <a:latin typeface="UTM Habano" panose="02040603050506020204" pitchFamily="18" charset="0"/>
              </a:rPr>
              <a:t>về</a:t>
            </a:r>
            <a:r>
              <a:rPr lang="en-US" sz="8200" b="1" dirty="0">
                <a:ln/>
                <a:solidFill>
                  <a:srgbClr val="FFFF00"/>
                </a:solidFill>
                <a:effectLst>
                  <a:glow rad="63500">
                    <a:schemeClr val="accent4">
                      <a:satMod val="175000"/>
                      <a:alpha val="40000"/>
                    </a:schemeClr>
                  </a:glow>
                  <a:innerShdw blurRad="63500" dist="50800" dir="10800000">
                    <a:prstClr val="black">
                      <a:alpha val="50000"/>
                    </a:prstClr>
                  </a:innerShdw>
                </a:effectLst>
                <a:latin typeface="UTM Habano" panose="02040603050506020204" pitchFamily="18" charset="0"/>
              </a:rPr>
              <a:t> </a:t>
            </a:r>
            <a:r>
              <a:rPr lang="en-US" sz="8200" b="1" dirty="0" err="1">
                <a:ln/>
                <a:solidFill>
                  <a:srgbClr val="FFFF00"/>
                </a:solidFill>
                <a:effectLst>
                  <a:glow rad="63500">
                    <a:schemeClr val="accent4">
                      <a:satMod val="175000"/>
                      <a:alpha val="40000"/>
                    </a:schemeClr>
                  </a:glow>
                  <a:innerShdw blurRad="63500" dist="50800" dir="10800000">
                    <a:prstClr val="black">
                      <a:alpha val="50000"/>
                    </a:prstClr>
                  </a:innerShdw>
                </a:effectLst>
                <a:latin typeface="UTM Habano" panose="02040603050506020204" pitchFamily="18" charset="0"/>
              </a:rPr>
              <a:t>câu</a:t>
            </a:r>
            <a:r>
              <a:rPr lang="en-US" sz="8200" b="1" dirty="0">
                <a:ln/>
                <a:solidFill>
                  <a:srgbClr val="FFFF00"/>
                </a:solidFill>
                <a:effectLst>
                  <a:glow rad="63500">
                    <a:schemeClr val="accent4">
                      <a:satMod val="175000"/>
                      <a:alpha val="40000"/>
                    </a:schemeClr>
                  </a:glow>
                  <a:innerShdw blurRad="63500" dist="50800" dir="10800000">
                    <a:prstClr val="black">
                      <a:alpha val="50000"/>
                    </a:prstClr>
                  </a:innerShdw>
                </a:effectLst>
                <a:latin typeface="UTM Habano" panose="02040603050506020204" pitchFamily="18" charset="0"/>
              </a:rPr>
              <a:t> </a:t>
            </a:r>
            <a:r>
              <a:rPr lang="en-US" sz="8200" b="1" dirty="0" err="1">
                <a:ln/>
                <a:solidFill>
                  <a:srgbClr val="FFFF00"/>
                </a:solidFill>
                <a:effectLst>
                  <a:glow rad="63500">
                    <a:schemeClr val="accent4">
                      <a:satMod val="175000"/>
                      <a:alpha val="40000"/>
                    </a:schemeClr>
                  </a:glow>
                  <a:innerShdw blurRad="63500" dist="50800" dir="10800000">
                    <a:prstClr val="black">
                      <a:alpha val="50000"/>
                    </a:prstClr>
                  </a:innerShdw>
                </a:effectLst>
                <a:latin typeface="UTM Habano" panose="02040603050506020204" pitchFamily="18" charset="0"/>
              </a:rPr>
              <a:t>kể</a:t>
            </a:r>
            <a:r>
              <a:rPr lang="en-US" sz="8200" b="1" dirty="0">
                <a:ln/>
                <a:solidFill>
                  <a:srgbClr val="FFFF00"/>
                </a:solidFill>
                <a:effectLst>
                  <a:glow rad="63500">
                    <a:schemeClr val="accent4">
                      <a:satMod val="175000"/>
                      <a:alpha val="40000"/>
                    </a:schemeClr>
                  </a:glow>
                  <a:innerShdw blurRad="63500" dist="50800" dir="10800000">
                    <a:prstClr val="black">
                      <a:alpha val="50000"/>
                    </a:prstClr>
                  </a:innerShdw>
                </a:effectLst>
                <a:latin typeface="UTM Habano" panose="02040603050506020204" pitchFamily="18" charset="0"/>
              </a:rPr>
              <a:t> </a:t>
            </a:r>
            <a:r>
              <a:rPr lang="en-US" sz="9600" b="1" dirty="0">
                <a:solidFill>
                  <a:srgbClr val="002060"/>
                </a:solidFill>
                <a:effectLst>
                  <a:glow rad="101600">
                    <a:schemeClr val="bg1">
                      <a:alpha val="60000"/>
                    </a:schemeClr>
                  </a:glow>
                  <a:reflection blurRad="6350" stA="50000" endA="300" endPos="50000" dist="29997" dir="5400000" sy="-100000" algn="bl" rotWithShape="0"/>
                </a:effectLst>
                <a:latin typeface="SVN-Adam Gorry" panose="02040603050506020204" pitchFamily="18" charset="0"/>
                <a:ea typeface="Kids" pitchFamily="2" charset="0"/>
                <a:cs typeface="Arial" pitchFamily="34" charset="0"/>
              </a:rPr>
              <a:t>AI LÀM GÌ?</a:t>
            </a:r>
          </a:p>
          <a:p>
            <a:pPr algn="ctr"/>
            <a:endParaRPr lang="zh-CN" altLang="en-US" sz="8000" b="1" dirty="0">
              <a:solidFill>
                <a:schemeClr val="bg1"/>
              </a:solidFill>
              <a:latin typeface="方正姚体" panose="02010601030101010101" pitchFamily="2" charset="-122"/>
              <a:ea typeface="方正姚体" panose="02010601030101010101" pitchFamily="2" charset="-122"/>
            </a:endParaRPr>
          </a:p>
        </p:txBody>
      </p:sp>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16">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17">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18">
            <a:alphaModFix/>
          </a:blip>
          <a:srcRect/>
          <a:stretch/>
        </p:blipFill>
        <p:spPr>
          <a:xfrm>
            <a:off x="2409394" y="5519647"/>
            <a:ext cx="874982" cy="950567"/>
          </a:xfrm>
          <a:prstGeom prst="rect">
            <a:avLst/>
          </a:prstGeom>
          <a:noFill/>
          <a:ln>
            <a:noFill/>
          </a:ln>
        </p:spPr>
      </p:pic>
    </p:spTree>
    <p:extLst>
      <p:ext uri="{BB962C8B-B14F-4D97-AF65-F5344CB8AC3E}">
        <p14:creationId xmlns:p14="http://schemas.microsoft.com/office/powerpoint/2010/main" val="2116926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par>
                                <p:cTn id="26" presetID="2" presetClass="entr" presetSubtype="2" fill="hold" nodeType="withEffect">
                                  <p:stCondLst>
                                    <p:cond delay="25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1+#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par>
                                <p:cTn id="30" presetID="26" presetClass="entr" presetSubtype="0" fill="hold" nodeType="withEffect">
                                  <p:stCondLst>
                                    <p:cond delay="250"/>
                                  </p:stCondLst>
                                  <p:childTnLst>
                                    <p:set>
                                      <p:cBhvr>
                                        <p:cTn id="31" dur="1" fill="hold">
                                          <p:stCondLst>
                                            <p:cond delay="0"/>
                                          </p:stCondLst>
                                        </p:cTn>
                                        <p:tgtEl>
                                          <p:spTgt spid="23">
                                            <p:txEl>
                                              <p:pRg st="0" end="0"/>
                                            </p:txEl>
                                          </p:spTgt>
                                        </p:tgtEl>
                                        <p:attrNameLst>
                                          <p:attrName>style.visibility</p:attrName>
                                        </p:attrNameLst>
                                      </p:cBhvr>
                                      <p:to>
                                        <p:strVal val="visible"/>
                                      </p:to>
                                    </p:set>
                                    <p:animEffect transition="in" filter="wipe(down)">
                                      <p:cBhvr>
                                        <p:cTn id="32" dur="580">
                                          <p:stCondLst>
                                            <p:cond delay="0"/>
                                          </p:stCondLst>
                                        </p:cTn>
                                        <p:tgtEl>
                                          <p:spTgt spid="23">
                                            <p:txEl>
                                              <p:pRg st="0" end="0"/>
                                            </p:txEl>
                                          </p:spTgt>
                                        </p:tgtEl>
                                      </p:cBhvr>
                                    </p:animEffect>
                                    <p:anim calcmode="lin" valueType="num">
                                      <p:cBhvr>
                                        <p:cTn id="33" dur="1822" tmFilter="0,0; 0.14,0.36; 0.43,0.73; 0.71,0.91; 1.0,1.0">
                                          <p:stCondLst>
                                            <p:cond delay="0"/>
                                          </p:stCondLst>
                                        </p:cTn>
                                        <p:tgtEl>
                                          <p:spTgt spid="23">
                                            <p:txEl>
                                              <p:pRg st="0" end="0"/>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3">
                                            <p:txEl>
                                              <p:pRg st="0" end="0"/>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3">
                                            <p:txEl>
                                              <p:pRg st="0" end="0"/>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3">
                                            <p:txEl>
                                              <p:pRg st="0" end="0"/>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3">
                                            <p:txEl>
                                              <p:pRg st="0" end="0"/>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23">
                                            <p:txEl>
                                              <p:pRg st="0" end="0"/>
                                            </p:txEl>
                                          </p:spTgt>
                                        </p:tgtEl>
                                      </p:cBhvr>
                                      <p:to x="100000" y="60000"/>
                                    </p:animScale>
                                    <p:animScale>
                                      <p:cBhvr>
                                        <p:cTn id="39" dur="166" decel="50000">
                                          <p:stCondLst>
                                            <p:cond delay="676"/>
                                          </p:stCondLst>
                                        </p:cTn>
                                        <p:tgtEl>
                                          <p:spTgt spid="23">
                                            <p:txEl>
                                              <p:pRg st="0" end="0"/>
                                            </p:txEl>
                                          </p:spTgt>
                                        </p:tgtEl>
                                      </p:cBhvr>
                                      <p:to x="100000" y="100000"/>
                                    </p:animScale>
                                    <p:animScale>
                                      <p:cBhvr>
                                        <p:cTn id="40" dur="26">
                                          <p:stCondLst>
                                            <p:cond delay="1312"/>
                                          </p:stCondLst>
                                        </p:cTn>
                                        <p:tgtEl>
                                          <p:spTgt spid="23">
                                            <p:txEl>
                                              <p:pRg st="0" end="0"/>
                                            </p:txEl>
                                          </p:spTgt>
                                        </p:tgtEl>
                                      </p:cBhvr>
                                      <p:to x="100000" y="80000"/>
                                    </p:animScale>
                                    <p:animScale>
                                      <p:cBhvr>
                                        <p:cTn id="41" dur="166" decel="50000">
                                          <p:stCondLst>
                                            <p:cond delay="1338"/>
                                          </p:stCondLst>
                                        </p:cTn>
                                        <p:tgtEl>
                                          <p:spTgt spid="23">
                                            <p:txEl>
                                              <p:pRg st="0" end="0"/>
                                            </p:txEl>
                                          </p:spTgt>
                                        </p:tgtEl>
                                      </p:cBhvr>
                                      <p:to x="100000" y="100000"/>
                                    </p:animScale>
                                    <p:animScale>
                                      <p:cBhvr>
                                        <p:cTn id="42" dur="26">
                                          <p:stCondLst>
                                            <p:cond delay="1642"/>
                                          </p:stCondLst>
                                        </p:cTn>
                                        <p:tgtEl>
                                          <p:spTgt spid="23">
                                            <p:txEl>
                                              <p:pRg st="0" end="0"/>
                                            </p:txEl>
                                          </p:spTgt>
                                        </p:tgtEl>
                                      </p:cBhvr>
                                      <p:to x="100000" y="90000"/>
                                    </p:animScale>
                                    <p:animScale>
                                      <p:cBhvr>
                                        <p:cTn id="43" dur="166" decel="50000">
                                          <p:stCondLst>
                                            <p:cond delay="1668"/>
                                          </p:stCondLst>
                                        </p:cTn>
                                        <p:tgtEl>
                                          <p:spTgt spid="23">
                                            <p:txEl>
                                              <p:pRg st="0" end="0"/>
                                            </p:txEl>
                                          </p:spTgt>
                                        </p:tgtEl>
                                      </p:cBhvr>
                                      <p:to x="100000" y="100000"/>
                                    </p:animScale>
                                    <p:animScale>
                                      <p:cBhvr>
                                        <p:cTn id="44" dur="26">
                                          <p:stCondLst>
                                            <p:cond delay="1808"/>
                                          </p:stCondLst>
                                        </p:cTn>
                                        <p:tgtEl>
                                          <p:spTgt spid="23">
                                            <p:txEl>
                                              <p:pRg st="0" end="0"/>
                                            </p:txEl>
                                          </p:spTgt>
                                        </p:tgtEl>
                                      </p:cBhvr>
                                      <p:to x="100000" y="95000"/>
                                    </p:animScale>
                                    <p:animScale>
                                      <p:cBhvr>
                                        <p:cTn id="45" dur="166" decel="50000">
                                          <p:stCondLst>
                                            <p:cond delay="1834"/>
                                          </p:stCondLst>
                                        </p:cTn>
                                        <p:tgtEl>
                                          <p:spTgt spid="23">
                                            <p:txEl>
                                              <p:pRg st="0" end="0"/>
                                            </p:txEl>
                                          </p:spTgt>
                                        </p:tgtEl>
                                      </p:cBhvr>
                                      <p:to x="100000" y="100000"/>
                                    </p:animScale>
                                  </p:childTnLst>
                                </p:cTn>
                              </p:par>
                              <p:par>
                                <p:cTn id="46" presetID="30"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800" decel="100000"/>
                                        <p:tgtEl>
                                          <p:spTgt spid="24"/>
                                        </p:tgtEl>
                                      </p:cBhvr>
                                    </p:animEffect>
                                    <p:anim calcmode="lin" valueType="num">
                                      <p:cBhvr>
                                        <p:cTn id="49" dur="800" decel="100000" fill="hold"/>
                                        <p:tgtEl>
                                          <p:spTgt spid="24"/>
                                        </p:tgtEl>
                                        <p:attrNameLst>
                                          <p:attrName>style.rotation</p:attrName>
                                        </p:attrNameLst>
                                      </p:cBhvr>
                                      <p:tavLst>
                                        <p:tav tm="0">
                                          <p:val>
                                            <p:fltVal val="-90"/>
                                          </p:val>
                                        </p:tav>
                                        <p:tav tm="100000">
                                          <p:val>
                                            <p:fltVal val="0"/>
                                          </p:val>
                                        </p:tav>
                                      </p:tavLst>
                                    </p:anim>
                                    <p:anim calcmode="lin" valueType="num">
                                      <p:cBhvr>
                                        <p:cTn id="50" dur="800" decel="100000" fill="hold"/>
                                        <p:tgtEl>
                                          <p:spTgt spid="24"/>
                                        </p:tgtEl>
                                        <p:attrNameLst>
                                          <p:attrName>ppt_x</p:attrName>
                                        </p:attrNameLst>
                                      </p:cBhvr>
                                      <p:tavLst>
                                        <p:tav tm="0">
                                          <p:val>
                                            <p:strVal val="#ppt_x+0.4"/>
                                          </p:val>
                                        </p:tav>
                                        <p:tav tm="100000">
                                          <p:val>
                                            <p:strVal val="#ppt_x-0.05"/>
                                          </p:val>
                                        </p:tav>
                                      </p:tavLst>
                                    </p:anim>
                                    <p:anim calcmode="lin" valueType="num">
                                      <p:cBhvr>
                                        <p:cTn id="51" dur="800" decel="100000" fill="hold"/>
                                        <p:tgtEl>
                                          <p:spTgt spid="24"/>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54" presetID="30" presetClass="entr" presetSubtype="0"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800" decel="100000"/>
                                        <p:tgtEl>
                                          <p:spTgt spid="25"/>
                                        </p:tgtEl>
                                      </p:cBhvr>
                                    </p:animEffect>
                                    <p:anim calcmode="lin" valueType="num">
                                      <p:cBhvr>
                                        <p:cTn id="57" dur="800" decel="100000" fill="hold"/>
                                        <p:tgtEl>
                                          <p:spTgt spid="25"/>
                                        </p:tgtEl>
                                        <p:attrNameLst>
                                          <p:attrName>style.rotation</p:attrName>
                                        </p:attrNameLst>
                                      </p:cBhvr>
                                      <p:tavLst>
                                        <p:tav tm="0">
                                          <p:val>
                                            <p:fltVal val="-90"/>
                                          </p:val>
                                        </p:tav>
                                        <p:tav tm="100000">
                                          <p:val>
                                            <p:fltVal val="0"/>
                                          </p:val>
                                        </p:tav>
                                      </p:tavLst>
                                    </p:anim>
                                    <p:anim calcmode="lin" valueType="num">
                                      <p:cBhvr>
                                        <p:cTn id="58" dur="800" decel="100000" fill="hold"/>
                                        <p:tgtEl>
                                          <p:spTgt spid="25"/>
                                        </p:tgtEl>
                                        <p:attrNameLst>
                                          <p:attrName>ppt_x</p:attrName>
                                        </p:attrNameLst>
                                      </p:cBhvr>
                                      <p:tavLst>
                                        <p:tav tm="0">
                                          <p:val>
                                            <p:strVal val="#ppt_x+0.4"/>
                                          </p:val>
                                        </p:tav>
                                        <p:tav tm="100000">
                                          <p:val>
                                            <p:strVal val="#ppt_x-0.05"/>
                                          </p:val>
                                        </p:tav>
                                      </p:tavLst>
                                    </p:anim>
                                    <p:anim calcmode="lin" valueType="num">
                                      <p:cBhvr>
                                        <p:cTn id="59" dur="800" decel="100000" fill="hold"/>
                                        <p:tgtEl>
                                          <p:spTgt spid="25"/>
                                        </p:tgtEl>
                                        <p:attrNameLst>
                                          <p:attrName>ppt_y</p:attrName>
                                        </p:attrNameLst>
                                      </p:cBhvr>
                                      <p:tavLst>
                                        <p:tav tm="0">
                                          <p:val>
                                            <p:strVal val="#ppt_y-0.4"/>
                                          </p:val>
                                        </p:tav>
                                        <p:tav tm="100000">
                                          <p:val>
                                            <p:strVal val="#ppt_y+0.1"/>
                                          </p:val>
                                        </p:tav>
                                      </p:tavLst>
                                    </p:anim>
                                    <p:anim calcmode="lin" valueType="num">
                                      <p:cBhvr>
                                        <p:cTn id="60"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61"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62" presetID="30" presetClass="entr" presetSubtype="0"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800" decel="100000"/>
                                        <p:tgtEl>
                                          <p:spTgt spid="26"/>
                                        </p:tgtEl>
                                      </p:cBhvr>
                                    </p:animEffect>
                                    <p:anim calcmode="lin" valueType="num">
                                      <p:cBhvr>
                                        <p:cTn id="65" dur="800" decel="100000" fill="hold"/>
                                        <p:tgtEl>
                                          <p:spTgt spid="26"/>
                                        </p:tgtEl>
                                        <p:attrNameLst>
                                          <p:attrName>style.rotation</p:attrName>
                                        </p:attrNameLst>
                                      </p:cBhvr>
                                      <p:tavLst>
                                        <p:tav tm="0">
                                          <p:val>
                                            <p:fltVal val="-90"/>
                                          </p:val>
                                        </p:tav>
                                        <p:tav tm="100000">
                                          <p:val>
                                            <p:fltVal val="0"/>
                                          </p:val>
                                        </p:tav>
                                      </p:tavLst>
                                    </p:anim>
                                    <p:anim calcmode="lin" valueType="num">
                                      <p:cBhvr>
                                        <p:cTn id="66" dur="800" decel="100000" fill="hold"/>
                                        <p:tgtEl>
                                          <p:spTgt spid="26"/>
                                        </p:tgtEl>
                                        <p:attrNameLst>
                                          <p:attrName>ppt_x</p:attrName>
                                        </p:attrNameLst>
                                      </p:cBhvr>
                                      <p:tavLst>
                                        <p:tav tm="0">
                                          <p:val>
                                            <p:strVal val="#ppt_x+0.4"/>
                                          </p:val>
                                        </p:tav>
                                        <p:tav tm="100000">
                                          <p:val>
                                            <p:strVal val="#ppt_x-0.05"/>
                                          </p:val>
                                        </p:tav>
                                      </p:tavLst>
                                    </p:anim>
                                    <p:anim calcmode="lin" valueType="num">
                                      <p:cBhvr>
                                        <p:cTn id="67" dur="800" decel="100000" fill="hold"/>
                                        <p:tgtEl>
                                          <p:spTgt spid="26"/>
                                        </p:tgtEl>
                                        <p:attrNameLst>
                                          <p:attrName>ppt_y</p:attrName>
                                        </p:attrNameLst>
                                      </p:cBhvr>
                                      <p:tavLst>
                                        <p:tav tm="0">
                                          <p:val>
                                            <p:strVal val="#ppt_y-0.4"/>
                                          </p:val>
                                        </p:tav>
                                        <p:tav tm="100000">
                                          <p:val>
                                            <p:strVal val="#ppt_y+0.1"/>
                                          </p:val>
                                        </p:tav>
                                      </p:tavLst>
                                    </p:anim>
                                    <p:anim calcmode="lin" valueType="num">
                                      <p:cBhvr>
                                        <p:cTn id="68"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69"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70" presetID="2" presetClass="entr" presetSubtype="2" fill="hold" nodeType="withEffect">
                                  <p:stCondLst>
                                    <p:cond delay="250"/>
                                  </p:stCondLst>
                                  <p:childTnLst>
                                    <p:set>
                                      <p:cBhvr>
                                        <p:cTn id="71" dur="1" fill="hold">
                                          <p:stCondLst>
                                            <p:cond delay="0"/>
                                          </p:stCondLst>
                                        </p:cTn>
                                        <p:tgtEl>
                                          <p:spTgt spid="29"/>
                                        </p:tgtEl>
                                        <p:attrNameLst>
                                          <p:attrName>style.visibility</p:attrName>
                                        </p:attrNameLst>
                                      </p:cBhvr>
                                      <p:to>
                                        <p:strVal val="visible"/>
                                      </p:to>
                                    </p:set>
                                    <p:anim calcmode="lin" valueType="num">
                                      <p:cBhvr additive="base">
                                        <p:cTn id="72" dur="500" fill="hold"/>
                                        <p:tgtEl>
                                          <p:spTgt spid="29"/>
                                        </p:tgtEl>
                                        <p:attrNameLst>
                                          <p:attrName>ppt_x</p:attrName>
                                        </p:attrNameLst>
                                      </p:cBhvr>
                                      <p:tavLst>
                                        <p:tav tm="0">
                                          <p:val>
                                            <p:strVal val="1+#ppt_w/2"/>
                                          </p:val>
                                        </p:tav>
                                        <p:tav tm="100000">
                                          <p:val>
                                            <p:strVal val="#ppt_x"/>
                                          </p:val>
                                        </p:tav>
                                      </p:tavLst>
                                    </p:anim>
                                    <p:anim calcmode="lin" valueType="num">
                                      <p:cBhvr additive="base">
                                        <p:cTn id="73"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99A51BD-DFC9-4CBA-A482-F46C841DB8BC}"/>
              </a:ext>
            </a:extLst>
          </p:cNvPr>
          <p:cNvSpPr/>
          <p:nvPr/>
        </p:nvSpPr>
        <p:spPr>
          <a:xfrm>
            <a:off x="518984" y="343052"/>
            <a:ext cx="11482516" cy="6243834"/>
          </a:xfrm>
          <a:prstGeom prst="roundRect">
            <a:avLst/>
          </a:prstGeom>
          <a:solidFill>
            <a:schemeClr val="bg1">
              <a:alpha val="79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9"/>
          <p:cNvSpPr txBox="1">
            <a:spLocks noChangeArrowheads="1"/>
          </p:cNvSpPr>
          <p:nvPr/>
        </p:nvSpPr>
        <p:spPr bwMode="auto">
          <a:xfrm>
            <a:off x="1096399" y="686912"/>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538"/>
              </a:spcAft>
              <a:buClr>
                <a:schemeClr val="accent1"/>
              </a:buClr>
              <a:buSzPct val="115000"/>
              <a:buFont typeface="Arial" panose="020B0604020202020204" pitchFamily="34" charset="0"/>
              <a:buChar char="•"/>
              <a:defRPr sz="2100">
                <a:solidFill>
                  <a:srgbClr val="262626"/>
                </a:solidFill>
                <a:latin typeface="Garamond" panose="02020404030301010803" pitchFamily="18" charset="0"/>
              </a:defRPr>
            </a:lvl1pPr>
            <a:lvl2pPr marL="742950" indent="-285750">
              <a:spcBef>
                <a:spcPct val="20000"/>
              </a:spcBef>
              <a:spcAft>
                <a:spcPts val="538"/>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2pPr>
            <a:lvl3pPr marL="1143000" indent="-228600">
              <a:spcBef>
                <a:spcPct val="20000"/>
              </a:spcBef>
              <a:spcAft>
                <a:spcPts val="538"/>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3pPr>
            <a:lvl4pPr marL="1600200" indent="-228600">
              <a:spcBef>
                <a:spcPct val="20000"/>
              </a:spcBef>
              <a:spcAft>
                <a:spcPts val="538"/>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4pPr>
            <a:lvl5pPr marL="2057400" indent="-22860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5pPr>
            <a:lvl6pPr marL="25146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6pPr>
            <a:lvl7pPr marL="29718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7pPr>
            <a:lvl8pPr marL="34290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8pPr>
            <a:lvl9pPr marL="38862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9pPr>
          </a:lstStyle>
          <a:p>
            <a:pPr eaLnBrk="1" hangingPunct="1">
              <a:spcBef>
                <a:spcPct val="50000"/>
              </a:spcBef>
              <a:spcAft>
                <a:spcPct val="0"/>
              </a:spcAft>
              <a:buClrTx/>
              <a:buSzTx/>
              <a:buFontTx/>
              <a:buNone/>
            </a:pPr>
            <a:r>
              <a:rPr lang="en-US" altLang="en-US" sz="3600" b="1" u="sng" dirty="0" err="1">
                <a:solidFill>
                  <a:schemeClr val="accent5">
                    <a:lumMod val="50000"/>
                  </a:schemeClr>
                </a:solidFill>
                <a:latin typeface="Times New Roman" panose="02020603050405020304" pitchFamily="18" charset="0"/>
                <a:cs typeface="Times New Roman" panose="02020603050405020304" pitchFamily="18" charset="0"/>
              </a:rPr>
              <a:t>Bài</a:t>
            </a:r>
            <a:r>
              <a:rPr lang="en-US" altLang="en-US" sz="3600" b="1" u="sng" dirty="0">
                <a:solidFill>
                  <a:schemeClr val="accent5">
                    <a:lumMod val="50000"/>
                  </a:schemeClr>
                </a:solidFill>
                <a:latin typeface="Times New Roman" panose="02020603050405020304" pitchFamily="18" charset="0"/>
                <a:cs typeface="Times New Roman" panose="02020603050405020304" pitchFamily="18" charset="0"/>
              </a:rPr>
              <a:t> 1</a:t>
            </a:r>
            <a:r>
              <a:rPr lang="en-US" alt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5">
                    <a:lumMod val="50000"/>
                  </a:schemeClr>
                </a:solidFill>
                <a:latin typeface="Times New Roman" panose="02020603050405020304" pitchFamily="18" charset="0"/>
                <a:cs typeface="Times New Roman" panose="02020603050405020304" pitchFamily="18" charset="0"/>
              </a:rPr>
              <a:t>Tìm</a:t>
            </a:r>
            <a:r>
              <a:rPr lang="en-US" alt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5">
                    <a:lumMod val="50000"/>
                  </a:schemeClr>
                </a:solidFill>
                <a:latin typeface="Times New Roman" panose="02020603050405020304" pitchFamily="18" charset="0"/>
                <a:cs typeface="Times New Roman" panose="02020603050405020304" pitchFamily="18" charset="0"/>
              </a:rPr>
              <a:t>các</a:t>
            </a:r>
            <a:r>
              <a:rPr lang="en-US" alt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5">
                    <a:lumMod val="50000"/>
                  </a:schemeClr>
                </a:solidFill>
                <a:latin typeface="Times New Roman" panose="02020603050405020304" pitchFamily="18" charset="0"/>
                <a:cs typeface="Times New Roman" panose="02020603050405020304" pitchFamily="18" charset="0"/>
              </a:rPr>
              <a:t>câu</a:t>
            </a:r>
            <a:r>
              <a:rPr lang="en-US" alt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5">
                    <a:lumMod val="50000"/>
                  </a:schemeClr>
                </a:solidFill>
                <a:latin typeface="Times New Roman" panose="02020603050405020304" pitchFamily="18" charset="0"/>
                <a:cs typeface="Times New Roman" panose="02020603050405020304" pitchFamily="18" charset="0"/>
              </a:rPr>
              <a:t>kể</a:t>
            </a:r>
            <a:r>
              <a:rPr lang="en-US" altLang="en-US" sz="3600" b="1" dirty="0">
                <a:solidFill>
                  <a:schemeClr val="accent5">
                    <a:lumMod val="50000"/>
                  </a:schemeClr>
                </a:solidFill>
                <a:latin typeface="Times New Roman" panose="02020603050405020304" pitchFamily="18" charset="0"/>
                <a:cs typeface="Times New Roman" panose="02020603050405020304" pitchFamily="18" charset="0"/>
              </a:rPr>
              <a:t>: Ai </a:t>
            </a:r>
            <a:r>
              <a:rPr lang="en-US" altLang="en-US" sz="3600" b="1" dirty="0" err="1">
                <a:solidFill>
                  <a:schemeClr val="accent5">
                    <a:lumMod val="50000"/>
                  </a:schemeClr>
                </a:solidFill>
                <a:latin typeface="Times New Roman" panose="02020603050405020304" pitchFamily="18" charset="0"/>
                <a:cs typeface="Times New Roman" panose="02020603050405020304" pitchFamily="18" charset="0"/>
              </a:rPr>
              <a:t>làm</a:t>
            </a:r>
            <a:r>
              <a:rPr lang="en-US" alt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5">
                    <a:lumMod val="50000"/>
                  </a:schemeClr>
                </a:solidFill>
                <a:latin typeface="Times New Roman" panose="02020603050405020304" pitchFamily="18" charset="0"/>
                <a:cs typeface="Times New Roman" panose="02020603050405020304" pitchFamily="18" charset="0"/>
              </a:rPr>
              <a:t>gì</a:t>
            </a:r>
            <a:r>
              <a:rPr lang="en-US" alt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5">
                    <a:lumMod val="50000"/>
                  </a:schemeClr>
                </a:solidFill>
                <a:latin typeface="Times New Roman" panose="02020603050405020304" pitchFamily="18" charset="0"/>
                <a:cs typeface="Times New Roman" panose="02020603050405020304" pitchFamily="18" charset="0"/>
              </a:rPr>
              <a:t>trong</a:t>
            </a:r>
            <a:r>
              <a:rPr lang="en-US" alt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5">
                    <a:lumMod val="50000"/>
                  </a:schemeClr>
                </a:solidFill>
                <a:latin typeface="Times New Roman" panose="02020603050405020304" pitchFamily="18" charset="0"/>
                <a:cs typeface="Times New Roman" panose="02020603050405020304" pitchFamily="18" charset="0"/>
              </a:rPr>
              <a:t>đoạn</a:t>
            </a:r>
            <a:r>
              <a:rPr lang="en-US" alt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5">
                    <a:lumMod val="50000"/>
                  </a:schemeClr>
                </a:solidFill>
                <a:latin typeface="Times New Roman" panose="02020603050405020304" pitchFamily="18" charset="0"/>
                <a:cs typeface="Times New Roman" panose="02020603050405020304" pitchFamily="18" charset="0"/>
              </a:rPr>
              <a:t>văn</a:t>
            </a:r>
            <a:r>
              <a:rPr lang="en-US" alt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5">
                    <a:lumMod val="50000"/>
                  </a:schemeClr>
                </a:solidFill>
                <a:latin typeface="Times New Roman" panose="02020603050405020304" pitchFamily="18" charset="0"/>
                <a:cs typeface="Times New Roman" panose="02020603050405020304" pitchFamily="18" charset="0"/>
              </a:rPr>
              <a:t>sau</a:t>
            </a:r>
            <a:r>
              <a:rPr lang="en-US" altLang="en-US" sz="3600" b="1" dirty="0">
                <a:solidFill>
                  <a:schemeClr val="accent5">
                    <a:lumMod val="50000"/>
                  </a:schemeClr>
                </a:solidFill>
                <a:latin typeface="Times New Roman" panose="02020603050405020304" pitchFamily="18" charset="0"/>
                <a:cs typeface="Times New Roman" panose="02020603050405020304" pitchFamily="18" charset="0"/>
              </a:rPr>
              <a:t>:</a:t>
            </a:r>
          </a:p>
        </p:txBody>
      </p:sp>
      <p:sp>
        <p:nvSpPr>
          <p:cNvPr id="5" name="Text Box 10"/>
          <p:cNvSpPr txBox="1">
            <a:spLocks noChangeArrowheads="1"/>
          </p:cNvSpPr>
          <p:nvPr/>
        </p:nvSpPr>
        <p:spPr bwMode="auto">
          <a:xfrm>
            <a:off x="836140" y="1570127"/>
            <a:ext cx="10848203"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538"/>
              </a:spcAft>
              <a:buClr>
                <a:schemeClr val="accent1"/>
              </a:buClr>
              <a:buSzPct val="115000"/>
              <a:buFont typeface="Arial" panose="020B0604020202020204" pitchFamily="34" charset="0"/>
              <a:buChar char="•"/>
              <a:defRPr sz="2100">
                <a:solidFill>
                  <a:srgbClr val="262626"/>
                </a:solidFill>
                <a:latin typeface="Garamond" panose="02020404030301010803" pitchFamily="18" charset="0"/>
              </a:defRPr>
            </a:lvl1pPr>
            <a:lvl2pPr marL="742950" indent="-285750">
              <a:spcBef>
                <a:spcPct val="20000"/>
              </a:spcBef>
              <a:spcAft>
                <a:spcPts val="538"/>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2pPr>
            <a:lvl3pPr marL="1143000" indent="-228600">
              <a:spcBef>
                <a:spcPct val="20000"/>
              </a:spcBef>
              <a:spcAft>
                <a:spcPts val="538"/>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3pPr>
            <a:lvl4pPr marL="1600200" indent="-228600">
              <a:spcBef>
                <a:spcPct val="20000"/>
              </a:spcBef>
              <a:spcAft>
                <a:spcPts val="538"/>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4pPr>
            <a:lvl5pPr marL="2057400" indent="-22860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5pPr>
            <a:lvl6pPr marL="25146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6pPr>
            <a:lvl7pPr marL="29718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7pPr>
            <a:lvl8pPr marL="34290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8pPr>
            <a:lvl9pPr marL="38862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9pPr>
          </a:lstStyle>
          <a:p>
            <a:pPr algn="just" eaLnBrk="1" hangingPunct="1">
              <a:spcBef>
                <a:spcPct val="0"/>
              </a:spcBef>
              <a:spcAft>
                <a:spcPct val="0"/>
              </a:spcAft>
              <a:buClrTx/>
              <a:buSzTx/>
              <a:buFontTx/>
              <a:buNone/>
            </a:pP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Đêm</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trăng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Biển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yên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tĩnh</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Tàu</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chúng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tôi</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buông</a:t>
            </a:r>
            <a:r>
              <a:rPr lang="en-US" altLang="en-US" sz="4000" b="1" dirty="0">
                <a:solidFill>
                  <a:schemeClr val="tx1"/>
                </a:solidFill>
                <a:latin typeface="Times New Roman" panose="02020603050405020304" pitchFamily="18" charset="0"/>
                <a:cs typeface="Times New Roman" panose="02020603050405020304" pitchFamily="18" charset="0"/>
              </a:rPr>
              <a:t> neo </a:t>
            </a:r>
            <a:r>
              <a:rPr lang="en-US" altLang="en-US" sz="4000" b="1" dirty="0" err="1">
                <a:solidFill>
                  <a:schemeClr val="tx1"/>
                </a:solidFill>
                <a:latin typeface="Times New Roman" panose="02020603050405020304" pitchFamily="18" charset="0"/>
                <a:cs typeface="Times New Roman" panose="02020603050405020304" pitchFamily="18" charset="0"/>
              </a:rPr>
              <a:t>trong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vùng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biển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Trường</a:t>
            </a:r>
            <a:r>
              <a:rPr lang="en-US" altLang="en-US" sz="4000" b="1" dirty="0">
                <a:solidFill>
                  <a:schemeClr val="tx1"/>
                </a:solidFill>
                <a:latin typeface="Times New Roman" panose="02020603050405020304" pitchFamily="18" charset="0"/>
                <a:cs typeface="Times New Roman" panose="02020603050405020304" pitchFamily="18" charset="0"/>
              </a:rPr>
              <a:t> Sa.</a:t>
            </a:r>
          </a:p>
          <a:p>
            <a:pPr algn="just" eaLnBrk="1" hangingPunct="1">
              <a:spcBef>
                <a:spcPct val="0"/>
              </a:spcBef>
              <a:spcAft>
                <a:spcPct val="0"/>
              </a:spcAft>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Một</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số</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chiến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sĩ</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thả</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câu</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Một</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số</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khác</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quây</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quần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trên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boong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sau</a:t>
            </a:r>
            <a:r>
              <a:rPr lang="en-US" altLang="en-US" sz="4000" b="1" dirty="0">
                <a:solidFill>
                  <a:schemeClr val="tx1"/>
                </a:solidFill>
                <a:latin typeface="Times New Roman" panose="02020603050405020304" pitchFamily="18" charset="0"/>
                <a:cs typeface="Times New Roman" panose="02020603050405020304" pitchFamily="18" charset="0"/>
              </a:rPr>
              <a:t>, ca </a:t>
            </a:r>
            <a:r>
              <a:rPr lang="en-US" altLang="en-US" sz="4000" b="1" dirty="0" err="1">
                <a:solidFill>
                  <a:schemeClr val="tx1"/>
                </a:solidFill>
                <a:latin typeface="Times New Roman" panose="02020603050405020304" pitchFamily="18" charset="0"/>
                <a:cs typeface="Times New Roman" panose="02020603050405020304" pitchFamily="18" charset="0"/>
              </a:rPr>
              <a:t>hát</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thổi</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sáo</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Bỗng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biển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có</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tiếng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động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mạnh</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Cá</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heo</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gọi</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nhau</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quây</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đến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quanh</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tàu</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như</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để</a:t>
            </a:r>
            <a:r>
              <a:rPr lang="en-US" altLang="en-US" sz="4000" b="1" dirty="0">
                <a:solidFill>
                  <a:schemeClr val="tx1"/>
                </a:solidFill>
                <a:latin typeface="Times New Roman" panose="02020603050405020304" pitchFamily="18" charset="0"/>
                <a:cs typeface="Times New Roman" panose="02020603050405020304" pitchFamily="18" charset="0"/>
              </a:rPr>
              <a:t> chia </a:t>
            </a:r>
            <a:r>
              <a:rPr lang="en-US" altLang="en-US" sz="4000" b="1" dirty="0" err="1">
                <a:solidFill>
                  <a:schemeClr val="tx1"/>
                </a:solidFill>
                <a:latin typeface="Times New Roman" panose="02020603050405020304" pitchFamily="18" charset="0"/>
                <a:cs typeface="Times New Roman" panose="02020603050405020304" pitchFamily="18" charset="0"/>
              </a:rPr>
              <a:t>vui</a:t>
            </a:r>
            <a:r>
              <a:rPr lang="en-US" altLang="en-US" sz="4000" b="1" dirty="0">
                <a:solidFill>
                  <a:schemeClr val="tx1"/>
                </a:solidFill>
                <a:latin typeface="Times New Roman" panose="02020603050405020304" pitchFamily="18" charset="0"/>
                <a:cs typeface="Times New Roman" panose="02020603050405020304" pitchFamily="18" charset="0"/>
              </a:rPr>
              <a:t>.</a:t>
            </a:r>
          </a:p>
          <a:p>
            <a:pPr algn="just" eaLnBrk="1" hangingPunct="1">
              <a:spcBef>
                <a:spcPct val="0"/>
              </a:spcBef>
              <a:spcAft>
                <a:spcPct val="0"/>
              </a:spcAft>
              <a:buClrTx/>
              <a:buSzTx/>
              <a:buFontTx/>
              <a:buNone/>
            </a:pPr>
            <a:r>
              <a:rPr lang="en-US" altLang="en-US" sz="4000" b="1" dirty="0">
                <a:solidFill>
                  <a:srgbClr val="006600"/>
                </a:solidFill>
                <a:latin typeface="Times New Roman" panose="02020603050405020304" pitchFamily="18" charset="0"/>
                <a:cs typeface="Times New Roman" panose="02020603050405020304" pitchFamily="18" charset="0"/>
              </a:rPr>
              <a:t>			                                                    																	</a:t>
            </a:r>
            <a:endParaRPr lang="en-US" altLang="en-US" sz="4000" dirty="0">
              <a:solidFill>
                <a:srgbClr val="66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103969" y="5082322"/>
            <a:ext cx="3227100" cy="523220"/>
          </a:xfrm>
          <a:prstGeom prst="rect">
            <a:avLst/>
          </a:prstGeom>
          <a:noFill/>
        </p:spPr>
        <p:txBody>
          <a:bodyPr wrap="square" rtlCol="0">
            <a:spAutoFit/>
          </a:bodyPr>
          <a:lstStyle/>
          <a:p>
            <a:r>
              <a:rPr lang="en-US" altLang="en-US" sz="2800" b="1" i="1" dirty="0">
                <a:solidFill>
                  <a:schemeClr val="tx2">
                    <a:lumMod val="75000"/>
                  </a:schemeClr>
                </a:solidFill>
                <a:latin typeface="Times New Roman" panose="02020603050405020304" pitchFamily="18" charset="0"/>
                <a:cs typeface="Times New Roman" panose="02020603050405020304" pitchFamily="18" charset="0"/>
              </a:rPr>
              <a:t>Theo </a:t>
            </a:r>
            <a:r>
              <a:rPr lang="en-US" altLang="en-US" sz="2800" b="1" i="1" dirty="0" err="1">
                <a:solidFill>
                  <a:schemeClr val="tx2">
                    <a:lumMod val="75000"/>
                  </a:schemeClr>
                </a:solidFill>
                <a:latin typeface="Times New Roman" panose="02020603050405020304" pitchFamily="18" charset="0"/>
                <a:cs typeface="Times New Roman" panose="02020603050405020304" pitchFamily="18" charset="0"/>
              </a:rPr>
              <a:t>Hà</a:t>
            </a:r>
            <a:r>
              <a:rPr lang="en-US" altLang="en-US" sz="2800" b="1" i="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2800" b="1" i="1" dirty="0" err="1">
                <a:solidFill>
                  <a:schemeClr val="tx2">
                    <a:lumMod val="75000"/>
                  </a:schemeClr>
                </a:solidFill>
                <a:latin typeface="Times New Roman" panose="02020603050405020304" pitchFamily="18" charset="0"/>
                <a:cs typeface="Times New Roman" panose="02020603050405020304" pitchFamily="18" charset="0"/>
              </a:rPr>
              <a:t>Đình</a:t>
            </a:r>
            <a:r>
              <a:rPr lang="en-US" altLang="en-US" sz="2800" b="1" i="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2800" b="1" i="1" dirty="0" err="1">
                <a:solidFill>
                  <a:schemeClr val="tx2">
                    <a:lumMod val="75000"/>
                  </a:schemeClr>
                </a:solidFill>
                <a:latin typeface="Times New Roman" panose="02020603050405020304" pitchFamily="18" charset="0"/>
                <a:cs typeface="Times New Roman" panose="02020603050405020304" pitchFamily="18" charset="0"/>
              </a:rPr>
              <a:t>Cẩn</a:t>
            </a:r>
            <a:endParaRPr lang="en-US" sz="2800" i="1" dirty="0">
              <a:solidFill>
                <a:schemeClr val="tx2">
                  <a:lumMod val="75000"/>
                </a:schemeClr>
              </a:solidFill>
            </a:endParaRPr>
          </a:p>
        </p:txBody>
      </p:sp>
      <p:sp>
        <p:nvSpPr>
          <p:cNvPr id="7" name="Text Box 8">
            <a:extLst>
              <a:ext uri="{FF2B5EF4-FFF2-40B4-BE49-F238E27FC236}">
                <a16:creationId xmlns:a16="http://schemas.microsoft.com/office/drawing/2014/main" id="{A4AE1490-ACCE-497D-A342-E680F2869B94}"/>
              </a:ext>
            </a:extLst>
          </p:cNvPr>
          <p:cNvSpPr txBox="1">
            <a:spLocks noChangeArrowheads="1"/>
          </p:cNvSpPr>
          <p:nvPr/>
        </p:nvSpPr>
        <p:spPr bwMode="auto">
          <a:xfrm>
            <a:off x="2035129" y="5737345"/>
            <a:ext cx="6682390" cy="707886"/>
          </a:xfrm>
          <a:prstGeom prst="homePlate">
            <a:avLst/>
          </a:prstGeom>
          <a:solidFill>
            <a:schemeClr val="accent2">
              <a:lumMod val="60000"/>
              <a:lumOff val="40000"/>
            </a:schemeClr>
          </a:solidFill>
          <a:ln w="38100">
            <a:solidFill>
              <a:schemeClr val="tx1"/>
            </a:solidFill>
            <a:prstDash val="lgDashDot"/>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dirty="0" err="1">
                <a:solidFill>
                  <a:schemeClr val="bg1"/>
                </a:solidFill>
                <a:latin typeface="UVN Bach Dang Nang" panose="02070803090706020303" pitchFamily="18" charset="0"/>
              </a:rPr>
              <a:t>Đoạn</a:t>
            </a:r>
            <a:r>
              <a:rPr lang="en-US" altLang="en-US" sz="4000" b="1" dirty="0">
                <a:solidFill>
                  <a:schemeClr val="bg1"/>
                </a:solidFill>
                <a:latin typeface="UVN Bach Dang Nang" panose="02070803090706020303" pitchFamily="18" charset="0"/>
              </a:rPr>
              <a:t> </a:t>
            </a:r>
            <a:r>
              <a:rPr lang="en-US" altLang="en-US" sz="4000" b="1" dirty="0" err="1">
                <a:solidFill>
                  <a:schemeClr val="bg1"/>
                </a:solidFill>
                <a:latin typeface="UVN Bach Dang Nang" panose="02070803090706020303" pitchFamily="18" charset="0"/>
              </a:rPr>
              <a:t>văn</a:t>
            </a:r>
            <a:r>
              <a:rPr lang="en-US" altLang="en-US" sz="4000" b="1" dirty="0">
                <a:solidFill>
                  <a:schemeClr val="bg1"/>
                </a:solidFill>
                <a:latin typeface="UVN Bach Dang Nang" panose="02070803090706020303" pitchFamily="18" charset="0"/>
              </a:rPr>
              <a:t> </a:t>
            </a:r>
            <a:r>
              <a:rPr lang="en-US" altLang="en-US" sz="4000" b="1" dirty="0" err="1">
                <a:solidFill>
                  <a:schemeClr val="bg1"/>
                </a:solidFill>
                <a:latin typeface="UVN Bach Dang Nang" panose="02070803090706020303" pitchFamily="18" charset="0"/>
              </a:rPr>
              <a:t>trên</a:t>
            </a:r>
            <a:r>
              <a:rPr lang="en-US" altLang="en-US" sz="4000" b="1" dirty="0">
                <a:solidFill>
                  <a:schemeClr val="bg1"/>
                </a:solidFill>
                <a:latin typeface="UVN Bach Dang Nang" panose="02070803090706020303" pitchFamily="18" charset="0"/>
              </a:rPr>
              <a:t> </a:t>
            </a:r>
            <a:r>
              <a:rPr lang="en-US" altLang="en-US" sz="4000" b="1" dirty="0" err="1">
                <a:solidFill>
                  <a:schemeClr val="bg1"/>
                </a:solidFill>
                <a:latin typeface="UVN Bach Dang Nang" panose="02070803090706020303" pitchFamily="18" charset="0"/>
              </a:rPr>
              <a:t>có</a:t>
            </a:r>
            <a:r>
              <a:rPr lang="en-US" altLang="en-US" sz="4000" b="1" dirty="0">
                <a:solidFill>
                  <a:schemeClr val="bg1"/>
                </a:solidFill>
                <a:latin typeface="UVN Bach Dang Nang" panose="02070803090706020303" pitchFamily="18" charset="0"/>
              </a:rPr>
              <a:t> </a:t>
            </a:r>
            <a:r>
              <a:rPr lang="en-US" altLang="en-US" sz="4000" b="1" dirty="0" err="1">
                <a:solidFill>
                  <a:schemeClr val="bg1"/>
                </a:solidFill>
                <a:latin typeface="UVN Bach Dang Nang" panose="02070803090706020303" pitchFamily="18" charset="0"/>
              </a:rPr>
              <a:t>mấy</a:t>
            </a:r>
            <a:r>
              <a:rPr lang="en-US" altLang="en-US" sz="4000" b="1" dirty="0">
                <a:solidFill>
                  <a:schemeClr val="bg1"/>
                </a:solidFill>
                <a:latin typeface="UVN Bach Dang Nang" panose="02070803090706020303" pitchFamily="18" charset="0"/>
              </a:rPr>
              <a:t> </a:t>
            </a:r>
            <a:r>
              <a:rPr lang="en-US" altLang="en-US" sz="4000" b="1" dirty="0" err="1">
                <a:solidFill>
                  <a:schemeClr val="bg1"/>
                </a:solidFill>
                <a:latin typeface="UVN Bach Dang Nang" panose="02070803090706020303" pitchFamily="18" charset="0"/>
              </a:rPr>
              <a:t>câu</a:t>
            </a:r>
            <a:r>
              <a:rPr lang="en-US" altLang="en-US" sz="4000" b="1" dirty="0">
                <a:solidFill>
                  <a:schemeClr val="bg1"/>
                </a:solidFill>
                <a:latin typeface="UVN Bach Dang Nang" panose="02070803090706020303" pitchFamily="18" charset="0"/>
              </a:rPr>
              <a:t>?</a:t>
            </a:r>
          </a:p>
        </p:txBody>
      </p:sp>
      <p:sp>
        <p:nvSpPr>
          <p:cNvPr id="8" name="Text Box 8">
            <a:extLst>
              <a:ext uri="{FF2B5EF4-FFF2-40B4-BE49-F238E27FC236}">
                <a16:creationId xmlns:a16="http://schemas.microsoft.com/office/drawing/2014/main" id="{B1A8AA18-2C9E-4B56-9ABA-741B573383F7}"/>
              </a:ext>
            </a:extLst>
          </p:cNvPr>
          <p:cNvSpPr txBox="1">
            <a:spLocks noChangeArrowheads="1"/>
          </p:cNvSpPr>
          <p:nvPr/>
        </p:nvSpPr>
        <p:spPr bwMode="auto">
          <a:xfrm>
            <a:off x="1905094" y="5595548"/>
            <a:ext cx="6817786" cy="919401"/>
          </a:xfrm>
          <a:prstGeom prst="roundRect">
            <a:avLst/>
          </a:prstGeom>
          <a:solidFill>
            <a:schemeClr val="accent2">
              <a:lumMod val="60000"/>
              <a:lumOff val="40000"/>
            </a:schemeClr>
          </a:solidFill>
          <a:ln w="28575">
            <a:solidFill>
              <a:schemeClr val="accent2"/>
            </a:solidFill>
            <a:prstDash val="lgDashDot"/>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800" b="1" dirty="0" err="1">
                <a:solidFill>
                  <a:srgbClr val="002060"/>
                </a:solidFill>
                <a:latin typeface="Times New Roman" panose="02020603050405020304" pitchFamily="18" charset="0"/>
                <a:cs typeface="Times New Roman" panose="02020603050405020304" pitchFamily="18" charset="0"/>
              </a:rPr>
              <a:t>Đoạn</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văn</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có</a:t>
            </a:r>
            <a:r>
              <a:rPr lang="en-US" altLang="en-US" sz="4800" b="1" dirty="0">
                <a:solidFill>
                  <a:srgbClr val="002060"/>
                </a:solidFill>
                <a:latin typeface="Times New Roman" panose="02020603050405020304" pitchFamily="18" charset="0"/>
                <a:cs typeface="Times New Roman" panose="02020603050405020304" pitchFamily="18" charset="0"/>
              </a:rPr>
              <a:t> 7 </a:t>
            </a:r>
            <a:r>
              <a:rPr lang="en-US" altLang="en-US" sz="4800" b="1" dirty="0" err="1">
                <a:solidFill>
                  <a:srgbClr val="002060"/>
                </a:solidFill>
                <a:latin typeface="Times New Roman" panose="02020603050405020304" pitchFamily="18" charset="0"/>
                <a:cs typeface="Times New Roman" panose="02020603050405020304" pitchFamily="18" charset="0"/>
              </a:rPr>
              <a:t>câu</a:t>
            </a:r>
            <a:r>
              <a:rPr lang="en-US" altLang="en-US" sz="3600" b="1" dirty="0">
                <a:solidFill>
                  <a:srgbClr val="002060"/>
                </a:solidFill>
                <a:latin typeface="Times New Roman" panose="02020603050405020304" pitchFamily="18" charset="0"/>
                <a:cs typeface="Times New Roman" panose="02020603050405020304" pitchFamily="18" charset="0"/>
              </a:rPr>
              <a:t>.</a:t>
            </a:r>
          </a:p>
        </p:txBody>
      </p:sp>
      <p:pic>
        <p:nvPicPr>
          <p:cNvPr id="9" name="Picture 2" descr="Túc Châu - cá heo png | PNGEg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40230" y1="17120" x2="41092" y2="22011"/>
                        <a14:foregroundMark x1="32471" y1="42663" x2="58908" y2="56522"/>
                        <a14:foregroundMark x1="50862" y1="35598" x2="65517" y2="77446"/>
                        <a14:foregroundMark x1="63506" y1="44293" x2="62931" y2="88043"/>
                        <a14:foregroundMark x1="64080" y1="54076" x2="68103" y2="75000"/>
                        <a14:foregroundMark x1="57759" y1="42663" x2="25575" y2="36685"/>
                        <a14:foregroundMark x1="25575" y1="52989" x2="41092" y2="31250"/>
                        <a14:foregroundMark x1="84195" y1="21467" x2="95402" y2="33967"/>
                        <a14:foregroundMark x1="96552" y1="37228" x2="79023" y2="37228"/>
                        <a14:foregroundMark x1="28736" y1="39946" x2="22701" y2="51359"/>
                        <a14:foregroundMark x1="43678" y1="42663" x2="52874" y2="43207"/>
                      </a14:backgroundRemoval>
                    </a14:imgEffect>
                  </a14:imgLayer>
                </a14:imgProps>
              </a:ext>
              <a:ext uri="{28A0092B-C50C-407E-A947-70E740481C1C}">
                <a14:useLocalDpi xmlns:a14="http://schemas.microsoft.com/office/drawing/2010/main" val="0"/>
              </a:ext>
            </a:extLst>
          </a:blip>
          <a:srcRect/>
          <a:stretch>
            <a:fillRect/>
          </a:stretch>
        </p:blipFill>
        <p:spPr bwMode="auto">
          <a:xfrm>
            <a:off x="10466466" y="5057337"/>
            <a:ext cx="1670431" cy="176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288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4"/>
                                            </p:tgtEl>
                                            <p:attrNameLst>
                                              <p:attrName>style.visibility</p:attrName>
                                            </p:attrNameLst>
                                          </p:cBhvr>
                                          <p:to>
                                            <p:strVal val="visible"/>
                                          </p:to>
                                        </p:set>
                                        <p:anim calcmode="discrete" valueType="clr">
                                          <p:cBhvr override="childStyle">
                                            <p:cTn id="13"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
                                            </p:tgtEl>
                                            <p:attrNameLst>
                                              <p:attrName>fillcolor</p:attrName>
                                            </p:attrNameLst>
                                          </p:cBhvr>
                                          <p:tavLst>
                                            <p:tav tm="0">
                                              <p:val>
                                                <p:clrVal>
                                                  <a:schemeClr val="accent2"/>
                                                </p:clrVal>
                                              </p:val>
                                            </p:tav>
                                            <p:tav tm="50000">
                                              <p:val>
                                                <p:clrVal>
                                                  <a:schemeClr val="hlink"/>
                                                </p:clrVal>
                                              </p:val>
                                            </p:tav>
                                          </p:tavLst>
                                        </p:anim>
                                        <p:set>
                                          <p:cBhvr>
                                            <p:cTn id="15" dur="80"/>
                                            <p:tgtEl>
                                              <p:spTgt spid="4"/>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5"/>
                                            </p:tgtEl>
                                            <p:attrNameLst>
                                              <p:attrName>style.visibility</p:attrName>
                                            </p:attrNameLst>
                                          </p:cBhvr>
                                          <p:to>
                                            <p:strVal val="visible"/>
                                          </p:to>
                                        </p:set>
                                        <p:anim calcmode="discrete" valueType="clr">
                                          <p:cBhvr override="childStyle">
                                            <p:cTn id="20"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5"/>
                                            </p:tgtEl>
                                            <p:attrNameLst>
                                              <p:attrName>fillcolor</p:attrName>
                                            </p:attrNameLst>
                                          </p:cBhvr>
                                          <p:tavLst>
                                            <p:tav tm="0">
                                              <p:val>
                                                <p:clrVal>
                                                  <a:schemeClr val="accent2"/>
                                                </p:clrVal>
                                              </p:val>
                                            </p:tav>
                                            <p:tav tm="50000">
                                              <p:val>
                                                <p:clrVal>
                                                  <a:schemeClr val="hlink"/>
                                                </p:clrVal>
                                              </p:val>
                                            </p:tav>
                                          </p:tavLst>
                                        </p:anim>
                                        <p:set>
                                          <p:cBhvr>
                                            <p:cTn id="22" dur="80"/>
                                            <p:tgtEl>
                                              <p:spTgt spid="5"/>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circle(in)">
                                          <p:cBhvr>
                                            <p:cTn id="27" dur="20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Scale>
                                          <p:cBhvr>
                                            <p:cTn id="32"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7"/>
                                            </p:tgtEl>
                                            <p:attrNameLst>
                                              <p:attrName>ppt_x</p:attrName>
                                              <p:attrName>ppt_y</p:attrName>
                                            </p:attrNameLst>
                                          </p:cBhvr>
                                        </p:animMotion>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xit" presetSubtype="4" fill="hold" grpId="1" nodeType="clickEffect">
                                      <p:stCondLst>
                                        <p:cond delay="0"/>
                                      </p:stCondLst>
                                      <p:childTnLst>
                                        <p:anim calcmode="lin" valueType="num">
                                          <p:cBhvr additive="base">
                                            <p:cTn id="38" dur="500"/>
                                            <p:tgtEl>
                                              <p:spTgt spid="7"/>
                                            </p:tgtEl>
                                            <p:attrNameLst>
                                              <p:attrName>ppt_y</p:attrName>
                                            </p:attrNameLst>
                                          </p:cBhvr>
                                          <p:tavLst>
                                            <p:tav tm="0">
                                              <p:val>
                                                <p:strVal val="#ppt_y"/>
                                              </p:val>
                                            </p:tav>
                                            <p:tav tm="100000">
                                              <p:val>
                                                <p:strVal val="#ppt_y+#ppt_h*1.125000"/>
                                              </p:val>
                                            </p:tav>
                                          </p:tavLst>
                                        </p:anim>
                                        <p:animEffect transition="out" filter="wipe(down)">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2"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Scale>
                                          <p:cBhvr>
                                            <p:cTn id="45"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8"/>
                                            </p:tgtEl>
                                            <p:attrNameLst>
                                              <p:attrName>ppt_x</p:attrName>
                                              <p:attrName>ppt_y</p:attrName>
                                            </p:attrNameLst>
                                          </p:cBhvr>
                                        </p:animMotion>
                                        <p:animEffect transition="in" filter="fade">
                                          <p:cBhvr>
                                            <p:cTn id="4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7" grpId="0" animBg="1"/>
          <p:bldP spid="7" grpId="1"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5"/>
                                            </p:tgtEl>
                                            <p:attrNameLst>
                                              <p:attrName>style.visibility</p:attrName>
                                            </p:attrNameLst>
                                          </p:cBhvr>
                                          <p:to>
                                            <p:strVal val="visible"/>
                                          </p:to>
                                        </p:set>
                                        <p:anim calcmode="discrete" valueType="clr">
                                          <p:cBhvr override="childStyle">
                                            <p:cTn id="25"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5"/>
                                            </p:tgtEl>
                                            <p:attrNameLst>
                                              <p:attrName>fillcolor</p:attrName>
                                            </p:attrNameLst>
                                          </p:cBhvr>
                                          <p:tavLst>
                                            <p:tav tm="0">
                                              <p:val>
                                                <p:clrVal>
                                                  <a:schemeClr val="accent2"/>
                                                </p:clrVal>
                                              </p:val>
                                            </p:tav>
                                            <p:tav tm="50000">
                                              <p:val>
                                                <p:clrVal>
                                                  <a:schemeClr val="hlink"/>
                                                </p:clrVal>
                                              </p:val>
                                            </p:tav>
                                          </p:tavLst>
                                        </p:anim>
                                        <p:set>
                                          <p:cBhvr>
                                            <p:cTn id="27" dur="80"/>
                                            <p:tgtEl>
                                              <p:spTgt spid="5"/>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circle(in)">
                                          <p:cBhvr>
                                            <p:cTn id="32" dur="20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Scale>
                                          <p:cBhvr>
                                            <p:cTn id="3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7"/>
                                            </p:tgtEl>
                                            <p:attrNameLst>
                                              <p:attrName>ppt_x</p:attrName>
                                              <p:attrName>ppt_y</p:attrName>
                                            </p:attrNameLst>
                                          </p:cBhvr>
                                        </p:animMotion>
                                        <p:animEffect transition="in" filter="fade">
                                          <p:cBhvr>
                                            <p:cTn id="39" dur="10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xit" presetSubtype="4" fill="hold" grpId="1" nodeType="clickEffect">
                                      <p:stCondLst>
                                        <p:cond delay="0"/>
                                      </p:stCondLst>
                                      <p:childTnLst>
                                        <p:anim calcmode="lin" valueType="num">
                                          <p:cBhvr additive="base">
                                            <p:cTn id="43" dur="500"/>
                                            <p:tgtEl>
                                              <p:spTgt spid="7"/>
                                            </p:tgtEl>
                                            <p:attrNameLst>
                                              <p:attrName>ppt_y</p:attrName>
                                            </p:attrNameLst>
                                          </p:cBhvr>
                                          <p:tavLst>
                                            <p:tav tm="0">
                                              <p:val>
                                                <p:strVal val="#ppt_y"/>
                                              </p:val>
                                            </p:tav>
                                            <p:tav tm="100000">
                                              <p:val>
                                                <p:strVal val="#ppt_y+#ppt_h*1.125000"/>
                                              </p:val>
                                            </p:tav>
                                          </p:tavLst>
                                        </p:anim>
                                        <p:animEffect transition="out" filter="wipe(down)">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2"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Scale>
                                          <p:cBhvr>
                                            <p:cTn id="50"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8"/>
                                            </p:tgtEl>
                                            <p:attrNameLst>
                                              <p:attrName>ppt_x</p:attrName>
                                              <p:attrName>ppt_y</p:attrName>
                                            </p:attrNameLst>
                                          </p:cBhvr>
                                        </p:animMotion>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7" grpId="0" animBg="1"/>
          <p:bldP spid="7" grpId="1" animBg="1"/>
          <p:bldP spid="8"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云形 2">
            <a:extLst>
              <a:ext uri="{FF2B5EF4-FFF2-40B4-BE49-F238E27FC236}">
                <a16:creationId xmlns:a16="http://schemas.microsoft.com/office/drawing/2014/main" id="{356C0C54-C487-4639-A8D0-ECD8B1FCDAC7}"/>
              </a:ext>
            </a:extLst>
          </p:cNvPr>
          <p:cNvSpPr/>
          <p:nvPr/>
        </p:nvSpPr>
        <p:spPr>
          <a:xfrm>
            <a:off x="-862773" y="-1254484"/>
            <a:ext cx="13917546" cy="936696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5000" b="1" i="0" u="none" strike="noStrike" kern="1200" cap="none" spc="0" normalizeH="0" baseline="0" noProof="0" dirty="0">
              <a:ln>
                <a:noFill/>
              </a:ln>
              <a:solidFill>
                <a:srgbClr val="FF0000"/>
              </a:solidFill>
              <a:effectLst/>
              <a:uLnTx/>
              <a:uFillTx/>
              <a:latin typeface="SVN-Ready" panose="02040603050506020204" pitchFamily="18" charset="0"/>
              <a:ea typeface="AGOldFace-Outline" panose="02020500000000000000" pitchFamily="18" charset="0"/>
              <a:cs typeface="AGOldFace-Outline" panose="02020500000000000000" pitchFamily="18" charset="0"/>
              <a:sym typeface="+mn-lt"/>
            </a:endParaRPr>
          </a:p>
        </p:txBody>
      </p:sp>
      <p:sp>
        <p:nvSpPr>
          <p:cNvPr id="9" name="Rectangle: Rounded Corners 21">
            <a:extLst>
              <a:ext uri="{FF2B5EF4-FFF2-40B4-BE49-F238E27FC236}">
                <a16:creationId xmlns:a16="http://schemas.microsoft.com/office/drawing/2014/main" id="{7D812101-1215-44B7-89BB-EBBC325169B5}"/>
              </a:ext>
            </a:extLst>
          </p:cNvPr>
          <p:cNvSpPr/>
          <p:nvPr/>
        </p:nvSpPr>
        <p:spPr>
          <a:xfrm>
            <a:off x="0" y="307083"/>
            <a:ext cx="12192000" cy="6243834"/>
          </a:xfrm>
          <a:prstGeom prst="roundRect">
            <a:avLst/>
          </a:prstGeom>
          <a:solidFill>
            <a:schemeClr val="bg1">
              <a:alpha val="79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MẶT DÂY CHUYỀN MỎ NEO BIỂU TƯỢNG KIÊN ĐỊNH VÀ TÌNH YÊ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604" y="637468"/>
            <a:ext cx="5301068" cy="3467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72CE2808-4D98-439E-B68C-BA06F401A87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Lst>
          </a:blip>
          <a:stretch>
            <a:fillRect/>
          </a:stretch>
        </p:blipFill>
        <p:spPr>
          <a:xfrm>
            <a:off x="1282790" y="4036005"/>
            <a:ext cx="2984725" cy="2533063"/>
          </a:xfrm>
          <a:prstGeom prst="rect">
            <a:avLst/>
          </a:prstGeom>
        </p:spPr>
      </p:pic>
      <p:pic>
        <p:nvPicPr>
          <p:cNvPr id="4100" name="Picture 4" descr="Kỷ niệm về một chuyến tàu - Báo Đồng Khởi On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289877"/>
            <a:ext cx="5853590" cy="38867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2441823" y="4693504"/>
            <a:ext cx="1876926" cy="923330"/>
          </a:xfrm>
          <a:prstGeom prst="rect">
            <a:avLst/>
          </a:prstGeom>
          <a:noFill/>
        </p:spPr>
        <p:txBody>
          <a:bodyPr wrap="square" rtlCol="0">
            <a:spAutoFit/>
          </a:bodyPr>
          <a:lstStyle/>
          <a:p>
            <a:r>
              <a:rPr lang="en-US" sz="5400" b="1" dirty="0">
                <a:latin typeface="SVN-Comic Sans MS" panose="02040603050506020204" pitchFamily="18" charset="0"/>
              </a:rPr>
              <a:t>Neo</a:t>
            </a:r>
          </a:p>
        </p:txBody>
      </p:sp>
      <p:pic>
        <p:nvPicPr>
          <p:cNvPr id="8" name="Picture 7" descr="A picture containing text&#10;&#10;Description automatically generated">
            <a:extLst>
              <a:ext uri="{FF2B5EF4-FFF2-40B4-BE49-F238E27FC236}">
                <a16:creationId xmlns:a16="http://schemas.microsoft.com/office/drawing/2014/main" id="{CA6DEA87-F4EA-489D-BB3E-BE59F03DDD7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5938" r="90000">
                        <a14:foregroundMark x1="9375" y1="25625" x2="4688" y2="33281"/>
                        <a14:foregroundMark x1="4688" y1="33281" x2="3906" y2="73906"/>
                        <a14:foregroundMark x1="3906" y1="73906" x2="11719" y2="79219"/>
                        <a14:foregroundMark x1="11719" y1="79219" x2="12500" y2="72031"/>
                        <a14:foregroundMark x1="12500" y1="72031" x2="8594" y2="58281"/>
                        <a14:foregroundMark x1="8594" y1="58281" x2="11250" y2="32031"/>
                        <a14:foregroundMark x1="11250" y1="32031" x2="8750" y2="25469"/>
                        <a14:foregroundMark x1="5938" y1="28594" x2="4219" y2="76563"/>
                        <a14:foregroundMark x1="4219" y1="76563" x2="8125" y2="52031"/>
                        <a14:foregroundMark x1="8125" y1="52031" x2="5938" y2="32969"/>
                        <a14:foregroundMark x1="49844" y1="16563" x2="53125" y2="23438"/>
                        <a14:foregroundMark x1="53125" y1="23438" x2="52969" y2="23594"/>
                      </a14:backgroundRemoval>
                    </a14:imgEffect>
                  </a14:imgLayer>
                </a14:imgProps>
              </a:ext>
            </a:extLst>
          </a:blip>
          <a:stretch>
            <a:fillRect/>
          </a:stretch>
        </p:blipFill>
        <p:spPr>
          <a:xfrm>
            <a:off x="7393439" y="828073"/>
            <a:ext cx="3152708" cy="1807871"/>
          </a:xfrm>
          <a:prstGeom prst="rect">
            <a:avLst/>
          </a:prstGeom>
        </p:spPr>
      </p:pic>
      <p:sp>
        <p:nvSpPr>
          <p:cNvPr id="3" name="TextBox 2"/>
          <p:cNvSpPr txBox="1"/>
          <p:nvPr/>
        </p:nvSpPr>
        <p:spPr>
          <a:xfrm>
            <a:off x="7735570" y="1444607"/>
            <a:ext cx="2810577" cy="584775"/>
          </a:xfrm>
          <a:prstGeom prst="rect">
            <a:avLst/>
          </a:prstGeom>
          <a:noFill/>
        </p:spPr>
        <p:txBody>
          <a:bodyPr wrap="square" rtlCol="0">
            <a:spAutoFit/>
          </a:bodyPr>
          <a:lstStyle/>
          <a:p>
            <a:r>
              <a:rPr lang="en-US" sz="3200" dirty="0" err="1">
                <a:latin typeface="UTM Androgyne" panose="02040603050506020204" pitchFamily="18" charset="0"/>
              </a:rPr>
              <a:t>Boong</a:t>
            </a:r>
            <a:r>
              <a:rPr lang="en-US" sz="3200" dirty="0">
                <a:latin typeface="UTM Androgyne" panose="02040603050506020204" pitchFamily="18" charset="0"/>
              </a:rPr>
              <a:t> </a:t>
            </a:r>
            <a:r>
              <a:rPr lang="en-US" sz="3200" dirty="0" err="1">
                <a:latin typeface="UTM Androgyne" panose="02040603050506020204" pitchFamily="18" charset="0"/>
              </a:rPr>
              <a:t>tàu</a:t>
            </a:r>
            <a:endParaRPr lang="en-US" sz="3200" dirty="0">
              <a:latin typeface="UTM Androgyne" panose="02040603050506020204" pitchFamily="18" charset="0"/>
            </a:endParaRPr>
          </a:p>
        </p:txBody>
      </p:sp>
    </p:spTree>
    <p:extLst>
      <p:ext uri="{BB962C8B-B14F-4D97-AF65-F5344CB8AC3E}">
        <p14:creationId xmlns:p14="http://schemas.microsoft.com/office/powerpoint/2010/main" val="38179723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additive="base">
                                        <p:cTn id="7" dur="500" fill="hold"/>
                                        <p:tgtEl>
                                          <p:spTgt spid="4102"/>
                                        </p:tgtEl>
                                        <p:attrNameLst>
                                          <p:attrName>ppt_x</p:attrName>
                                        </p:attrNameLst>
                                      </p:cBhvr>
                                      <p:tavLst>
                                        <p:tav tm="0">
                                          <p:val>
                                            <p:strVal val="#ppt_x"/>
                                          </p:val>
                                        </p:tav>
                                        <p:tav tm="100000">
                                          <p:val>
                                            <p:strVal val="#ppt_x"/>
                                          </p:val>
                                        </p:tav>
                                      </p:tavLst>
                                    </p:anim>
                                    <p:anim calcmode="lin" valueType="num">
                                      <p:cBhvr additive="base">
                                        <p:cTn id="8" dur="500" fill="hold"/>
                                        <p:tgtEl>
                                          <p:spTgt spid="410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100"/>
                                        </p:tgtEl>
                                        <p:attrNameLst>
                                          <p:attrName>style.visibility</p:attrName>
                                        </p:attrNameLst>
                                      </p:cBhvr>
                                      <p:to>
                                        <p:strVal val="visible"/>
                                      </p:to>
                                    </p:set>
                                    <p:anim calcmode="lin" valueType="num">
                                      <p:cBhvr additive="base">
                                        <p:cTn id="23" dur="500" fill="hold"/>
                                        <p:tgtEl>
                                          <p:spTgt spid="4100"/>
                                        </p:tgtEl>
                                        <p:attrNameLst>
                                          <p:attrName>ppt_x</p:attrName>
                                        </p:attrNameLst>
                                      </p:cBhvr>
                                      <p:tavLst>
                                        <p:tav tm="0">
                                          <p:val>
                                            <p:strVal val="#ppt_x"/>
                                          </p:val>
                                        </p:tav>
                                        <p:tav tm="100000">
                                          <p:val>
                                            <p:strVal val="#ppt_x"/>
                                          </p:val>
                                        </p:tav>
                                      </p:tavLst>
                                    </p:anim>
                                    <p:anim calcmode="lin" valueType="num">
                                      <p:cBhvr additive="base">
                                        <p:cTn id="24" dur="500" fill="hold"/>
                                        <p:tgtEl>
                                          <p:spTgt spid="410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1">
            <a:extLst>
              <a:ext uri="{FF2B5EF4-FFF2-40B4-BE49-F238E27FC236}">
                <a16:creationId xmlns:a16="http://schemas.microsoft.com/office/drawing/2014/main" id="{0CE1E5AF-DF4E-4BF3-B6B8-65DB2DBBCD1A}"/>
              </a:ext>
            </a:extLst>
          </p:cNvPr>
          <p:cNvPicPr>
            <a:picLocks noChangeAspect="1"/>
          </p:cNvPicPr>
          <p:nvPr/>
        </p:nvPicPr>
        <p:blipFill>
          <a:blip r:embed="rId2"/>
          <a:stretch>
            <a:fillRect/>
          </a:stretch>
        </p:blipFill>
        <p:spPr>
          <a:xfrm>
            <a:off x="-401343" y="-163286"/>
            <a:ext cx="13227671" cy="7189105"/>
          </a:xfrm>
          <a:prstGeom prst="rect">
            <a:avLst/>
          </a:prstGeom>
        </p:spPr>
      </p:pic>
      <p:sp>
        <p:nvSpPr>
          <p:cNvPr id="6" name="Text Box 10"/>
          <p:cNvSpPr txBox="1">
            <a:spLocks noChangeArrowheads="1"/>
          </p:cNvSpPr>
          <p:nvPr/>
        </p:nvSpPr>
        <p:spPr bwMode="auto">
          <a:xfrm>
            <a:off x="457123" y="2179712"/>
            <a:ext cx="10938085"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538"/>
              </a:spcAft>
              <a:buClr>
                <a:schemeClr val="accent1"/>
              </a:buClr>
              <a:buSzPct val="115000"/>
              <a:buFont typeface="Arial" panose="020B0604020202020204" pitchFamily="34" charset="0"/>
              <a:buChar char="•"/>
              <a:defRPr sz="2100">
                <a:solidFill>
                  <a:srgbClr val="262626"/>
                </a:solidFill>
                <a:latin typeface="Garamond" panose="02020404030301010803" pitchFamily="18" charset="0"/>
              </a:defRPr>
            </a:lvl1pPr>
            <a:lvl2pPr marL="742950" indent="-285750">
              <a:spcBef>
                <a:spcPct val="20000"/>
              </a:spcBef>
              <a:spcAft>
                <a:spcPts val="538"/>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2pPr>
            <a:lvl3pPr marL="1143000" indent="-228600">
              <a:spcBef>
                <a:spcPct val="20000"/>
              </a:spcBef>
              <a:spcAft>
                <a:spcPts val="538"/>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3pPr>
            <a:lvl4pPr marL="1600200" indent="-228600">
              <a:spcBef>
                <a:spcPct val="20000"/>
              </a:spcBef>
              <a:spcAft>
                <a:spcPts val="538"/>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4pPr>
            <a:lvl5pPr marL="2057400" indent="-22860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5pPr>
            <a:lvl6pPr marL="25146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6pPr>
            <a:lvl7pPr marL="29718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7pPr>
            <a:lvl8pPr marL="34290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8pPr>
            <a:lvl9pPr marL="38862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9pPr>
          </a:lstStyle>
          <a:p>
            <a:pPr algn="just" eaLnBrk="1" hangingPunct="1">
              <a:spcBef>
                <a:spcPct val="0"/>
              </a:spcBef>
              <a:spcAft>
                <a:spcPct val="0"/>
              </a:spcAft>
              <a:buClrTx/>
              <a:buSzTx/>
              <a:buFontTx/>
              <a:buNone/>
            </a:pP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Đêm</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trăng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Biển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yên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tĩnh</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Tàu</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chúng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tôi</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buông</a:t>
            </a:r>
            <a:r>
              <a:rPr lang="en-US" altLang="en-US" sz="4000" b="1" dirty="0">
                <a:solidFill>
                  <a:schemeClr val="tx1"/>
                </a:solidFill>
                <a:latin typeface="Times New Roman" panose="02020603050405020304" pitchFamily="18" charset="0"/>
                <a:cs typeface="Times New Roman" panose="02020603050405020304" pitchFamily="18" charset="0"/>
              </a:rPr>
              <a:t> neo </a:t>
            </a:r>
            <a:r>
              <a:rPr lang="en-US" altLang="en-US" sz="4000" b="1" dirty="0" err="1">
                <a:solidFill>
                  <a:schemeClr val="tx1"/>
                </a:solidFill>
                <a:latin typeface="Times New Roman" panose="02020603050405020304" pitchFamily="18" charset="0"/>
                <a:cs typeface="Times New Roman" panose="02020603050405020304" pitchFamily="18" charset="0"/>
              </a:rPr>
              <a:t>trong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vùng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biển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Trường</a:t>
            </a:r>
            <a:r>
              <a:rPr lang="en-US" altLang="en-US" sz="4000" b="1" dirty="0">
                <a:solidFill>
                  <a:schemeClr val="tx1"/>
                </a:solidFill>
                <a:latin typeface="Times New Roman" panose="02020603050405020304" pitchFamily="18" charset="0"/>
                <a:cs typeface="Times New Roman" panose="02020603050405020304" pitchFamily="18" charset="0"/>
              </a:rPr>
              <a:t> Sa.</a:t>
            </a:r>
          </a:p>
          <a:p>
            <a:pPr algn="just" eaLnBrk="1" hangingPunct="1">
              <a:spcBef>
                <a:spcPct val="0"/>
              </a:spcBef>
              <a:spcAft>
                <a:spcPct val="0"/>
              </a:spcAft>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Một</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số</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chiến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sĩ</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thả</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câu</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Một</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số</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khác</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quây</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quần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trên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boong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sau</a:t>
            </a:r>
            <a:r>
              <a:rPr lang="en-US" altLang="en-US" sz="4000" b="1" dirty="0">
                <a:solidFill>
                  <a:schemeClr val="tx1"/>
                </a:solidFill>
                <a:latin typeface="Times New Roman" panose="02020603050405020304" pitchFamily="18" charset="0"/>
                <a:cs typeface="Times New Roman" panose="02020603050405020304" pitchFamily="18" charset="0"/>
              </a:rPr>
              <a:t>, ca </a:t>
            </a:r>
            <a:r>
              <a:rPr lang="en-US" altLang="en-US" sz="4000" b="1" dirty="0" err="1">
                <a:solidFill>
                  <a:schemeClr val="tx1"/>
                </a:solidFill>
                <a:latin typeface="Times New Roman" panose="02020603050405020304" pitchFamily="18" charset="0"/>
                <a:cs typeface="Times New Roman" panose="02020603050405020304" pitchFamily="18" charset="0"/>
              </a:rPr>
              <a:t>hát</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thổi</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sáo</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Bỗng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biển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có</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tiếng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động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mạnh</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Cá</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heo</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gọi</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nhau</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quây</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đến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quanh</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tàu</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như</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để</a:t>
            </a:r>
            <a:r>
              <a:rPr lang="en-US" altLang="en-US" sz="4000" b="1" dirty="0">
                <a:solidFill>
                  <a:schemeClr val="tx1"/>
                </a:solidFill>
                <a:latin typeface="Times New Roman" panose="02020603050405020304" pitchFamily="18" charset="0"/>
                <a:cs typeface="Times New Roman" panose="02020603050405020304" pitchFamily="18" charset="0"/>
              </a:rPr>
              <a:t> chia </a:t>
            </a:r>
            <a:r>
              <a:rPr lang="en-US" altLang="en-US" sz="4000" b="1" dirty="0" err="1">
                <a:solidFill>
                  <a:schemeClr val="tx1"/>
                </a:solidFill>
                <a:latin typeface="Times New Roman" panose="02020603050405020304" pitchFamily="18" charset="0"/>
                <a:cs typeface="Times New Roman" panose="02020603050405020304" pitchFamily="18" charset="0"/>
              </a:rPr>
              <a:t>vui</a:t>
            </a:r>
            <a:r>
              <a:rPr lang="en-US" altLang="en-US" sz="4000" b="1" dirty="0">
                <a:solidFill>
                  <a:schemeClr val="tx1"/>
                </a:solidFill>
                <a:latin typeface="Times New Roman" panose="02020603050405020304" pitchFamily="18" charset="0"/>
                <a:cs typeface="Times New Roman" panose="02020603050405020304" pitchFamily="18" charset="0"/>
              </a:rPr>
              <a:t>.</a:t>
            </a:r>
          </a:p>
          <a:p>
            <a:pPr algn="just" eaLnBrk="1" hangingPunct="1">
              <a:spcBef>
                <a:spcPct val="0"/>
              </a:spcBef>
              <a:spcAft>
                <a:spcPct val="0"/>
              </a:spcAft>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a:solidFill>
                  <a:srgbClr val="006600"/>
                </a:solidFill>
                <a:latin typeface="Times New Roman" panose="02020603050405020304" pitchFamily="18" charset="0"/>
                <a:cs typeface="Times New Roman" panose="02020603050405020304" pitchFamily="18" charset="0"/>
              </a:rPr>
              <a:t>          																	</a:t>
            </a:r>
            <a:endParaRPr lang="en-US" altLang="en-US" sz="4000" dirty="0">
              <a:solidFill>
                <a:srgbClr val="6600FF"/>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628094" y="1230640"/>
            <a:ext cx="10935812" cy="923330"/>
          </a:xfrm>
          <a:prstGeom prst="rect">
            <a:avLst/>
          </a:prstGeom>
          <a:noFill/>
        </p:spPr>
        <p:txBody>
          <a:bodyPr wrap="square" rtlCol="0">
            <a:spAutoFit/>
          </a:bodyPr>
          <a:lstStyle/>
          <a:p>
            <a:pPr algn="ctr"/>
            <a:r>
              <a:rPr lang="en-US" altLang="en-US" sz="5400" b="1" dirty="0" err="1">
                <a:solidFill>
                  <a:srgbClr val="FF3399"/>
                </a:solidFill>
                <a:latin typeface="SVN-The Voice" panose="02040603050506020204" pitchFamily="18" charset="0"/>
                <a:cs typeface="Times New Roman" panose="02020603050405020304" pitchFamily="18" charset="0"/>
              </a:rPr>
              <a:t>Tìm</a:t>
            </a:r>
            <a:r>
              <a:rPr lang="en-US" altLang="en-US" sz="5400" b="1" dirty="0">
                <a:solidFill>
                  <a:srgbClr val="FF3399"/>
                </a:solidFill>
                <a:latin typeface="SVN-The Voice" panose="02040603050506020204" pitchFamily="18" charset="0"/>
                <a:cs typeface="Times New Roman" panose="02020603050405020304" pitchFamily="18" charset="0"/>
              </a:rPr>
              <a:t> </a:t>
            </a:r>
            <a:r>
              <a:rPr lang="en-US" altLang="en-US" sz="5400" b="1" dirty="0" err="1">
                <a:solidFill>
                  <a:srgbClr val="FF3399"/>
                </a:solidFill>
                <a:latin typeface="SVN-The Voice" panose="02040603050506020204" pitchFamily="18" charset="0"/>
                <a:cs typeface="Times New Roman" panose="02020603050405020304" pitchFamily="18" charset="0"/>
              </a:rPr>
              <a:t>các</a:t>
            </a:r>
            <a:r>
              <a:rPr lang="en-US" altLang="en-US" sz="5400" b="1" dirty="0">
                <a:solidFill>
                  <a:srgbClr val="FF3399"/>
                </a:solidFill>
                <a:latin typeface="SVN-The Voice" panose="02040603050506020204" pitchFamily="18" charset="0"/>
                <a:cs typeface="Times New Roman" panose="02020603050405020304" pitchFamily="18" charset="0"/>
              </a:rPr>
              <a:t> </a:t>
            </a:r>
            <a:r>
              <a:rPr lang="en-US" altLang="en-US" sz="5400" b="1" dirty="0" err="1">
                <a:solidFill>
                  <a:srgbClr val="FF3399"/>
                </a:solidFill>
                <a:latin typeface="SVN-The Voice" panose="02040603050506020204" pitchFamily="18" charset="0"/>
                <a:cs typeface="Times New Roman" panose="02020603050405020304" pitchFamily="18" charset="0"/>
              </a:rPr>
              <a:t>câu</a:t>
            </a:r>
            <a:r>
              <a:rPr lang="en-US" altLang="en-US" sz="5400" b="1" dirty="0">
                <a:solidFill>
                  <a:srgbClr val="FF3399"/>
                </a:solidFill>
                <a:latin typeface="SVN-The Voice" panose="02040603050506020204" pitchFamily="18" charset="0"/>
                <a:cs typeface="Times New Roman" panose="02020603050405020304" pitchFamily="18" charset="0"/>
              </a:rPr>
              <a:t> </a:t>
            </a:r>
            <a:r>
              <a:rPr lang="en-US" altLang="en-US" sz="5400" b="1" dirty="0" err="1">
                <a:solidFill>
                  <a:srgbClr val="FF3399"/>
                </a:solidFill>
                <a:latin typeface="SVN-The Voice" panose="02040603050506020204" pitchFamily="18" charset="0"/>
                <a:cs typeface="Times New Roman" panose="02020603050405020304" pitchFamily="18" charset="0"/>
              </a:rPr>
              <a:t>kể</a:t>
            </a:r>
            <a:r>
              <a:rPr lang="en-US" altLang="en-US" sz="5400" b="1" dirty="0">
                <a:solidFill>
                  <a:srgbClr val="FF3399"/>
                </a:solidFill>
                <a:latin typeface="SVN-The Voice" panose="02040603050506020204" pitchFamily="18" charset="0"/>
                <a:cs typeface="Times New Roman" panose="02020603050405020304" pitchFamily="18" charset="0"/>
              </a:rPr>
              <a:t>: Ai </a:t>
            </a:r>
            <a:r>
              <a:rPr lang="en-US" altLang="en-US" sz="5400" b="1" dirty="0" err="1">
                <a:solidFill>
                  <a:srgbClr val="FF3399"/>
                </a:solidFill>
                <a:latin typeface="SVN-The Voice" panose="02040603050506020204" pitchFamily="18" charset="0"/>
                <a:cs typeface="Times New Roman" panose="02020603050405020304" pitchFamily="18" charset="0"/>
              </a:rPr>
              <a:t>làm</a:t>
            </a:r>
            <a:r>
              <a:rPr lang="en-US" altLang="en-US" sz="5400" b="1" dirty="0">
                <a:solidFill>
                  <a:srgbClr val="FF3399"/>
                </a:solidFill>
                <a:latin typeface="SVN-The Voice" panose="02040603050506020204" pitchFamily="18" charset="0"/>
                <a:cs typeface="Times New Roman" panose="02020603050405020304" pitchFamily="18" charset="0"/>
              </a:rPr>
              <a:t> </a:t>
            </a:r>
            <a:r>
              <a:rPr lang="en-US" altLang="en-US" sz="5400" b="1" dirty="0" err="1">
                <a:solidFill>
                  <a:srgbClr val="FF3399"/>
                </a:solidFill>
                <a:latin typeface="SVN-The Voice" panose="02040603050506020204" pitchFamily="18" charset="0"/>
                <a:cs typeface="Times New Roman" panose="02020603050405020304" pitchFamily="18" charset="0"/>
              </a:rPr>
              <a:t>gì</a:t>
            </a:r>
            <a:r>
              <a:rPr lang="en-US" altLang="en-US" sz="5400" b="1" dirty="0">
                <a:solidFill>
                  <a:srgbClr val="FF3399"/>
                </a:solidFill>
                <a:latin typeface="SVN-The Voice" panose="02040603050506020204" pitchFamily="18" charset="0"/>
                <a:cs typeface="Times New Roman" panose="02020603050405020304" pitchFamily="18" charset="0"/>
              </a:rPr>
              <a:t>? </a:t>
            </a:r>
            <a:endParaRPr lang="en-US" sz="5400" dirty="0">
              <a:solidFill>
                <a:srgbClr val="FF3399"/>
              </a:solidFill>
            </a:endParaRPr>
          </a:p>
        </p:txBody>
      </p:sp>
      <p:sp>
        <p:nvSpPr>
          <p:cNvPr id="15" name="TextBox 14"/>
          <p:cNvSpPr txBox="1"/>
          <p:nvPr/>
        </p:nvSpPr>
        <p:spPr>
          <a:xfrm>
            <a:off x="-1147814" y="1305193"/>
            <a:ext cx="14720612" cy="830997"/>
          </a:xfrm>
          <a:prstGeom prst="rect">
            <a:avLst/>
          </a:prstGeom>
          <a:noFill/>
        </p:spPr>
        <p:txBody>
          <a:bodyPr wrap="square" rtlCol="0">
            <a:spAutoFit/>
          </a:bodyPr>
          <a:lstStyle/>
          <a:p>
            <a:pPr algn="ctr"/>
            <a:r>
              <a:rPr lang="en-US" sz="4800" dirty="0" err="1">
                <a:solidFill>
                  <a:srgbClr val="0070C0"/>
                </a:solidFill>
                <a:latin typeface="SVN-The Voice Heavy" panose="02040603050506020204" pitchFamily="18" charset="0"/>
              </a:rPr>
              <a:t>Những</a:t>
            </a:r>
            <a:r>
              <a:rPr lang="en-US" sz="4800" dirty="0">
                <a:solidFill>
                  <a:srgbClr val="0070C0"/>
                </a:solidFill>
                <a:latin typeface="SVN-The Voice Heavy" panose="02040603050506020204" pitchFamily="18" charset="0"/>
              </a:rPr>
              <a:t> </a:t>
            </a:r>
            <a:r>
              <a:rPr lang="en-US" sz="4800" dirty="0" err="1">
                <a:solidFill>
                  <a:srgbClr val="0070C0"/>
                </a:solidFill>
                <a:latin typeface="SVN-The Voice Heavy" panose="02040603050506020204" pitchFamily="18" charset="0"/>
              </a:rPr>
              <a:t>câu</a:t>
            </a:r>
            <a:r>
              <a:rPr lang="en-US" sz="4800" dirty="0">
                <a:solidFill>
                  <a:srgbClr val="0070C0"/>
                </a:solidFill>
                <a:latin typeface="SVN-The Voice Heavy" panose="02040603050506020204" pitchFamily="18" charset="0"/>
              </a:rPr>
              <a:t> </a:t>
            </a:r>
            <a:r>
              <a:rPr lang="en-US" sz="4800" dirty="0" err="1">
                <a:solidFill>
                  <a:srgbClr val="0070C0"/>
                </a:solidFill>
                <a:latin typeface="SVN-The Voice Heavy" panose="02040603050506020204" pitchFamily="18" charset="0"/>
              </a:rPr>
              <a:t>kể</a:t>
            </a:r>
            <a:r>
              <a:rPr lang="en-US" sz="4800" dirty="0">
                <a:solidFill>
                  <a:srgbClr val="0070C0"/>
                </a:solidFill>
                <a:latin typeface="SVN-The Voice Heavy" panose="02040603050506020204" pitchFamily="18" charset="0"/>
              </a:rPr>
              <a:t>: Ai </a:t>
            </a:r>
            <a:r>
              <a:rPr lang="en-US" sz="4800" dirty="0" err="1">
                <a:solidFill>
                  <a:srgbClr val="0070C0"/>
                </a:solidFill>
                <a:latin typeface="SVN-The Voice Heavy" panose="02040603050506020204" pitchFamily="18" charset="0"/>
              </a:rPr>
              <a:t>làm</a:t>
            </a:r>
            <a:r>
              <a:rPr lang="en-US" sz="4800" dirty="0">
                <a:solidFill>
                  <a:srgbClr val="0070C0"/>
                </a:solidFill>
                <a:latin typeface="SVN-The Voice Heavy" panose="02040603050506020204" pitchFamily="18" charset="0"/>
              </a:rPr>
              <a:t> </a:t>
            </a:r>
            <a:r>
              <a:rPr lang="en-US" sz="4800" dirty="0" err="1">
                <a:solidFill>
                  <a:srgbClr val="0070C0"/>
                </a:solidFill>
                <a:latin typeface="SVN-The Voice Heavy" panose="02040603050506020204" pitchFamily="18" charset="0"/>
              </a:rPr>
              <a:t>gì</a:t>
            </a:r>
            <a:r>
              <a:rPr lang="en-US" sz="4800" dirty="0">
                <a:solidFill>
                  <a:srgbClr val="0070C0"/>
                </a:solidFill>
                <a:latin typeface="SVN-The Voice Heavy" panose="02040603050506020204" pitchFamily="18" charset="0"/>
              </a:rPr>
              <a:t>? </a:t>
            </a:r>
            <a:r>
              <a:rPr lang="en-US" sz="4800" dirty="0" err="1">
                <a:solidFill>
                  <a:srgbClr val="0070C0"/>
                </a:solidFill>
                <a:latin typeface="SVN-The Voice Heavy" panose="02040603050506020204" pitchFamily="18" charset="0"/>
              </a:rPr>
              <a:t>là</a:t>
            </a:r>
            <a:r>
              <a:rPr lang="en-US" sz="4800" dirty="0">
                <a:solidFill>
                  <a:srgbClr val="0070C0"/>
                </a:solidFill>
                <a:latin typeface="SVN-The Voice Heavy" panose="02040603050506020204" pitchFamily="18" charset="0"/>
              </a:rPr>
              <a:t>:</a:t>
            </a:r>
          </a:p>
        </p:txBody>
      </p:sp>
      <p:pic>
        <p:nvPicPr>
          <p:cNvPr id="2052" name="Picture 4" descr="Hình ảnh Cá Heo Xanh PNG, Vector, PSD, và biểu tượng để tải về miễn phí |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0" r="100000"/>
                    </a14:imgEffect>
                  </a14:imgLayer>
                </a14:imgProps>
              </a:ext>
              <a:ext uri="{28A0092B-C50C-407E-A947-70E740481C1C}">
                <a14:useLocalDpi xmlns:a14="http://schemas.microsoft.com/office/drawing/2010/main" val="0"/>
              </a:ext>
            </a:extLst>
          </a:blip>
          <a:srcRect/>
          <a:stretch>
            <a:fillRect/>
          </a:stretch>
        </p:blipFill>
        <p:spPr bwMode="auto">
          <a:xfrm rot="1451895">
            <a:off x="10792793" y="5050606"/>
            <a:ext cx="1765222" cy="168757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0C778389-91A3-4392-A23C-38DC116AD985}"/>
              </a:ext>
            </a:extLst>
          </p:cNvPr>
          <p:cNvSpPr txBox="1"/>
          <p:nvPr/>
        </p:nvSpPr>
        <p:spPr>
          <a:xfrm>
            <a:off x="7542954" y="5995394"/>
            <a:ext cx="3227100" cy="523220"/>
          </a:xfrm>
          <a:prstGeom prst="rect">
            <a:avLst/>
          </a:prstGeom>
          <a:noFill/>
        </p:spPr>
        <p:txBody>
          <a:bodyPr wrap="square" rtlCol="0">
            <a:spAutoFit/>
          </a:bodyPr>
          <a:lstStyle/>
          <a:p>
            <a:r>
              <a:rPr lang="en-US" altLang="en-US" sz="2800" b="1" i="1" dirty="0">
                <a:solidFill>
                  <a:schemeClr val="tx2">
                    <a:lumMod val="75000"/>
                  </a:schemeClr>
                </a:solidFill>
                <a:latin typeface="Times New Roman" panose="02020603050405020304" pitchFamily="18" charset="0"/>
                <a:cs typeface="Times New Roman" panose="02020603050405020304" pitchFamily="18" charset="0"/>
              </a:rPr>
              <a:t>Theo </a:t>
            </a:r>
            <a:r>
              <a:rPr lang="en-US" altLang="en-US" sz="2800" b="1" i="1" dirty="0" err="1">
                <a:solidFill>
                  <a:schemeClr val="tx2">
                    <a:lumMod val="75000"/>
                  </a:schemeClr>
                </a:solidFill>
                <a:latin typeface="Times New Roman" panose="02020603050405020304" pitchFamily="18" charset="0"/>
                <a:cs typeface="Times New Roman" panose="02020603050405020304" pitchFamily="18" charset="0"/>
              </a:rPr>
              <a:t>Hà</a:t>
            </a:r>
            <a:r>
              <a:rPr lang="en-US" altLang="en-US" sz="2800" b="1" i="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2800" b="1" i="1" dirty="0" err="1">
                <a:solidFill>
                  <a:schemeClr val="tx2">
                    <a:lumMod val="75000"/>
                  </a:schemeClr>
                </a:solidFill>
                <a:latin typeface="Times New Roman" panose="02020603050405020304" pitchFamily="18" charset="0"/>
                <a:cs typeface="Times New Roman" panose="02020603050405020304" pitchFamily="18" charset="0"/>
              </a:rPr>
              <a:t>Đình</a:t>
            </a:r>
            <a:r>
              <a:rPr lang="en-US" altLang="en-US" sz="2800" b="1" i="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2800" b="1" i="1" dirty="0" err="1">
                <a:solidFill>
                  <a:schemeClr val="tx2">
                    <a:lumMod val="75000"/>
                  </a:schemeClr>
                </a:solidFill>
                <a:latin typeface="Times New Roman" panose="02020603050405020304" pitchFamily="18" charset="0"/>
                <a:cs typeface="Times New Roman" panose="02020603050405020304" pitchFamily="18" charset="0"/>
              </a:rPr>
              <a:t>Cẩn</a:t>
            </a:r>
            <a:endParaRPr lang="en-US" sz="2800" i="1" dirty="0">
              <a:solidFill>
                <a:schemeClr val="tx2">
                  <a:lumMod val="75000"/>
                </a:schemeClr>
              </a:solidFill>
            </a:endParaRPr>
          </a:p>
        </p:txBody>
      </p:sp>
      <p:pic>
        <p:nvPicPr>
          <p:cNvPr id="30" name="Picture 2" descr="Hình ảnh Du Lịch Hàng Hải đi Thuyền Buồm Du Thuyền Du, Du Lịch Hàng Hải,  Du, Du Thuyền Vector và PNG với nền trong suốt để tải xuống miễn phí">
            <a:extLst>
              <a:ext uri="{FF2B5EF4-FFF2-40B4-BE49-F238E27FC236}">
                <a16:creationId xmlns:a16="http://schemas.microsoft.com/office/drawing/2014/main" id="{7AC41589-4F31-4ADC-93DB-80F4156EAAD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100000" l="0" r="98125">
                        <a14:foregroundMark x1="15937" y1="69792" x2="84479" y2="65313"/>
                        <a14:foregroundMark x1="89271" y1="56563" x2="46667" y2="61979"/>
                        <a14:foregroundMark x1="46667" y1="60104" x2="10833" y2="53438"/>
                        <a14:foregroundMark x1="42396" y1="60417" x2="11042" y2="54479"/>
                        <a14:foregroundMark x1="47604" y1="19479" x2="47604" y2="21875"/>
                        <a14:foregroundMark x1="41354" y1="44688" x2="44479" y2="52812"/>
                        <a14:foregroundMark x1="48229" y1="55937" x2="56250" y2="56563"/>
                      </a14:backgroundRemoval>
                    </a14:imgEffect>
                  </a14:imgLayer>
                </a14:imgProps>
              </a:ext>
              <a:ext uri="{28A0092B-C50C-407E-A947-70E740481C1C}">
                <a14:useLocalDpi xmlns:a14="http://schemas.microsoft.com/office/drawing/2010/main" val="0"/>
              </a:ext>
            </a:extLst>
          </a:blip>
          <a:srcRect/>
          <a:stretch>
            <a:fillRect/>
          </a:stretch>
        </p:blipFill>
        <p:spPr bwMode="auto">
          <a:xfrm>
            <a:off x="10407989" y="5426208"/>
            <a:ext cx="1850684" cy="185068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10">
            <a:extLst>
              <a:ext uri="{FF2B5EF4-FFF2-40B4-BE49-F238E27FC236}">
                <a16:creationId xmlns:a16="http://schemas.microsoft.com/office/drawing/2014/main" id="{ABE7F061-3C44-48C8-BE0E-F1705F6E7BCE}"/>
              </a:ext>
            </a:extLst>
          </p:cNvPr>
          <p:cNvSpPr txBox="1">
            <a:spLocks noChangeArrowheads="1"/>
          </p:cNvSpPr>
          <p:nvPr/>
        </p:nvSpPr>
        <p:spPr bwMode="auto">
          <a:xfrm>
            <a:off x="457123" y="2179712"/>
            <a:ext cx="10938085"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538"/>
              </a:spcAft>
              <a:buClr>
                <a:schemeClr val="accent1"/>
              </a:buClr>
              <a:buSzPct val="115000"/>
              <a:buFont typeface="Arial" panose="020B0604020202020204" pitchFamily="34" charset="0"/>
              <a:buChar char="•"/>
              <a:defRPr sz="2100">
                <a:solidFill>
                  <a:srgbClr val="262626"/>
                </a:solidFill>
                <a:latin typeface="Garamond" panose="02020404030301010803" pitchFamily="18" charset="0"/>
              </a:defRPr>
            </a:lvl1pPr>
            <a:lvl2pPr marL="742950" indent="-285750">
              <a:spcBef>
                <a:spcPct val="20000"/>
              </a:spcBef>
              <a:spcAft>
                <a:spcPts val="538"/>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2pPr>
            <a:lvl3pPr marL="1143000" indent="-228600">
              <a:spcBef>
                <a:spcPct val="20000"/>
              </a:spcBef>
              <a:spcAft>
                <a:spcPts val="538"/>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3pPr>
            <a:lvl4pPr marL="1600200" indent="-228600">
              <a:spcBef>
                <a:spcPct val="20000"/>
              </a:spcBef>
              <a:spcAft>
                <a:spcPts val="538"/>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4pPr>
            <a:lvl5pPr marL="2057400" indent="-22860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5pPr>
            <a:lvl6pPr marL="25146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6pPr>
            <a:lvl7pPr marL="29718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7pPr>
            <a:lvl8pPr marL="34290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8pPr>
            <a:lvl9pPr marL="38862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9pPr>
          </a:lstStyle>
          <a:p>
            <a:pPr algn="just" eaLnBrk="1" hangingPunct="1">
              <a:spcBef>
                <a:spcPct val="0"/>
              </a:spcBef>
              <a:spcAft>
                <a:spcPct val="0"/>
              </a:spcAft>
              <a:buClrTx/>
              <a:buSzTx/>
              <a:buFontTx/>
              <a:buNone/>
            </a:pP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Đêm</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trăng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Biển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yên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tĩnh</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Tàu</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chúng</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tôi</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buông</a:t>
            </a:r>
            <a:r>
              <a:rPr lang="en-US" altLang="en-US" sz="4000" b="1" dirty="0">
                <a:solidFill>
                  <a:srgbClr val="FF3399"/>
                </a:solidFill>
                <a:latin typeface="Times New Roman" panose="02020603050405020304" pitchFamily="18" charset="0"/>
                <a:cs typeface="Times New Roman" panose="02020603050405020304" pitchFamily="18" charset="0"/>
              </a:rPr>
              <a:t> neo </a:t>
            </a:r>
            <a:r>
              <a:rPr lang="en-US" altLang="en-US" sz="4000" b="1" dirty="0" err="1">
                <a:solidFill>
                  <a:srgbClr val="FF3399"/>
                </a:solidFill>
                <a:latin typeface="Times New Roman" panose="02020603050405020304" pitchFamily="18" charset="0"/>
                <a:cs typeface="Times New Roman" panose="02020603050405020304" pitchFamily="18" charset="0"/>
              </a:rPr>
              <a:t>trong</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vùng</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biển</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Trường</a:t>
            </a:r>
            <a:r>
              <a:rPr lang="en-US" altLang="en-US" sz="4000" b="1" dirty="0">
                <a:solidFill>
                  <a:srgbClr val="FF3399"/>
                </a:solidFill>
                <a:latin typeface="Times New Roman" panose="02020603050405020304" pitchFamily="18" charset="0"/>
                <a:cs typeface="Times New Roman" panose="02020603050405020304" pitchFamily="18" charset="0"/>
              </a:rPr>
              <a:t> Sa</a:t>
            </a:r>
            <a:r>
              <a:rPr lang="en-US" altLang="en-US" sz="4000" b="1" dirty="0">
                <a:solidFill>
                  <a:schemeClr val="tx1"/>
                </a:solidFill>
                <a:latin typeface="Times New Roman" panose="02020603050405020304" pitchFamily="18" charset="0"/>
                <a:cs typeface="Times New Roman" panose="02020603050405020304" pitchFamily="18" charset="0"/>
              </a:rPr>
              <a:t>.</a:t>
            </a:r>
          </a:p>
          <a:p>
            <a:pPr algn="just" eaLnBrk="1" hangingPunct="1">
              <a:spcBef>
                <a:spcPct val="0"/>
              </a:spcBef>
              <a:spcAft>
                <a:spcPct val="0"/>
              </a:spcAft>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Một</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số</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chiến</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sĩ</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thả</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câu</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Một</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số</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khác</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quây</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quần</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trên</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boong</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sau</a:t>
            </a:r>
            <a:r>
              <a:rPr lang="en-US" altLang="en-US" sz="4000" b="1" dirty="0">
                <a:solidFill>
                  <a:srgbClr val="FF3399"/>
                </a:solidFill>
                <a:latin typeface="Times New Roman" panose="02020603050405020304" pitchFamily="18" charset="0"/>
                <a:cs typeface="Times New Roman" panose="02020603050405020304" pitchFamily="18" charset="0"/>
              </a:rPr>
              <a:t>, ca </a:t>
            </a:r>
            <a:r>
              <a:rPr lang="en-US" altLang="en-US" sz="4000" b="1" dirty="0" err="1">
                <a:solidFill>
                  <a:srgbClr val="FF3399"/>
                </a:solidFill>
                <a:latin typeface="Times New Roman" panose="02020603050405020304" pitchFamily="18" charset="0"/>
                <a:cs typeface="Times New Roman" panose="02020603050405020304" pitchFamily="18" charset="0"/>
              </a:rPr>
              <a:t>hát</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thổi</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sáo</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Bỗng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biển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có</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tiếng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động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mạnh</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Cá</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heo</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gọi</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nhau</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quây</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đến</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quanh</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tàu</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như</a:t>
            </a:r>
            <a:r>
              <a:rPr lang="en-US" altLang="en-US" sz="4000" b="1" dirty="0">
                <a:solidFill>
                  <a:srgbClr val="FF3399"/>
                </a:solidFill>
                <a:latin typeface="Times New Roman" panose="02020603050405020304" pitchFamily="18" charset="0"/>
                <a:cs typeface="Times New Roman" panose="02020603050405020304" pitchFamily="18" charset="0"/>
              </a:rPr>
              <a:t> </a:t>
            </a:r>
            <a:r>
              <a:rPr lang="en-US" altLang="en-US" sz="4000" b="1" dirty="0" err="1">
                <a:solidFill>
                  <a:srgbClr val="FF3399"/>
                </a:solidFill>
                <a:latin typeface="Times New Roman" panose="02020603050405020304" pitchFamily="18" charset="0"/>
                <a:cs typeface="Times New Roman" panose="02020603050405020304" pitchFamily="18" charset="0"/>
              </a:rPr>
              <a:t>để</a:t>
            </a:r>
            <a:r>
              <a:rPr lang="en-US" altLang="en-US" sz="4000" b="1" dirty="0">
                <a:solidFill>
                  <a:srgbClr val="FF3399"/>
                </a:solidFill>
                <a:latin typeface="Times New Roman" panose="02020603050405020304" pitchFamily="18" charset="0"/>
                <a:cs typeface="Times New Roman" panose="02020603050405020304" pitchFamily="18" charset="0"/>
              </a:rPr>
              <a:t> chia </a:t>
            </a:r>
            <a:r>
              <a:rPr lang="en-US" altLang="en-US" sz="4000" b="1" dirty="0" err="1">
                <a:solidFill>
                  <a:srgbClr val="FF3399"/>
                </a:solidFill>
                <a:latin typeface="Times New Roman" panose="02020603050405020304" pitchFamily="18" charset="0"/>
                <a:cs typeface="Times New Roman" panose="02020603050405020304" pitchFamily="18" charset="0"/>
              </a:rPr>
              <a:t>vui</a:t>
            </a:r>
            <a:r>
              <a:rPr lang="en-US" altLang="en-US" sz="4000" b="1" dirty="0">
                <a:solidFill>
                  <a:srgbClr val="FF3399"/>
                </a:solidFill>
                <a:latin typeface="Times New Roman" panose="02020603050405020304" pitchFamily="18" charset="0"/>
                <a:cs typeface="Times New Roman" panose="02020603050405020304" pitchFamily="18" charset="0"/>
              </a:rPr>
              <a:t>.</a:t>
            </a:r>
          </a:p>
          <a:p>
            <a:pPr algn="just" eaLnBrk="1" hangingPunct="1">
              <a:spcBef>
                <a:spcPct val="0"/>
              </a:spcBef>
              <a:spcAft>
                <a:spcPct val="0"/>
              </a:spcAft>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a:solidFill>
                  <a:srgbClr val="006600"/>
                </a:solidFill>
                <a:latin typeface="Times New Roman" panose="02020603050405020304" pitchFamily="18" charset="0"/>
                <a:cs typeface="Times New Roman" panose="02020603050405020304" pitchFamily="18" charset="0"/>
              </a:rPr>
              <a:t>          																	</a:t>
            </a:r>
            <a:endParaRPr lang="en-US" altLang="en-US" sz="4000" dirty="0">
              <a:solidFill>
                <a:srgbClr val="66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82071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12"/>
                                        </p:tgtEl>
                                        <p:attrNameLst>
                                          <p:attrName>ppt_x</p:attrName>
                                        </p:attrNameLst>
                                      </p:cBhvr>
                                      <p:tavLst>
                                        <p:tav tm="0">
                                          <p:val>
                                            <p:strVal val="ppt_x"/>
                                          </p:val>
                                        </p:tav>
                                        <p:tav tm="100000">
                                          <p:val>
                                            <p:strVal val="ppt_x"/>
                                          </p:val>
                                        </p:tav>
                                      </p:tavLst>
                                    </p:anim>
                                    <p:anim calcmode="lin" valueType="num">
                                      <p:cBhvr additive="base">
                                        <p:cTn id="17" dur="500"/>
                                        <p:tgtEl>
                                          <p:spTgt spid="12"/>
                                        </p:tgtEl>
                                        <p:attrNameLst>
                                          <p:attrName>ppt_y</p:attrName>
                                        </p:attrNameLst>
                                      </p:cBhvr>
                                      <p:tavLst>
                                        <p:tav tm="0">
                                          <p:val>
                                            <p:strVal val="ppt_y"/>
                                          </p:val>
                                        </p:tav>
                                        <p:tav tm="100000">
                                          <p:val>
                                            <p:strVal val="1+ppt_h/2"/>
                                          </p:val>
                                        </p:tav>
                                      </p:tavLst>
                                    </p:anim>
                                    <p:set>
                                      <p:cBhvr>
                                        <p:cTn id="18" dur="1" fill="hold">
                                          <p:stCondLst>
                                            <p:cond delay="499"/>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2" grpId="1"/>
      <p:bldP spid="15" grpId="0"/>
      <p:bldP spid="3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2">
            <a:extLst>
              <a:ext uri="{FF2B5EF4-FFF2-40B4-BE49-F238E27FC236}">
                <a16:creationId xmlns:a16="http://schemas.microsoft.com/office/drawing/2014/main" id="{7DF908F6-E2C3-4CBE-9DBD-06F3F3E6AF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810" y="-832684"/>
            <a:ext cx="12625997" cy="7952015"/>
          </a:xfrm>
          <a:prstGeom prst="rect">
            <a:avLst/>
          </a:prstGeom>
        </p:spPr>
      </p:pic>
      <p:pic>
        <p:nvPicPr>
          <p:cNvPr id="10242" name="Picture 2" descr="https://free.vector6.com/wp-content/uploads/2020/09/Free-vector-000492-bai-bien-mua-he-hoat-hinh-thien-duong-nghi-duong-thien-nhien-dai-duong-hoac-bo-bien-minh-hoa-nen-phong-canh-ben-bo-bien.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71" b="100000" l="0" r="100000">
                        <a14:foregroundMark x1="3566" y1="89972" x2="94976" y2="89972"/>
                        <a14:backgroundMark x1="4862" y1="26462" x2="62561" y2="34262"/>
                        <a14:backgroundMark x1="3241" y1="56546" x2="98217" y2="56546"/>
                      </a14:backgroundRemoval>
                    </a14:imgEffect>
                  </a14:imgLayer>
                </a14:imgProps>
              </a:ext>
              <a:ext uri="{28A0092B-C50C-407E-A947-70E740481C1C}">
                <a14:useLocalDpi xmlns:a14="http://schemas.microsoft.com/office/drawing/2010/main" val="0"/>
              </a:ext>
            </a:extLst>
          </a:blip>
          <a:srcRect/>
          <a:stretch>
            <a:fillRect/>
          </a:stretch>
        </p:blipFill>
        <p:spPr bwMode="auto">
          <a:xfrm>
            <a:off x="6377" y="2143309"/>
            <a:ext cx="12185623" cy="4714691"/>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圆角 6">
            <a:extLst>
              <a:ext uri="{FF2B5EF4-FFF2-40B4-BE49-F238E27FC236}">
                <a16:creationId xmlns:a16="http://schemas.microsoft.com/office/drawing/2014/main" id="{6E245909-1457-4C40-97A3-70C00034AAAC}"/>
              </a:ext>
            </a:extLst>
          </p:cNvPr>
          <p:cNvSpPr/>
          <p:nvPr/>
        </p:nvSpPr>
        <p:spPr>
          <a:xfrm>
            <a:off x="2972798" y="5048035"/>
            <a:ext cx="5555526" cy="1402356"/>
          </a:xfrm>
          <a:prstGeom prst="roundRect">
            <a:avLst>
              <a:gd name="adj" fmla="val 19216"/>
            </a:avLst>
          </a:prstGeom>
          <a:solidFill>
            <a:schemeClr val="bg1">
              <a:alpha val="92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36" name="矩形: 圆角 6">
            <a:extLst>
              <a:ext uri="{FF2B5EF4-FFF2-40B4-BE49-F238E27FC236}">
                <a16:creationId xmlns:a16="http://schemas.microsoft.com/office/drawing/2014/main" id="{6E245909-1457-4C40-97A3-70C00034AAAC}"/>
              </a:ext>
            </a:extLst>
          </p:cNvPr>
          <p:cNvSpPr/>
          <p:nvPr/>
        </p:nvSpPr>
        <p:spPr>
          <a:xfrm>
            <a:off x="3596490" y="3336102"/>
            <a:ext cx="6919110" cy="1478911"/>
          </a:xfrm>
          <a:prstGeom prst="roundRect">
            <a:avLst>
              <a:gd name="adj" fmla="val 19216"/>
            </a:avLst>
          </a:prstGeom>
          <a:solidFill>
            <a:schemeClr val="bg1">
              <a:alpha val="92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35" name="矩形: 圆角 6">
            <a:extLst>
              <a:ext uri="{FF2B5EF4-FFF2-40B4-BE49-F238E27FC236}">
                <a16:creationId xmlns:a16="http://schemas.microsoft.com/office/drawing/2014/main" id="{6E245909-1457-4C40-97A3-70C00034AAAC}"/>
              </a:ext>
            </a:extLst>
          </p:cNvPr>
          <p:cNvSpPr/>
          <p:nvPr/>
        </p:nvSpPr>
        <p:spPr>
          <a:xfrm>
            <a:off x="4971315" y="2263744"/>
            <a:ext cx="4958953" cy="879580"/>
          </a:xfrm>
          <a:prstGeom prst="roundRect">
            <a:avLst>
              <a:gd name="adj" fmla="val 19216"/>
            </a:avLst>
          </a:prstGeom>
          <a:solidFill>
            <a:schemeClr val="bg1">
              <a:alpha val="92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34" name="矩形: 圆角 6">
            <a:extLst>
              <a:ext uri="{FF2B5EF4-FFF2-40B4-BE49-F238E27FC236}">
                <a16:creationId xmlns:a16="http://schemas.microsoft.com/office/drawing/2014/main" id="{6E245909-1457-4C40-97A3-70C00034AAAC}"/>
              </a:ext>
            </a:extLst>
          </p:cNvPr>
          <p:cNvSpPr/>
          <p:nvPr/>
        </p:nvSpPr>
        <p:spPr>
          <a:xfrm>
            <a:off x="3316722" y="733384"/>
            <a:ext cx="5819448" cy="1276141"/>
          </a:xfrm>
          <a:prstGeom prst="roundRect">
            <a:avLst>
              <a:gd name="adj" fmla="val 19216"/>
            </a:avLst>
          </a:prstGeom>
          <a:solidFill>
            <a:schemeClr val="bg1">
              <a:alpha val="92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pic>
        <p:nvPicPr>
          <p:cNvPr id="2" name="图片 1">
            <a:extLst>
              <a:ext uri="{FF2B5EF4-FFF2-40B4-BE49-F238E27FC236}">
                <a16:creationId xmlns:a16="http://schemas.microsoft.com/office/drawing/2014/main" id="{3FEE4EA2-9E19-4129-A465-C18E8E3A22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3202" y="4902673"/>
            <a:ext cx="2494511" cy="1870949"/>
          </a:xfrm>
          <a:prstGeom prst="rect">
            <a:avLst/>
          </a:prstGeom>
        </p:spPr>
      </p:pic>
      <p:pic>
        <p:nvPicPr>
          <p:cNvPr id="1026" name="Picture 2" descr="Hình ảnh Du Lịch Hàng Hải đi Thuyền Buồm Du Thuyền Du, Du Lịch Hàng Hải,  Du, Du Thuyền Vector và PNG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100000" l="0" r="98125">
                        <a14:foregroundMark x1="15937" y1="69792" x2="84479" y2="65313"/>
                        <a14:foregroundMark x1="89271" y1="56563" x2="46667" y2="61979"/>
                        <a14:foregroundMark x1="46667" y1="60104" x2="10833" y2="53438"/>
                        <a14:foregroundMark x1="42396" y1="60417" x2="11042" y2="54479"/>
                        <a14:foregroundMark x1="47604" y1="19479" x2="47604" y2="21875"/>
                        <a14:foregroundMark x1="41354" y1="44688" x2="44479" y2="52812"/>
                        <a14:foregroundMark x1="48229" y1="55937" x2="56250" y2="56563"/>
                      </a14:backgroundRemoval>
                    </a14:imgEffect>
                  </a14:imgLayer>
                </a14:imgProps>
              </a:ext>
              <a:ext uri="{28A0092B-C50C-407E-A947-70E740481C1C}">
                <a14:useLocalDpi xmlns:a14="http://schemas.microsoft.com/office/drawing/2010/main" val="0"/>
              </a:ext>
            </a:extLst>
          </a:blip>
          <a:srcRect/>
          <a:stretch>
            <a:fillRect/>
          </a:stretch>
        </p:blipFill>
        <p:spPr bwMode="auto">
          <a:xfrm>
            <a:off x="9930268" y="4867630"/>
            <a:ext cx="2481919" cy="248192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4">
            <a:extLst>
              <a:ext uri="{FF2B5EF4-FFF2-40B4-BE49-F238E27FC236}">
                <a16:creationId xmlns:a16="http://schemas.microsoft.com/office/drawing/2014/main" id="{F701279A-469E-440E-AAF0-C25BF424264A}"/>
              </a:ext>
            </a:extLst>
          </p:cNvPr>
          <p:cNvPicPr>
            <a:picLocks noChangeAspect="1"/>
          </p:cNvPicPr>
          <p:nvPr/>
        </p:nvPicPr>
        <p:blipFill>
          <a:blip r:embed="rId8">
            <a:duotone>
              <a:prstClr val="black"/>
              <a:srgbClr val="D9C3A5">
                <a:tint val="50000"/>
                <a:satMod val="180000"/>
              </a:srgbClr>
            </a:duotone>
          </a:blip>
          <a:stretch>
            <a:fillRect/>
          </a:stretch>
        </p:blipFill>
        <p:spPr>
          <a:xfrm rot="21056238">
            <a:off x="9866482" y="578263"/>
            <a:ext cx="2266358" cy="930772"/>
          </a:xfrm>
          <a:prstGeom prst="rect">
            <a:avLst/>
          </a:prstGeom>
        </p:spPr>
      </p:pic>
      <p:pic>
        <p:nvPicPr>
          <p:cNvPr id="15" name="图片 4">
            <a:extLst>
              <a:ext uri="{FF2B5EF4-FFF2-40B4-BE49-F238E27FC236}">
                <a16:creationId xmlns:a16="http://schemas.microsoft.com/office/drawing/2014/main" id="{F701279A-469E-440E-AAF0-C25BF424264A}"/>
              </a:ext>
            </a:extLst>
          </p:cNvPr>
          <p:cNvPicPr>
            <a:picLocks noChangeAspect="1"/>
          </p:cNvPicPr>
          <p:nvPr/>
        </p:nvPicPr>
        <p:blipFill>
          <a:blip r:embed="rId8">
            <a:duotone>
              <a:prstClr val="black"/>
              <a:srgbClr val="D9C3A5">
                <a:tint val="50000"/>
                <a:satMod val="180000"/>
              </a:srgbClr>
            </a:duotone>
          </a:blip>
          <a:stretch>
            <a:fillRect/>
          </a:stretch>
        </p:blipFill>
        <p:spPr>
          <a:xfrm rot="21056238">
            <a:off x="10803836" y="-496707"/>
            <a:ext cx="3050864" cy="1252962"/>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266875">
            <a:off x="8621305" y="751273"/>
            <a:ext cx="3255024" cy="1516122"/>
          </a:xfrm>
          <a:prstGeom prst="rect">
            <a:avLst/>
          </a:prstGeom>
        </p:spPr>
      </p:pic>
      <p:sp>
        <p:nvSpPr>
          <p:cNvPr id="22" name="Rectangle 6"/>
          <p:cNvSpPr>
            <a:spLocks noChangeArrowheads="1"/>
          </p:cNvSpPr>
          <p:nvPr/>
        </p:nvSpPr>
        <p:spPr bwMode="auto">
          <a:xfrm>
            <a:off x="3241543" y="823286"/>
            <a:ext cx="598030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538"/>
              </a:spcAft>
              <a:buClr>
                <a:schemeClr val="accent1"/>
              </a:buClr>
              <a:buSzPct val="115000"/>
              <a:buFont typeface="Arial" panose="020B0604020202020204" pitchFamily="34" charset="0"/>
              <a:buChar char="•"/>
              <a:defRPr sz="2100">
                <a:solidFill>
                  <a:srgbClr val="262626"/>
                </a:solidFill>
                <a:latin typeface="Garamond" panose="02020404030301010803" pitchFamily="18" charset="0"/>
              </a:defRPr>
            </a:lvl1pPr>
            <a:lvl2pPr marL="742950" indent="-285750">
              <a:spcBef>
                <a:spcPct val="20000"/>
              </a:spcBef>
              <a:spcAft>
                <a:spcPts val="538"/>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2pPr>
            <a:lvl3pPr marL="1143000" indent="-228600">
              <a:spcBef>
                <a:spcPct val="20000"/>
              </a:spcBef>
              <a:spcAft>
                <a:spcPts val="538"/>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3pPr>
            <a:lvl4pPr marL="1600200" indent="-228600">
              <a:spcBef>
                <a:spcPct val="20000"/>
              </a:spcBef>
              <a:spcAft>
                <a:spcPts val="538"/>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4pPr>
            <a:lvl5pPr marL="2057400" indent="-22860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5pPr>
            <a:lvl6pPr marL="25146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6pPr>
            <a:lvl7pPr marL="29718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7pPr>
            <a:lvl8pPr marL="34290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8pPr>
            <a:lvl9pPr marL="38862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9pPr>
          </a:lstStyle>
          <a:p>
            <a:pPr algn="ctr" fontAlgn="base">
              <a:spcBef>
                <a:spcPct val="50000"/>
              </a:spcBef>
              <a:spcAft>
                <a:spcPct val="0"/>
              </a:spcAft>
              <a:buClrTx/>
              <a:buSzTx/>
              <a:buNone/>
            </a:pPr>
            <a:r>
              <a:rPr lang="en-US" altLang="en-US" sz="3000" b="1" dirty="0" err="1">
                <a:solidFill>
                  <a:srgbClr val="002060"/>
                </a:solidFill>
                <a:latin typeface="Times New Roman" panose="02020603050405020304" pitchFamily="18" charset="0"/>
                <a:cs typeface="Times New Roman" panose="02020603050405020304" pitchFamily="18" charset="0"/>
              </a:rPr>
              <a:t>Tàu</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chúng</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tôi</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buông</a:t>
            </a:r>
            <a:r>
              <a:rPr lang="en-US" altLang="en-US" sz="3000" b="1" dirty="0">
                <a:solidFill>
                  <a:srgbClr val="002060"/>
                </a:solidFill>
                <a:latin typeface="Times New Roman" panose="02020603050405020304" pitchFamily="18" charset="0"/>
                <a:cs typeface="Times New Roman" panose="02020603050405020304" pitchFamily="18" charset="0"/>
              </a:rPr>
              <a:t> neo </a:t>
            </a:r>
            <a:r>
              <a:rPr lang="en-US" altLang="en-US" sz="3000" b="1" dirty="0" err="1">
                <a:solidFill>
                  <a:srgbClr val="002060"/>
                </a:solidFill>
                <a:latin typeface="Times New Roman" panose="02020603050405020304" pitchFamily="18" charset="0"/>
                <a:cs typeface="Times New Roman" panose="02020603050405020304" pitchFamily="18" charset="0"/>
              </a:rPr>
              <a:t>trong</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vùng</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biển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Trường</a:t>
            </a:r>
            <a:r>
              <a:rPr lang="en-US" altLang="en-US" sz="3000" b="1" dirty="0">
                <a:solidFill>
                  <a:srgbClr val="002060"/>
                </a:solidFill>
                <a:latin typeface="Times New Roman" panose="02020603050405020304" pitchFamily="18" charset="0"/>
                <a:cs typeface="Times New Roman" panose="02020603050405020304" pitchFamily="18" charset="0"/>
              </a:rPr>
              <a:t> Sa.</a:t>
            </a:r>
          </a:p>
        </p:txBody>
      </p:sp>
      <p:sp>
        <p:nvSpPr>
          <p:cNvPr id="23" name="Rectangle 7"/>
          <p:cNvSpPr>
            <a:spLocks noChangeArrowheads="1"/>
          </p:cNvSpPr>
          <p:nvPr/>
        </p:nvSpPr>
        <p:spPr bwMode="auto">
          <a:xfrm>
            <a:off x="5277682" y="2382572"/>
            <a:ext cx="412805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538"/>
              </a:spcAft>
              <a:buClr>
                <a:schemeClr val="accent1"/>
              </a:buClr>
              <a:buSzPct val="115000"/>
              <a:buFont typeface="Arial" panose="020B0604020202020204" pitchFamily="34" charset="0"/>
              <a:buChar char="•"/>
              <a:defRPr sz="2100">
                <a:solidFill>
                  <a:srgbClr val="262626"/>
                </a:solidFill>
                <a:latin typeface="Garamond" panose="02020404030301010803" pitchFamily="18" charset="0"/>
              </a:defRPr>
            </a:lvl1pPr>
            <a:lvl2pPr marL="742950" indent="-285750">
              <a:spcBef>
                <a:spcPct val="20000"/>
              </a:spcBef>
              <a:spcAft>
                <a:spcPts val="538"/>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2pPr>
            <a:lvl3pPr marL="1143000" indent="-228600">
              <a:spcBef>
                <a:spcPct val="20000"/>
              </a:spcBef>
              <a:spcAft>
                <a:spcPts val="538"/>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3pPr>
            <a:lvl4pPr marL="1600200" indent="-228600">
              <a:spcBef>
                <a:spcPct val="20000"/>
              </a:spcBef>
              <a:spcAft>
                <a:spcPts val="538"/>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4pPr>
            <a:lvl5pPr marL="2057400" indent="-22860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5pPr>
            <a:lvl6pPr marL="25146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6pPr>
            <a:lvl7pPr marL="29718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7pPr>
            <a:lvl8pPr marL="34290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8pPr>
            <a:lvl9pPr marL="38862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9pPr>
          </a:lstStyle>
          <a:p>
            <a:pPr fontAlgn="base">
              <a:spcBef>
                <a:spcPct val="0"/>
              </a:spcBef>
              <a:spcAft>
                <a:spcPct val="0"/>
              </a:spcAft>
              <a:buClrTx/>
              <a:buSzTx/>
              <a:buNone/>
            </a:pP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Một</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số</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chiến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sĩ</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thả</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câu</a:t>
            </a:r>
            <a:r>
              <a:rPr lang="en-US" altLang="en-US" sz="3000" b="1" dirty="0">
                <a:solidFill>
                  <a:srgbClr val="002060"/>
                </a:solidFill>
                <a:latin typeface="Times New Roman" panose="02020603050405020304" pitchFamily="18" charset="0"/>
                <a:cs typeface="Times New Roman" panose="02020603050405020304" pitchFamily="18" charset="0"/>
              </a:rPr>
              <a:t>.</a:t>
            </a:r>
          </a:p>
        </p:txBody>
      </p:sp>
      <p:sp>
        <p:nvSpPr>
          <p:cNvPr id="24" name="Rectangle 8"/>
          <p:cNvSpPr>
            <a:spLocks noChangeArrowheads="1"/>
          </p:cNvSpPr>
          <p:nvPr/>
        </p:nvSpPr>
        <p:spPr bwMode="auto">
          <a:xfrm>
            <a:off x="3993858" y="3579483"/>
            <a:ext cx="597240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538"/>
              </a:spcAft>
              <a:buClr>
                <a:schemeClr val="accent1"/>
              </a:buClr>
              <a:buSzPct val="115000"/>
              <a:buFont typeface="Arial" panose="020B0604020202020204" pitchFamily="34" charset="0"/>
              <a:buChar char="•"/>
              <a:defRPr sz="2100">
                <a:solidFill>
                  <a:srgbClr val="262626"/>
                </a:solidFill>
                <a:latin typeface="Garamond" panose="02020404030301010803" pitchFamily="18" charset="0"/>
              </a:defRPr>
            </a:lvl1pPr>
            <a:lvl2pPr marL="742950" indent="-285750">
              <a:spcBef>
                <a:spcPct val="20000"/>
              </a:spcBef>
              <a:spcAft>
                <a:spcPts val="538"/>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2pPr>
            <a:lvl3pPr marL="1143000" indent="-228600">
              <a:spcBef>
                <a:spcPct val="20000"/>
              </a:spcBef>
              <a:spcAft>
                <a:spcPts val="538"/>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3pPr>
            <a:lvl4pPr marL="1600200" indent="-228600">
              <a:spcBef>
                <a:spcPct val="20000"/>
              </a:spcBef>
              <a:spcAft>
                <a:spcPts val="538"/>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4pPr>
            <a:lvl5pPr marL="2057400" indent="-22860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5pPr>
            <a:lvl6pPr marL="25146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6pPr>
            <a:lvl7pPr marL="29718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7pPr>
            <a:lvl8pPr marL="34290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8pPr>
            <a:lvl9pPr marL="38862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9pPr>
          </a:lstStyle>
          <a:p>
            <a:pPr algn="ctr" fontAlgn="base">
              <a:spcBef>
                <a:spcPct val="0"/>
              </a:spcBef>
              <a:spcAft>
                <a:spcPct val="0"/>
              </a:spcAft>
              <a:buClrTx/>
              <a:buSzTx/>
              <a:buNone/>
            </a:pP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Một</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số</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khác</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quây</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quần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trên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boong</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sau</a:t>
            </a:r>
            <a:r>
              <a:rPr lang="en-US" altLang="en-US" sz="3000" b="1" dirty="0">
                <a:solidFill>
                  <a:srgbClr val="002060"/>
                </a:solidFill>
                <a:latin typeface="Times New Roman" panose="02020603050405020304" pitchFamily="18" charset="0"/>
                <a:cs typeface="Times New Roman" panose="02020603050405020304" pitchFamily="18" charset="0"/>
              </a:rPr>
              <a:t>, ca </a:t>
            </a:r>
            <a:r>
              <a:rPr lang="en-US" altLang="en-US" sz="3000" b="1" dirty="0" err="1">
                <a:solidFill>
                  <a:srgbClr val="002060"/>
                </a:solidFill>
                <a:latin typeface="Times New Roman" panose="02020603050405020304" pitchFamily="18" charset="0"/>
                <a:cs typeface="Times New Roman" panose="02020603050405020304" pitchFamily="18" charset="0"/>
              </a:rPr>
              <a:t>hát</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thổi</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sáo</a:t>
            </a:r>
            <a:r>
              <a:rPr lang="en-US" altLang="en-US" sz="3000" b="1" dirty="0">
                <a:solidFill>
                  <a:srgbClr val="002060"/>
                </a:solidFill>
                <a:latin typeface="Times New Roman" panose="02020603050405020304" pitchFamily="18" charset="0"/>
                <a:cs typeface="Times New Roman" panose="02020603050405020304" pitchFamily="18" charset="0"/>
              </a:rPr>
              <a:t>.</a:t>
            </a:r>
          </a:p>
        </p:txBody>
      </p:sp>
      <p:sp>
        <p:nvSpPr>
          <p:cNvPr id="25" name="Rectangle 9"/>
          <p:cNvSpPr>
            <a:spLocks noChangeArrowheads="1"/>
          </p:cNvSpPr>
          <p:nvPr/>
        </p:nvSpPr>
        <p:spPr bwMode="auto">
          <a:xfrm>
            <a:off x="3511089" y="5125965"/>
            <a:ext cx="4637808"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538"/>
              </a:spcAft>
              <a:buClr>
                <a:schemeClr val="accent1"/>
              </a:buClr>
              <a:buSzPct val="115000"/>
              <a:buFont typeface="Arial" panose="020B0604020202020204" pitchFamily="34" charset="0"/>
              <a:buChar char="•"/>
              <a:defRPr sz="2100">
                <a:solidFill>
                  <a:srgbClr val="262626"/>
                </a:solidFill>
                <a:latin typeface="Garamond" panose="02020404030301010803" pitchFamily="18" charset="0"/>
              </a:defRPr>
            </a:lvl1pPr>
            <a:lvl2pPr marL="742950" indent="-285750">
              <a:spcBef>
                <a:spcPct val="20000"/>
              </a:spcBef>
              <a:spcAft>
                <a:spcPts val="538"/>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2pPr>
            <a:lvl3pPr marL="1143000" indent="-228600">
              <a:spcBef>
                <a:spcPct val="20000"/>
              </a:spcBef>
              <a:spcAft>
                <a:spcPts val="538"/>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3pPr>
            <a:lvl4pPr marL="1600200" indent="-228600">
              <a:spcBef>
                <a:spcPct val="20000"/>
              </a:spcBef>
              <a:spcAft>
                <a:spcPts val="538"/>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4pPr>
            <a:lvl5pPr marL="2057400" indent="-22860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5pPr>
            <a:lvl6pPr marL="25146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6pPr>
            <a:lvl7pPr marL="29718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7pPr>
            <a:lvl8pPr marL="34290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8pPr>
            <a:lvl9pPr marL="38862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9pPr>
          </a:lstStyle>
          <a:p>
            <a:pPr algn="ctr" fontAlgn="base">
              <a:spcBef>
                <a:spcPct val="50000"/>
              </a:spcBef>
              <a:spcAft>
                <a:spcPct val="0"/>
              </a:spcAft>
              <a:buClrTx/>
              <a:buSzTx/>
              <a:buNone/>
            </a:pP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Cá</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heo</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gọi</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nhau</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quây</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đến</a:t>
            </a:r>
            <a:r>
              <a:rPr lang="en-US" altLang="en-US" sz="3000" b="1" dirty="0">
                <a:solidFill>
                  <a:srgbClr val="002060"/>
                </a:solidFill>
                <a:latin typeface="Times New Roman" panose="02020603050405020304" pitchFamily="18" charset="0"/>
                <a:cs typeface="Times New Roman" panose="02020603050405020304" pitchFamily="18" charset="0"/>
              </a:rPr>
              <a:t> </a:t>
            </a:r>
          </a:p>
          <a:p>
            <a:pPr algn="ctr" fontAlgn="base">
              <a:spcBef>
                <a:spcPct val="50000"/>
              </a:spcBef>
              <a:spcAft>
                <a:spcPct val="0"/>
              </a:spcAft>
              <a:buClrTx/>
              <a:buSzTx/>
              <a:buNone/>
            </a:pPr>
            <a:r>
              <a:rPr lang="en-US" altLang="en-US" sz="3000" b="1" dirty="0" err="1">
                <a:solidFill>
                  <a:srgbClr val="002060"/>
                </a:solidFill>
                <a:latin typeface="Times New Roman" panose="02020603050405020304" pitchFamily="18" charset="0"/>
                <a:cs typeface="Times New Roman" panose="02020603050405020304" pitchFamily="18" charset="0"/>
              </a:rPr>
              <a:t>quanh</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tàu</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như</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để</a:t>
            </a:r>
            <a:r>
              <a:rPr lang="en-US" altLang="en-US" sz="3000" b="1" dirty="0">
                <a:solidFill>
                  <a:srgbClr val="002060"/>
                </a:solidFill>
                <a:latin typeface="Times New Roman" panose="02020603050405020304" pitchFamily="18" charset="0"/>
                <a:cs typeface="Times New Roman" panose="02020603050405020304" pitchFamily="18" charset="0"/>
              </a:rPr>
              <a:t> chia </a:t>
            </a:r>
            <a:r>
              <a:rPr lang="en-US" altLang="en-US" sz="3000" b="1" dirty="0" err="1">
                <a:solidFill>
                  <a:srgbClr val="002060"/>
                </a:solidFill>
                <a:latin typeface="Times New Roman" panose="02020603050405020304" pitchFamily="18" charset="0"/>
                <a:cs typeface="Times New Roman" panose="02020603050405020304" pitchFamily="18" charset="0"/>
              </a:rPr>
              <a:t>vui</a:t>
            </a:r>
            <a:r>
              <a:rPr lang="en-US" altLang="en-US" sz="3000" b="1" dirty="0">
                <a:solidFill>
                  <a:srgbClr val="002060"/>
                </a:solidFill>
                <a:latin typeface="Times New Roman" panose="02020603050405020304" pitchFamily="18" charset="0"/>
                <a:cs typeface="Times New Roman" panose="02020603050405020304" pitchFamily="18" charset="0"/>
              </a:rPr>
              <a:t>.</a:t>
            </a:r>
          </a:p>
        </p:txBody>
      </p:sp>
      <p:grpSp>
        <p:nvGrpSpPr>
          <p:cNvPr id="38" name="组合 17">
            <a:extLst>
              <a:ext uri="{FF2B5EF4-FFF2-40B4-BE49-F238E27FC236}">
                <a16:creationId xmlns:a16="http://schemas.microsoft.com/office/drawing/2014/main" id="{A4820E99-40C4-4844-811A-1D6A5483E2F9}"/>
              </a:ext>
            </a:extLst>
          </p:cNvPr>
          <p:cNvGrpSpPr/>
          <p:nvPr/>
        </p:nvGrpSpPr>
        <p:grpSpPr>
          <a:xfrm>
            <a:off x="-59276" y="722218"/>
            <a:ext cx="3599848" cy="3701813"/>
            <a:chOff x="1528133" y="1897740"/>
            <a:chExt cx="3605304" cy="3390260"/>
          </a:xfrm>
        </p:grpSpPr>
        <p:pic>
          <p:nvPicPr>
            <p:cNvPr id="39" name="图片 2">
              <a:extLst>
                <a:ext uri="{FF2B5EF4-FFF2-40B4-BE49-F238E27FC236}">
                  <a16:creationId xmlns:a16="http://schemas.microsoft.com/office/drawing/2014/main" id="{644583C7-2B20-4861-B0D5-1960A79255E0}"/>
                </a:ext>
              </a:extLst>
            </p:cNvPr>
            <p:cNvPicPr>
              <a:picLocks noChangeAspect="1"/>
            </p:cNvPicPr>
            <p:nvPr/>
          </p:nvPicPr>
          <p:blipFill>
            <a:blip r:embed="rId10"/>
            <a:stretch>
              <a:fillRect/>
            </a:stretch>
          </p:blipFill>
          <p:spPr>
            <a:xfrm>
              <a:off x="1528133" y="1897740"/>
              <a:ext cx="3605304" cy="3390260"/>
            </a:xfrm>
            <a:prstGeom prst="rect">
              <a:avLst/>
            </a:prstGeom>
          </p:spPr>
        </p:pic>
        <p:sp>
          <p:nvSpPr>
            <p:cNvPr id="40" name="矩形 12">
              <a:extLst>
                <a:ext uri="{FF2B5EF4-FFF2-40B4-BE49-F238E27FC236}">
                  <a16:creationId xmlns:a16="http://schemas.microsoft.com/office/drawing/2014/main" id="{AE76EBA2-0749-4C23-ADB5-B4445327AA47}"/>
                </a:ext>
              </a:extLst>
            </p:cNvPr>
            <p:cNvSpPr/>
            <p:nvPr/>
          </p:nvSpPr>
          <p:spPr>
            <a:xfrm>
              <a:off x="2079810" y="2817037"/>
              <a:ext cx="2501951" cy="433067"/>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sz="2000" dirty="0">
                <a:solidFill>
                  <a:srgbClr val="E84E4E"/>
                </a:solidFill>
                <a:latin typeface="华康POP2体W9" panose="040B0909000000000000" pitchFamily="81" charset="-122"/>
                <a:ea typeface="华康POP2体W9" panose="040B0909000000000000" pitchFamily="81" charset="-122"/>
              </a:endParaRPr>
            </a:p>
          </p:txBody>
        </p:sp>
      </p:grpSp>
      <p:sp>
        <p:nvSpPr>
          <p:cNvPr id="41" name="TextBox 40"/>
          <p:cNvSpPr txBox="1"/>
          <p:nvPr/>
        </p:nvSpPr>
        <p:spPr>
          <a:xfrm>
            <a:off x="334755" y="1356788"/>
            <a:ext cx="2802579" cy="2831544"/>
          </a:xfrm>
          <a:prstGeom prst="rect">
            <a:avLst/>
          </a:prstGeom>
          <a:noFill/>
        </p:spPr>
        <p:txBody>
          <a:bodyPr wrap="square" rtlCol="0">
            <a:spAutoFit/>
          </a:bodyPr>
          <a:lstStyle/>
          <a:p>
            <a:pPr algn="ctr"/>
            <a:r>
              <a:rPr lang="en-US" altLang="en-US" sz="4000" b="1" dirty="0" err="1">
                <a:solidFill>
                  <a:srgbClr val="C00000"/>
                </a:solidFill>
                <a:latin typeface="SVN-Cookie" panose="020B0606040200020203" pitchFamily="34" charset="0"/>
                <a:cs typeface="Arial" panose="020B0604020202020204" pitchFamily="34" charset="0"/>
              </a:rPr>
              <a:t>Bài</a:t>
            </a:r>
            <a:r>
              <a:rPr lang="en-US" altLang="en-US" sz="4000" b="1" dirty="0">
                <a:solidFill>
                  <a:srgbClr val="C00000"/>
                </a:solidFill>
                <a:latin typeface="SVN-Cookie" panose="020B0606040200020203" pitchFamily="34" charset="0"/>
                <a:cs typeface="Arial" panose="020B0604020202020204" pitchFamily="34" charset="0"/>
              </a:rPr>
              <a:t> 2</a:t>
            </a:r>
            <a:r>
              <a:rPr lang="en-US" altLang="en-US" sz="4000" dirty="0">
                <a:solidFill>
                  <a:srgbClr val="C00000"/>
                </a:solidFill>
                <a:latin typeface="SVN-Cookie" panose="020B0606040200020203" pitchFamily="34" charset="0"/>
                <a:cs typeface="Arial" panose="020B0604020202020204" pitchFamily="34" charset="0"/>
              </a:rPr>
              <a:t>: </a:t>
            </a:r>
            <a:r>
              <a:rPr lang="en-US" altLang="en-US" sz="4000" b="1" dirty="0" err="1">
                <a:solidFill>
                  <a:srgbClr val="C00000"/>
                </a:solidFill>
                <a:latin typeface="SVN-Cookie" panose="020B0606040200020203" pitchFamily="34" charset="0"/>
                <a:cs typeface="Arial" panose="020B0604020202020204" pitchFamily="34" charset="0"/>
              </a:rPr>
              <a:t>Xác</a:t>
            </a:r>
            <a:r>
              <a:rPr lang="en-US" altLang="en-US" sz="4000" b="1" dirty="0">
                <a:solidFill>
                  <a:srgbClr val="C00000"/>
                </a:solidFill>
                <a:latin typeface="SVN-Cookie" panose="020B0606040200020203" pitchFamily="34" charset="0"/>
                <a:cs typeface="Arial" panose="020B0604020202020204" pitchFamily="34" charset="0"/>
              </a:rPr>
              <a:t> </a:t>
            </a:r>
            <a:r>
              <a:rPr lang="en-US" altLang="en-US" sz="4000" b="1" dirty="0" err="1">
                <a:solidFill>
                  <a:srgbClr val="C00000"/>
                </a:solidFill>
                <a:latin typeface="SVN-Cookie" panose="020B0606040200020203" pitchFamily="34" charset="0"/>
                <a:cs typeface="Arial" panose="020B0604020202020204" pitchFamily="34" charset="0"/>
              </a:rPr>
              <a:t>định</a:t>
            </a:r>
            <a:r>
              <a:rPr lang="en-US" altLang="en-US" sz="4000" b="1" dirty="0">
                <a:solidFill>
                  <a:srgbClr val="C00000"/>
                </a:solidFill>
                <a:latin typeface="SVN-Cookie" panose="020B0606040200020203" pitchFamily="34" charset="0"/>
                <a:cs typeface="Arial" panose="020B0604020202020204" pitchFamily="34" charset="0"/>
              </a:rPr>
              <a:t> </a:t>
            </a:r>
            <a:r>
              <a:rPr lang="en-US" altLang="en-US" sz="4000" b="1" dirty="0" err="1">
                <a:solidFill>
                  <a:srgbClr val="C00000"/>
                </a:solidFill>
                <a:latin typeface="SVN-Cookie" panose="020B0606040200020203" pitchFamily="34" charset="0"/>
                <a:cs typeface="Arial" panose="020B0604020202020204" pitchFamily="34" charset="0"/>
              </a:rPr>
              <a:t>bộ</a:t>
            </a:r>
            <a:r>
              <a:rPr lang="en-US" altLang="en-US" sz="4000" b="1" dirty="0">
                <a:solidFill>
                  <a:srgbClr val="C00000"/>
                </a:solidFill>
                <a:latin typeface="SVN-Cookie" panose="020B0606040200020203" pitchFamily="34" charset="0"/>
                <a:cs typeface="Arial" panose="020B0604020202020204" pitchFamily="34" charset="0"/>
              </a:rPr>
              <a:t> </a:t>
            </a:r>
            <a:r>
              <a:rPr lang="en-US" altLang="en-US" sz="4000" b="1" dirty="0" err="1">
                <a:solidFill>
                  <a:srgbClr val="C00000"/>
                </a:solidFill>
                <a:latin typeface="SVN-Cookie" panose="020B0606040200020203" pitchFamily="34" charset="0"/>
                <a:cs typeface="Arial" panose="020B0604020202020204" pitchFamily="34" charset="0"/>
              </a:rPr>
              <a:t>phận</a:t>
            </a:r>
            <a:r>
              <a:rPr lang="en-US" altLang="en-US" sz="4000" b="1" dirty="0">
                <a:solidFill>
                  <a:srgbClr val="C00000"/>
                </a:solidFill>
                <a:latin typeface="SVN-Cookie" panose="020B0606040200020203" pitchFamily="34" charset="0"/>
                <a:cs typeface="Arial" panose="020B0604020202020204" pitchFamily="34" charset="0"/>
              </a:rPr>
              <a:t> </a:t>
            </a:r>
            <a:r>
              <a:rPr lang="en-US" altLang="en-US" sz="4000" b="1" dirty="0" err="1">
                <a:solidFill>
                  <a:srgbClr val="C00000"/>
                </a:solidFill>
                <a:latin typeface="SVN-Cookie" panose="020B0606040200020203" pitchFamily="34" charset="0"/>
                <a:cs typeface="Arial" panose="020B0604020202020204" pitchFamily="34" charset="0"/>
              </a:rPr>
              <a:t>chủ</a:t>
            </a:r>
            <a:r>
              <a:rPr lang="en-US" altLang="en-US" sz="4000" b="1" dirty="0">
                <a:solidFill>
                  <a:srgbClr val="C00000"/>
                </a:solidFill>
                <a:latin typeface="SVN-Cookie" panose="020B0606040200020203" pitchFamily="34" charset="0"/>
                <a:cs typeface="Arial" panose="020B0604020202020204" pitchFamily="34" charset="0"/>
              </a:rPr>
              <a:t> </a:t>
            </a:r>
            <a:r>
              <a:rPr lang="en-US" altLang="en-US" sz="4000" b="1" dirty="0" err="1">
                <a:solidFill>
                  <a:srgbClr val="C00000"/>
                </a:solidFill>
                <a:latin typeface="SVN-Cookie" panose="020B0606040200020203" pitchFamily="34" charset="0"/>
                <a:cs typeface="Arial" panose="020B0604020202020204" pitchFamily="34" charset="0"/>
              </a:rPr>
              <a:t>ngữ</a:t>
            </a:r>
            <a:r>
              <a:rPr lang="en-US" altLang="en-US" sz="4000" b="1" dirty="0">
                <a:solidFill>
                  <a:srgbClr val="C00000"/>
                </a:solidFill>
                <a:latin typeface="SVN-Cookie" panose="020B0606040200020203" pitchFamily="34" charset="0"/>
                <a:cs typeface="Arial" panose="020B0604020202020204" pitchFamily="34" charset="0"/>
              </a:rPr>
              <a:t>, </a:t>
            </a:r>
            <a:r>
              <a:rPr lang="en-US" altLang="en-US" sz="4000" b="1" dirty="0" err="1">
                <a:solidFill>
                  <a:srgbClr val="C00000"/>
                </a:solidFill>
                <a:latin typeface="SVN-Cookie" panose="020B0606040200020203" pitchFamily="34" charset="0"/>
                <a:cs typeface="Arial" panose="020B0604020202020204" pitchFamily="34" charset="0"/>
              </a:rPr>
              <a:t>vị</a:t>
            </a:r>
            <a:r>
              <a:rPr lang="en-US" altLang="en-US" sz="4000" b="1" dirty="0">
                <a:solidFill>
                  <a:srgbClr val="C00000"/>
                </a:solidFill>
                <a:latin typeface="SVN-Cookie" panose="020B0606040200020203" pitchFamily="34" charset="0"/>
                <a:cs typeface="Arial" panose="020B0604020202020204" pitchFamily="34" charset="0"/>
              </a:rPr>
              <a:t> </a:t>
            </a:r>
            <a:r>
              <a:rPr lang="en-US" altLang="en-US" sz="4000" b="1" dirty="0" err="1">
                <a:solidFill>
                  <a:srgbClr val="C00000"/>
                </a:solidFill>
                <a:latin typeface="SVN-Cookie" panose="020B0606040200020203" pitchFamily="34" charset="0"/>
                <a:cs typeface="Arial" panose="020B0604020202020204" pitchFamily="34" charset="0"/>
              </a:rPr>
              <a:t>ngữ</a:t>
            </a:r>
            <a:r>
              <a:rPr lang="en-US" altLang="en-US" sz="4000" b="1" dirty="0">
                <a:solidFill>
                  <a:srgbClr val="C00000"/>
                </a:solidFill>
                <a:latin typeface="SVN-Cookie" panose="020B0606040200020203" pitchFamily="34" charset="0"/>
                <a:cs typeface="Arial" panose="020B0604020202020204" pitchFamily="34" charset="0"/>
              </a:rPr>
              <a:t> </a:t>
            </a:r>
            <a:r>
              <a:rPr lang="en-US" altLang="en-US" sz="4000" b="1" dirty="0" err="1">
                <a:solidFill>
                  <a:srgbClr val="C00000"/>
                </a:solidFill>
                <a:latin typeface="SVN-Cookie" panose="020B0606040200020203" pitchFamily="34" charset="0"/>
                <a:cs typeface="Arial" panose="020B0604020202020204" pitchFamily="34" charset="0"/>
              </a:rPr>
              <a:t>trong</a:t>
            </a:r>
            <a:r>
              <a:rPr lang="en-US" altLang="en-US" sz="4000" b="1" dirty="0">
                <a:solidFill>
                  <a:srgbClr val="C00000"/>
                </a:solidFill>
                <a:latin typeface="SVN-Cookie" panose="020B0606040200020203" pitchFamily="34" charset="0"/>
                <a:cs typeface="Arial" panose="020B0604020202020204" pitchFamily="34" charset="0"/>
              </a:rPr>
              <a:t> </a:t>
            </a:r>
            <a:r>
              <a:rPr lang="en-US" altLang="en-US" sz="4000" b="1" dirty="0" err="1">
                <a:solidFill>
                  <a:srgbClr val="C00000"/>
                </a:solidFill>
                <a:latin typeface="SVN-Cookie" panose="020B0606040200020203" pitchFamily="34" charset="0"/>
                <a:cs typeface="Arial" panose="020B0604020202020204" pitchFamily="34" charset="0"/>
              </a:rPr>
              <a:t>các</a:t>
            </a:r>
            <a:r>
              <a:rPr lang="en-US" altLang="en-US" sz="4000" b="1" dirty="0">
                <a:solidFill>
                  <a:srgbClr val="C00000"/>
                </a:solidFill>
                <a:latin typeface="SVN-Cookie" panose="020B0606040200020203" pitchFamily="34" charset="0"/>
                <a:cs typeface="Arial" panose="020B0604020202020204" pitchFamily="34" charset="0"/>
              </a:rPr>
              <a:t> </a:t>
            </a:r>
            <a:r>
              <a:rPr lang="en-US" altLang="en-US" sz="4000" b="1" dirty="0" err="1">
                <a:solidFill>
                  <a:srgbClr val="C00000"/>
                </a:solidFill>
                <a:latin typeface="SVN-Cookie" panose="020B0606040200020203" pitchFamily="34" charset="0"/>
                <a:cs typeface="Arial" panose="020B0604020202020204" pitchFamily="34" charset="0"/>
              </a:rPr>
              <a:t>câu</a:t>
            </a:r>
            <a:r>
              <a:rPr lang="en-US" altLang="en-US" sz="4000" b="1" dirty="0">
                <a:solidFill>
                  <a:srgbClr val="C00000"/>
                </a:solidFill>
                <a:latin typeface="SVN-Cookie" panose="020B0606040200020203" pitchFamily="34" charset="0"/>
                <a:cs typeface="Arial" panose="020B0604020202020204" pitchFamily="34" charset="0"/>
              </a:rPr>
              <a:t> </a:t>
            </a:r>
            <a:r>
              <a:rPr lang="en-US" altLang="en-US" sz="4000" b="1" dirty="0" err="1">
                <a:solidFill>
                  <a:srgbClr val="C00000"/>
                </a:solidFill>
                <a:latin typeface="SVN-Cookie" panose="020B0606040200020203" pitchFamily="34" charset="0"/>
                <a:cs typeface="Arial" panose="020B0604020202020204" pitchFamily="34" charset="0"/>
              </a:rPr>
              <a:t>vừa</a:t>
            </a:r>
            <a:r>
              <a:rPr lang="en-US" altLang="en-US" sz="4000" b="1" dirty="0">
                <a:solidFill>
                  <a:srgbClr val="C00000"/>
                </a:solidFill>
                <a:latin typeface="SVN-Cookie" panose="020B0606040200020203" pitchFamily="34" charset="0"/>
                <a:cs typeface="Arial" panose="020B0604020202020204" pitchFamily="34" charset="0"/>
              </a:rPr>
              <a:t> </a:t>
            </a:r>
            <a:r>
              <a:rPr lang="en-US" altLang="en-US" sz="4000" b="1" dirty="0" err="1">
                <a:solidFill>
                  <a:srgbClr val="C00000"/>
                </a:solidFill>
                <a:latin typeface="SVN-Cookie" panose="020B0606040200020203" pitchFamily="34" charset="0"/>
                <a:cs typeface="Arial" panose="020B0604020202020204" pitchFamily="34" charset="0"/>
              </a:rPr>
              <a:t>tìm</a:t>
            </a:r>
            <a:r>
              <a:rPr lang="en-US" altLang="en-US" sz="4000" b="1" dirty="0">
                <a:solidFill>
                  <a:srgbClr val="C00000"/>
                </a:solidFill>
                <a:latin typeface="SVN-Cookie" panose="020B0606040200020203" pitchFamily="34" charset="0"/>
                <a:cs typeface="Arial" panose="020B0604020202020204" pitchFamily="34" charset="0"/>
              </a:rPr>
              <a:t>.</a:t>
            </a:r>
          </a:p>
          <a:p>
            <a:endParaRPr lang="en-US" dirty="0">
              <a:solidFill>
                <a:srgbClr val="C00000"/>
              </a:solidFill>
              <a:latin typeface="SVN-The Voice Heavy" panose="02040603050506020204" pitchFamily="18" charset="0"/>
            </a:endParaRPr>
          </a:p>
        </p:txBody>
      </p:sp>
      <p:pic>
        <p:nvPicPr>
          <p:cNvPr id="1030" name="Picture 6" descr="Phim Hoạt Hình Tàu Thuyền - thuyền png tải về - Miễn phí trong suốt Tàu  Thuyền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54" b="98902" l="0" r="97778">
                        <a14:foregroundMark x1="43778" y1="6707" x2="75444" y2="36585"/>
                      </a14:backgroundRemoval>
                    </a14:imgEffect>
                  </a14:imgLayer>
                </a14:imgProps>
              </a:ext>
              <a:ext uri="{28A0092B-C50C-407E-A947-70E740481C1C}">
                <a14:useLocalDpi xmlns:a14="http://schemas.microsoft.com/office/drawing/2010/main" val="0"/>
              </a:ext>
            </a:extLst>
          </a:blip>
          <a:srcRect/>
          <a:stretch>
            <a:fillRect/>
          </a:stretch>
        </p:blipFill>
        <p:spPr bwMode="auto">
          <a:xfrm>
            <a:off x="155471" y="4974853"/>
            <a:ext cx="1983319" cy="180702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rot="21363737">
            <a:off x="11034359" y="35799"/>
            <a:ext cx="1078596" cy="1047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left)">
                                      <p:cBhvr>
                                        <p:cTn id="13" dur="500"/>
                                        <p:tgtEl>
                                          <p:spTgt spid="3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6" grpId="0" animBg="1"/>
      <p:bldP spid="35" grpId="0" animBg="1"/>
      <p:bldP spid="34" grpId="0" animBg="1"/>
      <p:bldP spid="22" grpId="0"/>
      <p:bldP spid="23" grpId="0"/>
      <p:bldP spid="24" grpId="0"/>
      <p:bldP spid="25"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1">
            <a:extLst>
              <a:ext uri="{FF2B5EF4-FFF2-40B4-BE49-F238E27FC236}">
                <a16:creationId xmlns:a16="http://schemas.microsoft.com/office/drawing/2014/main" id="{83162203-BC7C-46AD-90E6-1F83F8F73ACF}"/>
              </a:ext>
            </a:extLst>
          </p:cNvPr>
          <p:cNvPicPr>
            <a:picLocks noChangeAspect="1"/>
          </p:cNvPicPr>
          <p:nvPr/>
        </p:nvPicPr>
        <p:blipFill>
          <a:blip r:embed="rId2"/>
          <a:stretch>
            <a:fillRect/>
          </a:stretch>
        </p:blipFill>
        <p:spPr>
          <a:xfrm>
            <a:off x="286162" y="199667"/>
            <a:ext cx="11905838" cy="6285419"/>
          </a:xfrm>
          <a:prstGeom prst="rect">
            <a:avLst/>
          </a:prstGeom>
        </p:spPr>
      </p:pic>
      <p:sp>
        <p:nvSpPr>
          <p:cNvPr id="11" name="矩形 12">
            <a:extLst>
              <a:ext uri="{FF2B5EF4-FFF2-40B4-BE49-F238E27FC236}">
                <a16:creationId xmlns:a16="http://schemas.microsoft.com/office/drawing/2014/main" id="{AE76EBA2-0749-4C23-ADB5-B4445327AA47}"/>
              </a:ext>
            </a:extLst>
          </p:cNvPr>
          <p:cNvSpPr/>
          <p:nvPr/>
        </p:nvSpPr>
        <p:spPr>
          <a:xfrm rot="18890395">
            <a:off x="-1674142" y="3091385"/>
            <a:ext cx="2498165" cy="472864"/>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sz="2000" dirty="0">
              <a:solidFill>
                <a:srgbClr val="E84E4E"/>
              </a:solidFill>
              <a:latin typeface="华康POP2体W9" panose="040B0909000000000000" pitchFamily="81" charset="-122"/>
              <a:ea typeface="华康POP2体W9" panose="040B0909000000000000" pitchFamily="81" charset="-122"/>
            </a:endParaRPr>
          </a:p>
        </p:txBody>
      </p:sp>
      <p:sp>
        <p:nvSpPr>
          <p:cNvPr id="16" name="TextBox 15"/>
          <p:cNvSpPr txBox="1"/>
          <p:nvPr/>
        </p:nvSpPr>
        <p:spPr>
          <a:xfrm>
            <a:off x="1047517" y="1408465"/>
            <a:ext cx="10490612" cy="2594493"/>
          </a:xfrm>
          <a:prstGeom prst="rect">
            <a:avLst/>
          </a:prstGeom>
          <a:noFill/>
        </p:spPr>
        <p:txBody>
          <a:bodyPr wrap="square" rtlCol="0">
            <a:spAutoFit/>
          </a:bodyPr>
          <a:lstStyle/>
          <a:p>
            <a:pPr>
              <a:lnSpc>
                <a:spcPct val="200000"/>
              </a:lnSpc>
            </a:pPr>
            <a:r>
              <a:rPr lang="en-US" altLang="en-US" sz="4400" b="1" dirty="0" err="1">
                <a:solidFill>
                  <a:srgbClr val="002060"/>
                </a:solidFill>
                <a:latin typeface="Times New Roman" panose="02020603050405020304" pitchFamily="18" charset="0"/>
                <a:cs typeface="Times New Roman" panose="02020603050405020304" pitchFamily="18" charset="0"/>
              </a:rPr>
              <a:t>Tàu</a:t>
            </a:r>
            <a:r>
              <a:rPr lang="en-US" altLang="en-US" sz="4400" b="1" dirty="0">
                <a:solidFill>
                  <a:srgbClr val="002060"/>
                </a:solidFill>
                <a:latin typeface="Times New Roman" panose="02020603050405020304" pitchFamily="18" charset="0"/>
                <a:cs typeface="Times New Roman" panose="02020603050405020304" pitchFamily="18" charset="0"/>
              </a:rPr>
              <a:t> </a:t>
            </a:r>
            <a:r>
              <a:rPr lang="en-US" altLang="en-US" sz="4400" b="1" dirty="0" err="1">
                <a:solidFill>
                  <a:srgbClr val="002060"/>
                </a:solidFill>
                <a:latin typeface="Times New Roman" panose="02020603050405020304" pitchFamily="18" charset="0"/>
                <a:cs typeface="Times New Roman" panose="02020603050405020304" pitchFamily="18" charset="0"/>
              </a:rPr>
              <a:t>chúng</a:t>
            </a:r>
            <a:r>
              <a:rPr lang="en-US" altLang="en-US" sz="4400" b="1" dirty="0">
                <a:solidFill>
                  <a:srgbClr val="002060"/>
                </a:solidFill>
                <a:latin typeface="Times New Roman" panose="02020603050405020304" pitchFamily="18" charset="0"/>
                <a:cs typeface="Times New Roman" panose="02020603050405020304" pitchFamily="18" charset="0"/>
              </a:rPr>
              <a:t> </a:t>
            </a:r>
            <a:r>
              <a:rPr lang="en-US" altLang="en-US" sz="4400" b="1" dirty="0" err="1">
                <a:solidFill>
                  <a:srgbClr val="002060"/>
                </a:solidFill>
                <a:latin typeface="Times New Roman" panose="02020603050405020304" pitchFamily="18" charset="0"/>
                <a:cs typeface="Times New Roman" panose="02020603050405020304" pitchFamily="18" charset="0"/>
              </a:rPr>
              <a:t>tôi</a:t>
            </a:r>
            <a:r>
              <a:rPr lang="en-US" altLang="en-US" sz="4400" b="1" dirty="0">
                <a:solidFill>
                  <a:srgbClr val="002060"/>
                </a:solidFill>
                <a:latin typeface="Times New Roman" panose="02020603050405020304" pitchFamily="18" charset="0"/>
                <a:cs typeface="Times New Roman" panose="02020603050405020304" pitchFamily="18" charset="0"/>
              </a:rPr>
              <a:t>  </a:t>
            </a:r>
            <a:r>
              <a:rPr lang="en-US" altLang="en-US" sz="4400" b="1" dirty="0" err="1">
                <a:solidFill>
                  <a:srgbClr val="002060"/>
                </a:solidFill>
                <a:latin typeface="Times New Roman" panose="02020603050405020304" pitchFamily="18" charset="0"/>
                <a:cs typeface="Times New Roman" panose="02020603050405020304" pitchFamily="18" charset="0"/>
              </a:rPr>
              <a:t>buông</a:t>
            </a:r>
            <a:r>
              <a:rPr lang="en-US" altLang="en-US" sz="4400" b="1" dirty="0">
                <a:solidFill>
                  <a:srgbClr val="002060"/>
                </a:solidFill>
                <a:latin typeface="Times New Roman" panose="02020603050405020304" pitchFamily="18" charset="0"/>
                <a:cs typeface="Times New Roman" panose="02020603050405020304" pitchFamily="18" charset="0"/>
              </a:rPr>
              <a:t> neo </a:t>
            </a:r>
            <a:r>
              <a:rPr lang="en-US" altLang="en-US" sz="4400" b="1" dirty="0" err="1">
                <a:solidFill>
                  <a:srgbClr val="002060"/>
                </a:solidFill>
                <a:latin typeface="Times New Roman" panose="02020603050405020304" pitchFamily="18" charset="0"/>
                <a:cs typeface="Times New Roman" panose="02020603050405020304" pitchFamily="18" charset="0"/>
              </a:rPr>
              <a:t>trong</a:t>
            </a:r>
            <a:r>
              <a:rPr lang="en-US" altLang="en-US" sz="4400" b="1" dirty="0">
                <a:solidFill>
                  <a:srgbClr val="002060"/>
                </a:solidFill>
                <a:latin typeface="Times New Roman" panose="02020603050405020304" pitchFamily="18" charset="0"/>
                <a:cs typeface="Times New Roman" panose="02020603050405020304" pitchFamily="18" charset="0"/>
              </a:rPr>
              <a:t> </a:t>
            </a:r>
            <a:r>
              <a:rPr lang="en-US" altLang="en-US" sz="4400" b="1" dirty="0" err="1">
                <a:solidFill>
                  <a:srgbClr val="002060"/>
                </a:solidFill>
                <a:latin typeface="Times New Roman" panose="02020603050405020304" pitchFamily="18" charset="0"/>
                <a:cs typeface="Times New Roman" panose="02020603050405020304" pitchFamily="18" charset="0"/>
              </a:rPr>
              <a:t>vùng</a:t>
            </a:r>
            <a:r>
              <a:rPr lang="en-US" altLang="en-US" sz="4400" b="1" dirty="0">
                <a:solidFill>
                  <a:srgbClr val="002060"/>
                </a:solidFill>
                <a:latin typeface="Times New Roman" panose="02020603050405020304" pitchFamily="18" charset="0"/>
                <a:cs typeface="Times New Roman" panose="02020603050405020304" pitchFamily="18" charset="0"/>
              </a:rPr>
              <a:t> </a:t>
            </a:r>
            <a:r>
              <a:rPr lang="en-US" altLang="en-US" sz="4400" b="1" dirty="0" err="1">
                <a:solidFill>
                  <a:srgbClr val="002060"/>
                </a:solidFill>
                <a:latin typeface="Times New Roman" panose="02020603050405020304" pitchFamily="18" charset="0"/>
                <a:cs typeface="Times New Roman" panose="02020603050405020304" pitchFamily="18" charset="0"/>
              </a:rPr>
              <a:t>biển</a:t>
            </a:r>
            <a:r>
              <a:rPr lang="en-US" altLang="en-US" sz="4400" b="1" dirty="0">
                <a:solidFill>
                  <a:srgbClr val="002060"/>
                </a:solidFill>
                <a:latin typeface="Times New Roman" panose="02020603050405020304" pitchFamily="18" charset="0"/>
                <a:cs typeface="Times New Roman" panose="02020603050405020304" pitchFamily="18" charset="0"/>
              </a:rPr>
              <a:t> </a:t>
            </a:r>
            <a:r>
              <a:rPr lang="en-US" altLang="en-US" sz="4400" b="1" dirty="0" err="1">
                <a:solidFill>
                  <a:srgbClr val="002060"/>
                </a:solidFill>
                <a:latin typeface="Times New Roman" panose="02020603050405020304" pitchFamily="18" charset="0"/>
                <a:cs typeface="Times New Roman" panose="02020603050405020304" pitchFamily="18" charset="0"/>
              </a:rPr>
              <a:t>Trường</a:t>
            </a:r>
            <a:r>
              <a:rPr lang="en-US" altLang="en-US" sz="4400" b="1" dirty="0">
                <a:solidFill>
                  <a:srgbClr val="002060"/>
                </a:solidFill>
                <a:latin typeface="Times New Roman" panose="02020603050405020304" pitchFamily="18" charset="0"/>
                <a:cs typeface="Times New Roman" panose="02020603050405020304" pitchFamily="18" charset="0"/>
              </a:rPr>
              <a:t> Sa.</a:t>
            </a:r>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4383603" y="1671820"/>
            <a:ext cx="1301689" cy="1200329"/>
          </a:xfrm>
          <a:prstGeom prst="rect">
            <a:avLst/>
          </a:prstGeom>
          <a:noFill/>
        </p:spPr>
        <p:txBody>
          <a:bodyPr wrap="square" rtlCol="0">
            <a:spAutoFit/>
          </a:bodyPr>
          <a:lstStyle/>
          <a:p>
            <a:r>
              <a:rPr lang="en-US" sz="7200" dirty="0">
                <a:solidFill>
                  <a:srgbClr val="FF0000"/>
                </a:solidFill>
                <a:latin typeface="Times New Roman" panose="02020603050405020304" pitchFamily="18" charset="0"/>
                <a:cs typeface="Times New Roman" panose="02020603050405020304" pitchFamily="18" charset="0"/>
              </a:rPr>
              <a:t>/</a:t>
            </a:r>
          </a:p>
        </p:txBody>
      </p:sp>
      <p:cxnSp>
        <p:nvCxnSpPr>
          <p:cNvPr id="20" name="Straight Connector 19"/>
          <p:cNvCxnSpPr>
            <a:cxnSpLocks/>
          </p:cNvCxnSpPr>
          <p:nvPr/>
        </p:nvCxnSpPr>
        <p:spPr>
          <a:xfrm>
            <a:off x="1257056" y="2697700"/>
            <a:ext cx="2545422" cy="0"/>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a:cxnSpLocks/>
          </p:cNvCxnSpPr>
          <p:nvPr/>
        </p:nvCxnSpPr>
        <p:spPr>
          <a:xfrm>
            <a:off x="4912321" y="2694488"/>
            <a:ext cx="6165785" cy="0"/>
          </a:xfrm>
          <a:prstGeom prst="line">
            <a:avLst/>
          </a:prstGeom>
        </p:spPr>
        <p:style>
          <a:lnRef idx="3">
            <a:schemeClr val="dk1"/>
          </a:lnRef>
          <a:fillRef idx="0">
            <a:schemeClr val="dk1"/>
          </a:fillRef>
          <a:effectRef idx="2">
            <a:schemeClr val="dk1"/>
          </a:effectRef>
          <a:fontRef idx="minor">
            <a:schemeClr val="tx1"/>
          </a:fontRef>
        </p:style>
      </p:cxnSp>
      <p:sp>
        <p:nvSpPr>
          <p:cNvPr id="22" name="TextBox 21"/>
          <p:cNvSpPr txBox="1"/>
          <p:nvPr/>
        </p:nvSpPr>
        <p:spPr>
          <a:xfrm>
            <a:off x="2758577" y="4508085"/>
            <a:ext cx="6770586" cy="769441"/>
          </a:xfrm>
          <a:prstGeom prst="rect">
            <a:avLst/>
          </a:prstGeom>
          <a:noFill/>
        </p:spPr>
        <p:txBody>
          <a:bodyPr wrap="square" rtlCol="0">
            <a:spAutoFit/>
          </a:bodyPr>
          <a:lstStyle/>
          <a:p>
            <a:r>
              <a:rPr lang="en-US" altLang="en-US" sz="4400" b="1" dirty="0" err="1">
                <a:solidFill>
                  <a:srgbClr val="002060"/>
                </a:solidFill>
                <a:latin typeface="Times New Roman" panose="02020603050405020304" pitchFamily="18" charset="0"/>
                <a:cs typeface="Times New Roman" panose="02020603050405020304" pitchFamily="18" charset="0"/>
              </a:rPr>
              <a:t>Một</a:t>
            </a:r>
            <a:r>
              <a:rPr lang="en-US" altLang="en-US" sz="4400" b="1" dirty="0">
                <a:solidFill>
                  <a:srgbClr val="002060"/>
                </a:solidFill>
                <a:latin typeface="Times New Roman" panose="02020603050405020304" pitchFamily="18" charset="0"/>
                <a:cs typeface="Times New Roman" panose="02020603050405020304" pitchFamily="18" charset="0"/>
              </a:rPr>
              <a:t> </a:t>
            </a:r>
            <a:r>
              <a:rPr lang="en-US" altLang="en-US" sz="4400" b="1" dirty="0" err="1">
                <a:solidFill>
                  <a:srgbClr val="002060"/>
                </a:solidFill>
                <a:latin typeface="Times New Roman" panose="02020603050405020304" pitchFamily="18" charset="0"/>
                <a:cs typeface="Times New Roman" panose="02020603050405020304" pitchFamily="18" charset="0"/>
              </a:rPr>
              <a:t>số</a:t>
            </a:r>
            <a:r>
              <a:rPr lang="en-US" altLang="en-US" sz="4400" b="1" dirty="0">
                <a:solidFill>
                  <a:srgbClr val="002060"/>
                </a:solidFill>
                <a:latin typeface="Times New Roman" panose="02020603050405020304" pitchFamily="18" charset="0"/>
                <a:cs typeface="Times New Roman" panose="02020603050405020304" pitchFamily="18" charset="0"/>
              </a:rPr>
              <a:t> </a:t>
            </a:r>
            <a:r>
              <a:rPr lang="en-US" altLang="en-US" sz="4400" b="1" dirty="0" err="1">
                <a:solidFill>
                  <a:srgbClr val="002060"/>
                </a:solidFill>
                <a:latin typeface="Times New Roman" panose="02020603050405020304" pitchFamily="18" charset="0"/>
                <a:cs typeface="Times New Roman" panose="02020603050405020304" pitchFamily="18" charset="0"/>
              </a:rPr>
              <a:t>chiến</a:t>
            </a:r>
            <a:r>
              <a:rPr lang="en-US" altLang="en-US" sz="4400" b="1" dirty="0">
                <a:solidFill>
                  <a:srgbClr val="002060"/>
                </a:solidFill>
                <a:latin typeface="Times New Roman" panose="02020603050405020304" pitchFamily="18" charset="0"/>
                <a:cs typeface="Times New Roman" panose="02020603050405020304" pitchFamily="18" charset="0"/>
              </a:rPr>
              <a:t> </a:t>
            </a:r>
            <a:r>
              <a:rPr lang="en-US" altLang="en-US" sz="4400" b="1" dirty="0" err="1">
                <a:solidFill>
                  <a:srgbClr val="002060"/>
                </a:solidFill>
                <a:latin typeface="Times New Roman" panose="02020603050405020304" pitchFamily="18" charset="0"/>
                <a:cs typeface="Times New Roman" panose="02020603050405020304" pitchFamily="18" charset="0"/>
              </a:rPr>
              <a:t>sĩ</a:t>
            </a:r>
            <a:r>
              <a:rPr lang="en-US" altLang="en-US" sz="4400" b="1" dirty="0">
                <a:solidFill>
                  <a:srgbClr val="002060"/>
                </a:solidFill>
                <a:latin typeface="Times New Roman" panose="02020603050405020304" pitchFamily="18" charset="0"/>
                <a:cs typeface="Times New Roman" panose="02020603050405020304" pitchFamily="18" charset="0"/>
              </a:rPr>
              <a:t>  </a:t>
            </a:r>
            <a:r>
              <a:rPr lang="en-US" altLang="en-US" sz="4400" b="1" dirty="0" err="1">
                <a:solidFill>
                  <a:srgbClr val="002060"/>
                </a:solidFill>
                <a:latin typeface="Times New Roman" panose="02020603050405020304" pitchFamily="18" charset="0"/>
                <a:cs typeface="Times New Roman" panose="02020603050405020304" pitchFamily="18" charset="0"/>
              </a:rPr>
              <a:t>thả</a:t>
            </a:r>
            <a:r>
              <a:rPr lang="en-US" altLang="en-US" sz="4400" b="1" dirty="0">
                <a:solidFill>
                  <a:srgbClr val="002060"/>
                </a:solidFill>
                <a:latin typeface="Times New Roman" panose="02020603050405020304" pitchFamily="18" charset="0"/>
                <a:cs typeface="Times New Roman" panose="02020603050405020304" pitchFamily="18" charset="0"/>
              </a:rPr>
              <a:t> </a:t>
            </a:r>
            <a:r>
              <a:rPr lang="en-US" altLang="en-US" sz="4400" b="1" dirty="0" err="1">
                <a:solidFill>
                  <a:srgbClr val="002060"/>
                </a:solidFill>
                <a:latin typeface="Times New Roman" panose="02020603050405020304" pitchFamily="18" charset="0"/>
                <a:cs typeface="Times New Roman" panose="02020603050405020304" pitchFamily="18" charset="0"/>
              </a:rPr>
              <a:t>câu</a:t>
            </a:r>
            <a:r>
              <a:rPr lang="en-US" altLang="en-US" sz="4400" b="1" dirty="0">
                <a:solidFill>
                  <a:srgbClr val="002060"/>
                </a:solidFill>
                <a:latin typeface="Times New Roman" panose="02020603050405020304" pitchFamily="18" charset="0"/>
                <a:cs typeface="Times New Roman" panose="02020603050405020304" pitchFamily="18" charset="0"/>
              </a:rPr>
              <a:t>.</a:t>
            </a:r>
            <a:endParaRPr lang="en-US" sz="4400" dirty="0">
              <a:solidFill>
                <a:srgbClr val="002060"/>
              </a:solidFill>
              <a:latin typeface="Times New Roman" panose="02020603050405020304" pitchFamily="18" charset="0"/>
              <a:cs typeface="Times New Roman" panose="02020603050405020304" pitchFamily="18" charset="0"/>
            </a:endParaRPr>
          </a:p>
        </p:txBody>
      </p:sp>
      <p:cxnSp>
        <p:nvCxnSpPr>
          <p:cNvPr id="23" name="Straight Connector 22"/>
          <p:cNvCxnSpPr>
            <a:cxnSpLocks/>
          </p:cNvCxnSpPr>
          <p:nvPr/>
        </p:nvCxnSpPr>
        <p:spPr>
          <a:xfrm>
            <a:off x="2907977" y="5257548"/>
            <a:ext cx="3440413" cy="0"/>
          </a:xfrm>
          <a:prstGeom prst="line">
            <a:avLst/>
          </a:prstGeom>
        </p:spPr>
        <p:style>
          <a:lnRef idx="3">
            <a:schemeClr val="dk1"/>
          </a:lnRef>
          <a:fillRef idx="0">
            <a:schemeClr val="dk1"/>
          </a:fillRef>
          <a:effectRef idx="2">
            <a:schemeClr val="dk1"/>
          </a:effectRef>
          <a:fontRef idx="minor">
            <a:schemeClr val="tx1"/>
          </a:fontRef>
        </p:style>
      </p:cxnSp>
      <p:cxnSp>
        <p:nvCxnSpPr>
          <p:cNvPr id="24" name="Straight Connector 23"/>
          <p:cNvCxnSpPr>
            <a:cxnSpLocks/>
          </p:cNvCxnSpPr>
          <p:nvPr/>
        </p:nvCxnSpPr>
        <p:spPr>
          <a:xfrm>
            <a:off x="6612466" y="5244617"/>
            <a:ext cx="1803007" cy="0"/>
          </a:xfrm>
          <a:prstGeom prst="line">
            <a:avLst/>
          </a:prstGeom>
        </p:spPr>
        <p:style>
          <a:lnRef idx="3">
            <a:schemeClr val="dk1"/>
          </a:lnRef>
          <a:fillRef idx="0">
            <a:schemeClr val="dk1"/>
          </a:fillRef>
          <a:effectRef idx="2">
            <a:schemeClr val="dk1"/>
          </a:effectRef>
          <a:fontRef idx="minor">
            <a:schemeClr val="tx1"/>
          </a:fontRef>
        </p:style>
      </p:cxnSp>
      <p:sp>
        <p:nvSpPr>
          <p:cNvPr id="25" name="TextBox 24"/>
          <p:cNvSpPr txBox="1"/>
          <p:nvPr/>
        </p:nvSpPr>
        <p:spPr>
          <a:xfrm>
            <a:off x="6380923" y="4249206"/>
            <a:ext cx="787072" cy="1200329"/>
          </a:xfrm>
          <a:prstGeom prst="rect">
            <a:avLst/>
          </a:prstGeom>
          <a:noFill/>
        </p:spPr>
        <p:txBody>
          <a:bodyPr wrap="square" rtlCol="0">
            <a:spAutoFit/>
          </a:bodyPr>
          <a:lstStyle/>
          <a:p>
            <a:r>
              <a:rPr lang="en-US" sz="7200" b="1" dirty="0">
                <a:solidFill>
                  <a:srgbClr val="FF0000"/>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2128023" y="2679054"/>
            <a:ext cx="1800541" cy="769441"/>
          </a:xfrm>
          <a:prstGeom prst="rect">
            <a:avLst/>
          </a:prstGeom>
          <a:noFill/>
        </p:spPr>
        <p:txBody>
          <a:bodyPr wrap="square" rtlCol="0">
            <a:spAutoFit/>
          </a:bodyPr>
          <a:lstStyle/>
          <a:p>
            <a:r>
              <a:rPr lang="en-US" sz="4400" b="1" dirty="0">
                <a:solidFill>
                  <a:schemeClr val="accent6">
                    <a:lumMod val="75000"/>
                  </a:schemeClr>
                </a:solidFill>
                <a:latin typeface="Times New Roman" panose="02020603050405020304" pitchFamily="18" charset="0"/>
                <a:cs typeface="Times New Roman" panose="02020603050405020304" pitchFamily="18" charset="0"/>
              </a:rPr>
              <a:t>CN</a:t>
            </a:r>
          </a:p>
        </p:txBody>
      </p:sp>
      <p:sp>
        <p:nvSpPr>
          <p:cNvPr id="3" name="TextBox 2"/>
          <p:cNvSpPr txBox="1"/>
          <p:nvPr/>
        </p:nvSpPr>
        <p:spPr>
          <a:xfrm>
            <a:off x="7246252" y="2741164"/>
            <a:ext cx="2234338" cy="769441"/>
          </a:xfrm>
          <a:prstGeom prst="rect">
            <a:avLst/>
          </a:prstGeom>
          <a:noFill/>
        </p:spPr>
        <p:txBody>
          <a:bodyPr wrap="square" rtlCol="0">
            <a:spAutoFit/>
          </a:bodyPr>
          <a:lstStyle/>
          <a:p>
            <a:r>
              <a:rPr lang="en-US" sz="4400" b="1" dirty="0">
                <a:solidFill>
                  <a:schemeClr val="accent6">
                    <a:lumMod val="75000"/>
                  </a:schemeClr>
                </a:solidFill>
                <a:latin typeface="Times New Roman" panose="02020603050405020304" pitchFamily="18" charset="0"/>
                <a:cs typeface="Times New Roman" panose="02020603050405020304" pitchFamily="18" charset="0"/>
              </a:rPr>
              <a:t>VN</a:t>
            </a:r>
          </a:p>
        </p:txBody>
      </p:sp>
      <p:sp>
        <p:nvSpPr>
          <p:cNvPr id="5" name="TextBox 4"/>
          <p:cNvSpPr txBox="1"/>
          <p:nvPr/>
        </p:nvSpPr>
        <p:spPr>
          <a:xfrm>
            <a:off x="4114786" y="5219158"/>
            <a:ext cx="2313953" cy="769441"/>
          </a:xfrm>
          <a:prstGeom prst="rect">
            <a:avLst/>
          </a:prstGeom>
          <a:noFill/>
        </p:spPr>
        <p:txBody>
          <a:bodyPr wrap="square" rtlCol="0">
            <a:spAutoFit/>
          </a:bodyPr>
          <a:lstStyle/>
          <a:p>
            <a:r>
              <a:rPr lang="en-US" sz="4400" b="1" dirty="0">
                <a:solidFill>
                  <a:schemeClr val="accent6">
                    <a:lumMod val="75000"/>
                  </a:schemeClr>
                </a:solidFill>
                <a:latin typeface="Times New Roman" panose="02020603050405020304" pitchFamily="18" charset="0"/>
                <a:cs typeface="Times New Roman" panose="02020603050405020304" pitchFamily="18" charset="0"/>
              </a:rPr>
              <a:t>CN</a:t>
            </a:r>
          </a:p>
        </p:txBody>
      </p:sp>
      <p:sp>
        <p:nvSpPr>
          <p:cNvPr id="6" name="TextBox 5"/>
          <p:cNvSpPr txBox="1"/>
          <p:nvPr/>
        </p:nvSpPr>
        <p:spPr>
          <a:xfrm>
            <a:off x="6914971" y="5211756"/>
            <a:ext cx="1936024" cy="769441"/>
          </a:xfrm>
          <a:prstGeom prst="rect">
            <a:avLst/>
          </a:prstGeom>
          <a:noFill/>
        </p:spPr>
        <p:txBody>
          <a:bodyPr wrap="square" rtlCol="0">
            <a:spAutoFit/>
          </a:bodyPr>
          <a:lstStyle/>
          <a:p>
            <a:r>
              <a:rPr lang="en-US" sz="4400" b="1" dirty="0">
                <a:solidFill>
                  <a:schemeClr val="accent6">
                    <a:lumMod val="75000"/>
                  </a:schemeClr>
                </a:solidFill>
                <a:latin typeface="Times New Roman" panose="02020603050405020304" pitchFamily="18" charset="0"/>
                <a:cs typeface="Times New Roman" panose="02020603050405020304" pitchFamily="18" charset="0"/>
              </a:rPr>
              <a:t>VN</a:t>
            </a:r>
          </a:p>
        </p:txBody>
      </p:sp>
      <p:sp>
        <p:nvSpPr>
          <p:cNvPr id="7" name="AutoShape 2" descr="Cá heo Chung cá heo Clip nghệ thuật - Cá heo png tải về - Miễn phí trong  suốt Sinh Vật Học Biển png Tải v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4" descr="Cá heo Chung cá heo Clip nghệ thuật - Cá heo png tải về - Miễn phí trong  suốt Sinh Vật Học Biển png Tải về."/>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 name="Picture 25"/>
          <p:cNvPicPr>
            <a:picLocks noChangeAspect="1"/>
          </p:cNvPicPr>
          <p:nvPr/>
        </p:nvPicPr>
        <p:blipFill>
          <a:blip r:embed="rId3">
            <a:extLst>
              <a:ext uri="{BEBA8EAE-BF5A-486C-A8C5-ECC9F3942E4B}">
                <a14:imgProps xmlns:a14="http://schemas.microsoft.com/office/drawing/2010/main">
                  <a14:imgLayer r:embed="rId4">
                    <a14:imgEffect>
                      <a14:backgroundRemoval t="505" b="98485" l="0" r="100000"/>
                    </a14:imgEffect>
                  </a14:imgLayer>
                </a14:imgProps>
              </a:ext>
            </a:extLst>
          </a:blip>
          <a:stretch>
            <a:fillRect/>
          </a:stretch>
        </p:blipFill>
        <p:spPr>
          <a:xfrm rot="528830">
            <a:off x="712935" y="5040901"/>
            <a:ext cx="1748630" cy="1357760"/>
          </a:xfrm>
          <a:prstGeom prst="rect">
            <a:avLst/>
          </a:prstGeom>
        </p:spPr>
      </p:pic>
      <p:pic>
        <p:nvPicPr>
          <p:cNvPr id="29" name="Picture 4" descr="Hình ảnh Đầy Màu Sắc Khinh Khí Cầu Khinh Khí Cầu Máy Bay, Khinh Khí Cầu,  Đầy Màu Sắc, Bong Bóng Hydro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438" b="98906" l="8125" r="90000"/>
                    </a14:imgEffect>
                  </a14:imgLayer>
                </a14:imgProps>
              </a:ext>
              <a:ext uri="{28A0092B-C50C-407E-A947-70E740481C1C}">
                <a14:useLocalDpi xmlns:a14="http://schemas.microsoft.com/office/drawing/2010/main" val="0"/>
              </a:ext>
            </a:extLst>
          </a:blip>
          <a:srcRect/>
          <a:stretch>
            <a:fillRect/>
          </a:stretch>
        </p:blipFill>
        <p:spPr bwMode="auto">
          <a:xfrm rot="19410705">
            <a:off x="9189590" y="383661"/>
            <a:ext cx="1574657" cy="157465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hinh khí cầu phim Hoạt hình - Khinh khí cầu véc tơ png tải về - Miễn phí  trong suốt Khinh Khí Cầu png Tải về."/>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10562134" y="117117"/>
            <a:ext cx="1192164" cy="1342820"/>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Connector 30">
            <a:extLst>
              <a:ext uri="{FF2B5EF4-FFF2-40B4-BE49-F238E27FC236}">
                <a16:creationId xmlns:a16="http://schemas.microsoft.com/office/drawing/2014/main" id="{A7E3D72F-8A29-4C20-B4FD-B5583E229547}"/>
              </a:ext>
            </a:extLst>
          </p:cNvPr>
          <p:cNvCxnSpPr>
            <a:cxnSpLocks/>
          </p:cNvCxnSpPr>
          <p:nvPr/>
        </p:nvCxnSpPr>
        <p:spPr>
          <a:xfrm>
            <a:off x="1204695" y="4002958"/>
            <a:ext cx="2469234"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3798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down)">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circle(in)">
                                      <p:cBhvr>
                                        <p:cTn id="36" dur="2000"/>
                                        <p:tgtEl>
                                          <p:spTgt spid="23"/>
                                        </p:tgtEl>
                                      </p:cBhvr>
                                    </p:animEffect>
                                  </p:childTnLst>
                                </p:cTn>
                              </p:par>
                              <p:par>
                                <p:cTn id="37" presetID="6" presetClass="entr" presetSubtype="16"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circle(in)">
                                      <p:cBhvr>
                                        <p:cTn id="39" dur="2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barn(inVertical)">
                                      <p:cBhvr>
                                        <p:cTn id="44" dur="500"/>
                                        <p:tgtEl>
                                          <p:spTgt spid="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P spid="2" grpId="0"/>
      <p:bldP spid="3"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1">
            <a:extLst>
              <a:ext uri="{FF2B5EF4-FFF2-40B4-BE49-F238E27FC236}">
                <a16:creationId xmlns:a16="http://schemas.microsoft.com/office/drawing/2014/main" id="{AEEDE1EC-F864-46D6-B430-E4725441DCBF}"/>
              </a:ext>
            </a:extLst>
          </p:cNvPr>
          <p:cNvPicPr>
            <a:picLocks noChangeAspect="1"/>
          </p:cNvPicPr>
          <p:nvPr/>
        </p:nvPicPr>
        <p:blipFill>
          <a:blip r:embed="rId2"/>
          <a:stretch>
            <a:fillRect/>
          </a:stretch>
        </p:blipFill>
        <p:spPr>
          <a:xfrm>
            <a:off x="-1" y="0"/>
            <a:ext cx="12719957" cy="6857999"/>
          </a:xfrm>
          <a:prstGeom prst="rect">
            <a:avLst/>
          </a:prstGeom>
        </p:spPr>
      </p:pic>
      <p:sp>
        <p:nvSpPr>
          <p:cNvPr id="19" name="TextBox 18"/>
          <p:cNvSpPr txBox="1"/>
          <p:nvPr/>
        </p:nvSpPr>
        <p:spPr>
          <a:xfrm>
            <a:off x="947408" y="3683535"/>
            <a:ext cx="11244592" cy="2594493"/>
          </a:xfrm>
          <a:prstGeom prst="rect">
            <a:avLst/>
          </a:prstGeom>
          <a:noFill/>
        </p:spPr>
        <p:txBody>
          <a:bodyPr wrap="square" rtlCol="0">
            <a:spAutoFit/>
          </a:bodyPr>
          <a:lstStyle/>
          <a:p>
            <a:pPr>
              <a:lnSpc>
                <a:spcPct val="200000"/>
              </a:lnSpc>
            </a:pPr>
            <a:r>
              <a:rPr lang="en-US" altLang="en-US" sz="4400" b="1" dirty="0" err="1">
                <a:solidFill>
                  <a:srgbClr val="006600"/>
                </a:solidFill>
                <a:latin typeface="Times New Roman" panose="02020603050405020304" pitchFamily="18" charset="0"/>
                <a:cs typeface="Times New Roman" panose="02020603050405020304" pitchFamily="18" charset="0"/>
              </a:rPr>
              <a:t>Cá</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heo</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gọi</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nhau</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quây</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đến</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quanh</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tàu</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như</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để</a:t>
            </a:r>
            <a:r>
              <a:rPr lang="en-US" altLang="en-US" sz="4400" b="1" dirty="0">
                <a:solidFill>
                  <a:srgbClr val="006600"/>
                </a:solidFill>
                <a:latin typeface="Times New Roman" panose="02020603050405020304" pitchFamily="18" charset="0"/>
                <a:cs typeface="Times New Roman" panose="02020603050405020304" pitchFamily="18" charset="0"/>
              </a:rPr>
              <a:t> chia </a:t>
            </a:r>
            <a:r>
              <a:rPr lang="en-US" altLang="en-US" sz="4400" b="1" dirty="0" err="1">
                <a:solidFill>
                  <a:srgbClr val="006600"/>
                </a:solidFill>
                <a:latin typeface="Times New Roman" panose="02020603050405020304" pitchFamily="18" charset="0"/>
                <a:cs typeface="Times New Roman" panose="02020603050405020304" pitchFamily="18" charset="0"/>
              </a:rPr>
              <a:t>vui</a:t>
            </a:r>
            <a:r>
              <a:rPr lang="en-US" altLang="en-US" sz="4400" b="1" dirty="0">
                <a:solidFill>
                  <a:srgbClr val="006600"/>
                </a:solidFill>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9" name="Rectangle 8"/>
          <p:cNvSpPr/>
          <p:nvPr/>
        </p:nvSpPr>
        <p:spPr>
          <a:xfrm>
            <a:off x="522107" y="1344923"/>
            <a:ext cx="11354766" cy="2594493"/>
          </a:xfrm>
          <a:prstGeom prst="rect">
            <a:avLst/>
          </a:prstGeom>
        </p:spPr>
        <p:txBody>
          <a:bodyPr wrap="square">
            <a:spAutoFit/>
          </a:bodyPr>
          <a:lstStyle/>
          <a:p>
            <a:pPr>
              <a:lnSpc>
                <a:spcPct val="200000"/>
              </a:lnSpc>
            </a:pPr>
            <a:r>
              <a:rPr lang="en-US" altLang="en-US" sz="4400" b="1" dirty="0" err="1">
                <a:solidFill>
                  <a:srgbClr val="006600"/>
                </a:solidFill>
                <a:latin typeface="Times New Roman" panose="02020603050405020304" pitchFamily="18" charset="0"/>
                <a:cs typeface="Times New Roman" panose="02020603050405020304" pitchFamily="18" charset="0"/>
              </a:rPr>
              <a:t>Một</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số</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khác</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quây</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quần</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trên</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boong</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sau</a:t>
            </a:r>
            <a:r>
              <a:rPr lang="en-US" altLang="en-US" sz="4400" b="1" dirty="0">
                <a:solidFill>
                  <a:srgbClr val="006600"/>
                </a:solidFill>
                <a:latin typeface="Times New Roman" panose="02020603050405020304" pitchFamily="18" charset="0"/>
                <a:cs typeface="Times New Roman" panose="02020603050405020304" pitchFamily="18" charset="0"/>
              </a:rPr>
              <a:t>, ca </a:t>
            </a:r>
            <a:r>
              <a:rPr lang="en-US" altLang="en-US" sz="4400" b="1" dirty="0" err="1">
                <a:solidFill>
                  <a:srgbClr val="006600"/>
                </a:solidFill>
                <a:latin typeface="Times New Roman" panose="02020603050405020304" pitchFamily="18" charset="0"/>
                <a:cs typeface="Times New Roman" panose="02020603050405020304" pitchFamily="18" charset="0"/>
              </a:rPr>
              <a:t>hát</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thổi</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sáo</a:t>
            </a:r>
            <a:r>
              <a:rPr lang="en-US" altLang="en-US" sz="4400" b="1" dirty="0">
                <a:solidFill>
                  <a:srgbClr val="006600"/>
                </a:solidFill>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11" name="TextBox 10"/>
          <p:cNvSpPr txBox="1"/>
          <p:nvPr/>
        </p:nvSpPr>
        <p:spPr>
          <a:xfrm rot="21442798">
            <a:off x="3398004" y="837832"/>
            <a:ext cx="909892" cy="1970732"/>
          </a:xfrm>
          <a:prstGeom prst="rect">
            <a:avLst/>
          </a:prstGeom>
          <a:noFill/>
        </p:spPr>
        <p:txBody>
          <a:bodyPr wrap="square" rtlCol="0">
            <a:spAutoFit/>
          </a:bodyPr>
          <a:lstStyle/>
          <a:p>
            <a:pPr>
              <a:lnSpc>
                <a:spcPct val="200000"/>
              </a:lnSpc>
            </a:pPr>
            <a:r>
              <a:rPr lang="en-US" sz="7200" dirty="0">
                <a:solidFill>
                  <a:srgbClr val="FF0000"/>
                </a:solidFill>
                <a:latin typeface="Times New Roman" panose="02020603050405020304" pitchFamily="18" charset="0"/>
                <a:cs typeface="Times New Roman" panose="02020603050405020304" pitchFamily="18" charset="0"/>
              </a:rPr>
              <a:t>/</a:t>
            </a:r>
          </a:p>
        </p:txBody>
      </p:sp>
      <p:cxnSp>
        <p:nvCxnSpPr>
          <p:cNvPr id="12" name="Straight Connector 11"/>
          <p:cNvCxnSpPr>
            <a:cxnSpLocks/>
          </p:cNvCxnSpPr>
          <p:nvPr/>
        </p:nvCxnSpPr>
        <p:spPr>
          <a:xfrm>
            <a:off x="997657" y="2537051"/>
            <a:ext cx="2406367" cy="18535"/>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a:cxnSpLocks/>
          </p:cNvCxnSpPr>
          <p:nvPr/>
        </p:nvCxnSpPr>
        <p:spPr>
          <a:xfrm flipV="1">
            <a:off x="2888987" y="4914775"/>
            <a:ext cx="8355605" cy="66006"/>
          </a:xfrm>
          <a:prstGeom prst="line">
            <a:avLst/>
          </a:prstGeom>
        </p:spPr>
        <p:style>
          <a:lnRef idx="3">
            <a:schemeClr val="dk1"/>
          </a:lnRef>
          <a:fillRef idx="0">
            <a:schemeClr val="dk1"/>
          </a:fillRef>
          <a:effectRef idx="2">
            <a:schemeClr val="dk1"/>
          </a:effectRef>
          <a:fontRef idx="minor">
            <a:schemeClr val="tx1"/>
          </a:fontRef>
        </p:style>
      </p:cxnSp>
      <p:sp>
        <p:nvSpPr>
          <p:cNvPr id="14" name="TextBox 13"/>
          <p:cNvSpPr txBox="1"/>
          <p:nvPr/>
        </p:nvSpPr>
        <p:spPr>
          <a:xfrm rot="236250">
            <a:off x="1585178" y="2039517"/>
            <a:ext cx="1964634" cy="1240276"/>
          </a:xfrm>
          <a:prstGeom prst="rect">
            <a:avLst/>
          </a:prstGeom>
          <a:noFill/>
        </p:spPr>
        <p:txBody>
          <a:bodyPr wrap="square" rtlCol="0">
            <a:spAutoFit/>
          </a:bodyPr>
          <a:lstStyle/>
          <a:p>
            <a:pPr>
              <a:lnSpc>
                <a:spcPct val="200000"/>
              </a:lnSpc>
            </a:pPr>
            <a:r>
              <a:rPr lang="en-US" sz="4400" b="1" dirty="0">
                <a:solidFill>
                  <a:schemeClr val="accent6">
                    <a:lumMod val="75000"/>
                  </a:schemeClr>
                </a:solidFill>
                <a:latin typeface="Times New Roman" panose="02020603050405020304" pitchFamily="18" charset="0"/>
                <a:cs typeface="Times New Roman" panose="02020603050405020304" pitchFamily="18" charset="0"/>
              </a:rPr>
              <a:t>CN</a:t>
            </a:r>
          </a:p>
        </p:txBody>
      </p:sp>
      <p:sp>
        <p:nvSpPr>
          <p:cNvPr id="15" name="TextBox 14"/>
          <p:cNvSpPr txBox="1"/>
          <p:nvPr/>
        </p:nvSpPr>
        <p:spPr>
          <a:xfrm rot="21442798">
            <a:off x="7204086" y="2018714"/>
            <a:ext cx="4214408" cy="1240276"/>
          </a:xfrm>
          <a:prstGeom prst="rect">
            <a:avLst/>
          </a:prstGeom>
          <a:noFill/>
        </p:spPr>
        <p:txBody>
          <a:bodyPr wrap="square" rtlCol="0">
            <a:spAutoFit/>
          </a:bodyPr>
          <a:lstStyle/>
          <a:p>
            <a:pPr>
              <a:lnSpc>
                <a:spcPct val="200000"/>
              </a:lnSpc>
            </a:pPr>
            <a:r>
              <a:rPr lang="en-US" sz="4400" b="1" dirty="0">
                <a:solidFill>
                  <a:schemeClr val="accent6">
                    <a:lumMod val="75000"/>
                  </a:schemeClr>
                </a:solidFill>
                <a:latin typeface="Times New Roman" panose="02020603050405020304" pitchFamily="18" charset="0"/>
                <a:cs typeface="Times New Roman" panose="02020603050405020304" pitchFamily="18" charset="0"/>
              </a:rPr>
              <a:t>VN</a:t>
            </a:r>
          </a:p>
        </p:txBody>
      </p:sp>
      <p:cxnSp>
        <p:nvCxnSpPr>
          <p:cNvPr id="20" name="Straight Connector 19"/>
          <p:cNvCxnSpPr>
            <a:cxnSpLocks/>
          </p:cNvCxnSpPr>
          <p:nvPr/>
        </p:nvCxnSpPr>
        <p:spPr>
          <a:xfrm rot="21442798">
            <a:off x="1156026" y="4870691"/>
            <a:ext cx="1307268" cy="47012"/>
          </a:xfrm>
          <a:prstGeom prst="line">
            <a:avLst/>
          </a:prstGeom>
        </p:spPr>
        <p:style>
          <a:lnRef idx="3">
            <a:schemeClr val="dk1"/>
          </a:lnRef>
          <a:fillRef idx="0">
            <a:schemeClr val="dk1"/>
          </a:fillRef>
          <a:effectRef idx="2">
            <a:schemeClr val="dk1"/>
          </a:effectRef>
          <a:fontRef idx="minor">
            <a:schemeClr val="tx1"/>
          </a:fontRef>
        </p:style>
      </p:cxnSp>
      <p:sp>
        <p:nvSpPr>
          <p:cNvPr id="21" name="TextBox 20"/>
          <p:cNvSpPr txBox="1"/>
          <p:nvPr/>
        </p:nvSpPr>
        <p:spPr>
          <a:xfrm rot="21442798">
            <a:off x="2542821" y="3127345"/>
            <a:ext cx="2150947" cy="1970732"/>
          </a:xfrm>
          <a:prstGeom prst="rect">
            <a:avLst/>
          </a:prstGeom>
          <a:noFill/>
        </p:spPr>
        <p:txBody>
          <a:bodyPr wrap="square" rtlCol="0">
            <a:spAutoFit/>
          </a:bodyPr>
          <a:lstStyle/>
          <a:p>
            <a:pPr>
              <a:lnSpc>
                <a:spcPct val="200000"/>
              </a:lnSpc>
            </a:pPr>
            <a:r>
              <a:rPr lang="en-US" sz="7200" dirty="0">
                <a:solidFill>
                  <a:srgbClr val="FF0000"/>
                </a:solidFill>
                <a:latin typeface="Times New Roman" panose="02020603050405020304" pitchFamily="18" charset="0"/>
                <a:cs typeface="Times New Roman" panose="02020603050405020304" pitchFamily="18" charset="0"/>
              </a:rPr>
              <a:t>/</a:t>
            </a:r>
          </a:p>
        </p:txBody>
      </p:sp>
      <p:cxnSp>
        <p:nvCxnSpPr>
          <p:cNvPr id="23" name="Straight Connector 22"/>
          <p:cNvCxnSpPr>
            <a:cxnSpLocks/>
          </p:cNvCxnSpPr>
          <p:nvPr/>
        </p:nvCxnSpPr>
        <p:spPr>
          <a:xfrm>
            <a:off x="3795363" y="2591339"/>
            <a:ext cx="8110475" cy="2238"/>
          </a:xfrm>
          <a:prstGeom prst="line">
            <a:avLst/>
          </a:prstGeom>
        </p:spPr>
        <p:style>
          <a:lnRef idx="3">
            <a:schemeClr val="dk1"/>
          </a:lnRef>
          <a:fillRef idx="0">
            <a:schemeClr val="dk1"/>
          </a:fillRef>
          <a:effectRef idx="2">
            <a:schemeClr val="dk1"/>
          </a:effectRef>
          <a:fontRef idx="minor">
            <a:schemeClr val="tx1"/>
          </a:fontRef>
        </p:style>
      </p:cxnSp>
      <p:sp>
        <p:nvSpPr>
          <p:cNvPr id="28" name="TextBox 27"/>
          <p:cNvSpPr txBox="1"/>
          <p:nvPr/>
        </p:nvSpPr>
        <p:spPr>
          <a:xfrm>
            <a:off x="7614634" y="4482616"/>
            <a:ext cx="4055259" cy="1240276"/>
          </a:xfrm>
          <a:prstGeom prst="rect">
            <a:avLst/>
          </a:prstGeom>
          <a:noFill/>
        </p:spPr>
        <p:txBody>
          <a:bodyPr wrap="square" rtlCol="0">
            <a:spAutoFit/>
          </a:bodyPr>
          <a:lstStyle/>
          <a:p>
            <a:pPr>
              <a:lnSpc>
                <a:spcPct val="200000"/>
              </a:lnSpc>
            </a:pPr>
            <a:r>
              <a:rPr lang="en-US" sz="4400" b="1" dirty="0">
                <a:solidFill>
                  <a:schemeClr val="accent6">
                    <a:lumMod val="75000"/>
                  </a:schemeClr>
                </a:solidFill>
                <a:latin typeface="Times New Roman" panose="02020603050405020304" pitchFamily="18" charset="0"/>
                <a:cs typeface="Times New Roman" panose="02020603050405020304" pitchFamily="18" charset="0"/>
              </a:rPr>
              <a:t>VN</a:t>
            </a:r>
          </a:p>
        </p:txBody>
      </p:sp>
      <p:sp>
        <p:nvSpPr>
          <p:cNvPr id="29" name="TextBox 28"/>
          <p:cNvSpPr txBox="1"/>
          <p:nvPr/>
        </p:nvSpPr>
        <p:spPr>
          <a:xfrm rot="21442798">
            <a:off x="1341881" y="4310389"/>
            <a:ext cx="2646332" cy="1240276"/>
          </a:xfrm>
          <a:prstGeom prst="rect">
            <a:avLst/>
          </a:prstGeom>
          <a:noFill/>
        </p:spPr>
        <p:txBody>
          <a:bodyPr wrap="square" rtlCol="0">
            <a:spAutoFit/>
          </a:bodyPr>
          <a:lstStyle/>
          <a:p>
            <a:pPr>
              <a:lnSpc>
                <a:spcPct val="200000"/>
              </a:lnSpc>
            </a:pPr>
            <a:r>
              <a:rPr lang="en-US" sz="4400" b="1" dirty="0">
                <a:solidFill>
                  <a:schemeClr val="accent6">
                    <a:lumMod val="75000"/>
                  </a:schemeClr>
                </a:solidFill>
                <a:latin typeface="Times New Roman" panose="02020603050405020304" pitchFamily="18" charset="0"/>
                <a:cs typeface="Times New Roman" panose="02020603050405020304" pitchFamily="18" charset="0"/>
              </a:rPr>
              <a:t>CN</a:t>
            </a:r>
          </a:p>
        </p:txBody>
      </p:sp>
      <p:cxnSp>
        <p:nvCxnSpPr>
          <p:cNvPr id="30" name="Straight Connector 29">
            <a:extLst>
              <a:ext uri="{FF2B5EF4-FFF2-40B4-BE49-F238E27FC236}">
                <a16:creationId xmlns:a16="http://schemas.microsoft.com/office/drawing/2014/main" id="{B5ED0EA9-439B-4936-A441-CB40F4A0BD1D}"/>
              </a:ext>
            </a:extLst>
          </p:cNvPr>
          <p:cNvCxnSpPr>
            <a:cxnSpLocks/>
          </p:cNvCxnSpPr>
          <p:nvPr/>
        </p:nvCxnSpPr>
        <p:spPr>
          <a:xfrm flipV="1">
            <a:off x="637129" y="3916714"/>
            <a:ext cx="1837980" cy="33188"/>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489A6813-42DB-4F94-921B-506E645117F5}"/>
              </a:ext>
            </a:extLst>
          </p:cNvPr>
          <p:cNvCxnSpPr>
            <a:cxnSpLocks/>
          </p:cNvCxnSpPr>
          <p:nvPr/>
        </p:nvCxnSpPr>
        <p:spPr>
          <a:xfrm flipV="1">
            <a:off x="1080988" y="6204133"/>
            <a:ext cx="2054316" cy="29965"/>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10860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500" fill="hold"/>
                                        <p:tgtEl>
                                          <p:spTgt spid="30"/>
                                        </p:tgtEl>
                                        <p:attrNameLst>
                                          <p:attrName>ppt_x</p:attrName>
                                        </p:attrNameLst>
                                      </p:cBhvr>
                                      <p:tavLst>
                                        <p:tav tm="0">
                                          <p:val>
                                            <p:strVal val="#ppt_x"/>
                                          </p:val>
                                        </p:tav>
                                        <p:tav tm="100000">
                                          <p:val>
                                            <p:strVal val="#ppt_x"/>
                                          </p:val>
                                        </p:tav>
                                      </p:tavLst>
                                    </p:anim>
                                    <p:anim calcmode="lin" valueType="num">
                                      <p:cBhvr additive="base">
                                        <p:cTn id="2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ppt_x"/>
                                          </p:val>
                                        </p:tav>
                                        <p:tav tm="100000">
                                          <p:val>
                                            <p:strVal val="#ppt_x"/>
                                          </p:val>
                                        </p:tav>
                                      </p:tavLst>
                                    </p:anim>
                                    <p:anim calcmode="lin" valueType="num">
                                      <p:cBhvr additive="base">
                                        <p:cTn id="54" dur="500" fill="hold"/>
                                        <p:tgtEl>
                                          <p:spTgt spid="2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21" grpId="0"/>
      <p:bldP spid="28"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2">
            <a:extLst>
              <a:ext uri="{FF2B5EF4-FFF2-40B4-BE49-F238E27FC236}">
                <a16:creationId xmlns:a16="http://schemas.microsoft.com/office/drawing/2014/main" id="{7CB73944-AC5B-491C-A902-4CBEADC27E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824" y="-260949"/>
            <a:ext cx="11961176" cy="6857692"/>
          </a:xfrm>
          <a:prstGeom prst="rect">
            <a:avLst/>
          </a:prstGeom>
        </p:spPr>
      </p:pic>
      <p:sp>
        <p:nvSpPr>
          <p:cNvPr id="2" name="Rectangle 1"/>
          <p:cNvSpPr/>
          <p:nvPr/>
        </p:nvSpPr>
        <p:spPr>
          <a:xfrm>
            <a:off x="777004" y="1746911"/>
            <a:ext cx="8768614" cy="3785652"/>
          </a:xfrm>
          <a:prstGeom prst="rect">
            <a:avLst/>
          </a:prstGeom>
        </p:spPr>
        <p:txBody>
          <a:bodyPr wrap="square">
            <a:spAutoFit/>
          </a:bodyPr>
          <a:lstStyle/>
          <a:p>
            <a:pPr algn="ctr">
              <a:spcBef>
                <a:spcPct val="50000"/>
              </a:spcBef>
              <a:spcAft>
                <a:spcPct val="0"/>
              </a:spcAft>
            </a:pPr>
            <a:r>
              <a:rPr lang="en-US" altLang="en-US" sz="6000" b="1" u="sng" dirty="0" err="1">
                <a:solidFill>
                  <a:srgbClr val="FF0000"/>
                </a:solidFill>
                <a:latin typeface="SVN-Cookie" panose="020B0606040200020203" pitchFamily="34" charset="0"/>
                <a:cs typeface="Arial" panose="020B0604020202020204" pitchFamily="34" charset="0"/>
              </a:rPr>
              <a:t>Bài</a:t>
            </a:r>
            <a:r>
              <a:rPr lang="en-US" altLang="en-US" sz="6000" b="1" u="sng" dirty="0">
                <a:solidFill>
                  <a:srgbClr val="FF0000"/>
                </a:solidFill>
                <a:latin typeface="SVN-Cookie" panose="020B0606040200020203" pitchFamily="34" charset="0"/>
                <a:cs typeface="Arial" panose="020B0604020202020204" pitchFamily="34" charset="0"/>
              </a:rPr>
              <a:t> 3</a:t>
            </a:r>
            <a:r>
              <a:rPr lang="en-US" altLang="en-US" sz="6000" dirty="0">
                <a:solidFill>
                  <a:srgbClr val="FF0000"/>
                </a:solidFill>
                <a:latin typeface="SVN-Cookie" panose="020B0606040200020203" pitchFamily="34" charset="0"/>
                <a:cs typeface="Arial" panose="020B0604020202020204" pitchFamily="34" charset="0"/>
              </a:rPr>
              <a:t>: </a:t>
            </a:r>
            <a:r>
              <a:rPr lang="en-US" altLang="en-US" sz="6000" b="1" dirty="0" err="1">
                <a:solidFill>
                  <a:srgbClr val="002060"/>
                </a:solidFill>
                <a:latin typeface="SVN-Cookie" panose="020B0606040200020203" pitchFamily="34" charset="0"/>
                <a:cs typeface="Arial" panose="020B0604020202020204" pitchFamily="34" charset="0"/>
              </a:rPr>
              <a:t>Viết</a:t>
            </a:r>
            <a:r>
              <a:rPr lang="en-US" altLang="en-US" sz="6000" b="1" dirty="0">
                <a:solidFill>
                  <a:srgbClr val="002060"/>
                </a:solidFill>
                <a:latin typeface="SVN-Cookie" panose="020B0606040200020203" pitchFamily="34" charset="0"/>
                <a:cs typeface="Arial" panose="020B0604020202020204" pitchFamily="34" charset="0"/>
              </a:rPr>
              <a:t> </a:t>
            </a:r>
            <a:r>
              <a:rPr lang="en-US" altLang="en-US" sz="6000" b="1" dirty="0" err="1">
                <a:solidFill>
                  <a:srgbClr val="002060"/>
                </a:solidFill>
                <a:latin typeface="SVN-Cookie" panose="020B0606040200020203" pitchFamily="34" charset="0"/>
                <a:cs typeface="Arial" panose="020B0604020202020204" pitchFamily="34" charset="0"/>
              </a:rPr>
              <a:t>một</a:t>
            </a:r>
            <a:r>
              <a:rPr lang="en-US" altLang="en-US" sz="6000" b="1" dirty="0">
                <a:solidFill>
                  <a:srgbClr val="002060"/>
                </a:solidFill>
                <a:latin typeface="SVN-Cookie" panose="020B0606040200020203" pitchFamily="34" charset="0"/>
                <a:cs typeface="Arial" panose="020B0604020202020204" pitchFamily="34" charset="0"/>
              </a:rPr>
              <a:t> </a:t>
            </a:r>
            <a:r>
              <a:rPr lang="en-US" altLang="en-US" sz="6000" b="1" dirty="0" err="1">
                <a:solidFill>
                  <a:srgbClr val="002060"/>
                </a:solidFill>
                <a:latin typeface="SVN-Cookie" panose="020B0606040200020203" pitchFamily="34" charset="0"/>
                <a:cs typeface="Arial" panose="020B0604020202020204" pitchFamily="34" charset="0"/>
              </a:rPr>
              <a:t>đoạn</a:t>
            </a:r>
            <a:r>
              <a:rPr lang="en-US" altLang="en-US" sz="6000" b="1" dirty="0">
                <a:solidFill>
                  <a:srgbClr val="002060"/>
                </a:solidFill>
                <a:latin typeface="SVN-Cookie" panose="020B0606040200020203" pitchFamily="34" charset="0"/>
                <a:cs typeface="Arial" panose="020B0604020202020204" pitchFamily="34" charset="0"/>
              </a:rPr>
              <a:t> </a:t>
            </a:r>
            <a:r>
              <a:rPr lang="en-US" altLang="en-US" sz="6000" b="1" dirty="0" err="1">
                <a:solidFill>
                  <a:srgbClr val="002060"/>
                </a:solidFill>
                <a:latin typeface="SVN-Cookie" panose="020B0606040200020203" pitchFamily="34" charset="0"/>
                <a:cs typeface="Arial" panose="020B0604020202020204" pitchFamily="34" charset="0"/>
              </a:rPr>
              <a:t>văn</a:t>
            </a:r>
            <a:r>
              <a:rPr lang="en-US" altLang="en-US" sz="6000" b="1" dirty="0">
                <a:solidFill>
                  <a:srgbClr val="002060"/>
                </a:solidFill>
                <a:latin typeface="SVN-Cookie" panose="020B0606040200020203" pitchFamily="34" charset="0"/>
                <a:cs typeface="Arial" panose="020B0604020202020204" pitchFamily="34" charset="0"/>
              </a:rPr>
              <a:t> </a:t>
            </a:r>
            <a:r>
              <a:rPr lang="en-US" altLang="en-US" sz="6000" b="1" dirty="0" err="1">
                <a:solidFill>
                  <a:srgbClr val="002060"/>
                </a:solidFill>
                <a:latin typeface="SVN-Cookie" panose="020B0606040200020203" pitchFamily="34" charset="0"/>
                <a:cs typeface="Arial" panose="020B0604020202020204" pitchFamily="34" charset="0"/>
              </a:rPr>
              <a:t>khoảng</a:t>
            </a:r>
            <a:r>
              <a:rPr lang="en-US" altLang="en-US" sz="6000" b="1" dirty="0">
                <a:solidFill>
                  <a:srgbClr val="002060"/>
                </a:solidFill>
                <a:latin typeface="SVN-Cookie" panose="020B0606040200020203" pitchFamily="34" charset="0"/>
                <a:cs typeface="Arial" panose="020B0604020202020204" pitchFamily="34" charset="0"/>
              </a:rPr>
              <a:t> 5 </a:t>
            </a:r>
            <a:r>
              <a:rPr lang="en-US" altLang="en-US" sz="6000" b="1" dirty="0" err="1">
                <a:solidFill>
                  <a:srgbClr val="002060"/>
                </a:solidFill>
                <a:latin typeface="SVN-Cookie" panose="020B0606040200020203" pitchFamily="34" charset="0"/>
                <a:cs typeface="Arial" panose="020B0604020202020204" pitchFamily="34" charset="0"/>
              </a:rPr>
              <a:t>câu</a:t>
            </a:r>
            <a:r>
              <a:rPr lang="en-US" altLang="en-US" sz="6000" b="1" dirty="0">
                <a:solidFill>
                  <a:srgbClr val="002060"/>
                </a:solidFill>
                <a:latin typeface="SVN-Cookie" panose="020B0606040200020203" pitchFamily="34" charset="0"/>
                <a:cs typeface="Arial" panose="020B0604020202020204" pitchFamily="34" charset="0"/>
              </a:rPr>
              <a:t> </a:t>
            </a:r>
            <a:r>
              <a:rPr lang="en-US" altLang="en-US" sz="6000" b="1" dirty="0" err="1">
                <a:solidFill>
                  <a:srgbClr val="002060"/>
                </a:solidFill>
                <a:latin typeface="SVN-Cookie" panose="020B0606040200020203" pitchFamily="34" charset="0"/>
                <a:cs typeface="Arial" panose="020B0604020202020204" pitchFamily="34" charset="0"/>
              </a:rPr>
              <a:t>kể</a:t>
            </a:r>
            <a:r>
              <a:rPr lang="en-US" altLang="en-US" sz="6000" b="1" dirty="0">
                <a:solidFill>
                  <a:srgbClr val="002060"/>
                </a:solidFill>
                <a:latin typeface="SVN-Cookie" panose="020B0606040200020203" pitchFamily="34" charset="0"/>
                <a:cs typeface="Arial" panose="020B0604020202020204" pitchFamily="34" charset="0"/>
              </a:rPr>
              <a:t> </a:t>
            </a:r>
            <a:r>
              <a:rPr lang="en-US" altLang="en-US" sz="6000" b="1" dirty="0" err="1">
                <a:solidFill>
                  <a:srgbClr val="002060"/>
                </a:solidFill>
                <a:latin typeface="SVN-Cookie" panose="020B0606040200020203" pitchFamily="34" charset="0"/>
                <a:cs typeface="Arial" panose="020B0604020202020204" pitchFamily="34" charset="0"/>
              </a:rPr>
              <a:t>về</a:t>
            </a:r>
            <a:r>
              <a:rPr lang="en-US" altLang="en-US" sz="6000" b="1" dirty="0">
                <a:solidFill>
                  <a:srgbClr val="002060"/>
                </a:solidFill>
                <a:latin typeface="SVN-Cookie" panose="020B0606040200020203" pitchFamily="34" charset="0"/>
                <a:cs typeface="Arial" panose="020B0604020202020204" pitchFamily="34" charset="0"/>
              </a:rPr>
              <a:t> </a:t>
            </a:r>
            <a:r>
              <a:rPr lang="en-US" altLang="en-US" sz="6000" b="1" dirty="0" err="1">
                <a:solidFill>
                  <a:srgbClr val="002060"/>
                </a:solidFill>
                <a:latin typeface="SVN-Cookie" panose="020B0606040200020203" pitchFamily="34" charset="0"/>
                <a:cs typeface="Arial" panose="020B0604020202020204" pitchFamily="34" charset="0"/>
              </a:rPr>
              <a:t>công</a:t>
            </a:r>
            <a:r>
              <a:rPr lang="en-US" altLang="en-US" sz="6000" b="1" dirty="0">
                <a:solidFill>
                  <a:srgbClr val="002060"/>
                </a:solidFill>
                <a:latin typeface="SVN-Cookie" panose="020B0606040200020203" pitchFamily="34" charset="0"/>
                <a:cs typeface="Arial" panose="020B0604020202020204" pitchFamily="34" charset="0"/>
              </a:rPr>
              <a:t> </a:t>
            </a:r>
            <a:r>
              <a:rPr lang="en-US" altLang="en-US" sz="6000" b="1" dirty="0" err="1">
                <a:solidFill>
                  <a:srgbClr val="002060"/>
                </a:solidFill>
                <a:latin typeface="SVN-Cookie" panose="020B0606040200020203" pitchFamily="34" charset="0"/>
                <a:cs typeface="Arial" panose="020B0604020202020204" pitchFamily="34" charset="0"/>
              </a:rPr>
              <a:t>việc</a:t>
            </a:r>
            <a:r>
              <a:rPr lang="en-US" altLang="en-US" sz="6000" b="1" dirty="0">
                <a:solidFill>
                  <a:srgbClr val="002060"/>
                </a:solidFill>
                <a:latin typeface="SVN-Cookie" panose="020B0606040200020203" pitchFamily="34" charset="0"/>
                <a:cs typeface="Arial" panose="020B0604020202020204" pitchFamily="34" charset="0"/>
              </a:rPr>
              <a:t> </a:t>
            </a:r>
            <a:r>
              <a:rPr lang="en-US" altLang="en-US" sz="6000" b="1" dirty="0" err="1">
                <a:solidFill>
                  <a:srgbClr val="002060"/>
                </a:solidFill>
                <a:latin typeface="SVN-Cookie" panose="020B0606040200020203" pitchFamily="34" charset="0"/>
                <a:cs typeface="Arial" panose="020B0604020202020204" pitchFamily="34" charset="0"/>
              </a:rPr>
              <a:t>trực</a:t>
            </a:r>
            <a:r>
              <a:rPr lang="en-US" altLang="en-US" sz="6000" b="1" dirty="0">
                <a:solidFill>
                  <a:srgbClr val="002060"/>
                </a:solidFill>
                <a:latin typeface="SVN-Cookie" panose="020B0606040200020203" pitchFamily="34" charset="0"/>
                <a:cs typeface="Arial" panose="020B0604020202020204" pitchFamily="34" charset="0"/>
              </a:rPr>
              <a:t> </a:t>
            </a:r>
            <a:r>
              <a:rPr lang="en-US" altLang="en-US" sz="6000" b="1" dirty="0" err="1">
                <a:solidFill>
                  <a:srgbClr val="002060"/>
                </a:solidFill>
                <a:latin typeface="SVN-Cookie" panose="020B0606040200020203" pitchFamily="34" charset="0"/>
                <a:cs typeface="Arial" panose="020B0604020202020204" pitchFamily="34" charset="0"/>
              </a:rPr>
              <a:t>nhật</a:t>
            </a:r>
            <a:r>
              <a:rPr lang="en-US" altLang="en-US" sz="6000" b="1" dirty="0">
                <a:solidFill>
                  <a:srgbClr val="002060"/>
                </a:solidFill>
                <a:latin typeface="SVN-Cookie" panose="020B0606040200020203" pitchFamily="34" charset="0"/>
                <a:cs typeface="Arial" panose="020B0604020202020204" pitchFamily="34" charset="0"/>
              </a:rPr>
              <a:t> </a:t>
            </a:r>
            <a:r>
              <a:rPr lang="en-US" altLang="en-US" sz="6000" b="1" dirty="0" err="1">
                <a:solidFill>
                  <a:srgbClr val="002060"/>
                </a:solidFill>
                <a:latin typeface="SVN-Cookie" panose="020B0606040200020203" pitchFamily="34" charset="0"/>
                <a:cs typeface="Arial" panose="020B0604020202020204" pitchFamily="34" charset="0"/>
              </a:rPr>
              <a:t>lớp</a:t>
            </a:r>
            <a:r>
              <a:rPr lang="en-US" altLang="en-US" sz="6000" b="1" dirty="0">
                <a:solidFill>
                  <a:srgbClr val="002060"/>
                </a:solidFill>
                <a:latin typeface="SVN-Cookie" panose="020B0606040200020203" pitchFamily="34" charset="0"/>
                <a:cs typeface="Arial" panose="020B0604020202020204" pitchFamily="34" charset="0"/>
              </a:rPr>
              <a:t> </a:t>
            </a:r>
            <a:r>
              <a:rPr lang="en-US" altLang="en-US" sz="6000" b="1" dirty="0" err="1">
                <a:solidFill>
                  <a:srgbClr val="002060"/>
                </a:solidFill>
                <a:latin typeface="SVN-Cookie" panose="020B0606040200020203" pitchFamily="34" charset="0"/>
                <a:cs typeface="Arial" panose="020B0604020202020204" pitchFamily="34" charset="0"/>
              </a:rPr>
              <a:t>của</a:t>
            </a:r>
            <a:r>
              <a:rPr lang="en-US" altLang="en-US" sz="6000" b="1" dirty="0">
                <a:solidFill>
                  <a:srgbClr val="002060"/>
                </a:solidFill>
                <a:latin typeface="SVN-Cookie" panose="020B0606040200020203" pitchFamily="34" charset="0"/>
                <a:cs typeface="Arial" panose="020B0604020202020204" pitchFamily="34" charset="0"/>
              </a:rPr>
              <a:t> </a:t>
            </a:r>
            <a:r>
              <a:rPr lang="en-US" altLang="en-US" sz="6000" b="1" dirty="0" err="1">
                <a:solidFill>
                  <a:srgbClr val="002060"/>
                </a:solidFill>
                <a:latin typeface="SVN-Cookie" panose="020B0606040200020203" pitchFamily="34" charset="0"/>
                <a:cs typeface="Arial" panose="020B0604020202020204" pitchFamily="34" charset="0"/>
              </a:rPr>
              <a:t>tổ</a:t>
            </a:r>
            <a:r>
              <a:rPr lang="en-US" altLang="en-US" sz="6000" b="1" dirty="0">
                <a:solidFill>
                  <a:srgbClr val="002060"/>
                </a:solidFill>
                <a:latin typeface="SVN-Cookie" panose="020B0606040200020203" pitchFamily="34" charset="0"/>
                <a:cs typeface="Arial" panose="020B0604020202020204" pitchFamily="34" charset="0"/>
              </a:rPr>
              <a:t> </a:t>
            </a:r>
            <a:r>
              <a:rPr lang="en-US" altLang="en-US" sz="6000" b="1" dirty="0" err="1">
                <a:solidFill>
                  <a:srgbClr val="002060"/>
                </a:solidFill>
                <a:latin typeface="SVN-Cookie" panose="020B0606040200020203" pitchFamily="34" charset="0"/>
                <a:cs typeface="Arial" panose="020B0604020202020204" pitchFamily="34" charset="0"/>
              </a:rPr>
              <a:t>em</a:t>
            </a:r>
            <a:r>
              <a:rPr lang="en-US" altLang="en-US" sz="6000" b="1" dirty="0">
                <a:solidFill>
                  <a:srgbClr val="002060"/>
                </a:solidFill>
                <a:latin typeface="SVN-Cookie" panose="020B0606040200020203" pitchFamily="34" charset="0"/>
                <a:cs typeface="Arial" panose="020B0604020202020204" pitchFamily="34" charset="0"/>
              </a:rPr>
              <a:t>, </a:t>
            </a:r>
            <a:r>
              <a:rPr lang="en-US" altLang="en-US" sz="6000" b="1" dirty="0" err="1">
                <a:solidFill>
                  <a:srgbClr val="002060"/>
                </a:solidFill>
                <a:latin typeface="SVN-Cookie" panose="020B0606040200020203" pitchFamily="34" charset="0"/>
                <a:cs typeface="Arial" panose="020B0604020202020204" pitchFamily="34" charset="0"/>
              </a:rPr>
              <a:t>trong</a:t>
            </a:r>
            <a:r>
              <a:rPr lang="en-US" altLang="en-US" sz="6000" b="1" dirty="0">
                <a:solidFill>
                  <a:srgbClr val="002060"/>
                </a:solidFill>
                <a:latin typeface="SVN-Cookie" panose="020B0606040200020203" pitchFamily="34" charset="0"/>
                <a:cs typeface="Arial" panose="020B0604020202020204" pitchFamily="34" charset="0"/>
              </a:rPr>
              <a:t> </a:t>
            </a:r>
            <a:r>
              <a:rPr lang="en-US" altLang="en-US" sz="6000" b="1" dirty="0" err="1">
                <a:solidFill>
                  <a:srgbClr val="002060"/>
                </a:solidFill>
                <a:latin typeface="SVN-Cookie" panose="020B0606040200020203" pitchFamily="34" charset="0"/>
                <a:cs typeface="Arial" panose="020B0604020202020204" pitchFamily="34" charset="0"/>
              </a:rPr>
              <a:t>đó</a:t>
            </a:r>
            <a:r>
              <a:rPr lang="en-US" altLang="en-US" sz="6000" b="1" dirty="0">
                <a:solidFill>
                  <a:srgbClr val="002060"/>
                </a:solidFill>
                <a:latin typeface="SVN-Cookie" panose="020B0606040200020203" pitchFamily="34" charset="0"/>
                <a:cs typeface="Arial" panose="020B0604020202020204" pitchFamily="34" charset="0"/>
              </a:rPr>
              <a:t> </a:t>
            </a:r>
            <a:r>
              <a:rPr lang="en-US" altLang="en-US" sz="6000" b="1" dirty="0" err="1">
                <a:solidFill>
                  <a:srgbClr val="002060"/>
                </a:solidFill>
                <a:latin typeface="SVN-Cookie" panose="020B0606040200020203" pitchFamily="34" charset="0"/>
                <a:cs typeface="Arial" panose="020B0604020202020204" pitchFamily="34" charset="0"/>
              </a:rPr>
              <a:t>có</a:t>
            </a:r>
            <a:r>
              <a:rPr lang="en-US" altLang="en-US" sz="6000" b="1" dirty="0">
                <a:solidFill>
                  <a:srgbClr val="002060"/>
                </a:solidFill>
                <a:latin typeface="SVN-Cookie" panose="020B0606040200020203" pitchFamily="34" charset="0"/>
                <a:cs typeface="Arial" panose="020B0604020202020204" pitchFamily="34" charset="0"/>
              </a:rPr>
              <a:t> </a:t>
            </a:r>
            <a:r>
              <a:rPr lang="en-US" altLang="en-US" sz="6000" b="1" dirty="0" err="1">
                <a:solidFill>
                  <a:srgbClr val="002060"/>
                </a:solidFill>
                <a:latin typeface="SVN-Cookie" panose="020B0606040200020203" pitchFamily="34" charset="0"/>
                <a:cs typeface="Arial" panose="020B0604020202020204" pitchFamily="34" charset="0"/>
              </a:rPr>
              <a:t>dùng</a:t>
            </a:r>
            <a:r>
              <a:rPr lang="en-US" altLang="en-US" sz="6000" b="1" dirty="0">
                <a:solidFill>
                  <a:srgbClr val="002060"/>
                </a:solidFill>
                <a:latin typeface="SVN-Cookie" panose="020B0606040200020203" pitchFamily="34" charset="0"/>
                <a:cs typeface="Arial" panose="020B0604020202020204" pitchFamily="34" charset="0"/>
              </a:rPr>
              <a:t> </a:t>
            </a:r>
            <a:r>
              <a:rPr lang="en-US" altLang="en-US" sz="6000" b="1" dirty="0" err="1">
                <a:solidFill>
                  <a:srgbClr val="002060"/>
                </a:solidFill>
                <a:latin typeface="SVN-Cookie" panose="020B0606040200020203" pitchFamily="34" charset="0"/>
                <a:cs typeface="Arial" panose="020B0604020202020204" pitchFamily="34" charset="0"/>
              </a:rPr>
              <a:t>kiểu</a:t>
            </a:r>
            <a:r>
              <a:rPr lang="en-US" altLang="en-US" sz="6000" b="1" dirty="0">
                <a:solidFill>
                  <a:srgbClr val="002060"/>
                </a:solidFill>
                <a:latin typeface="SVN-Cookie" panose="020B0606040200020203" pitchFamily="34" charset="0"/>
                <a:cs typeface="Arial" panose="020B0604020202020204" pitchFamily="34" charset="0"/>
              </a:rPr>
              <a:t> </a:t>
            </a:r>
            <a:r>
              <a:rPr lang="en-US" altLang="en-US" sz="6000" b="1" dirty="0" err="1">
                <a:solidFill>
                  <a:srgbClr val="002060"/>
                </a:solidFill>
                <a:latin typeface="SVN-Cookie" panose="020B0606040200020203" pitchFamily="34" charset="0"/>
                <a:cs typeface="Arial" panose="020B0604020202020204" pitchFamily="34" charset="0"/>
              </a:rPr>
              <a:t>câu</a:t>
            </a:r>
            <a:r>
              <a:rPr lang="en-US" altLang="en-US" sz="6000" b="1" dirty="0">
                <a:solidFill>
                  <a:srgbClr val="002060"/>
                </a:solidFill>
                <a:latin typeface="SVN-Cookie" panose="020B0606040200020203" pitchFamily="34" charset="0"/>
                <a:cs typeface="Arial" panose="020B0604020202020204" pitchFamily="34" charset="0"/>
              </a:rPr>
              <a:t> </a:t>
            </a:r>
            <a:r>
              <a:rPr lang="en-US" altLang="en-US" sz="6000" b="1" dirty="0" err="1">
                <a:solidFill>
                  <a:srgbClr val="002060"/>
                </a:solidFill>
                <a:latin typeface="SVN-Cookie" panose="020B0606040200020203" pitchFamily="34" charset="0"/>
                <a:cs typeface="Arial" panose="020B0604020202020204" pitchFamily="34" charset="0"/>
              </a:rPr>
              <a:t>kể</a:t>
            </a:r>
            <a:r>
              <a:rPr lang="en-US" altLang="en-US" sz="6000" b="1" dirty="0">
                <a:solidFill>
                  <a:srgbClr val="002060"/>
                </a:solidFill>
                <a:latin typeface="SVN-Cookie" panose="020B0606040200020203" pitchFamily="34" charset="0"/>
                <a:cs typeface="Arial" panose="020B0604020202020204" pitchFamily="34" charset="0"/>
              </a:rPr>
              <a:t>: </a:t>
            </a:r>
            <a:r>
              <a:rPr lang="en-US" altLang="en-US" sz="6000" b="1" i="1" dirty="0">
                <a:solidFill>
                  <a:srgbClr val="FF3399"/>
                </a:solidFill>
                <a:latin typeface="SVN-Cookie" panose="020B0606040200020203" pitchFamily="34" charset="0"/>
                <a:cs typeface="Arial" panose="020B0604020202020204" pitchFamily="34" charset="0"/>
              </a:rPr>
              <a:t>Ai </a:t>
            </a:r>
            <a:r>
              <a:rPr lang="en-US" altLang="en-US" sz="6000" b="1" i="1" dirty="0" err="1">
                <a:solidFill>
                  <a:srgbClr val="FF3399"/>
                </a:solidFill>
                <a:latin typeface="SVN-Cookie" panose="020B0606040200020203" pitchFamily="34" charset="0"/>
                <a:cs typeface="Arial" panose="020B0604020202020204" pitchFamily="34" charset="0"/>
              </a:rPr>
              <a:t>làm</a:t>
            </a:r>
            <a:r>
              <a:rPr lang="en-US" altLang="en-US" sz="6000" b="1" i="1" dirty="0">
                <a:solidFill>
                  <a:srgbClr val="FF3399"/>
                </a:solidFill>
                <a:latin typeface="SVN-Cookie" panose="020B0606040200020203" pitchFamily="34" charset="0"/>
                <a:cs typeface="Arial" panose="020B0604020202020204" pitchFamily="34" charset="0"/>
              </a:rPr>
              <a:t> </a:t>
            </a:r>
            <a:r>
              <a:rPr lang="en-US" altLang="en-US" sz="6000" b="1" i="1" dirty="0" err="1">
                <a:solidFill>
                  <a:srgbClr val="FF3399"/>
                </a:solidFill>
                <a:latin typeface="SVN-Cookie" panose="020B0606040200020203" pitchFamily="34" charset="0"/>
                <a:cs typeface="Arial" panose="020B0604020202020204" pitchFamily="34" charset="0"/>
              </a:rPr>
              <a:t>gì</a:t>
            </a:r>
            <a:r>
              <a:rPr lang="en-US" altLang="en-US" sz="6000" b="1" i="1" dirty="0">
                <a:solidFill>
                  <a:srgbClr val="FF3399"/>
                </a:solidFill>
                <a:latin typeface="SVN-Cookie" panose="020B0606040200020203" pitchFamily="34" charset="0"/>
                <a:cs typeface="Arial" panose="020B0604020202020204" pitchFamily="34" charset="0"/>
              </a:rPr>
              <a:t>?</a:t>
            </a:r>
          </a:p>
        </p:txBody>
      </p:sp>
      <p:pic>
        <p:nvPicPr>
          <p:cNvPr id="4" name="Picture 2" descr="Hình ảnh Ngày Lao động Ngày Lao động Hạnh Phúc Thanh Niên Tiên Phong Học  Sinh Tiểu Học, động, Tiểu, Học miễn phí tải tập tin PNG PSDComment và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823917" y="3396601"/>
            <a:ext cx="3621549" cy="3785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698587"/>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2">
            <a:extLst>
              <a:ext uri="{FF2B5EF4-FFF2-40B4-BE49-F238E27FC236}">
                <a16:creationId xmlns:a16="http://schemas.microsoft.com/office/drawing/2014/main" id="{494EFC53-96B7-404A-9B1F-43FBB3AEB2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810" y="-604157"/>
            <a:ext cx="11912190" cy="7462157"/>
          </a:xfrm>
          <a:prstGeom prst="rect">
            <a:avLst/>
          </a:prstGeom>
        </p:spPr>
      </p:pic>
      <p:pic>
        <p:nvPicPr>
          <p:cNvPr id="3" name="图片 2">
            <a:extLst>
              <a:ext uri="{FF2B5EF4-FFF2-40B4-BE49-F238E27FC236}">
                <a16:creationId xmlns:a16="http://schemas.microsoft.com/office/drawing/2014/main" id="{6B5CA830-4995-4EDB-ABB4-F51704E70F2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35" b="100000" l="1411" r="89947">
                        <a14:foregroundMark x1="3410" y1="28219" x2="17431" y2="52792"/>
                        <a14:foregroundMark x1="2792" y1="34274" x2="5908" y2="66079"/>
                        <a14:foregroundMark x1="4321" y1="57790" x2="5379" y2="63845"/>
                        <a14:foregroundMark x1="55085" y1="27454" x2="49765" y2="73663"/>
                        <a14:foregroundMark x1="55232" y1="59259" x2="66432" y2="92299"/>
                        <a14:foregroundMark x1="68195" y1="72487" x2="66961" y2="86714"/>
                      </a14:backgroundRemoval>
                    </a14:imgEffect>
                  </a14:imgLayer>
                </a14:imgProps>
              </a:ext>
              <a:ext uri="{28A0092B-C50C-407E-A947-70E740481C1C}">
                <a14:useLocalDpi xmlns:a14="http://schemas.microsoft.com/office/drawing/2010/main" val="0"/>
              </a:ext>
            </a:extLst>
          </a:blip>
          <a:stretch>
            <a:fillRect/>
          </a:stretch>
        </p:blipFill>
        <p:spPr>
          <a:xfrm>
            <a:off x="1019002" y="-741282"/>
            <a:ext cx="14489995" cy="6613839"/>
          </a:xfrm>
          <a:prstGeom prst="rect">
            <a:avLst/>
          </a:prstGeom>
        </p:spPr>
      </p:pic>
      <p:sp>
        <p:nvSpPr>
          <p:cNvPr id="7" name="Shape 233">
            <a:extLst>
              <a:ext uri="{FF2B5EF4-FFF2-40B4-BE49-F238E27FC236}">
                <a16:creationId xmlns:a16="http://schemas.microsoft.com/office/drawing/2014/main" id="{5CF3382E-116D-498D-9F1D-550841390878}"/>
              </a:ext>
            </a:extLst>
          </p:cNvPr>
          <p:cNvSpPr/>
          <p:nvPr/>
        </p:nvSpPr>
        <p:spPr>
          <a:xfrm rot="384458">
            <a:off x="6890328" y="4810640"/>
            <a:ext cx="1363730" cy="254493"/>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marL="0" marR="0" lvl="0" indent="0" algn="ctr" defTabSz="412750" rtl="0" eaLnBrk="1" fontAlgn="auto" latinLnBrk="0" hangingPunct="0">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endParaRPr kumimoji="0" sz="1000" b="1" i="0" u="none" strike="noStrike" kern="0" cap="none" spc="0" normalizeH="0" baseline="0" noProof="0" dirty="0">
              <a:ln>
                <a:noFill/>
              </a:ln>
              <a:solidFill>
                <a:srgbClr val="717172"/>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Lato Regular"/>
            </a:endParaRPr>
          </a:p>
        </p:txBody>
      </p:sp>
      <p:sp>
        <p:nvSpPr>
          <p:cNvPr id="4" name="TextBox 3"/>
          <p:cNvSpPr txBox="1"/>
          <p:nvPr/>
        </p:nvSpPr>
        <p:spPr>
          <a:xfrm rot="21089647">
            <a:off x="1656401" y="1506530"/>
            <a:ext cx="2404050" cy="1754326"/>
          </a:xfrm>
          <a:prstGeom prst="rect">
            <a:avLst/>
          </a:prstGeom>
          <a:noFill/>
        </p:spPr>
        <p:txBody>
          <a:bodyPr wrap="square" rtlCol="0">
            <a:spAutoFit/>
          </a:bodyPr>
          <a:lstStyle/>
          <a:p>
            <a:pPr algn="ctr"/>
            <a:r>
              <a:rPr lang="en-US" sz="3600" b="1" dirty="0" err="1">
                <a:solidFill>
                  <a:srgbClr val="00B050"/>
                </a:solidFill>
                <a:latin typeface="Times New Roman" panose="02020603050405020304" pitchFamily="18" charset="0"/>
                <a:cs typeface="Times New Roman" panose="02020603050405020304" pitchFamily="18" charset="0"/>
              </a:rPr>
              <a:t>Có</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câu</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mở</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đoạn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câu</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kết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đoạn</a:t>
            </a:r>
            <a:endParaRPr lang="en-US" sz="3600" b="1" dirty="0">
              <a:solidFill>
                <a:srgbClr val="00B050"/>
              </a:solidFill>
              <a:latin typeface="Times New Roman" panose="02020603050405020304" pitchFamily="18" charset="0"/>
              <a:cs typeface="Times New Roman" panose="02020603050405020304" pitchFamily="18" charset="0"/>
            </a:endParaRPr>
          </a:p>
        </p:txBody>
      </p:sp>
      <p:sp>
        <p:nvSpPr>
          <p:cNvPr id="5" name="TextBox 4"/>
          <p:cNvSpPr txBox="1"/>
          <p:nvPr/>
        </p:nvSpPr>
        <p:spPr>
          <a:xfrm rot="679730">
            <a:off x="5197963" y="999406"/>
            <a:ext cx="3509499" cy="2492990"/>
          </a:xfrm>
          <a:prstGeom prst="rect">
            <a:avLst/>
          </a:prstGeom>
          <a:noFill/>
        </p:spPr>
        <p:txBody>
          <a:bodyPr wrap="square" rtlCol="0">
            <a:spAutoFit/>
          </a:bodyPr>
          <a:lstStyle/>
          <a:p>
            <a:pPr algn="ctr"/>
            <a:r>
              <a:rPr lang="en-US" sz="3900" b="1" dirty="0" err="1">
                <a:solidFill>
                  <a:srgbClr val="C00000"/>
                </a:solidFill>
                <a:latin typeface="Times New Roman" panose="02020603050405020304" pitchFamily="18" charset="0"/>
                <a:cs typeface="Times New Roman" panose="02020603050405020304" pitchFamily="18" charset="0"/>
              </a:rPr>
              <a:t>Trong</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buổi</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trực</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nhật</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đó</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em</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làm</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gì</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Các</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bạn</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làm</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gì</a:t>
            </a:r>
            <a:r>
              <a:rPr lang="en-US" sz="3900" b="1" dirty="0">
                <a:solidFill>
                  <a:srgbClr val="C00000"/>
                </a:solidFill>
                <a:latin typeface="Times New Roman" panose="02020603050405020304" pitchFamily="18" charset="0"/>
                <a:cs typeface="Times New Roman" panose="02020603050405020304" pitchFamily="18" charset="0"/>
              </a:rPr>
              <a:t>?</a:t>
            </a:r>
          </a:p>
        </p:txBody>
      </p:sp>
      <p:sp>
        <p:nvSpPr>
          <p:cNvPr id="6" name="TextBox 5"/>
          <p:cNvSpPr txBox="1"/>
          <p:nvPr/>
        </p:nvSpPr>
        <p:spPr>
          <a:xfrm rot="568228">
            <a:off x="8786180" y="3221639"/>
            <a:ext cx="2138659" cy="1661993"/>
          </a:xfrm>
          <a:prstGeom prst="rect">
            <a:avLst/>
          </a:prstGeom>
          <a:noFill/>
        </p:spPr>
        <p:txBody>
          <a:bodyPr wrap="square" rtlCol="0">
            <a:spAutoFit/>
          </a:bodyPr>
          <a:lstStyle/>
          <a:p>
            <a:pPr algn="ctr"/>
            <a:r>
              <a:rPr lang="en-US" sz="3400" b="1" dirty="0" err="1">
                <a:solidFill>
                  <a:srgbClr val="7030A0"/>
                </a:solidFill>
                <a:latin typeface="Times New Roman" panose="02020603050405020304" pitchFamily="18" charset="0"/>
                <a:cs typeface="Times New Roman" panose="02020603050405020304" pitchFamily="18" charset="0"/>
              </a:rPr>
              <a:t>Sử</a:t>
            </a: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dụng</a:t>
            </a: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kiểu</a:t>
            </a: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câu</a:t>
            </a:r>
            <a:r>
              <a:rPr lang="en-US" sz="3400" b="1" dirty="0">
                <a:solidFill>
                  <a:srgbClr val="7030A0"/>
                </a:solidFill>
                <a:latin typeface="Times New Roman" panose="02020603050405020304" pitchFamily="18" charset="0"/>
                <a:cs typeface="Times New Roman" panose="02020603050405020304" pitchFamily="18" charset="0"/>
              </a:rPr>
              <a:t>: Ai </a:t>
            </a:r>
            <a:r>
              <a:rPr lang="en-US" sz="3400" b="1" dirty="0" err="1">
                <a:solidFill>
                  <a:srgbClr val="7030A0"/>
                </a:solidFill>
                <a:latin typeface="Times New Roman" panose="02020603050405020304" pitchFamily="18" charset="0"/>
                <a:cs typeface="Times New Roman" panose="02020603050405020304" pitchFamily="18" charset="0"/>
              </a:rPr>
              <a:t>làm</a:t>
            </a: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gì</a:t>
            </a:r>
            <a:r>
              <a:rPr lang="en-US" sz="3400" b="1" dirty="0">
                <a:solidFill>
                  <a:srgbClr val="7030A0"/>
                </a:solidFill>
                <a:latin typeface="Times New Roman" panose="02020603050405020304" pitchFamily="18" charset="0"/>
                <a:cs typeface="Times New Roman" panose="02020603050405020304" pitchFamily="18" charset="0"/>
              </a:rPr>
              <a:t>?</a:t>
            </a:r>
          </a:p>
        </p:txBody>
      </p:sp>
      <p:pic>
        <p:nvPicPr>
          <p:cNvPr id="1026" name="Picture 2" descr="รูปนักศึกษาปฏิบัติหน้าที่, กำลังปฏิบัติหน้าที่, หน้าที่, การทำความสะอาดภาพ  PNG และ PSD สำหรับดาวน์โหลดฟรี"/>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100000" l="0" r="100000">
                        <a14:foregroundMark x1="58594" y1="31250" x2="92344" y2="57500"/>
                        <a14:foregroundMark x1="69219" y1="71406" x2="59062" y2="72031"/>
                        <a14:foregroundMark x1="71094" y1="70156" x2="67969" y2="74531"/>
                        <a14:foregroundMark x1="72656" y1="77969" x2="74219" y2="80000"/>
                        <a14:foregroundMark x1="18594" y1="70156" x2="20156" y2="72031"/>
                        <a14:foregroundMark x1="27187" y1="70000" x2="29219" y2="70469"/>
                      </a14:backgroundRemoval>
                    </a14:imgEffect>
                  </a14:imgLayer>
                </a14:imgProps>
              </a:ext>
              <a:ext uri="{28A0092B-C50C-407E-A947-70E740481C1C}">
                <a14:useLocalDpi xmlns:a14="http://schemas.microsoft.com/office/drawing/2010/main" val="0"/>
              </a:ext>
            </a:extLst>
          </a:blip>
          <a:srcRect/>
          <a:stretch>
            <a:fillRect/>
          </a:stretch>
        </p:blipFill>
        <p:spPr bwMode="auto">
          <a:xfrm>
            <a:off x="2687630" y="2889201"/>
            <a:ext cx="4599321" cy="4599322"/>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4" descr="https://img.pikbest.com/png-images/qiantu/illustration-of-students-cleaning-the-classroom-in-the-first-season_2719134.png!c1024wm0/compress/true/progressive/true/format/webp/fw/102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1858843"/>
      </p:ext>
    </p:extLst>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a:extLst>
              <a:ext uri="{FF2B5EF4-FFF2-40B4-BE49-F238E27FC236}">
                <a16:creationId xmlns:a16="http://schemas.microsoft.com/office/drawing/2014/main" id="{479351C6-5085-4551-A462-24BFBBB180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810" y="-604157"/>
            <a:ext cx="11912190" cy="7462157"/>
          </a:xfrm>
          <a:prstGeom prst="rect">
            <a:avLst/>
          </a:prstGeom>
        </p:spPr>
      </p:pic>
      <p:sp>
        <p:nvSpPr>
          <p:cNvPr id="5" name="Rectangle 4"/>
          <p:cNvSpPr/>
          <p:nvPr/>
        </p:nvSpPr>
        <p:spPr>
          <a:xfrm>
            <a:off x="1125627" y="1339688"/>
            <a:ext cx="7871415" cy="4401205"/>
          </a:xfrm>
          <a:prstGeom prst="rect">
            <a:avLst/>
          </a:prstGeom>
        </p:spPr>
        <p:txBody>
          <a:bodyPr wrap="square">
            <a:spAutoFit/>
          </a:bodyPr>
          <a:lstStyle/>
          <a:p>
            <a:pPr algn="just">
              <a:spcBef>
                <a:spcPct val="50000"/>
              </a:spcBef>
              <a:spcAft>
                <a:spcPct val="0"/>
              </a:spcAft>
            </a:pP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Sáng</a:t>
            </a:r>
            <a:r>
              <a:rPr lang="en-US" altLang="en-US" sz="3500" dirty="0">
                <a:solidFill>
                  <a:srgbClr val="002060"/>
                </a:solidFill>
                <a:latin typeface="UTM Androgyne" panose="02040603050506020204" pitchFamily="18" charset="0"/>
                <a:cs typeface="Times New Roman" panose="02020603050405020304" pitchFamily="18" charset="0"/>
              </a:rPr>
              <a:t> nay, </a:t>
            </a:r>
            <a:r>
              <a:rPr lang="en-US" altLang="en-US" sz="3500" dirty="0" err="1">
                <a:solidFill>
                  <a:srgbClr val="002060"/>
                </a:solidFill>
                <a:latin typeface="UTM Androgyne" panose="02040603050506020204" pitchFamily="18" charset="0"/>
                <a:cs typeface="Times New Roman" panose="02020603050405020304" pitchFamily="18" charset="0"/>
              </a:rPr>
              <a:t>tổ</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em</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làm</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trực</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nhật</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lớp</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học</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Em</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cầm</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chổi</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quét</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lớp</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thật</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nhẹ</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nhàng</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và</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dồn</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rác</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vào</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góc</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lớp</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để</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hốt</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đi</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Bạn</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Việt</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và</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Hải</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khỏe</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hơn</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thì</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kê</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lại</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bàn</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ghế</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Bạn</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Hương</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giặt</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khăn</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lau</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bàn</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cô</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giáo</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và</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lau</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bảng</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Mỗi</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người</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một</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việc</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thật</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là</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vui</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Các</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bạn</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vào</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lớp</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ai</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cũng</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thích</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vì</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lớp</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học</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sạch</a:t>
            </a:r>
            <a:r>
              <a:rPr lang="en-US" altLang="en-US" sz="3500" dirty="0">
                <a:solidFill>
                  <a:srgbClr val="002060"/>
                </a:solidFill>
                <a:latin typeface="UTM Androgyne" panose="02040603050506020204" pitchFamily="18" charset="0"/>
                <a:cs typeface="Times New Roman" panose="02020603050405020304" pitchFamily="18" charset="0"/>
              </a:rPr>
              <a:t> </a:t>
            </a:r>
            <a:r>
              <a:rPr lang="en-US" altLang="en-US" sz="3500" dirty="0" err="1">
                <a:solidFill>
                  <a:srgbClr val="002060"/>
                </a:solidFill>
                <a:latin typeface="UTM Androgyne" panose="02040603050506020204" pitchFamily="18" charset="0"/>
                <a:cs typeface="Times New Roman" panose="02020603050405020304" pitchFamily="18" charset="0"/>
              </a:rPr>
              <a:t>sẽ</a:t>
            </a:r>
            <a:r>
              <a:rPr lang="en-US" altLang="en-US" sz="3500" dirty="0">
                <a:solidFill>
                  <a:srgbClr val="002060"/>
                </a:solidFill>
                <a:latin typeface="UTM Androgyne" panose="02040603050506020204" pitchFamily="18" charset="0"/>
                <a:cs typeface="Times New Roman" panose="02020603050405020304" pitchFamily="18" charset="0"/>
              </a:rPr>
              <a:t>.</a:t>
            </a:r>
            <a:endParaRPr lang="en-US" altLang="en-US" sz="3500" i="1" dirty="0">
              <a:solidFill>
                <a:srgbClr val="002060"/>
              </a:solidFill>
              <a:latin typeface="UTM Androgyne" panose="02040603050506020204" pitchFamily="18" charset="0"/>
              <a:cs typeface="Times New Roman" panose="02020603050405020304" pitchFamily="18" charset="0"/>
            </a:endParaRPr>
          </a:p>
        </p:txBody>
      </p:sp>
      <p:pic>
        <p:nvPicPr>
          <p:cNvPr id="3074" name="Picture 2" descr="Đồ họa Vector trẻ em Clip nghệ thuật miễn phí Minh họa - rác hoạt hình png  tải về - Miễn phí trong suốt Phim Hoạt Hình png Tải về."/>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0000">
                        <a14:backgroundMark x1="35778" y1="1064" x2="35778" y2="1064"/>
                        <a14:backgroundMark x1="36444" y1="851" x2="37667" y2="106"/>
                      </a14:backgroundRemoval>
                    </a14:imgEffect>
                  </a14:imgLayer>
                </a14:imgProps>
              </a:ext>
              <a:ext uri="{28A0092B-C50C-407E-A947-70E740481C1C}">
                <a14:useLocalDpi xmlns:a14="http://schemas.microsoft.com/office/drawing/2010/main" val="0"/>
              </a:ext>
            </a:extLst>
          </a:blip>
          <a:srcRect/>
          <a:stretch>
            <a:fillRect/>
          </a:stretch>
        </p:blipFill>
        <p:spPr bwMode="auto">
          <a:xfrm>
            <a:off x="8751760" y="3096583"/>
            <a:ext cx="3430243" cy="35826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diagram&#10;&#10;Description automatically generated">
            <a:extLst>
              <a:ext uri="{FF2B5EF4-FFF2-40B4-BE49-F238E27FC236}">
                <a16:creationId xmlns:a16="http://schemas.microsoft.com/office/drawing/2014/main" id="{FE936999-812C-487C-BB31-0220BAD1FA6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551" b="96348" l="9385" r="98000">
                        <a14:foregroundMark x1="11846" y1="44663" x2="6154" y2="71067"/>
                        <a14:foregroundMark x1="6154" y1="71067" x2="23231" y2="87921"/>
                        <a14:foregroundMark x1="23231" y1="87921" x2="9385" y2="44101"/>
                        <a14:foregroundMark x1="45077" y1="15730" x2="51231" y2="21067"/>
                        <a14:foregroundMark x1="76769" y1="18820" x2="96615" y2="18820"/>
                        <a14:foregroundMark x1="96615" y1="18820" x2="98000" y2="47472"/>
                        <a14:foregroundMark x1="98000" y1="47472" x2="84769" y2="96348"/>
                        <a14:foregroundMark x1="52462" y1="18820" x2="44462" y2="14045"/>
                        <a14:foregroundMark x1="46769" y1="14045" x2="53846" y2="22191"/>
                      </a14:backgroundRemoval>
                    </a14:imgEffect>
                  </a14:imgLayer>
                </a14:imgProps>
              </a:ext>
            </a:extLst>
          </a:blip>
          <a:stretch>
            <a:fillRect/>
          </a:stretch>
        </p:blipFill>
        <p:spPr>
          <a:xfrm rot="21123262">
            <a:off x="-171965" y="-39754"/>
            <a:ext cx="1896430" cy="1118145"/>
          </a:xfrm>
          <a:prstGeom prst="rect">
            <a:avLst/>
          </a:prstGeom>
        </p:spPr>
      </p:pic>
      <p:sp>
        <p:nvSpPr>
          <p:cNvPr id="6" name="TextBox 5"/>
          <p:cNvSpPr txBox="1"/>
          <p:nvPr/>
        </p:nvSpPr>
        <p:spPr>
          <a:xfrm rot="20739290">
            <a:off x="65740" y="213972"/>
            <a:ext cx="1665171" cy="707886"/>
          </a:xfrm>
          <a:prstGeom prst="rect">
            <a:avLst/>
          </a:prstGeom>
          <a:noFill/>
        </p:spPr>
        <p:txBody>
          <a:bodyPr wrap="square" rtlCol="0">
            <a:spAutoFit/>
          </a:bodyPr>
          <a:lstStyle/>
          <a:p>
            <a:r>
              <a:rPr lang="en-US" sz="4000" dirty="0">
                <a:solidFill>
                  <a:srgbClr val="FF0000"/>
                </a:solidFill>
                <a:latin typeface="UVN Banh Mi" pitchFamily="2" charset="0"/>
              </a:rPr>
              <a:t>VÍ DỤ</a:t>
            </a:r>
          </a:p>
        </p:txBody>
      </p:sp>
    </p:spTree>
    <p:extLst>
      <p:ext uri="{BB962C8B-B14F-4D97-AF65-F5344CB8AC3E}">
        <p14:creationId xmlns:p14="http://schemas.microsoft.com/office/powerpoint/2010/main" val="3884507790"/>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circle(in)">
                                      <p:cBhvr>
                                        <p:cTn id="17" dur="2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2">
            <a:extLst>
              <a:ext uri="{FF2B5EF4-FFF2-40B4-BE49-F238E27FC236}">
                <a16:creationId xmlns:a16="http://schemas.microsoft.com/office/drawing/2014/main" id="{BDC085C3-050E-465F-9700-5C5A3FA2D9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8843"/>
            <a:ext cx="12192000" cy="739684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1586B9A-275F-4FDD-8649-383365C6E09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51" b="96348" l="9385" r="98000">
                        <a14:foregroundMark x1="11846" y1="44663" x2="6154" y2="71067"/>
                        <a14:foregroundMark x1="6154" y1="71067" x2="23231" y2="87921"/>
                        <a14:foregroundMark x1="23231" y1="87921" x2="9385" y2="44101"/>
                        <a14:foregroundMark x1="45077" y1="15730" x2="51231" y2="21067"/>
                        <a14:foregroundMark x1="76769" y1="18820" x2="96615" y2="18820"/>
                        <a14:foregroundMark x1="96615" y1="18820" x2="98000" y2="47472"/>
                        <a14:foregroundMark x1="98000" y1="47472" x2="84769" y2="96348"/>
                        <a14:foregroundMark x1="52462" y1="18820" x2="44462" y2="14045"/>
                        <a14:foregroundMark x1="46769" y1="14045" x2="53846" y2="22191"/>
                      </a14:backgroundRemoval>
                    </a14:imgEffect>
                  </a14:imgLayer>
                </a14:imgProps>
              </a:ext>
            </a:extLst>
          </a:blip>
          <a:stretch>
            <a:fillRect/>
          </a:stretch>
        </p:blipFill>
        <p:spPr>
          <a:xfrm rot="21123262">
            <a:off x="-171965" y="-39754"/>
            <a:ext cx="1896430" cy="1118145"/>
          </a:xfrm>
          <a:prstGeom prst="rect">
            <a:avLst/>
          </a:prstGeom>
        </p:spPr>
      </p:pic>
      <p:grpSp>
        <p:nvGrpSpPr>
          <p:cNvPr id="6" name="Group 1261">
            <a:extLst>
              <a:ext uri="{FF2B5EF4-FFF2-40B4-BE49-F238E27FC236}">
                <a16:creationId xmlns:a16="http://schemas.microsoft.com/office/drawing/2014/main" id="{820AD0B9-443A-4EE3-A5D1-698C8BA8C81B}"/>
              </a:ext>
            </a:extLst>
          </p:cNvPr>
          <p:cNvGrpSpPr/>
          <p:nvPr/>
        </p:nvGrpSpPr>
        <p:grpSpPr>
          <a:xfrm>
            <a:off x="11154761" y="789624"/>
            <a:ext cx="467620" cy="422875"/>
            <a:chOff x="0" y="0"/>
            <a:chExt cx="935237" cy="845748"/>
          </a:xfrm>
          <a:solidFill>
            <a:schemeClr val="bg1"/>
          </a:solidFill>
        </p:grpSpPr>
        <p:sp>
          <p:nvSpPr>
            <p:cNvPr id="7" name="Shape 1259">
              <a:extLst>
                <a:ext uri="{FF2B5EF4-FFF2-40B4-BE49-F238E27FC236}">
                  <a16:creationId xmlns:a16="http://schemas.microsoft.com/office/drawing/2014/main" id="{D88E009C-BE4B-4270-84F6-43578A454969}"/>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grp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solidFill>
                  <a:srgbClr val="000000"/>
                </a:solidFill>
                <a:latin typeface="Arial"/>
                <a:cs typeface="Arial"/>
                <a:sym typeface="Arial"/>
              </a:endParaRPr>
            </a:p>
          </p:txBody>
        </p:sp>
        <p:sp>
          <p:nvSpPr>
            <p:cNvPr id="8" name="Shape 1260">
              <a:extLst>
                <a:ext uri="{FF2B5EF4-FFF2-40B4-BE49-F238E27FC236}">
                  <a16:creationId xmlns:a16="http://schemas.microsoft.com/office/drawing/2014/main" id="{3E181AFE-AB8E-4563-AF4F-4A911296866F}"/>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grp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solidFill>
                  <a:srgbClr val="000000"/>
                </a:solidFill>
                <a:latin typeface="Arial"/>
                <a:cs typeface="Arial"/>
                <a:sym typeface="Arial"/>
              </a:endParaRPr>
            </a:p>
          </p:txBody>
        </p:sp>
      </p:grpSp>
      <p:grpSp>
        <p:nvGrpSpPr>
          <p:cNvPr id="9" name="Group 1261">
            <a:extLst>
              <a:ext uri="{FF2B5EF4-FFF2-40B4-BE49-F238E27FC236}">
                <a16:creationId xmlns:a16="http://schemas.microsoft.com/office/drawing/2014/main" id="{181E12D4-60A3-4680-B2BF-B1CFCA4C5F06}"/>
              </a:ext>
            </a:extLst>
          </p:cNvPr>
          <p:cNvGrpSpPr/>
          <p:nvPr/>
        </p:nvGrpSpPr>
        <p:grpSpPr>
          <a:xfrm>
            <a:off x="11565709" y="391220"/>
            <a:ext cx="467620" cy="422875"/>
            <a:chOff x="0" y="0"/>
            <a:chExt cx="935237" cy="845748"/>
          </a:xfrm>
          <a:solidFill>
            <a:schemeClr val="bg1"/>
          </a:solidFill>
        </p:grpSpPr>
        <p:sp>
          <p:nvSpPr>
            <p:cNvPr id="10" name="Shape 1259">
              <a:extLst>
                <a:ext uri="{FF2B5EF4-FFF2-40B4-BE49-F238E27FC236}">
                  <a16:creationId xmlns:a16="http://schemas.microsoft.com/office/drawing/2014/main" id="{1F60E03D-BAC6-4B58-8612-14595293ED62}"/>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grp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solidFill>
                  <a:srgbClr val="000000"/>
                </a:solidFill>
                <a:latin typeface="Arial"/>
                <a:cs typeface="Arial"/>
                <a:sym typeface="Arial"/>
              </a:endParaRPr>
            </a:p>
          </p:txBody>
        </p:sp>
        <p:sp>
          <p:nvSpPr>
            <p:cNvPr id="11" name="Shape 1260">
              <a:extLst>
                <a:ext uri="{FF2B5EF4-FFF2-40B4-BE49-F238E27FC236}">
                  <a16:creationId xmlns:a16="http://schemas.microsoft.com/office/drawing/2014/main" id="{FDA2AA38-5A88-4A2A-B6D5-041DD771D467}"/>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grp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solidFill>
                  <a:srgbClr val="000000"/>
                </a:solidFill>
                <a:latin typeface="Arial"/>
                <a:cs typeface="Arial"/>
                <a:sym typeface="Arial"/>
              </a:endParaRPr>
            </a:p>
          </p:txBody>
        </p:sp>
      </p:grpSp>
      <p:sp>
        <p:nvSpPr>
          <p:cNvPr id="14" name="Rectangle 13"/>
          <p:cNvSpPr/>
          <p:nvPr/>
        </p:nvSpPr>
        <p:spPr>
          <a:xfrm>
            <a:off x="783256" y="1212500"/>
            <a:ext cx="8759877" cy="5016758"/>
          </a:xfrm>
          <a:prstGeom prst="rect">
            <a:avLst/>
          </a:prstGeom>
        </p:spPr>
        <p:txBody>
          <a:bodyPr wrap="square">
            <a:spAutoFit/>
          </a:bodyPr>
          <a:lstStyle/>
          <a:p>
            <a:pPr algn="just"/>
            <a:r>
              <a:rPr lang="en-US" altLang="en-US" sz="3200" dirty="0" err="1">
                <a:solidFill>
                  <a:srgbClr val="002060"/>
                </a:solidFill>
                <a:latin typeface="UTM Androgyne" panose="02040603050506020204" pitchFamily="18" charset="0"/>
                <a:cs typeface="Times New Roman" panose="02020603050405020304" pitchFamily="18" charset="0"/>
              </a:rPr>
              <a:t>Công</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việc</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trực</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nhật</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lớp</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là</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một</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việc</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làm</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thường</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xuyên</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của</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lớp</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em</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Hôm</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ấy</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tổ</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em</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được</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phân</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công</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trực</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nhật</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lớp</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vào</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sáng</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thứ</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năm</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Mọi</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người</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trong</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tổ</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đều</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phải</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đến</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trường</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sớm</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hơn</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thường</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lệ</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Chúng</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em</a:t>
            </a:r>
            <a:r>
              <a:rPr lang="en-US" altLang="en-US" sz="3200" dirty="0">
                <a:solidFill>
                  <a:srgbClr val="002060"/>
                </a:solidFill>
                <a:latin typeface="UTM Androgyne" panose="02040603050506020204" pitchFamily="18" charset="0"/>
                <a:cs typeface="Times New Roman" panose="02020603050405020304" pitchFamily="18" charset="0"/>
              </a:rPr>
              <a:t> chia </a:t>
            </a:r>
            <a:r>
              <a:rPr lang="en-US" altLang="en-US" sz="3200" dirty="0" err="1">
                <a:solidFill>
                  <a:srgbClr val="002060"/>
                </a:solidFill>
                <a:latin typeface="UTM Androgyne" panose="02040603050506020204" pitchFamily="18" charset="0"/>
                <a:cs typeface="Times New Roman" panose="02020603050405020304" pitchFamily="18" charset="0"/>
              </a:rPr>
              <a:t>nhau</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mỗi</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người</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một</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việc</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Bạn</a:t>
            </a:r>
            <a:r>
              <a:rPr lang="en-US" altLang="en-US" sz="3200" dirty="0">
                <a:solidFill>
                  <a:srgbClr val="002060"/>
                </a:solidFill>
                <a:latin typeface="UTM Androgyne" panose="02040603050506020204" pitchFamily="18" charset="0"/>
                <a:cs typeface="Times New Roman" panose="02020603050405020304" pitchFamily="18" charset="0"/>
              </a:rPr>
              <a:t> An </a:t>
            </a:r>
            <a:r>
              <a:rPr lang="en-US" altLang="en-US" sz="3200" dirty="0" err="1">
                <a:solidFill>
                  <a:srgbClr val="002060"/>
                </a:solidFill>
                <a:latin typeface="UTM Androgyne" panose="02040603050506020204" pitchFamily="18" charset="0"/>
                <a:cs typeface="Times New Roman" panose="02020603050405020304" pitchFamily="18" charset="0"/>
              </a:rPr>
              <a:t>giặt</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khăn</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lau</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bảng</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Bạn</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Dũng</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cao</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nên</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phụ</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trách</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lau</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cửa</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kính</a:t>
            </a:r>
            <a:r>
              <a:rPr lang="en-US" altLang="en-US" sz="3200" dirty="0">
                <a:solidFill>
                  <a:srgbClr val="002060"/>
                </a:solidFill>
                <a:latin typeface="UTM Androgyne" panose="02040603050506020204" pitchFamily="18" charset="0"/>
                <a:cs typeface="Times New Roman" panose="02020603050405020304" pitchFamily="18" charset="0"/>
              </a:rPr>
              <a:t>. Hai </a:t>
            </a:r>
            <a:r>
              <a:rPr lang="en-US" altLang="en-US" sz="3200" dirty="0" err="1">
                <a:solidFill>
                  <a:srgbClr val="002060"/>
                </a:solidFill>
                <a:latin typeface="UTM Androgyne" panose="02040603050506020204" pitchFamily="18" charset="0"/>
                <a:cs typeface="Times New Roman" panose="02020603050405020304" pitchFamily="18" charset="0"/>
              </a:rPr>
              <a:t>bạn</a:t>
            </a:r>
            <a:r>
              <a:rPr lang="en-US" altLang="en-US" sz="3200" dirty="0">
                <a:solidFill>
                  <a:srgbClr val="002060"/>
                </a:solidFill>
                <a:latin typeface="UTM Androgyne" panose="02040603050506020204" pitchFamily="18" charset="0"/>
                <a:cs typeface="Times New Roman" panose="02020603050405020304" pitchFamily="18" charset="0"/>
              </a:rPr>
              <a:t> Ly </a:t>
            </a:r>
            <a:r>
              <a:rPr lang="en-US" altLang="en-US" sz="3200" dirty="0" err="1">
                <a:solidFill>
                  <a:srgbClr val="002060"/>
                </a:solidFill>
                <a:latin typeface="UTM Androgyne" panose="02040603050506020204" pitchFamily="18" charset="0"/>
                <a:cs typeface="Times New Roman" panose="02020603050405020304" pitchFamily="18" charset="0"/>
              </a:rPr>
              <a:t>và</a:t>
            </a:r>
            <a:r>
              <a:rPr lang="en-US" altLang="en-US" sz="3200" dirty="0">
                <a:solidFill>
                  <a:srgbClr val="002060"/>
                </a:solidFill>
                <a:latin typeface="UTM Androgyne" panose="02040603050506020204" pitchFamily="18" charset="0"/>
                <a:cs typeface="Times New Roman" panose="02020603050405020304" pitchFamily="18" charset="0"/>
              </a:rPr>
              <a:t> An </a:t>
            </a:r>
            <a:r>
              <a:rPr lang="en-US" altLang="en-US" sz="3200" dirty="0" err="1">
                <a:solidFill>
                  <a:srgbClr val="002060"/>
                </a:solidFill>
                <a:latin typeface="UTM Androgyne" panose="02040603050506020204" pitchFamily="18" charset="0"/>
                <a:cs typeface="Times New Roman" panose="02020603050405020304" pitchFamily="18" charset="0"/>
              </a:rPr>
              <a:t>thì</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quét</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lớp</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Khi</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tiếng</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trống</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trường</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vang</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lên</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báo</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hiệu</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giờ</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vào</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học</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thì</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cũng</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là</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lúc</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công</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việc</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trực</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nhật</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của</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tổ</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em</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đã</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hoàn</a:t>
            </a:r>
            <a:r>
              <a:rPr lang="en-US" altLang="en-US" sz="3200" dirty="0">
                <a:solidFill>
                  <a:srgbClr val="002060"/>
                </a:solidFill>
                <a:latin typeface="UTM Androgyne" panose="02040603050506020204" pitchFamily="18" charset="0"/>
                <a:cs typeface="Times New Roman" panose="02020603050405020304" pitchFamily="18" charset="0"/>
              </a:rPr>
              <a:t> </a:t>
            </a:r>
            <a:r>
              <a:rPr lang="en-US" altLang="en-US" sz="3200" dirty="0" err="1">
                <a:solidFill>
                  <a:srgbClr val="002060"/>
                </a:solidFill>
                <a:latin typeface="UTM Androgyne" panose="02040603050506020204" pitchFamily="18" charset="0"/>
                <a:cs typeface="Times New Roman" panose="02020603050405020304" pitchFamily="18" charset="0"/>
              </a:rPr>
              <a:t>tất</a:t>
            </a:r>
            <a:r>
              <a:rPr lang="en-US" altLang="en-US" sz="3200" dirty="0">
                <a:solidFill>
                  <a:srgbClr val="002060"/>
                </a:solidFill>
                <a:latin typeface="UTM Androgyne" panose="02040603050506020204" pitchFamily="18" charset="0"/>
                <a:cs typeface="Times New Roman" panose="02020603050405020304" pitchFamily="18" charset="0"/>
              </a:rPr>
              <a:t>.</a:t>
            </a:r>
            <a:endParaRPr lang="en-US" sz="3200" dirty="0">
              <a:solidFill>
                <a:srgbClr val="002060"/>
              </a:solidFill>
              <a:latin typeface="UTM Androgyne" panose="02040603050506020204" pitchFamily="18" charset="0"/>
            </a:endParaRPr>
          </a:p>
        </p:txBody>
      </p:sp>
      <p:pic>
        <p:nvPicPr>
          <p:cNvPr id="17" name="Picture 2" descr="Học Sinh Tiểu Học Dọn Dẹp Hình ảnh | Định dạng hình ảnh PSD 401167337|  vn.lovepik.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651" b="90000" l="5349" r="90000">
                        <a14:foregroundMark x1="34419" y1="22791" x2="44070" y2="29884"/>
                        <a14:foregroundMark x1="48721" y1="52209" x2="40465" y2="56860"/>
                        <a14:foregroundMark x1="57209" y1="42442" x2="56279" y2="45930"/>
                        <a14:foregroundMark x1="56977" y1="45116" x2="56977" y2="45116"/>
                        <a14:foregroundMark x1="59535" y1="77093" x2="58140" y2="79651"/>
                        <a14:foregroundMark x1="42209" y1="83256" x2="40814" y2="83256"/>
                        <a14:backgroundMark x1="69186" y1="35116" x2="78023" y2="44186"/>
                        <a14:backgroundMark x1="76047" y1="31628" x2="81860" y2="49767"/>
                        <a14:backgroundMark x1="75698" y1="60930" x2="70116" y2="67442"/>
                        <a14:backgroundMark x1="63023" y1="70581" x2="61860" y2="73023"/>
                        <a14:backgroundMark x1="28256" y1="52093" x2="20349" y2="35116"/>
                        <a14:backgroundMark x1="55814" y1="31512" x2="51628" y2="45465"/>
                        <a14:backgroundMark x1="51977" y1="49767" x2="53721" y2="58256"/>
                        <a14:backgroundMark x1="48721" y1="75233" x2="51977" y2="82326"/>
                      </a14:backgroundRemoval>
                    </a14:imgEffect>
                  </a14:imgLayer>
                </a14:imgProps>
              </a:ext>
              <a:ext uri="{28A0092B-C50C-407E-A947-70E740481C1C}">
                <a14:useLocalDpi xmlns:a14="http://schemas.microsoft.com/office/drawing/2010/main" val="0"/>
              </a:ext>
            </a:extLst>
          </a:blip>
          <a:srcRect/>
          <a:stretch>
            <a:fillRect/>
          </a:stretch>
        </p:blipFill>
        <p:spPr bwMode="auto">
          <a:xfrm>
            <a:off x="8382641" y="2964911"/>
            <a:ext cx="4486323" cy="448632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6CAD490-9FB6-45C7-81B5-D08EED4C1572}"/>
              </a:ext>
            </a:extLst>
          </p:cNvPr>
          <p:cNvSpPr txBox="1"/>
          <p:nvPr/>
        </p:nvSpPr>
        <p:spPr>
          <a:xfrm rot="20739290">
            <a:off x="139563" y="165376"/>
            <a:ext cx="1665171" cy="707886"/>
          </a:xfrm>
          <a:prstGeom prst="rect">
            <a:avLst/>
          </a:prstGeom>
          <a:noFill/>
        </p:spPr>
        <p:txBody>
          <a:bodyPr wrap="square" rtlCol="0">
            <a:spAutoFit/>
          </a:bodyPr>
          <a:lstStyle/>
          <a:p>
            <a:r>
              <a:rPr lang="en-US" sz="4000" dirty="0">
                <a:solidFill>
                  <a:srgbClr val="FF0000"/>
                </a:solidFill>
                <a:latin typeface="UVN Banh Mi" pitchFamily="2" charset="0"/>
              </a:rPr>
              <a:t>VÍ DỤ</a:t>
            </a:r>
          </a:p>
        </p:txBody>
      </p:sp>
    </p:spTree>
    <p:extLst>
      <p:ext uri="{BB962C8B-B14F-4D97-AF65-F5344CB8AC3E}">
        <p14:creationId xmlns:p14="http://schemas.microsoft.com/office/powerpoint/2010/main" val="2366740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3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800" decel="100000"/>
                                        <p:tgtEl>
                                          <p:spTgt spid="15"/>
                                        </p:tgtEl>
                                      </p:cBhvr>
                                    </p:animEffect>
                                    <p:anim calcmode="lin" valueType="num">
                                      <p:cBhvr>
                                        <p:cTn id="18" dur="800" decel="100000" fill="hold"/>
                                        <p:tgtEl>
                                          <p:spTgt spid="15"/>
                                        </p:tgtEl>
                                        <p:attrNameLst>
                                          <p:attrName>style.rotation</p:attrName>
                                        </p:attrNameLst>
                                      </p:cBhvr>
                                      <p:tavLst>
                                        <p:tav tm="0">
                                          <p:val>
                                            <p:fltVal val="-90"/>
                                          </p:val>
                                        </p:tav>
                                        <p:tav tm="100000">
                                          <p:val>
                                            <p:fltVal val="0"/>
                                          </p:val>
                                        </p:tav>
                                      </p:tavLst>
                                    </p:anim>
                                    <p:anim calcmode="lin" valueType="num">
                                      <p:cBhvr>
                                        <p:cTn id="19" dur="800" decel="100000" fill="hold"/>
                                        <p:tgtEl>
                                          <p:spTgt spid="15"/>
                                        </p:tgtEl>
                                        <p:attrNameLst>
                                          <p:attrName>ppt_x</p:attrName>
                                        </p:attrNameLst>
                                      </p:cBhvr>
                                      <p:tavLst>
                                        <p:tav tm="0">
                                          <p:val>
                                            <p:strVal val="#ppt_x+0.4"/>
                                          </p:val>
                                        </p:tav>
                                        <p:tav tm="100000">
                                          <p:val>
                                            <p:strVal val="#ppt_x-0.05"/>
                                          </p:val>
                                        </p:tav>
                                      </p:tavLst>
                                    </p:anim>
                                    <p:anim calcmode="lin" valueType="num">
                                      <p:cBhvr>
                                        <p:cTn id="20" dur="800" decel="100000" fill="hold"/>
                                        <p:tgtEl>
                                          <p:spTgt spid="15"/>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23" presetID="6" presetClass="entr" presetSubtype="16" fill="hold" nodeType="with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circle(in)">
                                      <p:cBhvr>
                                        <p:cTn id="25" dur="2000"/>
                                        <p:tgtEl>
                                          <p:spTgt spid="1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sp>
        <p:nvSpPr>
          <p:cNvPr id="8" name="Rectangle 7">
            <a:extLst>
              <a:ext uri="{FF2B5EF4-FFF2-40B4-BE49-F238E27FC236}">
                <a16:creationId xmlns:a16="http://schemas.microsoft.com/office/drawing/2014/main" id="{5E3ADE72-0831-4F1E-8418-54EEA07BE84C}"/>
              </a:ext>
            </a:extLst>
          </p:cNvPr>
          <p:cNvSpPr/>
          <p:nvPr/>
        </p:nvSpPr>
        <p:spPr>
          <a:xfrm>
            <a:off x="2106971" y="3644533"/>
            <a:ext cx="8438722" cy="1569660"/>
          </a:xfrm>
          <a:prstGeom prst="rect">
            <a:avLst/>
          </a:prstGeom>
        </p:spPr>
        <p:txBody>
          <a:bodyPr wrap="square">
            <a:spAutoFit/>
          </a:bodyPr>
          <a:lstStyle/>
          <a:p>
            <a:pPr algn="ctr">
              <a:spcBef>
                <a:spcPts val="600"/>
              </a:spcBef>
            </a:pPr>
            <a:r>
              <a:rPr lang="en-US" sz="9600" b="1" dirty="0">
                <a:solidFill>
                  <a:schemeClr val="bg1"/>
                </a:solidFill>
                <a:effectLst>
                  <a:glow rad="622300">
                    <a:srgbClr val="E8F1FC">
                      <a:alpha val="40000"/>
                    </a:srgbClr>
                  </a:glow>
                  <a:outerShdw blurRad="38100" dist="38100" dir="2700000" algn="tl">
                    <a:srgbClr val="000000">
                      <a:alpha val="43137"/>
                    </a:srgbClr>
                  </a:outerShdw>
                  <a:reflection blurRad="6350" stA="50000" endA="300" endPos="50000" dist="29997" dir="5400000" sy="-100000" algn="bl" rotWithShape="0"/>
                </a:effectLst>
                <a:latin typeface="SVN-Adam Gorry" panose="02040603050506020204" pitchFamily="18" charset="0"/>
                <a:ea typeface="Kids" pitchFamily="2" charset="0"/>
                <a:cs typeface="Arial" pitchFamily="34" charset="0"/>
              </a:rPr>
              <a:t>KHỞI ĐỘNG</a:t>
            </a:r>
          </a:p>
        </p:txBody>
      </p:sp>
      <p:sp>
        <p:nvSpPr>
          <p:cNvPr id="3" name="Rectangle 2"/>
          <p:cNvSpPr/>
          <p:nvPr/>
        </p:nvSpPr>
        <p:spPr>
          <a:xfrm>
            <a:off x="2146895" y="3754529"/>
            <a:ext cx="8438722" cy="1569660"/>
          </a:xfrm>
          <a:prstGeom prst="rect">
            <a:avLst/>
          </a:prstGeom>
        </p:spPr>
        <p:txBody>
          <a:bodyPr wrap="square">
            <a:spAutoFit/>
          </a:bodyPr>
          <a:lstStyle/>
          <a:p>
            <a:pPr algn="ctr">
              <a:spcBef>
                <a:spcPts val="600"/>
              </a:spcBef>
            </a:pPr>
            <a:r>
              <a:rPr lang="en-US" sz="9600" b="1" dirty="0">
                <a:solidFill>
                  <a:schemeClr val="accent6">
                    <a:lumMod val="75000"/>
                  </a:schemeClr>
                </a:solidFill>
                <a:effectLst>
                  <a:reflection blurRad="6350" stA="50000" endA="300" endPos="50000" dist="29997" dir="5400000" sy="-100000" algn="bl" rotWithShape="0"/>
                </a:effectLst>
                <a:latin typeface="SVN-Adam Gorry" panose="02040603050506020204" pitchFamily="18" charset="0"/>
                <a:ea typeface="Kids" pitchFamily="2" charset="0"/>
                <a:cs typeface="Arial" pitchFamily="34" charset="0"/>
              </a:rPr>
              <a:t>KHỞI</a:t>
            </a:r>
            <a:r>
              <a:rPr lang="en-US" sz="9600" b="1" dirty="0">
                <a:solidFill>
                  <a:schemeClr val="accent6">
                    <a:lumMod val="50000"/>
                  </a:schemeClr>
                </a:solidFill>
                <a:effectLst>
                  <a:reflection blurRad="6350" stA="50000" endA="300" endPos="50000" dist="29997" dir="5400000" sy="-100000" algn="bl" rotWithShape="0"/>
                </a:effectLst>
                <a:latin typeface="SVN-Adam Gorry" panose="02040603050506020204" pitchFamily="18" charset="0"/>
                <a:ea typeface="Kids" pitchFamily="2" charset="0"/>
                <a:cs typeface="Arial" pitchFamily="34" charset="0"/>
              </a:rPr>
              <a:t> </a:t>
            </a:r>
            <a:r>
              <a:rPr lang="en-US" sz="9600" b="1" dirty="0">
                <a:solidFill>
                  <a:srgbClr val="002060"/>
                </a:solidFill>
                <a:effectLst>
                  <a:reflection blurRad="6350" stA="50000" endA="300" endPos="50000" dist="29997" dir="5400000" sy="-100000" algn="bl" rotWithShape="0"/>
                </a:effectLst>
                <a:latin typeface="SVN-Adam Gorry" panose="02040603050506020204" pitchFamily="18" charset="0"/>
                <a:ea typeface="Kids" pitchFamily="2" charset="0"/>
                <a:cs typeface="Arial" pitchFamily="34" charset="0"/>
              </a:rPr>
              <a:t>ĐỘNG</a:t>
            </a:r>
          </a:p>
        </p:txBody>
      </p:sp>
    </p:spTree>
    <p:extLst>
      <p:ext uri="{BB962C8B-B14F-4D97-AF65-F5344CB8AC3E}">
        <p14:creationId xmlns:p14="http://schemas.microsoft.com/office/powerpoint/2010/main" val="2620584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3ADE72-0831-4F1E-8418-54EEA07BE84C}"/>
              </a:ext>
            </a:extLst>
          </p:cNvPr>
          <p:cNvSpPr/>
          <p:nvPr/>
        </p:nvSpPr>
        <p:spPr>
          <a:xfrm>
            <a:off x="0" y="4369467"/>
            <a:ext cx="8438722" cy="2092881"/>
          </a:xfrm>
          <a:prstGeom prst="rect">
            <a:avLst/>
          </a:prstGeom>
        </p:spPr>
        <p:txBody>
          <a:bodyPr wrap="square">
            <a:spAutoFit/>
          </a:bodyPr>
          <a:lstStyle/>
          <a:p>
            <a:pPr algn="ctr">
              <a:spcBef>
                <a:spcPts val="600"/>
              </a:spcBef>
            </a:pPr>
            <a:r>
              <a:rPr lang="en-US" sz="13000" b="1" dirty="0">
                <a:solidFill>
                  <a:schemeClr val="bg1"/>
                </a:solidFill>
                <a:effectLst>
                  <a:glow rad="622300">
                    <a:srgbClr val="E8F1FC">
                      <a:alpha val="40000"/>
                    </a:srgbClr>
                  </a:glow>
                  <a:outerShdw blurRad="38100" dist="38100" dir="2700000" algn="tl">
                    <a:srgbClr val="000000">
                      <a:alpha val="43137"/>
                    </a:srgbClr>
                  </a:outerShdw>
                  <a:reflection blurRad="6350" stA="50000" endA="300" endPos="50000" dist="29997" dir="5400000" sy="-100000" algn="bl" rotWithShape="0"/>
                </a:effectLst>
                <a:latin typeface="SVN-Adam Gorry" panose="02040603050506020204" pitchFamily="18" charset="0"/>
                <a:ea typeface="Kids" pitchFamily="2" charset="0"/>
                <a:cs typeface="Arial" pitchFamily="34" charset="0"/>
              </a:rPr>
              <a:t>Chia </a:t>
            </a:r>
            <a:r>
              <a:rPr lang="en-US" sz="13000" b="1" dirty="0" err="1">
                <a:solidFill>
                  <a:schemeClr val="bg1"/>
                </a:solidFill>
                <a:effectLst>
                  <a:glow rad="622300">
                    <a:srgbClr val="E8F1FC">
                      <a:alpha val="40000"/>
                    </a:srgbClr>
                  </a:glow>
                  <a:outerShdw blurRad="38100" dist="38100" dir="2700000" algn="tl">
                    <a:srgbClr val="000000">
                      <a:alpha val="43137"/>
                    </a:srgbClr>
                  </a:outerShdw>
                  <a:reflection blurRad="6350" stA="50000" endA="300" endPos="50000" dist="29997" dir="5400000" sy="-100000" algn="bl" rotWithShape="0"/>
                </a:effectLst>
                <a:latin typeface="SVN-Adam Gorry" panose="02040603050506020204" pitchFamily="18" charset="0"/>
                <a:ea typeface="Kids" pitchFamily="2" charset="0"/>
                <a:cs typeface="Arial" pitchFamily="34" charset="0"/>
              </a:rPr>
              <a:t>sẻ</a:t>
            </a:r>
            <a:endParaRPr lang="en-US" sz="13000" b="1" dirty="0">
              <a:solidFill>
                <a:schemeClr val="bg1"/>
              </a:solidFill>
              <a:effectLst>
                <a:glow rad="622300">
                  <a:srgbClr val="E8F1FC">
                    <a:alpha val="40000"/>
                  </a:srgbClr>
                </a:glow>
                <a:outerShdw blurRad="38100" dist="38100" dir="2700000" algn="tl">
                  <a:srgbClr val="000000">
                    <a:alpha val="43137"/>
                  </a:srgbClr>
                </a:outerShdw>
                <a:reflection blurRad="6350" stA="50000" endA="300" endPos="50000" dist="29997" dir="5400000" sy="-100000" algn="bl" rotWithShape="0"/>
              </a:effectLst>
              <a:latin typeface="SVN-Adam Gorry" panose="02040603050506020204" pitchFamily="18" charset="0"/>
              <a:ea typeface="Kids" pitchFamily="2" charset="0"/>
              <a:cs typeface="Arial" pitchFamily="34" charset="0"/>
            </a:endParaRPr>
          </a:p>
        </p:txBody>
      </p:sp>
      <p:sp>
        <p:nvSpPr>
          <p:cNvPr id="3" name="Rectangle 2"/>
          <p:cNvSpPr/>
          <p:nvPr/>
        </p:nvSpPr>
        <p:spPr>
          <a:xfrm>
            <a:off x="141835" y="4353138"/>
            <a:ext cx="8438722" cy="2092881"/>
          </a:xfrm>
          <a:prstGeom prst="rect">
            <a:avLst/>
          </a:prstGeom>
        </p:spPr>
        <p:txBody>
          <a:bodyPr wrap="square">
            <a:spAutoFit/>
          </a:bodyPr>
          <a:lstStyle/>
          <a:p>
            <a:pPr algn="ctr">
              <a:spcBef>
                <a:spcPts val="600"/>
              </a:spcBef>
            </a:pPr>
            <a:r>
              <a:rPr lang="en-US" sz="13000" b="1" dirty="0">
                <a:solidFill>
                  <a:schemeClr val="accent6">
                    <a:lumMod val="75000"/>
                  </a:schemeClr>
                </a:solidFill>
                <a:effectLst>
                  <a:reflection blurRad="6350" stA="50000" endA="300" endPos="50000" dist="29997" dir="5400000" sy="-100000" algn="bl" rotWithShape="0"/>
                </a:effectLst>
                <a:latin typeface="SVN-Adam Gorry" panose="02040603050506020204" pitchFamily="18" charset="0"/>
                <a:ea typeface="Kids" pitchFamily="2" charset="0"/>
                <a:cs typeface="Arial" pitchFamily="34" charset="0"/>
              </a:rPr>
              <a:t>Chia </a:t>
            </a:r>
            <a:r>
              <a:rPr lang="en-US" sz="13000" b="1" dirty="0" err="1">
                <a:solidFill>
                  <a:srgbClr val="002060"/>
                </a:solidFill>
                <a:effectLst>
                  <a:reflection blurRad="6350" stA="50000" endA="300" endPos="50000" dist="29997" dir="5400000" sy="-100000" algn="bl" rotWithShape="0"/>
                </a:effectLst>
                <a:latin typeface="SVN-Adam Gorry" panose="02040603050506020204" pitchFamily="18" charset="0"/>
                <a:ea typeface="Kids" pitchFamily="2" charset="0"/>
                <a:cs typeface="Arial" pitchFamily="34" charset="0"/>
              </a:rPr>
              <a:t>sẻ</a:t>
            </a:r>
            <a:endParaRPr lang="en-US" sz="13000" b="1" dirty="0">
              <a:solidFill>
                <a:srgbClr val="002060"/>
              </a:solidFill>
              <a:effectLst>
                <a:reflection blurRad="6350" stA="50000" endA="300" endPos="50000" dist="29997" dir="5400000" sy="-100000" algn="bl" rotWithShape="0"/>
              </a:effectLst>
              <a:latin typeface="SVN-Adam Gorry" panose="02040603050506020204" pitchFamily="18" charset="0"/>
              <a:ea typeface="Kids" pitchFamily="2" charset="0"/>
              <a:cs typeface="Arial" pitchFamily="34" charset="0"/>
            </a:endParaRPr>
          </a:p>
        </p:txBody>
      </p:sp>
      <p:grpSp>
        <p:nvGrpSpPr>
          <p:cNvPr id="7" name="Group 6"/>
          <p:cNvGrpSpPr/>
          <p:nvPr/>
        </p:nvGrpSpPr>
        <p:grpSpPr>
          <a:xfrm>
            <a:off x="7870061" y="3793524"/>
            <a:ext cx="4061504" cy="3064476"/>
            <a:chOff x="4907956" y="490888"/>
            <a:chExt cx="7284043" cy="6367112"/>
          </a:xfrm>
        </p:grpSpPr>
        <p:pic>
          <p:nvPicPr>
            <p:cNvPr id="6" name="图片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7956" y="490888"/>
              <a:ext cx="7284043" cy="6367112"/>
            </a:xfrm>
            <a:prstGeom prst="rect">
              <a:avLst/>
            </a:prstGeom>
          </p:spPr>
        </p:pic>
        <p:sp>
          <p:nvSpPr>
            <p:cNvPr id="4" name="Rounded Rectangle 3"/>
            <p:cNvSpPr/>
            <p:nvPr/>
          </p:nvSpPr>
          <p:spPr>
            <a:xfrm rot="557235">
              <a:off x="8791391" y="5208183"/>
              <a:ext cx="1004993" cy="704504"/>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698667">
              <a:off x="8303332" y="5080829"/>
              <a:ext cx="1981107" cy="959209"/>
            </a:xfrm>
            <a:prstGeom prst="rect">
              <a:avLst/>
            </a:prstGeom>
            <a:noFill/>
          </p:spPr>
          <p:txBody>
            <a:bodyPr wrap="square" rtlCol="0">
              <a:spAutoFit/>
            </a:bodyPr>
            <a:lstStyle/>
            <a:p>
              <a:pPr algn="ctr"/>
              <a:r>
                <a:rPr lang="en-US" sz="1200" dirty="0">
                  <a:solidFill>
                    <a:schemeClr val="bg1"/>
                  </a:solidFill>
                  <a:effectLst>
                    <a:outerShdw blurRad="50800" dist="38100" dir="2700000" algn="tl" rotWithShape="0">
                      <a:prstClr val="black">
                        <a:alpha val="40000"/>
                      </a:prstClr>
                    </a:outerShdw>
                  </a:effectLst>
                  <a:latin typeface="UTM Cookies" panose="02040603050506020204" pitchFamily="18" charset="0"/>
                </a:rPr>
                <a:t>MĂNG</a:t>
              </a:r>
            </a:p>
            <a:p>
              <a:pPr algn="ctr"/>
              <a:r>
                <a:rPr lang="en-US" sz="1200" dirty="0">
                  <a:solidFill>
                    <a:schemeClr val="bg1"/>
                  </a:solidFill>
                  <a:effectLst>
                    <a:outerShdw blurRad="50800" dist="38100" dir="2700000" algn="tl" rotWithShape="0">
                      <a:prstClr val="black">
                        <a:alpha val="40000"/>
                      </a:prstClr>
                    </a:outerShdw>
                  </a:effectLst>
                  <a:latin typeface="UTM Cookies" panose="02040603050506020204" pitchFamily="18" charset="0"/>
                </a:rPr>
                <a:t>NON</a:t>
              </a:r>
            </a:p>
          </p:txBody>
        </p:sp>
      </p:grpSp>
    </p:spTree>
    <p:extLst>
      <p:ext uri="{BB962C8B-B14F-4D97-AF65-F5344CB8AC3E}">
        <p14:creationId xmlns:p14="http://schemas.microsoft.com/office/powerpoint/2010/main" val="3091159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4EA2-9E19-4129-A465-C18E8E3A22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5554" y="1182553"/>
            <a:ext cx="9143677" cy="6858000"/>
          </a:xfrm>
          <a:prstGeom prst="rect">
            <a:avLst/>
          </a:prstGeom>
        </p:spPr>
      </p:pic>
      <p:pic>
        <p:nvPicPr>
          <p:cNvPr id="4" name="图片 3">
            <a:extLst>
              <a:ext uri="{FF2B5EF4-FFF2-40B4-BE49-F238E27FC236}">
                <a16:creationId xmlns:a16="http://schemas.microsoft.com/office/drawing/2014/main" id="{97A5B0DB-E837-44B5-B0E4-231DC66B7094}"/>
              </a:ext>
            </a:extLst>
          </p:cNvPr>
          <p:cNvPicPr>
            <a:picLocks noChangeAspect="1"/>
          </p:cNvPicPr>
          <p:nvPr/>
        </p:nvPicPr>
        <p:blipFill rotWithShape="1">
          <a:blip r:embed="rId3">
            <a:extLst>
              <a:ext uri="{28A0092B-C50C-407E-A947-70E740481C1C}">
                <a14:useLocalDpi xmlns:a14="http://schemas.microsoft.com/office/drawing/2010/main" val="0"/>
              </a:ext>
            </a:extLst>
          </a:blip>
          <a:srcRect l="1805" t="14345" r="-1090" b="24895"/>
          <a:stretch/>
        </p:blipFill>
        <p:spPr>
          <a:xfrm>
            <a:off x="508091" y="1749813"/>
            <a:ext cx="11552314" cy="4988688"/>
          </a:xfrm>
          <a:prstGeom prst="rect">
            <a:avLst/>
          </a:prstGeom>
        </p:spPr>
      </p:pic>
      <p:sp>
        <p:nvSpPr>
          <p:cNvPr id="3" name="Rectangle 2"/>
          <p:cNvSpPr/>
          <p:nvPr/>
        </p:nvSpPr>
        <p:spPr>
          <a:xfrm rot="21028962">
            <a:off x="7774376" y="3909254"/>
            <a:ext cx="2162543" cy="20413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kids going school vect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3463" y="3744519"/>
            <a:ext cx="2309075" cy="270026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2304368" y="3929567"/>
            <a:ext cx="2162543" cy="2041357"/>
          </a:xfrm>
          <a:prstGeom prst="rect">
            <a:avLst/>
          </a:prstGeom>
          <a:solidFill>
            <a:srgbClr val="E4CBC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94391">
            <a:off x="4962431" y="4078482"/>
            <a:ext cx="2162543" cy="2041357"/>
          </a:xfrm>
          <a:prstGeom prst="rect">
            <a:avLst/>
          </a:prstGeom>
          <a:solidFill>
            <a:srgbClr val="E4CBC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439574">
            <a:off x="5202234" y="4476773"/>
            <a:ext cx="2430315" cy="2031325"/>
          </a:xfrm>
          <a:prstGeom prst="rect">
            <a:avLst/>
          </a:prstGeom>
          <a:noFill/>
        </p:spPr>
        <p:txBody>
          <a:bodyPr wrap="square" rtlCol="0">
            <a:spAutoFit/>
          </a:bodyPr>
          <a:lstStyle/>
          <a:p>
            <a:r>
              <a:rPr lang="en-US" sz="6600" b="1" dirty="0">
                <a:solidFill>
                  <a:srgbClr val="002060"/>
                </a:solidFill>
                <a:latin typeface="UVF Valentine" panose="02000603000000000000" pitchFamily="2" charset="0"/>
                <a:ea typeface="UVF Valentine" panose="02000603000000000000" pitchFamily="2" charset="0"/>
              </a:rPr>
              <a:t>DÒ</a:t>
            </a:r>
          </a:p>
          <a:p>
            <a:endParaRPr lang="en-US" sz="6000" b="1" dirty="0">
              <a:solidFill>
                <a:schemeClr val="bg1"/>
              </a:solidFill>
              <a:latin typeface="UVF Valentine" panose="02000603000000000000" pitchFamily="2" charset="0"/>
              <a:ea typeface="UVF Valentine" panose="02000603000000000000" pitchFamily="2" charset="0"/>
            </a:endParaRPr>
          </a:p>
        </p:txBody>
      </p:sp>
      <p:sp>
        <p:nvSpPr>
          <p:cNvPr id="5" name="TextBox 4"/>
          <p:cNvSpPr txBox="1"/>
          <p:nvPr/>
        </p:nvSpPr>
        <p:spPr>
          <a:xfrm>
            <a:off x="2222056" y="4330110"/>
            <a:ext cx="2318462" cy="1200329"/>
          </a:xfrm>
          <a:prstGeom prst="rect">
            <a:avLst/>
          </a:prstGeom>
          <a:noFill/>
        </p:spPr>
        <p:txBody>
          <a:bodyPr wrap="square" rtlCol="0">
            <a:spAutoFit/>
          </a:bodyPr>
          <a:lstStyle/>
          <a:p>
            <a:r>
              <a:rPr lang="en-US" sz="7200" b="1" dirty="0">
                <a:solidFill>
                  <a:srgbClr val="FF0000"/>
                </a:solidFill>
                <a:latin typeface="UVF Valentine" panose="02000603000000000000" pitchFamily="2" charset="0"/>
                <a:ea typeface="UVF Valentine" panose="02000603000000000000" pitchFamily="2" charset="0"/>
              </a:rPr>
              <a:t>DẶN</a:t>
            </a:r>
            <a:r>
              <a:rPr lang="en-US" sz="6600" b="1" dirty="0">
                <a:solidFill>
                  <a:schemeClr val="bg1"/>
                </a:solidFill>
                <a:latin typeface="UVF Valentine" panose="02000603000000000000" pitchFamily="2" charset="0"/>
                <a:ea typeface="UVF Valentine" panose="02000603000000000000" pitchFamily="2" charset="0"/>
              </a:rPr>
              <a:t> </a:t>
            </a:r>
          </a:p>
        </p:txBody>
      </p:sp>
    </p:spTree>
    <p:extLst>
      <p:ext uri="{BB962C8B-B14F-4D97-AF65-F5344CB8AC3E}">
        <p14:creationId xmlns:p14="http://schemas.microsoft.com/office/powerpoint/2010/main" val="3412640882"/>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asura De Simulación Latas Verdes, Verde, Basura, Simulación PNG y Vector  para Descargar Gratis | Pngtree"/>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9768" t="26885" r="12281" b="23935"/>
          <a:stretch/>
        </p:blipFill>
        <p:spPr bwMode="auto">
          <a:xfrm>
            <a:off x="1945150" y="5961350"/>
            <a:ext cx="835611" cy="5271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2952" t="6120" r="3022" b="14754"/>
          <a:stretch/>
        </p:blipFill>
        <p:spPr>
          <a:xfrm>
            <a:off x="10090322" y="5818210"/>
            <a:ext cx="533400" cy="677511"/>
          </a:xfrm>
          <a:prstGeom prst="rect">
            <a:avLst/>
          </a:prstGeom>
        </p:spPr>
      </p:pic>
      <p:pic>
        <p:nvPicPr>
          <p:cNvPr id="4" name="Picture 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23365" l="0" r="24200"/>
                    </a14:imgEffect>
                    <a14:imgEffect>
                      <a14:saturation sat="400000"/>
                    </a14:imgEffect>
                  </a14:imgLayer>
                </a14:imgProps>
              </a:ext>
              <a:ext uri="{28A0092B-C50C-407E-A947-70E740481C1C}">
                <a14:useLocalDpi xmlns:a14="http://schemas.microsoft.com/office/drawing/2010/main" val="0"/>
              </a:ext>
            </a:extLst>
          </a:blip>
          <a:srcRect r="74905" b="76175"/>
          <a:stretch/>
        </p:blipFill>
        <p:spPr>
          <a:xfrm>
            <a:off x="6346225" y="6254038"/>
            <a:ext cx="489542" cy="483367"/>
          </a:xfrm>
          <a:prstGeom prst="rect">
            <a:avLst/>
          </a:prstGeom>
        </p:spPr>
      </p:pic>
      <p:pic>
        <p:nvPicPr>
          <p:cNvPr id="13" name="Picture 12">
            <a:extLst>
              <a:ext uri="{FF2B5EF4-FFF2-40B4-BE49-F238E27FC236}">
                <a16:creationId xmlns:a16="http://schemas.microsoft.com/office/drawing/2014/main" id="{C082E455-9F77-47FB-BC7B-63D0B914356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p:blipFill>
        <p:spPr>
          <a:xfrm>
            <a:off x="850415" y="4705425"/>
            <a:ext cx="1032099" cy="1548614"/>
          </a:xfrm>
          <a:prstGeom prst="rect">
            <a:avLst/>
          </a:prstGeom>
        </p:spPr>
      </p:pic>
      <p:pic>
        <p:nvPicPr>
          <p:cNvPr id="14" name="Picture 2" descr="掃除 trường Tiểu học, Con Lớp - trường png tải về - Miễn phí trong suốt Con  png Tải về.">
            <a:extLst>
              <a:ext uri="{FF2B5EF4-FFF2-40B4-BE49-F238E27FC236}">
                <a16:creationId xmlns:a16="http://schemas.microsoft.com/office/drawing/2014/main" id="{0AEB8733-FF80-460B-987A-A6DD51CC04F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49507" y="4142487"/>
            <a:ext cx="3164829" cy="2594919"/>
          </a:xfrm>
          <a:prstGeom prst="rect">
            <a:avLst/>
          </a:prstGeom>
          <a:noFill/>
          <a:extLst>
            <a:ext uri="{909E8E84-426E-40DD-AFC4-6F175D3DCCD1}">
              <a14:hiddenFill xmlns:a14="http://schemas.microsoft.com/office/drawing/2010/main">
                <a:solidFill>
                  <a:srgbClr val="FFFFFF"/>
                </a:solidFill>
              </a14:hiddenFill>
            </a:ext>
          </a:extLst>
        </p:spPr>
      </p:pic>
      <p:sp>
        <p:nvSpPr>
          <p:cNvPr id="17" name="任意多边形: 形状 2">
            <a:extLst>
              <a:ext uri="{FF2B5EF4-FFF2-40B4-BE49-F238E27FC236}">
                <a16:creationId xmlns:a16="http://schemas.microsoft.com/office/drawing/2014/main" id="{2B65DA45-1F72-4FA5-9720-9209C6D8C3DB}"/>
              </a:ext>
            </a:extLst>
          </p:cNvPr>
          <p:cNvSpPr/>
          <p:nvPr/>
        </p:nvSpPr>
        <p:spPr>
          <a:xfrm>
            <a:off x="425405" y="2045759"/>
            <a:ext cx="6568520" cy="2096129"/>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字魂59号-创粗黑" panose="00000500000000000000" pitchFamily="2" charset="-122"/>
              <a:ea typeface="字魂59号-创粗黑" panose="00000500000000000000" pitchFamily="2" charset="-122"/>
            </a:endParaRPr>
          </a:p>
        </p:txBody>
      </p:sp>
      <p:sp>
        <p:nvSpPr>
          <p:cNvPr id="6" name="TextBox 5"/>
          <p:cNvSpPr txBox="1"/>
          <p:nvPr/>
        </p:nvSpPr>
        <p:spPr>
          <a:xfrm>
            <a:off x="-456012" y="2900328"/>
            <a:ext cx="8188702" cy="923330"/>
          </a:xfrm>
          <a:prstGeom prst="rect">
            <a:avLst/>
          </a:prstGeom>
          <a:noFill/>
        </p:spPr>
        <p:txBody>
          <a:bodyPr wrap="square" rtlCol="0">
            <a:spAutoFit/>
          </a:bodyPr>
          <a:lstStyle/>
          <a:p>
            <a:pPr algn="ctr"/>
            <a:r>
              <a:rPr lang="en-US" sz="5400" dirty="0" err="1">
                <a:solidFill>
                  <a:srgbClr val="00B050"/>
                </a:solidFill>
                <a:latin typeface="UTM Facebook" panose="02040403050506020204" pitchFamily="18" charset="0"/>
              </a:rPr>
              <a:t>Dọn</a:t>
            </a:r>
            <a:r>
              <a:rPr lang="en-US" sz="5400" dirty="0">
                <a:solidFill>
                  <a:srgbClr val="00B050"/>
                </a:solidFill>
                <a:latin typeface="UTM Facebook" panose="02040403050506020204" pitchFamily="18" charset="0"/>
              </a:rPr>
              <a:t> </a:t>
            </a:r>
            <a:r>
              <a:rPr lang="en-US" sz="5400" dirty="0" err="1">
                <a:solidFill>
                  <a:srgbClr val="00B050"/>
                </a:solidFill>
                <a:latin typeface="UTM Facebook" panose="02040403050506020204" pitchFamily="18" charset="0"/>
              </a:rPr>
              <a:t>sạch</a:t>
            </a:r>
            <a:r>
              <a:rPr lang="en-US" sz="5400" dirty="0">
                <a:solidFill>
                  <a:srgbClr val="00B050"/>
                </a:solidFill>
                <a:latin typeface="UTM Facebook" panose="02040403050506020204" pitchFamily="18" charset="0"/>
              </a:rPr>
              <a:t> </a:t>
            </a:r>
            <a:r>
              <a:rPr lang="en-US" sz="5400" dirty="0" err="1">
                <a:solidFill>
                  <a:srgbClr val="00B050"/>
                </a:solidFill>
                <a:latin typeface="UTM Facebook" panose="02040403050506020204" pitchFamily="18" charset="0"/>
              </a:rPr>
              <a:t>công</a:t>
            </a:r>
            <a:r>
              <a:rPr lang="en-US" sz="5400" dirty="0">
                <a:solidFill>
                  <a:srgbClr val="00B050"/>
                </a:solidFill>
                <a:latin typeface="UTM Facebook" panose="02040403050506020204" pitchFamily="18" charset="0"/>
              </a:rPr>
              <a:t> </a:t>
            </a:r>
            <a:r>
              <a:rPr lang="en-US" sz="5400" dirty="0" err="1">
                <a:solidFill>
                  <a:srgbClr val="00B050"/>
                </a:solidFill>
                <a:latin typeface="UTM Facebook" panose="02040403050506020204" pitchFamily="18" charset="0"/>
              </a:rPr>
              <a:t>viên</a:t>
            </a:r>
            <a:endParaRPr lang="en-US" sz="5400" dirty="0">
              <a:solidFill>
                <a:srgbClr val="00B050"/>
              </a:solidFill>
              <a:latin typeface="UTM Facebook" panose="02040403050506020204" pitchFamily="18" charset="0"/>
            </a:endParaRPr>
          </a:p>
        </p:txBody>
      </p:sp>
      <p:sp>
        <p:nvSpPr>
          <p:cNvPr id="5" name="Rectangle 4"/>
          <p:cNvSpPr/>
          <p:nvPr/>
        </p:nvSpPr>
        <p:spPr>
          <a:xfrm>
            <a:off x="1073213" y="2206041"/>
            <a:ext cx="2565126" cy="707886"/>
          </a:xfrm>
          <a:prstGeom prst="rect">
            <a:avLst/>
          </a:prstGeom>
        </p:spPr>
        <p:txBody>
          <a:bodyPr wrap="none">
            <a:spAutoFit/>
          </a:bodyPr>
          <a:lstStyle/>
          <a:p>
            <a:r>
              <a:rPr lang="en-US" sz="4000" dirty="0">
                <a:solidFill>
                  <a:srgbClr val="002060"/>
                </a:solidFill>
                <a:effectLst>
                  <a:reflection blurRad="6350" stA="55000" endA="300" endPos="45500" dir="5400000" sy="-100000" algn="bl" rotWithShape="0"/>
                </a:effectLst>
                <a:latin typeface="UTM Showcard" panose="02040603050506020204" pitchFamily="18" charset="0"/>
              </a:rPr>
              <a:t>TRÒ CHƠI</a:t>
            </a:r>
          </a:p>
        </p:txBody>
      </p:sp>
      <p:pic>
        <p:nvPicPr>
          <p:cNvPr id="16" name="Picture 15" descr="A group of shopping carts&#10;&#10;Description automatically generated with low confidence">
            <a:extLst>
              <a:ext uri="{FF2B5EF4-FFF2-40B4-BE49-F238E27FC236}">
                <a16:creationId xmlns:a16="http://schemas.microsoft.com/office/drawing/2014/main" id="{B4B95F0C-6672-4CD9-B4A1-3FC255382906}"/>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5528" b="89950" l="5272" r="99681">
                        <a14:foregroundMark x1="7188" y1="42462" x2="7188" y2="42462"/>
                        <a14:foregroundMark x1="5591" y1="57286" x2="5591" y2="57286"/>
                        <a14:foregroundMark x1="37220" y1="9296" x2="37220" y2="9296"/>
                        <a14:foregroundMark x1="28435" y1="9799" x2="45847" y2="14573"/>
                        <a14:foregroundMark x1="20767" y1="16332" x2="23482" y2="16332"/>
                        <a14:foregroundMark x1="59904" y1="5528" x2="69649" y2="15829"/>
                        <a14:foregroundMark x1="83546" y1="57035" x2="82748" y2="77638"/>
                        <a14:foregroundMark x1="89457" y1="65829" x2="99681" y2="82412"/>
                        <a14:foregroundMark x1="79553" y1="46231" x2="76038" y2="55779"/>
                        <a14:foregroundMark x1="23163" y1="16583" x2="23003" y2="22111"/>
                      </a14:backgroundRemoval>
                    </a14:imgEffect>
                  </a14:imgLayer>
                </a14:imgProps>
              </a:ext>
              <a:ext uri="{28A0092B-C50C-407E-A947-70E740481C1C}">
                <a14:useLocalDpi xmlns:a14="http://schemas.microsoft.com/office/drawing/2010/main" val="0"/>
              </a:ext>
            </a:extLst>
          </a:blip>
          <a:stretch>
            <a:fillRect/>
          </a:stretch>
        </p:blipFill>
        <p:spPr>
          <a:xfrm>
            <a:off x="8130864" y="3111484"/>
            <a:ext cx="3818120" cy="3008434"/>
          </a:xfrm>
          <a:prstGeom prst="rect">
            <a:avLst/>
          </a:prstGeom>
        </p:spPr>
      </p:pic>
      <p:sp>
        <p:nvSpPr>
          <p:cNvPr id="20" name="TextBox 19">
            <a:extLst>
              <a:ext uri="{FF2B5EF4-FFF2-40B4-BE49-F238E27FC236}">
                <a16:creationId xmlns:a16="http://schemas.microsoft.com/office/drawing/2014/main" id="{8134F921-0FF1-47C9-B0E8-B9EEC110E8E7}"/>
              </a:ext>
            </a:extLst>
          </p:cNvPr>
          <p:cNvSpPr txBox="1"/>
          <p:nvPr/>
        </p:nvSpPr>
        <p:spPr>
          <a:xfrm>
            <a:off x="-256925" y="2472255"/>
            <a:ext cx="8188702" cy="1323439"/>
          </a:xfrm>
          <a:prstGeom prst="rect">
            <a:avLst/>
          </a:prstGeom>
          <a:noFill/>
        </p:spPr>
        <p:txBody>
          <a:bodyPr wrap="square" rtlCol="0">
            <a:spAutoFit/>
          </a:bodyPr>
          <a:lstStyle/>
          <a:p>
            <a:pPr algn="ctr"/>
            <a:r>
              <a:rPr lang="en-US" sz="4000" dirty="0" err="1">
                <a:solidFill>
                  <a:srgbClr val="00B050"/>
                </a:solidFill>
                <a:latin typeface="UTM Facebook" panose="02040403050506020204" pitchFamily="18" charset="0"/>
              </a:rPr>
              <a:t>Hãy</a:t>
            </a:r>
            <a:r>
              <a:rPr lang="en-US" sz="4000" dirty="0">
                <a:solidFill>
                  <a:srgbClr val="00B050"/>
                </a:solidFill>
                <a:latin typeface="UTM Facebook" panose="02040403050506020204" pitchFamily="18" charset="0"/>
              </a:rPr>
              <a:t> </a:t>
            </a:r>
            <a:r>
              <a:rPr lang="en-US" sz="4000" dirty="0" err="1">
                <a:solidFill>
                  <a:srgbClr val="00B050"/>
                </a:solidFill>
                <a:latin typeface="UTM Facebook" panose="02040403050506020204" pitchFamily="18" charset="0"/>
              </a:rPr>
              <a:t>giúp</a:t>
            </a:r>
            <a:r>
              <a:rPr lang="en-US" sz="4000" dirty="0">
                <a:solidFill>
                  <a:srgbClr val="00B050"/>
                </a:solidFill>
                <a:latin typeface="UTM Facebook" panose="02040403050506020204" pitchFamily="18" charset="0"/>
              </a:rPr>
              <a:t> </a:t>
            </a:r>
            <a:r>
              <a:rPr lang="en-US" sz="4000" dirty="0" err="1">
                <a:solidFill>
                  <a:srgbClr val="00B050"/>
                </a:solidFill>
                <a:latin typeface="UTM Facebook" panose="02040403050506020204" pitchFamily="18" charset="0"/>
              </a:rPr>
              <a:t>bọn</a:t>
            </a:r>
            <a:r>
              <a:rPr lang="en-US" sz="4000" dirty="0">
                <a:solidFill>
                  <a:srgbClr val="00B050"/>
                </a:solidFill>
                <a:latin typeface="UTM Facebook" panose="02040403050506020204" pitchFamily="18" charset="0"/>
              </a:rPr>
              <a:t> </a:t>
            </a:r>
            <a:r>
              <a:rPr lang="en-US" sz="4000" dirty="0" err="1">
                <a:solidFill>
                  <a:srgbClr val="00B050"/>
                </a:solidFill>
                <a:latin typeface="UTM Facebook" panose="02040403050506020204" pitchFamily="18" charset="0"/>
              </a:rPr>
              <a:t>tớ</a:t>
            </a:r>
            <a:r>
              <a:rPr lang="en-US" sz="4000" dirty="0">
                <a:solidFill>
                  <a:srgbClr val="00B050"/>
                </a:solidFill>
                <a:latin typeface="UTM Facebook" panose="02040403050506020204" pitchFamily="18" charset="0"/>
              </a:rPr>
              <a:t> </a:t>
            </a:r>
            <a:r>
              <a:rPr lang="en-US" sz="4000" dirty="0" err="1">
                <a:solidFill>
                  <a:srgbClr val="00B050"/>
                </a:solidFill>
                <a:latin typeface="UTM Facebook" panose="02040403050506020204" pitchFamily="18" charset="0"/>
              </a:rPr>
              <a:t>dọn</a:t>
            </a:r>
            <a:r>
              <a:rPr lang="en-US" sz="4000" dirty="0">
                <a:solidFill>
                  <a:srgbClr val="00B050"/>
                </a:solidFill>
                <a:latin typeface="UTM Facebook" panose="02040403050506020204" pitchFamily="18" charset="0"/>
              </a:rPr>
              <a:t> </a:t>
            </a:r>
            <a:r>
              <a:rPr lang="en-US" sz="4000" dirty="0" err="1">
                <a:solidFill>
                  <a:srgbClr val="00B050"/>
                </a:solidFill>
                <a:latin typeface="UTM Facebook" panose="02040403050506020204" pitchFamily="18" charset="0"/>
              </a:rPr>
              <a:t>sạch</a:t>
            </a:r>
            <a:r>
              <a:rPr lang="en-US" sz="4000" dirty="0">
                <a:solidFill>
                  <a:srgbClr val="00B050"/>
                </a:solidFill>
                <a:latin typeface="UTM Facebook" panose="02040403050506020204" pitchFamily="18" charset="0"/>
              </a:rPr>
              <a:t> </a:t>
            </a:r>
          </a:p>
          <a:p>
            <a:pPr algn="ctr"/>
            <a:r>
              <a:rPr lang="en-US" sz="4000" dirty="0" err="1">
                <a:solidFill>
                  <a:srgbClr val="00B050"/>
                </a:solidFill>
                <a:latin typeface="UTM Facebook" panose="02040403050506020204" pitchFamily="18" charset="0"/>
              </a:rPr>
              <a:t>công</a:t>
            </a:r>
            <a:r>
              <a:rPr lang="en-US" sz="4000" dirty="0">
                <a:solidFill>
                  <a:srgbClr val="00B050"/>
                </a:solidFill>
                <a:latin typeface="UTM Facebook" panose="02040403050506020204" pitchFamily="18" charset="0"/>
              </a:rPr>
              <a:t> </a:t>
            </a:r>
            <a:r>
              <a:rPr lang="en-US" sz="4000" dirty="0" err="1">
                <a:solidFill>
                  <a:srgbClr val="00B050"/>
                </a:solidFill>
                <a:latin typeface="UTM Facebook" panose="02040403050506020204" pitchFamily="18" charset="0"/>
              </a:rPr>
              <a:t>viên</a:t>
            </a:r>
            <a:r>
              <a:rPr lang="en-US" sz="4000" dirty="0">
                <a:solidFill>
                  <a:srgbClr val="00B050"/>
                </a:solidFill>
                <a:latin typeface="UTM Facebook" panose="02040403050506020204" pitchFamily="18" charset="0"/>
              </a:rPr>
              <a:t> </a:t>
            </a:r>
            <a:r>
              <a:rPr lang="en-US" sz="4000" dirty="0" err="1">
                <a:solidFill>
                  <a:srgbClr val="00B050"/>
                </a:solidFill>
                <a:latin typeface="UTM Facebook" panose="02040403050506020204" pitchFamily="18" charset="0"/>
              </a:rPr>
              <a:t>nha</a:t>
            </a:r>
            <a:r>
              <a:rPr lang="en-US" sz="4000" dirty="0">
                <a:solidFill>
                  <a:srgbClr val="00B050"/>
                </a:solidFill>
                <a:latin typeface="UTM Facebook" panose="02040403050506020204" pitchFamily="18" charset="0"/>
              </a:rPr>
              <a:t>!!!</a:t>
            </a:r>
          </a:p>
        </p:txBody>
      </p:sp>
    </p:spTree>
    <p:extLst>
      <p:ext uri="{BB962C8B-B14F-4D97-AF65-F5344CB8AC3E}">
        <p14:creationId xmlns:p14="http://schemas.microsoft.com/office/powerpoint/2010/main" val="593332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4327" y="3606347"/>
            <a:ext cx="9927016" cy="1226585"/>
          </a:xfrm>
          <a:prstGeom prst="rect">
            <a:avLst/>
          </a:prstGeom>
          <a:solidFill>
            <a:schemeClr val="accent6">
              <a:lumMod val="75000"/>
            </a:schemeClr>
          </a:solidFill>
          <a:ln w="28575" cap="flat" cmpd="sng" algn="ctr">
            <a:noFill/>
            <a:prstDash val="solid"/>
            <a:miter lim="800000"/>
          </a:ln>
          <a:effectLst/>
        </p:spPr>
        <p:txBody>
          <a:bodyPr lIns="121725" tIns="60862" rIns="121725" bIns="60862" rtlCol="0" anchor="ctr"/>
          <a:lstStyle/>
          <a:p>
            <a:pPr defTabSz="1217249">
              <a:defRPr/>
            </a:pPr>
            <a:r>
              <a:rPr lang="en-US" sz="4400" dirty="0">
                <a:solidFill>
                  <a:prstClr val="white"/>
                </a:solidFill>
                <a:latin typeface="UTM Androgyne" panose="02040603050506020204" pitchFamily="18" charset="0"/>
                <a:ea typeface="Arial-Rounded" pitchFamily="34" charset="0"/>
                <a:cs typeface="Arial-Rounded" pitchFamily="34" charset="0"/>
              </a:rPr>
              <a:t>B. </a:t>
            </a:r>
            <a:r>
              <a:rPr lang="en-US" sz="4400" dirty="0" err="1">
                <a:solidFill>
                  <a:prstClr val="white"/>
                </a:solidFill>
                <a:latin typeface="UTM Androgyne" panose="02040603050506020204" pitchFamily="18" charset="0"/>
                <a:ea typeface="Arial-Rounded" pitchFamily="34" charset="0"/>
                <a:cs typeface="Arial-Rounded" pitchFamily="34" charset="0"/>
              </a:rPr>
              <a:t>Chúng</a:t>
            </a:r>
            <a:r>
              <a:rPr lang="en-US" sz="4400" dirty="0">
                <a:solidFill>
                  <a:prstClr val="white"/>
                </a:solidFill>
                <a:latin typeface="UTM Androgyne" panose="02040603050506020204" pitchFamily="18" charset="0"/>
                <a:ea typeface="Arial-Rounded" pitchFamily="34" charset="0"/>
                <a:cs typeface="Arial-Rounded" pitchFamily="34" charset="0"/>
              </a:rPr>
              <a:t> </a:t>
            </a:r>
            <a:r>
              <a:rPr lang="en-US" sz="4400" dirty="0" err="1">
                <a:solidFill>
                  <a:prstClr val="white"/>
                </a:solidFill>
                <a:latin typeface="UTM Androgyne" panose="02040603050506020204" pitchFamily="18" charset="0"/>
                <a:ea typeface="Arial-Rounded" pitchFamily="34" charset="0"/>
                <a:cs typeface="Arial-Rounded" pitchFamily="34" charset="0"/>
              </a:rPr>
              <a:t>em</a:t>
            </a:r>
            <a:r>
              <a:rPr lang="en-US" sz="4400" dirty="0">
                <a:solidFill>
                  <a:prstClr val="white"/>
                </a:solidFill>
                <a:latin typeface="UTM Androgyne" panose="02040603050506020204" pitchFamily="18" charset="0"/>
                <a:ea typeface="Arial-Rounded" pitchFamily="34" charset="0"/>
                <a:cs typeface="Arial-Rounded" pitchFamily="34" charset="0"/>
              </a:rPr>
              <a:t> </a:t>
            </a:r>
            <a:r>
              <a:rPr lang="en-US" sz="4400" dirty="0" err="1">
                <a:solidFill>
                  <a:prstClr val="white"/>
                </a:solidFill>
                <a:latin typeface="UTM Androgyne" panose="02040603050506020204" pitchFamily="18" charset="0"/>
                <a:ea typeface="Arial-Rounded" pitchFamily="34" charset="0"/>
                <a:cs typeface="Arial-Rounded" pitchFamily="34" charset="0"/>
              </a:rPr>
              <a:t>nhặt</a:t>
            </a:r>
            <a:r>
              <a:rPr lang="en-US" sz="4400" dirty="0">
                <a:solidFill>
                  <a:prstClr val="white"/>
                </a:solidFill>
                <a:latin typeface="UTM Androgyne" panose="02040603050506020204" pitchFamily="18" charset="0"/>
                <a:ea typeface="Arial-Rounded" pitchFamily="34" charset="0"/>
                <a:cs typeface="Arial-Rounded" pitchFamily="34" charset="0"/>
              </a:rPr>
              <a:t> </a:t>
            </a:r>
            <a:r>
              <a:rPr lang="en-US" sz="4400" dirty="0" err="1">
                <a:solidFill>
                  <a:prstClr val="white"/>
                </a:solidFill>
                <a:latin typeface="UTM Androgyne" panose="02040603050506020204" pitchFamily="18" charset="0"/>
                <a:ea typeface="Arial-Rounded" pitchFamily="34" charset="0"/>
                <a:cs typeface="Arial-Rounded" pitchFamily="34" charset="0"/>
              </a:rPr>
              <a:t>rác</a:t>
            </a:r>
            <a:r>
              <a:rPr lang="en-US" sz="4400" dirty="0">
                <a:solidFill>
                  <a:prstClr val="white"/>
                </a:solidFill>
                <a:latin typeface="UTM Androgyne" panose="02040603050506020204" pitchFamily="18" charset="0"/>
                <a:ea typeface="Arial-Rounded" pitchFamily="34" charset="0"/>
                <a:cs typeface="Arial-Rounded" pitchFamily="34" charset="0"/>
              </a:rPr>
              <a:t> </a:t>
            </a:r>
            <a:r>
              <a:rPr lang="en-US" sz="4400" dirty="0" err="1">
                <a:solidFill>
                  <a:prstClr val="white"/>
                </a:solidFill>
                <a:latin typeface="UTM Androgyne" panose="02040603050506020204" pitchFamily="18" charset="0"/>
                <a:ea typeface="Arial-Rounded" pitchFamily="34" charset="0"/>
                <a:cs typeface="Arial-Rounded" pitchFamily="34" charset="0"/>
              </a:rPr>
              <a:t>trong</a:t>
            </a:r>
            <a:r>
              <a:rPr lang="en-US" sz="4400" dirty="0">
                <a:solidFill>
                  <a:prstClr val="white"/>
                </a:solidFill>
                <a:latin typeface="UTM Androgyne" panose="02040603050506020204" pitchFamily="18" charset="0"/>
                <a:ea typeface="Arial-Rounded" pitchFamily="34" charset="0"/>
                <a:cs typeface="Arial-Rounded" pitchFamily="34" charset="0"/>
              </a:rPr>
              <a:t> </a:t>
            </a:r>
          </a:p>
          <a:p>
            <a:pPr defTabSz="1217249">
              <a:defRPr/>
            </a:pPr>
            <a:r>
              <a:rPr lang="en-US" sz="4400" dirty="0" err="1">
                <a:solidFill>
                  <a:prstClr val="white"/>
                </a:solidFill>
                <a:latin typeface="UTM Androgyne" panose="02040603050506020204" pitchFamily="18" charset="0"/>
                <a:ea typeface="Arial-Rounded" pitchFamily="34" charset="0"/>
                <a:cs typeface="Arial-Rounded" pitchFamily="34" charset="0"/>
              </a:rPr>
              <a:t>công</a:t>
            </a:r>
            <a:r>
              <a:rPr lang="en-US" sz="4400" dirty="0">
                <a:solidFill>
                  <a:prstClr val="white"/>
                </a:solidFill>
                <a:latin typeface="UTM Androgyne" panose="02040603050506020204" pitchFamily="18" charset="0"/>
                <a:ea typeface="Arial-Rounded" pitchFamily="34" charset="0"/>
                <a:cs typeface="Arial-Rounded" pitchFamily="34" charset="0"/>
              </a:rPr>
              <a:t> </a:t>
            </a:r>
            <a:r>
              <a:rPr lang="en-US" sz="4400" dirty="0" err="1">
                <a:solidFill>
                  <a:prstClr val="white"/>
                </a:solidFill>
                <a:latin typeface="UTM Androgyne" panose="02040603050506020204" pitchFamily="18" charset="0"/>
                <a:ea typeface="Arial-Rounded" pitchFamily="34" charset="0"/>
                <a:cs typeface="Arial-Rounded" pitchFamily="34" charset="0"/>
              </a:rPr>
              <a:t>viên</a:t>
            </a:r>
            <a:endParaRPr lang="vi-VN" sz="4400" dirty="0">
              <a:solidFill>
                <a:prstClr val="white"/>
              </a:solidFill>
              <a:latin typeface="Arial-Rounded" pitchFamily="34" charset="0"/>
              <a:ea typeface="Arial-Rounded" pitchFamily="34" charset="0"/>
              <a:cs typeface="Arial-Rounded" pitchFamily="34" charset="0"/>
            </a:endParaRPr>
          </a:p>
        </p:txBody>
      </p:sp>
      <p:sp>
        <p:nvSpPr>
          <p:cNvPr id="5" name="Rectangle 4"/>
          <p:cNvSpPr/>
          <p:nvPr/>
        </p:nvSpPr>
        <p:spPr>
          <a:xfrm>
            <a:off x="1132492" y="5292769"/>
            <a:ext cx="9948851" cy="1257957"/>
          </a:xfrm>
          <a:prstGeom prst="rect">
            <a:avLst/>
          </a:prstGeom>
          <a:solidFill>
            <a:schemeClr val="accent6">
              <a:lumMod val="75000"/>
            </a:schemeClr>
          </a:solidFill>
          <a:ln w="28575" cap="flat" cmpd="sng" algn="ctr">
            <a:noFill/>
            <a:prstDash val="solid"/>
            <a:miter lim="800000"/>
          </a:ln>
          <a:effectLst/>
        </p:spPr>
        <p:txBody>
          <a:bodyPr lIns="121725" tIns="60862" rIns="121725" bIns="60862" rtlCol="0" anchor="ctr"/>
          <a:lstStyle/>
          <a:p>
            <a:pPr algn="just" defTabSz="1217249"/>
            <a:r>
              <a:rPr lang="en-US" sz="4400" dirty="0">
                <a:solidFill>
                  <a:prstClr val="white"/>
                </a:solidFill>
                <a:latin typeface="UTM Androgyne" panose="02040603050506020204" pitchFamily="18" charset="0"/>
                <a:ea typeface="Arial-Rounded" pitchFamily="34" charset="0"/>
                <a:cs typeface="Arial-Rounded" pitchFamily="34" charset="0"/>
              </a:rPr>
              <a:t>C. </a:t>
            </a:r>
            <a:r>
              <a:rPr lang="en-US" sz="4400" dirty="0" err="1">
                <a:solidFill>
                  <a:prstClr val="white"/>
                </a:solidFill>
                <a:latin typeface="UTM Androgyne" panose="02040603050506020204" pitchFamily="18" charset="0"/>
                <a:ea typeface="Arial-Rounded" pitchFamily="34" charset="0"/>
                <a:cs typeface="Arial-Rounded" pitchFamily="34" charset="0"/>
              </a:rPr>
              <a:t>Em</a:t>
            </a:r>
            <a:r>
              <a:rPr lang="en-US" sz="4400" dirty="0">
                <a:solidFill>
                  <a:prstClr val="white"/>
                </a:solidFill>
                <a:latin typeface="UTM Androgyne" panose="02040603050506020204" pitchFamily="18" charset="0"/>
                <a:ea typeface="Arial-Rounded" pitchFamily="34" charset="0"/>
                <a:cs typeface="Arial-Rounded" pitchFamily="34" charset="0"/>
              </a:rPr>
              <a:t> </a:t>
            </a:r>
            <a:r>
              <a:rPr lang="en-US" sz="4400" dirty="0" err="1">
                <a:solidFill>
                  <a:prstClr val="white"/>
                </a:solidFill>
                <a:latin typeface="UTM Androgyne" panose="02040603050506020204" pitchFamily="18" charset="0"/>
                <a:ea typeface="Arial-Rounded" pitchFamily="34" charset="0"/>
                <a:cs typeface="Arial-Rounded" pitchFamily="34" charset="0"/>
              </a:rPr>
              <a:t>có</a:t>
            </a:r>
            <a:r>
              <a:rPr lang="en-US" sz="4400" dirty="0">
                <a:solidFill>
                  <a:prstClr val="white"/>
                </a:solidFill>
                <a:latin typeface="UTM Androgyne" panose="02040603050506020204" pitchFamily="18" charset="0"/>
                <a:ea typeface="Arial-Rounded" pitchFamily="34" charset="0"/>
                <a:cs typeface="Arial-Rounded" pitchFamily="34" charset="0"/>
              </a:rPr>
              <a:t> </a:t>
            </a:r>
            <a:r>
              <a:rPr lang="en-US" sz="4400" dirty="0" err="1">
                <a:solidFill>
                  <a:prstClr val="white"/>
                </a:solidFill>
                <a:latin typeface="UTM Androgyne" panose="02040603050506020204" pitchFamily="18" charset="0"/>
                <a:ea typeface="Arial-Rounded" pitchFamily="34" charset="0"/>
                <a:cs typeface="Arial-Rounded" pitchFamily="34" charset="0"/>
              </a:rPr>
              <a:t>một</a:t>
            </a:r>
            <a:r>
              <a:rPr lang="en-US" sz="4400" dirty="0">
                <a:solidFill>
                  <a:prstClr val="white"/>
                </a:solidFill>
                <a:latin typeface="UTM Androgyne" panose="02040603050506020204" pitchFamily="18" charset="0"/>
                <a:ea typeface="Arial-Rounded" pitchFamily="34" charset="0"/>
                <a:cs typeface="Arial-Rounded" pitchFamily="34" charset="0"/>
              </a:rPr>
              <a:t> </a:t>
            </a:r>
            <a:r>
              <a:rPr lang="en-US" sz="4400" dirty="0" err="1">
                <a:solidFill>
                  <a:prstClr val="white"/>
                </a:solidFill>
                <a:latin typeface="UTM Androgyne" panose="02040603050506020204" pitchFamily="18" charset="0"/>
                <a:ea typeface="Arial-Rounded" pitchFamily="34" charset="0"/>
                <a:cs typeface="Arial-Rounded" pitchFamily="34" charset="0"/>
              </a:rPr>
              <a:t>chiếc</a:t>
            </a:r>
            <a:r>
              <a:rPr lang="en-US" sz="4400" dirty="0">
                <a:solidFill>
                  <a:prstClr val="white"/>
                </a:solidFill>
                <a:latin typeface="UTM Androgyne" panose="02040603050506020204" pitchFamily="18" charset="0"/>
                <a:ea typeface="Arial-Rounded" pitchFamily="34" charset="0"/>
                <a:cs typeface="Arial-Rounded" pitchFamily="34" charset="0"/>
              </a:rPr>
              <a:t> </a:t>
            </a:r>
            <a:r>
              <a:rPr lang="en-US" sz="4400" dirty="0" err="1">
                <a:solidFill>
                  <a:prstClr val="white"/>
                </a:solidFill>
                <a:latin typeface="UTM Androgyne" panose="02040603050506020204" pitchFamily="18" charset="0"/>
                <a:ea typeface="Arial-Rounded" pitchFamily="34" charset="0"/>
                <a:cs typeface="Arial-Rounded" pitchFamily="34" charset="0"/>
              </a:rPr>
              <a:t>bàn</a:t>
            </a:r>
            <a:r>
              <a:rPr lang="en-US" sz="4400" dirty="0">
                <a:solidFill>
                  <a:prstClr val="white"/>
                </a:solidFill>
                <a:latin typeface="UTM Androgyne" panose="02040603050506020204" pitchFamily="18" charset="0"/>
                <a:ea typeface="Arial-Rounded" pitchFamily="34" charset="0"/>
                <a:cs typeface="Arial-Rounded" pitchFamily="34" charset="0"/>
              </a:rPr>
              <a:t> </a:t>
            </a:r>
            <a:r>
              <a:rPr lang="en-US" sz="4400" dirty="0" err="1">
                <a:solidFill>
                  <a:prstClr val="white"/>
                </a:solidFill>
                <a:latin typeface="UTM Androgyne" panose="02040603050506020204" pitchFamily="18" charset="0"/>
                <a:ea typeface="Arial-Rounded" pitchFamily="34" charset="0"/>
                <a:cs typeface="Arial-Rounded" pitchFamily="34" charset="0"/>
              </a:rPr>
              <a:t>chải</a:t>
            </a:r>
            <a:r>
              <a:rPr lang="en-US" sz="4400" dirty="0">
                <a:solidFill>
                  <a:prstClr val="white"/>
                </a:solidFill>
                <a:latin typeface="UTM Androgyne" panose="02040603050506020204" pitchFamily="18" charset="0"/>
                <a:ea typeface="Arial-Rounded" pitchFamily="34" charset="0"/>
                <a:cs typeface="Arial-Rounded" pitchFamily="34" charset="0"/>
              </a:rPr>
              <a:t> </a:t>
            </a:r>
          </a:p>
          <a:p>
            <a:pPr algn="just" defTabSz="1217249"/>
            <a:r>
              <a:rPr lang="en-US" sz="4400" dirty="0" err="1">
                <a:solidFill>
                  <a:prstClr val="white"/>
                </a:solidFill>
                <a:latin typeface="UTM Androgyne" panose="02040603050506020204" pitchFamily="18" charset="0"/>
                <a:ea typeface="Arial-Rounded" pitchFamily="34" charset="0"/>
                <a:cs typeface="Arial-Rounded" pitchFamily="34" charset="0"/>
              </a:rPr>
              <a:t>đánh</a:t>
            </a:r>
            <a:r>
              <a:rPr lang="en-US" sz="4400" dirty="0">
                <a:solidFill>
                  <a:prstClr val="white"/>
                </a:solidFill>
                <a:latin typeface="UTM Androgyne" panose="02040603050506020204" pitchFamily="18" charset="0"/>
                <a:ea typeface="Arial-Rounded" pitchFamily="34" charset="0"/>
                <a:cs typeface="Arial-Rounded" pitchFamily="34" charset="0"/>
              </a:rPr>
              <a:t> </a:t>
            </a:r>
            <a:r>
              <a:rPr lang="en-US" sz="4400" dirty="0" err="1">
                <a:solidFill>
                  <a:prstClr val="white"/>
                </a:solidFill>
                <a:latin typeface="UTM Androgyne" panose="02040603050506020204" pitchFamily="18" charset="0"/>
                <a:ea typeface="Arial-Rounded" pitchFamily="34" charset="0"/>
                <a:cs typeface="Arial-Rounded" pitchFamily="34" charset="0"/>
              </a:rPr>
              <a:t>răng</a:t>
            </a:r>
            <a:r>
              <a:rPr lang="en-US" sz="4400" dirty="0">
                <a:solidFill>
                  <a:prstClr val="white"/>
                </a:solidFill>
                <a:latin typeface="UTM Androgyne" panose="02040603050506020204" pitchFamily="18" charset="0"/>
                <a:ea typeface="Arial-Rounded" pitchFamily="34" charset="0"/>
                <a:cs typeface="Arial-Rounded" pitchFamily="34" charset="0"/>
              </a:rPr>
              <a:t> </a:t>
            </a:r>
            <a:r>
              <a:rPr lang="en-US" sz="4400" dirty="0" err="1">
                <a:solidFill>
                  <a:prstClr val="white"/>
                </a:solidFill>
                <a:latin typeface="UTM Androgyne" panose="02040603050506020204" pitchFamily="18" charset="0"/>
                <a:ea typeface="Arial-Rounded" pitchFamily="34" charset="0"/>
                <a:cs typeface="Arial-Rounded" pitchFamily="34" charset="0"/>
              </a:rPr>
              <a:t>mới</a:t>
            </a:r>
            <a:r>
              <a:rPr lang="en-US" sz="4400" dirty="0">
                <a:solidFill>
                  <a:prstClr val="white"/>
                </a:solidFill>
                <a:latin typeface="UTM Androgyne" panose="02040603050506020204" pitchFamily="18" charset="0"/>
                <a:ea typeface="Arial-Rounded" pitchFamily="34" charset="0"/>
                <a:cs typeface="Arial-Rounded" pitchFamily="34" charset="0"/>
              </a:rPr>
              <a:t>.</a:t>
            </a:r>
          </a:p>
        </p:txBody>
      </p:sp>
      <p:sp>
        <p:nvSpPr>
          <p:cNvPr id="8" name="Rectangle 7"/>
          <p:cNvSpPr/>
          <p:nvPr/>
        </p:nvSpPr>
        <p:spPr>
          <a:xfrm>
            <a:off x="1132492" y="2102006"/>
            <a:ext cx="9927016" cy="1222684"/>
          </a:xfrm>
          <a:prstGeom prst="rect">
            <a:avLst/>
          </a:prstGeom>
          <a:solidFill>
            <a:schemeClr val="accent6">
              <a:lumMod val="75000"/>
            </a:schemeClr>
          </a:solidFill>
          <a:ln w="28575" cap="flat" cmpd="sng" algn="ctr">
            <a:noFill/>
            <a:prstDash val="solid"/>
            <a:miter lim="800000"/>
          </a:ln>
          <a:effectLst/>
        </p:spPr>
        <p:txBody>
          <a:bodyPr lIns="121725" tIns="60862" rIns="121725" bIns="60862" rtlCol="0" anchor="ctr"/>
          <a:lstStyle/>
          <a:p>
            <a:pPr defTabSz="1217249"/>
            <a:r>
              <a:rPr lang="en-US" sz="4400" dirty="0">
                <a:solidFill>
                  <a:prstClr val="white"/>
                </a:solidFill>
                <a:latin typeface="UTM Androgyne" panose="02040603050506020204" pitchFamily="18" charset="0"/>
                <a:ea typeface="Arial-Rounded" pitchFamily="34" charset="0"/>
                <a:cs typeface="Arial-Rounded" pitchFamily="34" charset="0"/>
              </a:rPr>
              <a:t>A. </a:t>
            </a:r>
            <a:r>
              <a:rPr lang="en-US" sz="4400" dirty="0" err="1">
                <a:solidFill>
                  <a:prstClr val="white"/>
                </a:solidFill>
                <a:latin typeface="UTM Androgyne" panose="02040603050506020204" pitchFamily="18" charset="0"/>
                <a:ea typeface="Arial-Rounded" pitchFamily="34" charset="0"/>
                <a:cs typeface="Arial-Rounded" pitchFamily="34" charset="0"/>
              </a:rPr>
              <a:t>Mẹ</a:t>
            </a:r>
            <a:r>
              <a:rPr lang="en-US" sz="4400" dirty="0">
                <a:solidFill>
                  <a:prstClr val="white"/>
                </a:solidFill>
                <a:latin typeface="UTM Androgyne" panose="02040603050506020204" pitchFamily="18" charset="0"/>
                <a:ea typeface="Arial-Rounded" pitchFamily="34" charset="0"/>
                <a:cs typeface="Arial-Rounded" pitchFamily="34" charset="0"/>
              </a:rPr>
              <a:t> </a:t>
            </a:r>
            <a:r>
              <a:rPr lang="en-US" sz="4400" dirty="0" err="1">
                <a:solidFill>
                  <a:prstClr val="white"/>
                </a:solidFill>
                <a:latin typeface="UTM Androgyne" panose="02040603050506020204" pitchFamily="18" charset="0"/>
                <a:ea typeface="Arial-Rounded" pitchFamily="34" charset="0"/>
                <a:cs typeface="Arial-Rounded" pitchFamily="34" charset="0"/>
              </a:rPr>
              <a:t>em</a:t>
            </a:r>
            <a:r>
              <a:rPr lang="en-US" sz="4400" dirty="0">
                <a:solidFill>
                  <a:prstClr val="white"/>
                </a:solidFill>
                <a:latin typeface="UTM Androgyne" panose="02040603050506020204" pitchFamily="18" charset="0"/>
                <a:ea typeface="Arial-Rounded" pitchFamily="34" charset="0"/>
                <a:cs typeface="Arial-Rounded" pitchFamily="34" charset="0"/>
              </a:rPr>
              <a:t> </a:t>
            </a:r>
            <a:r>
              <a:rPr lang="en-US" sz="4400" dirty="0" err="1">
                <a:solidFill>
                  <a:prstClr val="white"/>
                </a:solidFill>
                <a:latin typeface="UTM Androgyne" panose="02040603050506020204" pitchFamily="18" charset="0"/>
                <a:ea typeface="Arial-Rounded" pitchFamily="34" charset="0"/>
                <a:cs typeface="Arial-Rounded" pitchFamily="34" charset="0"/>
              </a:rPr>
              <a:t>là</a:t>
            </a:r>
            <a:r>
              <a:rPr lang="en-US" sz="4400" dirty="0">
                <a:solidFill>
                  <a:prstClr val="white"/>
                </a:solidFill>
                <a:latin typeface="UTM Androgyne" panose="02040603050506020204" pitchFamily="18" charset="0"/>
                <a:ea typeface="Arial-Rounded" pitchFamily="34" charset="0"/>
                <a:cs typeface="Arial-Rounded" pitchFamily="34" charset="0"/>
              </a:rPr>
              <a:t> </a:t>
            </a:r>
            <a:r>
              <a:rPr lang="en-US" sz="4400" dirty="0" err="1">
                <a:solidFill>
                  <a:prstClr val="white"/>
                </a:solidFill>
                <a:latin typeface="UTM Androgyne" panose="02040603050506020204" pitchFamily="18" charset="0"/>
                <a:ea typeface="Arial-Rounded" pitchFamily="34" charset="0"/>
                <a:cs typeface="Arial-Rounded" pitchFamily="34" charset="0"/>
              </a:rPr>
              <a:t>nội</a:t>
            </a:r>
            <a:r>
              <a:rPr lang="en-US" sz="4400" dirty="0">
                <a:solidFill>
                  <a:prstClr val="white"/>
                </a:solidFill>
                <a:latin typeface="UTM Androgyne" panose="02040603050506020204" pitchFamily="18" charset="0"/>
                <a:ea typeface="Arial-Rounded" pitchFamily="34" charset="0"/>
                <a:cs typeface="Arial-Rounded" pitchFamily="34" charset="0"/>
              </a:rPr>
              <a:t> </a:t>
            </a:r>
            <a:r>
              <a:rPr lang="en-US" sz="4400" dirty="0" err="1">
                <a:solidFill>
                  <a:prstClr val="white"/>
                </a:solidFill>
                <a:latin typeface="UTM Androgyne" panose="02040603050506020204" pitchFamily="18" charset="0"/>
                <a:ea typeface="Arial-Rounded" pitchFamily="34" charset="0"/>
                <a:cs typeface="Arial-Rounded" pitchFamily="34" charset="0"/>
              </a:rPr>
              <a:t>trợ</a:t>
            </a:r>
            <a:r>
              <a:rPr lang="en-US" sz="4400" dirty="0">
                <a:solidFill>
                  <a:prstClr val="white"/>
                </a:solidFill>
                <a:latin typeface="UTM Androgyne" panose="02040603050506020204" pitchFamily="18" charset="0"/>
                <a:ea typeface="Arial-Rounded" pitchFamily="34" charset="0"/>
                <a:cs typeface="Arial-Rounded" pitchFamily="34" charset="0"/>
              </a:rPr>
              <a:t>.</a:t>
            </a:r>
          </a:p>
        </p:txBody>
      </p:sp>
      <p:sp>
        <p:nvSpPr>
          <p:cNvPr id="10" name="Rectangle 9"/>
          <p:cNvSpPr/>
          <p:nvPr/>
        </p:nvSpPr>
        <p:spPr>
          <a:xfrm>
            <a:off x="642551" y="137957"/>
            <a:ext cx="11071654" cy="1600240"/>
          </a:xfrm>
          <a:prstGeom prst="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121725" tIns="60862" rIns="121725" bIns="60862">
            <a:spAutoFit/>
          </a:bodyPr>
          <a:lstStyle/>
          <a:p>
            <a:pPr algn="ctr" defTabSz="1217249"/>
            <a:r>
              <a:rPr lang="en-US" sz="4800" dirty="0" err="1">
                <a:solidFill>
                  <a:schemeClr val="bg1"/>
                </a:solidFill>
                <a:latin typeface="UVN Banh Mi" pitchFamily="2" charset="0"/>
                <a:ea typeface="Arial-Rounded" pitchFamily="34" charset="0"/>
                <a:cs typeface="Arial-Rounded" pitchFamily="34" charset="0"/>
              </a:rPr>
              <a:t>Câu</a:t>
            </a:r>
            <a:r>
              <a:rPr lang="en-US" sz="4800" dirty="0">
                <a:solidFill>
                  <a:schemeClr val="bg1"/>
                </a:solidFill>
                <a:latin typeface="UVN Banh Mi" pitchFamily="2" charset="0"/>
                <a:ea typeface="Arial-Rounded" pitchFamily="34" charset="0"/>
                <a:cs typeface="Arial-Rounded" pitchFamily="34" charset="0"/>
              </a:rPr>
              <a:t> 1: </a:t>
            </a:r>
            <a:r>
              <a:rPr lang="en-US" sz="4800" dirty="0" err="1">
                <a:solidFill>
                  <a:schemeClr val="bg1"/>
                </a:solidFill>
                <a:latin typeface="UVN Banh Mi" pitchFamily="2" charset="0"/>
                <a:ea typeface="Arial-Rounded" pitchFamily="34" charset="0"/>
                <a:cs typeface="Arial-Rounded" pitchFamily="34" charset="0"/>
              </a:rPr>
              <a:t>Trong</a:t>
            </a:r>
            <a:r>
              <a:rPr lang="en-US" sz="4800" dirty="0">
                <a:solidFill>
                  <a:schemeClr val="bg1"/>
                </a:solidFill>
                <a:latin typeface="UVN Banh Mi" pitchFamily="2" charset="0"/>
                <a:ea typeface="Arial-Rounded" pitchFamily="34" charset="0"/>
                <a:cs typeface="Arial-Rounded" pitchFamily="34" charset="0"/>
              </a:rPr>
              <a:t> </a:t>
            </a:r>
            <a:r>
              <a:rPr lang="en-US" sz="4800" dirty="0" err="1">
                <a:solidFill>
                  <a:schemeClr val="bg1"/>
                </a:solidFill>
                <a:latin typeface="UVN Banh Mi" pitchFamily="2" charset="0"/>
                <a:ea typeface="Arial-Rounded" pitchFamily="34" charset="0"/>
                <a:cs typeface="Arial-Rounded" pitchFamily="34" charset="0"/>
              </a:rPr>
              <a:t>các</a:t>
            </a:r>
            <a:r>
              <a:rPr lang="en-US" sz="4800" dirty="0">
                <a:solidFill>
                  <a:schemeClr val="bg1"/>
                </a:solidFill>
                <a:latin typeface="UVN Banh Mi" pitchFamily="2" charset="0"/>
                <a:ea typeface="Arial-Rounded" pitchFamily="34" charset="0"/>
                <a:cs typeface="Arial-Rounded" pitchFamily="34" charset="0"/>
              </a:rPr>
              <a:t> </a:t>
            </a:r>
            <a:r>
              <a:rPr lang="en-US" sz="4800" dirty="0" err="1">
                <a:solidFill>
                  <a:schemeClr val="bg1"/>
                </a:solidFill>
                <a:latin typeface="UVN Banh Mi" pitchFamily="2" charset="0"/>
                <a:ea typeface="Arial-Rounded" pitchFamily="34" charset="0"/>
                <a:cs typeface="Arial-Rounded" pitchFamily="34" charset="0"/>
              </a:rPr>
              <a:t>câu</a:t>
            </a:r>
            <a:r>
              <a:rPr lang="en-US" sz="4800" dirty="0">
                <a:solidFill>
                  <a:schemeClr val="bg1"/>
                </a:solidFill>
                <a:latin typeface="UVN Banh Mi" pitchFamily="2" charset="0"/>
                <a:ea typeface="Arial-Rounded" pitchFamily="34" charset="0"/>
                <a:cs typeface="Arial-Rounded" pitchFamily="34" charset="0"/>
              </a:rPr>
              <a:t> </a:t>
            </a:r>
            <a:r>
              <a:rPr lang="en-US" sz="4800" dirty="0" err="1">
                <a:solidFill>
                  <a:schemeClr val="bg1"/>
                </a:solidFill>
                <a:latin typeface="UVN Banh Mi" pitchFamily="2" charset="0"/>
                <a:ea typeface="Arial-Rounded" pitchFamily="34" charset="0"/>
                <a:cs typeface="Arial-Rounded" pitchFamily="34" charset="0"/>
              </a:rPr>
              <a:t>dưới</a:t>
            </a:r>
            <a:r>
              <a:rPr lang="en-US" sz="4800" dirty="0">
                <a:solidFill>
                  <a:schemeClr val="bg1"/>
                </a:solidFill>
                <a:latin typeface="UVN Banh Mi" pitchFamily="2" charset="0"/>
                <a:ea typeface="Arial-Rounded" pitchFamily="34" charset="0"/>
                <a:cs typeface="Arial-Rounded" pitchFamily="34" charset="0"/>
              </a:rPr>
              <a:t> </a:t>
            </a:r>
            <a:r>
              <a:rPr lang="en-US" sz="4800" dirty="0" err="1">
                <a:solidFill>
                  <a:schemeClr val="bg1"/>
                </a:solidFill>
                <a:latin typeface="UVN Banh Mi" pitchFamily="2" charset="0"/>
                <a:ea typeface="Arial-Rounded" pitchFamily="34" charset="0"/>
                <a:cs typeface="Arial-Rounded" pitchFamily="34" charset="0"/>
              </a:rPr>
              <a:t>đây</a:t>
            </a:r>
            <a:r>
              <a:rPr lang="en-US" sz="4800" dirty="0">
                <a:solidFill>
                  <a:schemeClr val="bg1"/>
                </a:solidFill>
                <a:latin typeface="UVN Banh Mi" pitchFamily="2" charset="0"/>
                <a:ea typeface="Arial-Rounded" pitchFamily="34" charset="0"/>
                <a:cs typeface="Arial-Rounded" pitchFamily="34" charset="0"/>
              </a:rPr>
              <a:t>, </a:t>
            </a:r>
            <a:r>
              <a:rPr lang="en-US" sz="4800" dirty="0" err="1">
                <a:solidFill>
                  <a:schemeClr val="bg1"/>
                </a:solidFill>
                <a:latin typeface="UVN Banh Mi" pitchFamily="2" charset="0"/>
                <a:ea typeface="Arial-Rounded" pitchFamily="34" charset="0"/>
                <a:cs typeface="Arial-Rounded" pitchFamily="34" charset="0"/>
              </a:rPr>
              <a:t>câu</a:t>
            </a:r>
            <a:r>
              <a:rPr lang="en-US" sz="4800" dirty="0">
                <a:solidFill>
                  <a:schemeClr val="bg1"/>
                </a:solidFill>
                <a:latin typeface="UVN Banh Mi" pitchFamily="2" charset="0"/>
                <a:ea typeface="Arial-Rounded" pitchFamily="34" charset="0"/>
                <a:cs typeface="Arial-Rounded" pitchFamily="34" charset="0"/>
              </a:rPr>
              <a:t> </a:t>
            </a:r>
            <a:r>
              <a:rPr lang="en-US" sz="4800" dirty="0" err="1">
                <a:solidFill>
                  <a:schemeClr val="bg1"/>
                </a:solidFill>
                <a:latin typeface="UVN Banh Mi" pitchFamily="2" charset="0"/>
                <a:ea typeface="Arial-Rounded" pitchFamily="34" charset="0"/>
                <a:cs typeface="Arial-Rounded" pitchFamily="34" charset="0"/>
              </a:rPr>
              <a:t>nào</a:t>
            </a:r>
            <a:r>
              <a:rPr lang="en-US" sz="4800" dirty="0">
                <a:solidFill>
                  <a:schemeClr val="bg1"/>
                </a:solidFill>
                <a:latin typeface="UVN Banh Mi" pitchFamily="2" charset="0"/>
                <a:ea typeface="Arial-Rounded" pitchFamily="34" charset="0"/>
                <a:cs typeface="Arial-Rounded" pitchFamily="34" charset="0"/>
              </a:rPr>
              <a:t> </a:t>
            </a:r>
            <a:r>
              <a:rPr lang="en-US" sz="4800" dirty="0" err="1">
                <a:solidFill>
                  <a:schemeClr val="bg1"/>
                </a:solidFill>
                <a:latin typeface="UVN Banh Mi" pitchFamily="2" charset="0"/>
                <a:ea typeface="Arial-Rounded" pitchFamily="34" charset="0"/>
                <a:cs typeface="Arial-Rounded" pitchFamily="34" charset="0"/>
              </a:rPr>
              <a:t>thuộc</a:t>
            </a:r>
            <a:r>
              <a:rPr lang="en-US" sz="4800" dirty="0">
                <a:solidFill>
                  <a:schemeClr val="bg1"/>
                </a:solidFill>
                <a:latin typeface="UVN Banh Mi" pitchFamily="2" charset="0"/>
                <a:ea typeface="Arial-Rounded" pitchFamily="34" charset="0"/>
                <a:cs typeface="Arial-Rounded" pitchFamily="34" charset="0"/>
              </a:rPr>
              <a:t> </a:t>
            </a:r>
            <a:r>
              <a:rPr lang="en-US" sz="4800" dirty="0" err="1">
                <a:solidFill>
                  <a:schemeClr val="bg1"/>
                </a:solidFill>
                <a:latin typeface="UVN Banh Mi" pitchFamily="2" charset="0"/>
                <a:ea typeface="Arial-Rounded" pitchFamily="34" charset="0"/>
                <a:cs typeface="Arial-Rounded" pitchFamily="34" charset="0"/>
              </a:rPr>
              <a:t>kiểu</a:t>
            </a:r>
            <a:r>
              <a:rPr lang="en-US" sz="4800" dirty="0">
                <a:solidFill>
                  <a:schemeClr val="bg1"/>
                </a:solidFill>
                <a:latin typeface="UVN Banh Mi" pitchFamily="2" charset="0"/>
                <a:ea typeface="Arial-Rounded" pitchFamily="34" charset="0"/>
                <a:cs typeface="Arial-Rounded" pitchFamily="34" charset="0"/>
              </a:rPr>
              <a:t> </a:t>
            </a:r>
            <a:r>
              <a:rPr lang="en-US" sz="4800" dirty="0" err="1">
                <a:solidFill>
                  <a:schemeClr val="bg1"/>
                </a:solidFill>
                <a:latin typeface="UVN Banh Mi" pitchFamily="2" charset="0"/>
                <a:ea typeface="Arial-Rounded" pitchFamily="34" charset="0"/>
                <a:cs typeface="Arial-Rounded" pitchFamily="34" charset="0"/>
              </a:rPr>
              <a:t>câu</a:t>
            </a:r>
            <a:r>
              <a:rPr lang="en-US" sz="4800" dirty="0">
                <a:solidFill>
                  <a:schemeClr val="bg1"/>
                </a:solidFill>
                <a:latin typeface="UVN Banh Mi" pitchFamily="2" charset="0"/>
                <a:ea typeface="Arial-Rounded" pitchFamily="34" charset="0"/>
                <a:cs typeface="Arial-Rounded" pitchFamily="34" charset="0"/>
              </a:rPr>
              <a:t>: </a:t>
            </a:r>
            <a:r>
              <a:rPr lang="en-US" sz="4800" dirty="0">
                <a:solidFill>
                  <a:srgbClr val="FFFF00"/>
                </a:solidFill>
                <a:latin typeface="UVN Banh Mi" pitchFamily="2" charset="0"/>
                <a:ea typeface="Arial-Rounded" pitchFamily="34" charset="0"/>
                <a:cs typeface="Arial-Rounded" pitchFamily="34" charset="0"/>
              </a:rPr>
              <a:t>Ai </a:t>
            </a:r>
            <a:r>
              <a:rPr lang="en-US" sz="4800" dirty="0" err="1">
                <a:solidFill>
                  <a:srgbClr val="FFFF00"/>
                </a:solidFill>
                <a:latin typeface="UVN Banh Mi" pitchFamily="2" charset="0"/>
                <a:ea typeface="Arial-Rounded" pitchFamily="34" charset="0"/>
                <a:cs typeface="Arial-Rounded" pitchFamily="34" charset="0"/>
              </a:rPr>
              <a:t>làm</a:t>
            </a:r>
            <a:r>
              <a:rPr lang="en-US" sz="4800" dirty="0">
                <a:solidFill>
                  <a:srgbClr val="FFFF00"/>
                </a:solidFill>
                <a:latin typeface="UVN Banh Mi" pitchFamily="2" charset="0"/>
                <a:ea typeface="Arial-Rounded" pitchFamily="34" charset="0"/>
                <a:cs typeface="Arial-Rounded" pitchFamily="34" charset="0"/>
              </a:rPr>
              <a:t> </a:t>
            </a:r>
            <a:r>
              <a:rPr lang="en-US" sz="4800" dirty="0" err="1">
                <a:solidFill>
                  <a:srgbClr val="FFFF00"/>
                </a:solidFill>
                <a:latin typeface="UVN Banh Mi" pitchFamily="2" charset="0"/>
                <a:ea typeface="Arial-Rounded" pitchFamily="34" charset="0"/>
                <a:cs typeface="Arial-Rounded" pitchFamily="34" charset="0"/>
              </a:rPr>
              <a:t>gì</a:t>
            </a:r>
            <a:r>
              <a:rPr lang="en-US" sz="4800" dirty="0">
                <a:solidFill>
                  <a:srgbClr val="FFFF00"/>
                </a:solidFill>
                <a:latin typeface="UVN Banh Mi" pitchFamily="2" charset="0"/>
                <a:ea typeface="Arial-Rounded" pitchFamily="34" charset="0"/>
                <a:cs typeface="Arial-Rounded" pitchFamily="34" charset="0"/>
              </a:rPr>
              <a:t>?</a:t>
            </a:r>
          </a:p>
        </p:txBody>
      </p:sp>
      <p:pic>
        <p:nvPicPr>
          <p:cNvPr id="17" name="Picture 16">
            <a:hlinkClick r:id="rId5" action="ppaction://hlinksldjump"/>
            <a:extLst>
              <a:ext uri="{FF2B5EF4-FFF2-40B4-BE49-F238E27FC236}">
                <a16:creationId xmlns:a16="http://schemas.microsoft.com/office/drawing/2014/main" id="{2D7A224C-36D3-4F56-8D4D-9159231C5D3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p:blipFill>
        <p:spPr>
          <a:xfrm>
            <a:off x="9645205" y="5010279"/>
            <a:ext cx="1095726" cy="1644083"/>
          </a:xfrm>
          <a:prstGeom prst="rect">
            <a:avLst/>
          </a:prstGeom>
        </p:spPr>
      </p:pic>
      <p:pic>
        <p:nvPicPr>
          <p:cNvPr id="18" name="Picture 17">
            <a:hlinkClick r:id="rId5" action="ppaction://hlinksldjump"/>
            <a:extLst>
              <a:ext uri="{FF2B5EF4-FFF2-40B4-BE49-F238E27FC236}">
                <a16:creationId xmlns:a16="http://schemas.microsoft.com/office/drawing/2014/main" id="{CA6D6005-3A06-4526-AD75-D12DC980515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p:blipFill>
        <p:spPr>
          <a:xfrm>
            <a:off x="9520978" y="1569308"/>
            <a:ext cx="1219953" cy="1830480"/>
          </a:xfrm>
          <a:prstGeom prst="rect">
            <a:avLst/>
          </a:prstGeom>
        </p:spPr>
      </p:pic>
      <p:pic>
        <p:nvPicPr>
          <p:cNvPr id="19" name="Picture 18" descr="A green plastic trash can&#10;&#10;Description automatically generated with low confidence">
            <a:extLst>
              <a:ext uri="{FF2B5EF4-FFF2-40B4-BE49-F238E27FC236}">
                <a16:creationId xmlns:a16="http://schemas.microsoft.com/office/drawing/2014/main" id="{5B9236C7-C943-4624-B0D4-5591A4CC7A1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852" b="86574" l="10000" r="90000">
                        <a14:foregroundMark x1="51300" y1="6944" x2="51300" y2="6944"/>
                        <a14:foregroundMark x1="48400" y1="83796" x2="48400" y2="83796"/>
                        <a14:foregroundMark x1="50500" y1="86574" x2="50500" y2="86574"/>
                      </a14:backgroundRemoval>
                    </a14:imgEffect>
                  </a14:imgLayer>
                </a14:imgProps>
              </a:ext>
              <a:ext uri="{28A0092B-C50C-407E-A947-70E740481C1C}">
                <a14:useLocalDpi xmlns:a14="http://schemas.microsoft.com/office/drawing/2010/main" val="0"/>
              </a:ext>
            </a:extLst>
          </a:blip>
          <a:srcRect b="10211"/>
          <a:stretch/>
        </p:blipFill>
        <p:spPr>
          <a:xfrm>
            <a:off x="9255711" y="3429000"/>
            <a:ext cx="1566122" cy="1450652"/>
          </a:xfrm>
          <a:prstGeom prst="rect">
            <a:avLst/>
          </a:prstGeom>
        </p:spPr>
      </p:pic>
    </p:spTree>
    <p:extLst>
      <p:ext uri="{BB962C8B-B14F-4D97-AF65-F5344CB8AC3E}">
        <p14:creationId xmlns:p14="http://schemas.microsoft.com/office/powerpoint/2010/main" val="3834583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4"/>
                                        </p:tgtEl>
                                        <p:attrNameLst>
                                          <p:attrName>fillcolor</p:attrName>
                                        </p:attrNameLst>
                                      </p:cBhvr>
                                      <p:to>
                                        <a:schemeClr val="bg2"/>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4"/>
                                        </p:tgtEl>
                                        <p:attrNameLst>
                                          <p:attrName>fillcolor</p:attrName>
                                        </p:attrNameLst>
                                      </p:cBhvr>
                                      <p:to>
                                        <a:srgbClr val="7030A0"/>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cTn>
                              </p:par>
                              <p:par>
                                <p:cTn id="36" presetID="22" presetClass="entr" presetSubtype="4" fill="hold" nodeType="withEffect">
                                  <p:stCondLst>
                                    <p:cond delay="50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5"/>
                                        </p:tgtEl>
                                        <p:attrNameLst>
                                          <p:attrName>fillcolor</p:attrName>
                                        </p:attrNameLst>
                                      </p:cBhvr>
                                      <p:to>
                                        <a:schemeClr val="accent1"/>
                                      </p:to>
                                    </p:animClr>
                                    <p:set>
                                      <p:cBhvr>
                                        <p:cTn id="44" dur="250" fill="hold"/>
                                        <p:tgtEl>
                                          <p:spTgt spid="5"/>
                                        </p:tgtEl>
                                        <p:attrNameLst>
                                          <p:attrName>fill.type</p:attrName>
                                        </p:attrNameLst>
                                      </p:cBhvr>
                                      <p:to>
                                        <p:strVal val="solid"/>
                                      </p:to>
                                    </p:set>
                                    <p:set>
                                      <p:cBhvr>
                                        <p:cTn id="45" dur="250" fill="hold"/>
                                        <p:tgtEl>
                                          <p:spTgt spid="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6" presetID="1" presetClass="emph" presetSubtype="2" fill="hold" nodeType="withEffect">
                                  <p:stCondLst>
                                    <p:cond delay="500"/>
                                  </p:stCondLst>
                                  <p:childTnLst>
                                    <p:animClr clrSpc="rgb" dir="cw">
                                      <p:cBhvr>
                                        <p:cTn id="47" dur="250" fill="hold"/>
                                        <p:tgtEl>
                                          <p:spTgt spid="5"/>
                                        </p:tgtEl>
                                        <p:attrNameLst>
                                          <p:attrName>fillcolor</p:attrName>
                                        </p:attrNameLst>
                                      </p:cBhvr>
                                      <p:to>
                                        <a:schemeClr val="accent1"/>
                                      </p:to>
                                    </p:animClr>
                                    <p:set>
                                      <p:cBhvr>
                                        <p:cTn id="48" dur="250" fill="hold"/>
                                        <p:tgtEl>
                                          <p:spTgt spid="5"/>
                                        </p:tgtEl>
                                        <p:attrNameLst>
                                          <p:attrName>fill.type</p:attrName>
                                        </p:attrNameLst>
                                      </p:cBhvr>
                                      <p:to>
                                        <p:strVal val="solid"/>
                                      </p:to>
                                    </p:set>
                                    <p:set>
                                      <p:cBhvr>
                                        <p:cTn id="49" dur="250" fill="hold"/>
                                        <p:tgtEl>
                                          <p:spTgt spid="5"/>
                                        </p:tgtEl>
                                        <p:attrNameLst>
                                          <p:attrName>fill.on</p:attrName>
                                        </p:attrNameLst>
                                      </p:cBhvr>
                                      <p:to>
                                        <p:strVal val="true"/>
                                      </p:to>
                                    </p:set>
                                  </p:childTnLst>
                                </p:cTn>
                              </p:par>
                              <p:par>
                                <p:cTn id="50" presetID="22" presetClass="entr" presetSubtype="4" fill="hold" nodeType="withEffect">
                                  <p:stCondLst>
                                    <p:cond delay="50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8"/>
                                        </p:tgtEl>
                                        <p:attrNameLst>
                                          <p:attrName>fillcolor</p:attrName>
                                        </p:attrNameLst>
                                      </p:cBhvr>
                                      <p:to>
                                        <a:schemeClr val="accent1"/>
                                      </p:to>
                                    </p:animClr>
                                    <p:set>
                                      <p:cBhvr>
                                        <p:cTn id="58" dur="250" fill="hold"/>
                                        <p:tgtEl>
                                          <p:spTgt spid="8"/>
                                        </p:tgtEl>
                                        <p:attrNameLst>
                                          <p:attrName>fill.type</p:attrName>
                                        </p:attrNameLst>
                                      </p:cBhvr>
                                      <p:to>
                                        <p:strVal val="solid"/>
                                      </p:to>
                                    </p:set>
                                    <p:set>
                                      <p:cBhvr>
                                        <p:cTn id="59" dur="250" fill="hold"/>
                                        <p:tgtEl>
                                          <p:spTgt spid="8"/>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8"/>
                                        </p:tgtEl>
                                        <p:attrNameLst>
                                          <p:attrName>fillcolor</p:attrName>
                                        </p:attrNameLst>
                                      </p:cBhvr>
                                      <p:to>
                                        <a:schemeClr val="accent1"/>
                                      </p:to>
                                    </p:animClr>
                                    <p:set>
                                      <p:cBhvr>
                                        <p:cTn id="62" dur="250" fill="hold"/>
                                        <p:tgtEl>
                                          <p:spTgt spid="8"/>
                                        </p:tgtEl>
                                        <p:attrNameLst>
                                          <p:attrName>fill.type</p:attrName>
                                        </p:attrNameLst>
                                      </p:cBhvr>
                                      <p:to>
                                        <p:strVal val="solid"/>
                                      </p:to>
                                    </p:set>
                                    <p:set>
                                      <p:cBhvr>
                                        <p:cTn id="63" dur="250" fill="hold"/>
                                        <p:tgtEl>
                                          <p:spTgt spid="8"/>
                                        </p:tgtEl>
                                        <p:attrNameLst>
                                          <p:attrName>fill.on</p:attrName>
                                        </p:attrNameLst>
                                      </p:cBhvr>
                                      <p:to>
                                        <p:strVal val="true"/>
                                      </p:to>
                                    </p:set>
                                  </p:childTnLst>
                                </p:cTn>
                              </p:par>
                              <p:par>
                                <p:cTn id="64" presetID="22" presetClass="entr" presetSubtype="4" fill="hold" nodeType="withEffect">
                                  <p:stCondLst>
                                    <p:cond delay="500"/>
                                  </p:stCondLst>
                                  <p:childTnLst>
                                    <p:set>
                                      <p:cBhvr>
                                        <p:cTn id="65" dur="1" fill="hold">
                                          <p:stCondLst>
                                            <p:cond delay="0"/>
                                          </p:stCondLst>
                                        </p:cTn>
                                        <p:tgtEl>
                                          <p:spTgt spid="18"/>
                                        </p:tgtEl>
                                        <p:attrNameLst>
                                          <p:attrName>style.visibility</p:attrName>
                                        </p:attrNameLst>
                                      </p:cBhvr>
                                      <p:to>
                                        <p:strVal val="visible"/>
                                      </p:to>
                                    </p:set>
                                    <p:animEffect transition="in" filter="wipe(down)">
                                      <p:cBhvr>
                                        <p:cTn id="66" dur="500"/>
                                        <p:tgtEl>
                                          <p:spTgt spid="18"/>
                                        </p:tgtEl>
                                      </p:cBhvr>
                                    </p:animEffect>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childTnLst>
        </p:cTn>
      </p:par>
    </p:tnLst>
    <p:bldLst>
      <p:bldP spid="4" grpId="0" animBg="1"/>
      <p:bldP spid="5" grpId="0" animBg="1"/>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4854" y="2074351"/>
            <a:ext cx="7683986" cy="1226585"/>
          </a:xfrm>
          <a:prstGeom prst="rect">
            <a:avLst/>
          </a:prstGeom>
          <a:solidFill>
            <a:schemeClr val="accent6">
              <a:lumMod val="40000"/>
              <a:lumOff val="60000"/>
            </a:schemeClr>
          </a:solidFill>
          <a:ln w="28575" cap="flat" cmpd="sng" algn="ctr">
            <a:noFill/>
            <a:prstDash val="solid"/>
            <a:miter lim="800000"/>
          </a:ln>
          <a:effectLst/>
        </p:spPr>
        <p:txBody>
          <a:bodyPr lIns="121725" tIns="60862" rIns="121725" bIns="60862" rtlCol="0" anchor="ctr"/>
          <a:lstStyle/>
          <a:p>
            <a:pPr defTabSz="1217249">
              <a:defRPr/>
            </a:pPr>
            <a:r>
              <a:rPr lang="en-US" sz="4400" dirty="0">
                <a:latin typeface="UTM Androgyne" panose="02040603050506020204" pitchFamily="18" charset="0"/>
                <a:ea typeface="Arial-Rounded" pitchFamily="34" charset="0"/>
                <a:cs typeface="Arial-Rounded" pitchFamily="34" charset="0"/>
              </a:rPr>
              <a:t>A</a:t>
            </a:r>
            <a:r>
              <a:rPr lang="vi-VN" sz="4400" dirty="0">
                <a:latin typeface="Arial-Rounded" pitchFamily="34" charset="0"/>
                <a:ea typeface="Arial-Rounded" pitchFamily="34" charset="0"/>
                <a:cs typeface="Arial-Rounded" pitchFamily="34" charset="0"/>
              </a:rPr>
              <a:t>.</a:t>
            </a:r>
            <a:r>
              <a:rPr lang="en-US" sz="4400" dirty="0">
                <a:latin typeface="Arial-Rounded" pitchFamily="34" charset="0"/>
                <a:ea typeface="Arial-Rounded" pitchFamily="34" charset="0"/>
                <a:cs typeface="Arial-Rounded" pitchFamily="34" charset="0"/>
              </a:rPr>
              <a:t> </a:t>
            </a:r>
            <a:r>
              <a:rPr lang="en-US" sz="4400" dirty="0" err="1">
                <a:latin typeface="UTM Androgyne" panose="02040603050506020204" pitchFamily="18" charset="0"/>
                <a:ea typeface="Arial-Rounded" pitchFamily="34" charset="0"/>
                <a:cs typeface="Arial-Rounded" pitchFamily="34" charset="0"/>
              </a:rPr>
              <a:t>Mấy</a:t>
            </a:r>
            <a:r>
              <a:rPr lang="en-US" sz="4400" dirty="0">
                <a:latin typeface="UTM Androgyne" panose="02040603050506020204" pitchFamily="18" charset="0"/>
                <a:ea typeface="Arial-Rounded" pitchFamily="34" charset="0"/>
                <a:cs typeface="Arial-Rounded" pitchFamily="34" charset="0"/>
              </a:rPr>
              <a:t> </a:t>
            </a:r>
            <a:r>
              <a:rPr lang="en-US" sz="4400" dirty="0" err="1">
                <a:latin typeface="UTM Androgyne" panose="02040603050506020204" pitchFamily="18" charset="0"/>
                <a:ea typeface="Arial-Rounded" pitchFamily="34" charset="0"/>
                <a:cs typeface="Arial-Rounded" pitchFamily="34" charset="0"/>
              </a:rPr>
              <a:t>chú</a:t>
            </a:r>
            <a:r>
              <a:rPr lang="en-US" sz="4400" dirty="0">
                <a:latin typeface="UTM Androgyne" panose="02040603050506020204" pitchFamily="18" charset="0"/>
                <a:ea typeface="Arial-Rounded" pitchFamily="34" charset="0"/>
                <a:cs typeface="Arial-Rounded" pitchFamily="34" charset="0"/>
              </a:rPr>
              <a:t> </a:t>
            </a:r>
            <a:r>
              <a:rPr lang="en-US" sz="4400" dirty="0" err="1">
                <a:latin typeface="UTM Androgyne" panose="02040603050506020204" pitchFamily="18" charset="0"/>
                <a:ea typeface="Arial-Rounded" pitchFamily="34" charset="0"/>
                <a:cs typeface="Arial-Rounded" pitchFamily="34" charset="0"/>
              </a:rPr>
              <a:t>chim</a:t>
            </a:r>
            <a:r>
              <a:rPr lang="en-US" sz="4400" dirty="0">
                <a:solidFill>
                  <a:prstClr val="white"/>
                </a:solidFill>
                <a:latin typeface="UTM Androgyne" panose="02040603050506020204" pitchFamily="18" charset="0"/>
                <a:ea typeface="Arial-Rounded" pitchFamily="34" charset="0"/>
                <a:cs typeface="Arial-Rounded" pitchFamily="34" charset="0"/>
              </a:rPr>
              <a:t> </a:t>
            </a:r>
            <a:r>
              <a:rPr lang="vi-VN" sz="4400" dirty="0">
                <a:solidFill>
                  <a:prstClr val="white"/>
                </a:solidFill>
                <a:latin typeface="Arial-Rounded" pitchFamily="34" charset="0"/>
                <a:ea typeface="Arial-Rounded" pitchFamily="34" charset="0"/>
                <a:cs typeface="Arial-Rounded" pitchFamily="34" charset="0"/>
              </a:rPr>
              <a:t> </a:t>
            </a:r>
          </a:p>
        </p:txBody>
      </p:sp>
      <p:sp>
        <p:nvSpPr>
          <p:cNvPr id="4" name="Rectangle 3"/>
          <p:cNvSpPr/>
          <p:nvPr/>
        </p:nvSpPr>
        <p:spPr>
          <a:xfrm>
            <a:off x="2372217" y="3738057"/>
            <a:ext cx="7770515" cy="1257957"/>
          </a:xfrm>
          <a:prstGeom prst="rect">
            <a:avLst/>
          </a:prstGeom>
          <a:solidFill>
            <a:schemeClr val="accent6">
              <a:lumMod val="40000"/>
              <a:lumOff val="60000"/>
            </a:schemeClr>
          </a:solidFill>
          <a:ln w="28575" cap="flat" cmpd="sng" algn="ctr">
            <a:noFill/>
            <a:prstDash val="solid"/>
            <a:miter lim="800000"/>
          </a:ln>
          <a:effectLst/>
        </p:spPr>
        <p:txBody>
          <a:bodyPr lIns="121725" tIns="60862" rIns="121725" bIns="60862" rtlCol="0" anchor="ctr"/>
          <a:lstStyle/>
          <a:p>
            <a:pPr defTabSz="1217249"/>
            <a:r>
              <a:rPr lang="en-US" sz="4400" dirty="0">
                <a:latin typeface="UTM Androgyne" panose="02040603050506020204" pitchFamily="18" charset="0"/>
                <a:ea typeface="Arial-Rounded" pitchFamily="34" charset="0"/>
                <a:cs typeface="Arial-Rounded" pitchFamily="34" charset="0"/>
              </a:rPr>
              <a:t>B. </a:t>
            </a:r>
            <a:r>
              <a:rPr lang="en-US" sz="4400" dirty="0" err="1">
                <a:latin typeface="UTM Androgyne" panose="02040603050506020204" pitchFamily="18" charset="0"/>
                <a:ea typeface="Arial-Rounded" pitchFamily="34" charset="0"/>
                <a:cs typeface="Arial-Rounded" pitchFamily="34" charset="0"/>
              </a:rPr>
              <a:t>Ngoài</a:t>
            </a:r>
            <a:r>
              <a:rPr lang="en-US" sz="4400" dirty="0">
                <a:latin typeface="UTM Androgyne" panose="02040603050506020204" pitchFamily="18" charset="0"/>
                <a:ea typeface="Arial-Rounded" pitchFamily="34" charset="0"/>
                <a:cs typeface="Arial-Rounded" pitchFamily="34" charset="0"/>
              </a:rPr>
              <a:t> </a:t>
            </a:r>
            <a:r>
              <a:rPr lang="en-US" sz="4400" dirty="0" err="1">
                <a:latin typeface="UTM Androgyne" panose="02040603050506020204" pitchFamily="18" charset="0"/>
                <a:ea typeface="Arial-Rounded" pitchFamily="34" charset="0"/>
                <a:cs typeface="Arial-Rounded" pitchFamily="34" charset="0"/>
              </a:rPr>
              <a:t>sân</a:t>
            </a:r>
            <a:r>
              <a:rPr lang="en-US" sz="4400" dirty="0">
                <a:latin typeface="UTM Androgyne" panose="02040603050506020204" pitchFamily="18" charset="0"/>
                <a:ea typeface="Arial-Rounded" pitchFamily="34" charset="0"/>
                <a:cs typeface="Arial-Rounded" pitchFamily="34" charset="0"/>
              </a:rPr>
              <a:t> </a:t>
            </a:r>
            <a:r>
              <a:rPr lang="en-US" sz="4400" dirty="0" err="1">
                <a:latin typeface="UTM Androgyne" panose="02040603050506020204" pitchFamily="18" charset="0"/>
                <a:ea typeface="Arial-Rounded" pitchFamily="34" charset="0"/>
                <a:cs typeface="Arial-Rounded" pitchFamily="34" charset="0"/>
              </a:rPr>
              <a:t>trường</a:t>
            </a:r>
            <a:endParaRPr lang="en-US" sz="4400" dirty="0">
              <a:latin typeface="UTM Androgyne" panose="02040603050506020204" pitchFamily="18" charset="0"/>
              <a:ea typeface="Arial-Rounded" pitchFamily="34" charset="0"/>
              <a:cs typeface="Arial-Rounded" pitchFamily="34" charset="0"/>
            </a:endParaRPr>
          </a:p>
        </p:txBody>
      </p:sp>
      <p:sp>
        <p:nvSpPr>
          <p:cNvPr id="7" name="Rectangle 6"/>
          <p:cNvSpPr/>
          <p:nvPr/>
        </p:nvSpPr>
        <p:spPr>
          <a:xfrm>
            <a:off x="2372217" y="5353246"/>
            <a:ext cx="7770516" cy="1222684"/>
          </a:xfrm>
          <a:prstGeom prst="rect">
            <a:avLst/>
          </a:prstGeom>
          <a:solidFill>
            <a:schemeClr val="accent6">
              <a:lumMod val="40000"/>
              <a:lumOff val="60000"/>
            </a:schemeClr>
          </a:solidFill>
          <a:ln w="28575" cap="flat" cmpd="sng" algn="ctr">
            <a:noFill/>
            <a:prstDash val="solid"/>
            <a:miter lim="800000"/>
          </a:ln>
          <a:effectLst/>
        </p:spPr>
        <p:txBody>
          <a:bodyPr lIns="121725" tIns="60862" rIns="121725" bIns="60862" rtlCol="0" anchor="ctr"/>
          <a:lstStyle/>
          <a:p>
            <a:pPr defTabSz="1217249"/>
            <a:r>
              <a:rPr lang="en-US" sz="4400" dirty="0">
                <a:latin typeface="UTM Androgyne" panose="02040603050506020204" pitchFamily="18" charset="0"/>
                <a:ea typeface="Arial-Rounded" pitchFamily="34" charset="0"/>
                <a:cs typeface="Arial-Rounded" pitchFamily="34" charset="0"/>
              </a:rPr>
              <a:t>A. </a:t>
            </a:r>
            <a:r>
              <a:rPr lang="en-US" sz="4400" dirty="0" err="1">
                <a:latin typeface="UTM Androgyne" panose="02040603050506020204" pitchFamily="18" charset="0"/>
                <a:ea typeface="Arial-Rounded" pitchFamily="34" charset="0"/>
                <a:cs typeface="Arial-Rounded" pitchFamily="34" charset="0"/>
              </a:rPr>
              <a:t>Trên</a:t>
            </a:r>
            <a:r>
              <a:rPr lang="en-US" sz="4400" dirty="0">
                <a:latin typeface="UTM Androgyne" panose="02040603050506020204" pitchFamily="18" charset="0"/>
                <a:ea typeface="Arial-Rounded" pitchFamily="34" charset="0"/>
                <a:cs typeface="Arial-Rounded" pitchFamily="34" charset="0"/>
              </a:rPr>
              <a:t> </a:t>
            </a:r>
            <a:r>
              <a:rPr lang="en-US" sz="4400" dirty="0" err="1">
                <a:latin typeface="UTM Androgyne" panose="02040603050506020204" pitchFamily="18" charset="0"/>
                <a:ea typeface="Arial-Rounded" pitchFamily="34" charset="0"/>
                <a:cs typeface="Arial-Rounded" pitchFamily="34" charset="0"/>
              </a:rPr>
              <a:t>vòm</a:t>
            </a:r>
            <a:r>
              <a:rPr lang="en-US" sz="4400" dirty="0">
                <a:latin typeface="UTM Androgyne" panose="02040603050506020204" pitchFamily="18" charset="0"/>
                <a:ea typeface="Arial-Rounded" pitchFamily="34" charset="0"/>
                <a:cs typeface="Arial-Rounded" pitchFamily="34" charset="0"/>
              </a:rPr>
              <a:t> </a:t>
            </a:r>
            <a:r>
              <a:rPr lang="en-US" sz="4400" dirty="0" err="1">
                <a:latin typeface="UTM Androgyne" panose="02040603050506020204" pitchFamily="18" charset="0"/>
                <a:ea typeface="Arial-Rounded" pitchFamily="34" charset="0"/>
                <a:cs typeface="Arial-Rounded" pitchFamily="34" charset="0"/>
              </a:rPr>
              <a:t>cây</a:t>
            </a:r>
            <a:endParaRPr lang="en-US" sz="4400" dirty="0">
              <a:latin typeface="UTM Androgyne" panose="02040603050506020204" pitchFamily="18" charset="0"/>
              <a:ea typeface="Arial-Rounded" pitchFamily="34" charset="0"/>
              <a:cs typeface="Arial-Rounded" pitchFamily="34" charset="0"/>
            </a:endParaRPr>
          </a:p>
        </p:txBody>
      </p:sp>
      <p:sp>
        <p:nvSpPr>
          <p:cNvPr id="9" name="Rectangle 8"/>
          <p:cNvSpPr/>
          <p:nvPr/>
        </p:nvSpPr>
        <p:spPr>
          <a:xfrm>
            <a:off x="1312663" y="343854"/>
            <a:ext cx="9566674" cy="1354019"/>
          </a:xfrm>
          <a:prstGeom prst="rect">
            <a:avLst/>
          </a:prstGeom>
          <a:solidFill>
            <a:srgbClr val="0070C0"/>
          </a:solidFill>
          <a:scene3d>
            <a:camera prst="orthographicFront"/>
            <a:lightRig rig="threePt" dir="t"/>
          </a:scene3d>
          <a:sp3d>
            <a:bevelT w="114300" prst="artDeco"/>
          </a:sp3d>
        </p:spPr>
        <p:txBody>
          <a:bodyPr wrap="square" lIns="121725" tIns="60862" rIns="121725" bIns="60862">
            <a:spAutoFit/>
            <a:sp3d extrusionH="57150">
              <a:bevelT w="57150" h="38100" prst="artDeco"/>
            </a:sp3d>
          </a:bodyPr>
          <a:lstStyle/>
          <a:p>
            <a:pPr algn="ctr" defTabSz="1217249">
              <a:spcBef>
                <a:spcPts val="600"/>
              </a:spcBef>
            </a:pPr>
            <a:r>
              <a:rPr lang="en-US" sz="4000" b="1" dirty="0" err="1">
                <a:solidFill>
                  <a:prstClr val="white"/>
                </a:solidFill>
                <a:latin typeface="UVN Banh Mi" pitchFamily="2" charset="0"/>
                <a:ea typeface="Arial-Rounded" pitchFamily="34" charset="0"/>
                <a:cs typeface="Arial-Rounded" pitchFamily="34" charset="0"/>
              </a:rPr>
              <a:t>Câu</a:t>
            </a:r>
            <a:r>
              <a:rPr lang="en-US" sz="4000" b="1" dirty="0">
                <a:solidFill>
                  <a:prstClr val="white"/>
                </a:solidFill>
                <a:latin typeface="UVN Banh Mi" pitchFamily="2" charset="0"/>
                <a:ea typeface="Arial-Rounded" pitchFamily="34" charset="0"/>
                <a:cs typeface="Arial-Rounded" pitchFamily="34" charset="0"/>
              </a:rPr>
              <a:t> 2: </a:t>
            </a:r>
            <a:r>
              <a:rPr lang="en-US" sz="4000" b="1" dirty="0" err="1">
                <a:solidFill>
                  <a:prstClr val="white"/>
                </a:solidFill>
                <a:latin typeface="UVN Banh Mi" pitchFamily="2" charset="0"/>
                <a:ea typeface="Arial-Rounded" pitchFamily="34" charset="0"/>
                <a:cs typeface="Arial-Rounded" pitchFamily="34" charset="0"/>
              </a:rPr>
              <a:t>Chủ</a:t>
            </a:r>
            <a:r>
              <a:rPr lang="en-US" sz="4000" b="1" dirty="0">
                <a:solidFill>
                  <a:prstClr val="white"/>
                </a:solidFill>
                <a:latin typeface="UVN Banh Mi" pitchFamily="2" charset="0"/>
                <a:ea typeface="Arial-Rounded" pitchFamily="34" charset="0"/>
                <a:cs typeface="Arial-Rounded" pitchFamily="34" charset="0"/>
              </a:rPr>
              <a:t> </a:t>
            </a:r>
            <a:r>
              <a:rPr lang="en-US" sz="4000" b="1" dirty="0" err="1">
                <a:solidFill>
                  <a:prstClr val="white"/>
                </a:solidFill>
                <a:latin typeface="UVN Banh Mi" pitchFamily="2" charset="0"/>
                <a:ea typeface="Arial-Rounded" pitchFamily="34" charset="0"/>
                <a:cs typeface="Arial-Rounded" pitchFamily="34" charset="0"/>
              </a:rPr>
              <a:t>ngữ</a:t>
            </a:r>
            <a:r>
              <a:rPr lang="en-US" sz="4000" b="1" dirty="0">
                <a:solidFill>
                  <a:prstClr val="white"/>
                </a:solidFill>
                <a:latin typeface="UVN Banh Mi" pitchFamily="2" charset="0"/>
                <a:ea typeface="Arial-Rounded" pitchFamily="34" charset="0"/>
                <a:cs typeface="Arial-Rounded" pitchFamily="34" charset="0"/>
              </a:rPr>
              <a:t> </a:t>
            </a:r>
            <a:r>
              <a:rPr lang="en-US" sz="4000" b="1" dirty="0" err="1">
                <a:solidFill>
                  <a:prstClr val="white"/>
                </a:solidFill>
                <a:latin typeface="UVN Banh Mi" pitchFamily="2" charset="0"/>
                <a:ea typeface="Arial-Rounded" pitchFamily="34" charset="0"/>
                <a:cs typeface="Arial-Rounded" pitchFamily="34" charset="0"/>
              </a:rPr>
              <a:t>trong</a:t>
            </a:r>
            <a:r>
              <a:rPr lang="en-US" sz="4000" b="1" dirty="0">
                <a:solidFill>
                  <a:prstClr val="white"/>
                </a:solidFill>
                <a:latin typeface="UVN Banh Mi" pitchFamily="2" charset="0"/>
                <a:ea typeface="Arial-Rounded" pitchFamily="34" charset="0"/>
                <a:cs typeface="Arial-Rounded" pitchFamily="34" charset="0"/>
              </a:rPr>
              <a:t> </a:t>
            </a:r>
            <a:r>
              <a:rPr lang="en-US" sz="4000" b="1" dirty="0" err="1">
                <a:solidFill>
                  <a:prstClr val="white"/>
                </a:solidFill>
                <a:latin typeface="UVN Banh Mi" pitchFamily="2" charset="0"/>
                <a:ea typeface="Arial-Rounded" pitchFamily="34" charset="0"/>
                <a:cs typeface="Arial-Rounded" pitchFamily="34" charset="0"/>
              </a:rPr>
              <a:t>câu</a:t>
            </a:r>
            <a:r>
              <a:rPr lang="en-US" sz="4000" b="1" dirty="0">
                <a:solidFill>
                  <a:prstClr val="white"/>
                </a:solidFill>
                <a:latin typeface="UVN Banh Mi" pitchFamily="2" charset="0"/>
                <a:ea typeface="Arial-Rounded" pitchFamily="34" charset="0"/>
                <a:cs typeface="Arial-Rounded" pitchFamily="34" charset="0"/>
              </a:rPr>
              <a:t> </a:t>
            </a:r>
            <a:r>
              <a:rPr lang="en-US" sz="4000" b="1" dirty="0">
                <a:solidFill>
                  <a:srgbClr val="FFC000"/>
                </a:solidFill>
                <a:latin typeface="UVN Banh Mi" pitchFamily="2" charset="0"/>
                <a:ea typeface="Arial-Rounded" pitchFamily="34" charset="0"/>
                <a:cs typeface="Arial-Rounded" pitchFamily="34" charset="0"/>
              </a:rPr>
              <a:t>“</a:t>
            </a:r>
            <a:r>
              <a:rPr lang="en-US" sz="4000" b="1" dirty="0" err="1">
                <a:solidFill>
                  <a:srgbClr val="FFC000"/>
                </a:solidFill>
                <a:latin typeface="UVN Banh Mi" pitchFamily="2" charset="0"/>
                <a:ea typeface="Arial-Rounded" pitchFamily="34" charset="0"/>
                <a:cs typeface="Arial-Rounded" pitchFamily="34" charset="0"/>
              </a:rPr>
              <a:t>Ngoài</a:t>
            </a:r>
            <a:r>
              <a:rPr lang="en-US" sz="4000" b="1" dirty="0">
                <a:solidFill>
                  <a:srgbClr val="FFC000"/>
                </a:solidFill>
                <a:latin typeface="UVN Banh Mi" pitchFamily="2" charset="0"/>
                <a:ea typeface="Arial-Rounded" pitchFamily="34" charset="0"/>
                <a:cs typeface="Arial-Rounded" pitchFamily="34" charset="0"/>
              </a:rPr>
              <a:t> </a:t>
            </a:r>
            <a:r>
              <a:rPr lang="en-US" sz="4000" b="1" dirty="0" err="1">
                <a:solidFill>
                  <a:srgbClr val="FFC000"/>
                </a:solidFill>
                <a:latin typeface="UVN Banh Mi" pitchFamily="2" charset="0"/>
                <a:ea typeface="Arial-Rounded" pitchFamily="34" charset="0"/>
                <a:cs typeface="Arial-Rounded" pitchFamily="34" charset="0"/>
              </a:rPr>
              <a:t>sân</a:t>
            </a:r>
            <a:r>
              <a:rPr lang="en-US" sz="4000" b="1" dirty="0">
                <a:solidFill>
                  <a:srgbClr val="FFC000"/>
                </a:solidFill>
                <a:latin typeface="UVN Banh Mi" pitchFamily="2" charset="0"/>
                <a:ea typeface="Arial-Rounded" pitchFamily="34" charset="0"/>
                <a:cs typeface="Arial-Rounded" pitchFamily="34" charset="0"/>
              </a:rPr>
              <a:t> </a:t>
            </a:r>
            <a:r>
              <a:rPr lang="en-US" sz="4000" b="1" dirty="0" err="1">
                <a:solidFill>
                  <a:srgbClr val="FFC000"/>
                </a:solidFill>
                <a:latin typeface="UVN Banh Mi" pitchFamily="2" charset="0"/>
                <a:ea typeface="Arial-Rounded" pitchFamily="34" charset="0"/>
                <a:cs typeface="Arial-Rounded" pitchFamily="34" charset="0"/>
              </a:rPr>
              <a:t>trường</a:t>
            </a:r>
            <a:r>
              <a:rPr lang="en-US" sz="4000" b="1" dirty="0">
                <a:solidFill>
                  <a:srgbClr val="FFC000"/>
                </a:solidFill>
                <a:latin typeface="UVN Banh Mi" pitchFamily="2" charset="0"/>
                <a:ea typeface="Arial-Rounded" pitchFamily="34" charset="0"/>
                <a:cs typeface="Arial-Rounded" pitchFamily="34" charset="0"/>
              </a:rPr>
              <a:t>, </a:t>
            </a:r>
            <a:r>
              <a:rPr lang="en-US" sz="4000" b="1" dirty="0" err="1">
                <a:solidFill>
                  <a:srgbClr val="FFC000"/>
                </a:solidFill>
                <a:latin typeface="UVN Banh Mi" pitchFamily="2" charset="0"/>
                <a:ea typeface="Arial-Rounded" pitchFamily="34" charset="0"/>
                <a:cs typeface="Arial-Rounded" pitchFamily="34" charset="0"/>
              </a:rPr>
              <a:t>mấy</a:t>
            </a:r>
            <a:r>
              <a:rPr lang="en-US" sz="4000" b="1" dirty="0">
                <a:solidFill>
                  <a:srgbClr val="FFC000"/>
                </a:solidFill>
                <a:latin typeface="UVN Banh Mi" pitchFamily="2" charset="0"/>
                <a:ea typeface="Arial-Rounded" pitchFamily="34" charset="0"/>
                <a:cs typeface="Arial-Rounded" pitchFamily="34" charset="0"/>
              </a:rPr>
              <a:t> </a:t>
            </a:r>
            <a:r>
              <a:rPr lang="en-US" sz="4000" b="1" dirty="0" err="1">
                <a:solidFill>
                  <a:srgbClr val="FFC000"/>
                </a:solidFill>
                <a:latin typeface="UVN Banh Mi" pitchFamily="2" charset="0"/>
                <a:ea typeface="Arial-Rounded" pitchFamily="34" charset="0"/>
                <a:cs typeface="Arial-Rounded" pitchFamily="34" charset="0"/>
              </a:rPr>
              <a:t>chú</a:t>
            </a:r>
            <a:r>
              <a:rPr lang="en-US" sz="4000" b="1" dirty="0">
                <a:solidFill>
                  <a:srgbClr val="FFC000"/>
                </a:solidFill>
                <a:latin typeface="UVN Banh Mi" pitchFamily="2" charset="0"/>
                <a:ea typeface="Arial-Rounded" pitchFamily="34" charset="0"/>
                <a:cs typeface="Arial-Rounded" pitchFamily="34" charset="0"/>
              </a:rPr>
              <a:t> </a:t>
            </a:r>
            <a:r>
              <a:rPr lang="en-US" sz="4000" b="1" dirty="0" err="1">
                <a:solidFill>
                  <a:srgbClr val="FFC000"/>
                </a:solidFill>
                <a:latin typeface="UVN Banh Mi" pitchFamily="2" charset="0"/>
                <a:ea typeface="Arial-Rounded" pitchFamily="34" charset="0"/>
                <a:cs typeface="Arial-Rounded" pitchFamily="34" charset="0"/>
              </a:rPr>
              <a:t>chim</a:t>
            </a:r>
            <a:r>
              <a:rPr lang="en-US" sz="4000" b="1" dirty="0">
                <a:solidFill>
                  <a:srgbClr val="FFC000"/>
                </a:solidFill>
                <a:latin typeface="UVN Banh Mi" pitchFamily="2" charset="0"/>
                <a:ea typeface="Arial-Rounded" pitchFamily="34" charset="0"/>
                <a:cs typeface="Arial-Rounded" pitchFamily="34" charset="0"/>
              </a:rPr>
              <a:t> </a:t>
            </a:r>
            <a:r>
              <a:rPr lang="en-US" sz="4000" b="1" dirty="0" err="1">
                <a:solidFill>
                  <a:srgbClr val="FFC000"/>
                </a:solidFill>
                <a:latin typeface="UVN Banh Mi" pitchFamily="2" charset="0"/>
                <a:ea typeface="Arial-Rounded" pitchFamily="34" charset="0"/>
                <a:cs typeface="Arial-Rounded" pitchFamily="34" charset="0"/>
              </a:rPr>
              <a:t>líu</a:t>
            </a:r>
            <a:r>
              <a:rPr lang="en-US" sz="4000" b="1" dirty="0">
                <a:solidFill>
                  <a:srgbClr val="FFC000"/>
                </a:solidFill>
                <a:latin typeface="UVN Banh Mi" pitchFamily="2" charset="0"/>
                <a:ea typeface="Arial-Rounded" pitchFamily="34" charset="0"/>
                <a:cs typeface="Arial-Rounded" pitchFamily="34" charset="0"/>
              </a:rPr>
              <a:t> lo </a:t>
            </a:r>
            <a:r>
              <a:rPr lang="en-US" sz="4000" b="1" dirty="0" err="1">
                <a:solidFill>
                  <a:srgbClr val="FFC000"/>
                </a:solidFill>
                <a:latin typeface="UVN Banh Mi" pitchFamily="2" charset="0"/>
                <a:ea typeface="Arial-Rounded" pitchFamily="34" charset="0"/>
                <a:cs typeface="Arial-Rounded" pitchFamily="34" charset="0"/>
              </a:rPr>
              <a:t>hót</a:t>
            </a:r>
            <a:r>
              <a:rPr lang="en-US" sz="4000" b="1" dirty="0">
                <a:solidFill>
                  <a:srgbClr val="FFC000"/>
                </a:solidFill>
                <a:latin typeface="UVN Banh Mi" pitchFamily="2" charset="0"/>
                <a:ea typeface="Arial-Rounded" pitchFamily="34" charset="0"/>
                <a:cs typeface="Arial-Rounded" pitchFamily="34" charset="0"/>
              </a:rPr>
              <a:t> </a:t>
            </a:r>
            <a:r>
              <a:rPr lang="en-US" sz="4000" b="1" dirty="0" err="1">
                <a:solidFill>
                  <a:srgbClr val="FFC000"/>
                </a:solidFill>
                <a:latin typeface="UVN Banh Mi" pitchFamily="2" charset="0"/>
                <a:ea typeface="Arial-Rounded" pitchFamily="34" charset="0"/>
                <a:cs typeface="Arial-Rounded" pitchFamily="34" charset="0"/>
              </a:rPr>
              <a:t>trên</a:t>
            </a:r>
            <a:r>
              <a:rPr lang="en-US" sz="4000" b="1" dirty="0">
                <a:solidFill>
                  <a:srgbClr val="FFC000"/>
                </a:solidFill>
                <a:latin typeface="UVN Banh Mi" pitchFamily="2" charset="0"/>
                <a:ea typeface="Arial-Rounded" pitchFamily="34" charset="0"/>
                <a:cs typeface="Arial-Rounded" pitchFamily="34" charset="0"/>
              </a:rPr>
              <a:t> </a:t>
            </a:r>
            <a:r>
              <a:rPr lang="en-US" sz="4000" b="1" dirty="0" err="1">
                <a:solidFill>
                  <a:srgbClr val="FFC000"/>
                </a:solidFill>
                <a:latin typeface="UVN Banh Mi" pitchFamily="2" charset="0"/>
                <a:ea typeface="Arial-Rounded" pitchFamily="34" charset="0"/>
                <a:cs typeface="Arial-Rounded" pitchFamily="34" charset="0"/>
              </a:rPr>
              <a:t>vòm</a:t>
            </a:r>
            <a:r>
              <a:rPr lang="en-US" sz="4000" b="1" dirty="0">
                <a:solidFill>
                  <a:srgbClr val="FFC000"/>
                </a:solidFill>
                <a:latin typeface="UVN Banh Mi" pitchFamily="2" charset="0"/>
                <a:ea typeface="Arial-Rounded" pitchFamily="34" charset="0"/>
                <a:cs typeface="Arial-Rounded" pitchFamily="34" charset="0"/>
              </a:rPr>
              <a:t> </a:t>
            </a:r>
            <a:r>
              <a:rPr lang="en-US" sz="4000" b="1" dirty="0" err="1">
                <a:solidFill>
                  <a:srgbClr val="FFC000"/>
                </a:solidFill>
                <a:latin typeface="UVN Banh Mi" pitchFamily="2" charset="0"/>
                <a:ea typeface="Arial-Rounded" pitchFamily="34" charset="0"/>
                <a:cs typeface="Arial-Rounded" pitchFamily="34" charset="0"/>
              </a:rPr>
              <a:t>cây</a:t>
            </a:r>
            <a:r>
              <a:rPr lang="en-US" sz="4000" b="1" dirty="0">
                <a:solidFill>
                  <a:srgbClr val="FFC000"/>
                </a:solidFill>
                <a:latin typeface="UVN Banh Mi" pitchFamily="2" charset="0"/>
                <a:ea typeface="Arial-Rounded" pitchFamily="34" charset="0"/>
                <a:cs typeface="Arial-Rounded" pitchFamily="34" charset="0"/>
              </a:rPr>
              <a:t>” </a:t>
            </a:r>
            <a:r>
              <a:rPr lang="en-US" sz="4000" b="1" dirty="0" err="1">
                <a:solidFill>
                  <a:prstClr val="white"/>
                </a:solidFill>
                <a:latin typeface="UVN Banh Mi" pitchFamily="2" charset="0"/>
                <a:ea typeface="Arial-Rounded" pitchFamily="34" charset="0"/>
                <a:cs typeface="Arial-Rounded" pitchFamily="34" charset="0"/>
              </a:rPr>
              <a:t>là</a:t>
            </a:r>
            <a:r>
              <a:rPr lang="en-US" sz="4000" b="1" dirty="0">
                <a:solidFill>
                  <a:prstClr val="white"/>
                </a:solidFill>
                <a:latin typeface="UVN Banh Mi" pitchFamily="2" charset="0"/>
                <a:ea typeface="Arial-Rounded" pitchFamily="34" charset="0"/>
                <a:cs typeface="Arial-Rounded" pitchFamily="34" charset="0"/>
              </a:rPr>
              <a:t>:</a:t>
            </a:r>
          </a:p>
        </p:txBody>
      </p:sp>
      <p:pic>
        <p:nvPicPr>
          <p:cNvPr id="14" name="Picture 13">
            <a:hlinkClick r:id="rId5" action="ppaction://hlinksldjump"/>
            <a:extLst>
              <a:ext uri="{FF2B5EF4-FFF2-40B4-BE49-F238E27FC236}">
                <a16:creationId xmlns:a16="http://schemas.microsoft.com/office/drawing/2014/main" id="{4B6CD5EF-50AB-41A1-9F5A-6E3F02112CD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p:blipFill>
        <p:spPr>
          <a:xfrm>
            <a:off x="8717226" y="3478048"/>
            <a:ext cx="1184701" cy="1517966"/>
          </a:xfrm>
          <a:prstGeom prst="rect">
            <a:avLst/>
          </a:prstGeom>
        </p:spPr>
      </p:pic>
      <p:pic>
        <p:nvPicPr>
          <p:cNvPr id="15" name="Picture 14">
            <a:hlinkClick r:id="rId5" action="ppaction://hlinksldjump"/>
            <a:extLst>
              <a:ext uri="{FF2B5EF4-FFF2-40B4-BE49-F238E27FC236}">
                <a16:creationId xmlns:a16="http://schemas.microsoft.com/office/drawing/2014/main" id="{0FB8041A-9D0A-4515-86E4-A5E3DC6AF74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p:blipFill>
        <p:spPr>
          <a:xfrm>
            <a:off x="8760318" y="5287973"/>
            <a:ext cx="1098515" cy="1407535"/>
          </a:xfrm>
          <a:prstGeom prst="rect">
            <a:avLst/>
          </a:prstGeom>
        </p:spPr>
      </p:pic>
      <p:pic>
        <p:nvPicPr>
          <p:cNvPr id="16" name="Picture 15" descr="A green plastic trash can&#10;&#10;Description automatically generated with low confidence">
            <a:extLst>
              <a:ext uri="{FF2B5EF4-FFF2-40B4-BE49-F238E27FC236}">
                <a16:creationId xmlns:a16="http://schemas.microsoft.com/office/drawing/2014/main" id="{433E6A3F-9503-4E41-BD74-21D307E393B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852" b="86574" l="10000" r="90000">
                        <a14:foregroundMark x1="51300" y1="6944" x2="51300" y2="6944"/>
                        <a14:foregroundMark x1="48400" y1="83796" x2="48400" y2="83796"/>
                        <a14:foregroundMark x1="50500" y1="86574" x2="50500" y2="86574"/>
                      </a14:backgroundRemoval>
                    </a14:imgEffect>
                  </a14:imgLayer>
                </a14:imgProps>
              </a:ext>
              <a:ext uri="{28A0092B-C50C-407E-A947-70E740481C1C}">
                <a14:useLocalDpi xmlns:a14="http://schemas.microsoft.com/office/drawing/2010/main" val="0"/>
              </a:ext>
            </a:extLst>
          </a:blip>
          <a:srcRect b="10211"/>
          <a:stretch/>
        </p:blipFill>
        <p:spPr>
          <a:xfrm>
            <a:off x="8292711" y="1808836"/>
            <a:ext cx="1566122" cy="1450652"/>
          </a:xfrm>
          <a:prstGeom prst="rect">
            <a:avLst/>
          </a:prstGeom>
        </p:spPr>
      </p:pic>
    </p:spTree>
    <p:extLst>
      <p:ext uri="{BB962C8B-B14F-4D97-AF65-F5344CB8AC3E}">
        <p14:creationId xmlns:p14="http://schemas.microsoft.com/office/powerpoint/2010/main" val="4158845303"/>
      </p:ext>
    </p:extLst>
  </p:cSld>
  <p:clrMapOvr>
    <a:masterClrMapping/>
  </p:clrMapOvr>
  <mc:AlternateContent xmlns:mc="http://schemas.openxmlformats.org/markup-compatibility/2006" xmlns:p14="http://schemas.microsoft.com/office/powerpoint/2010/main">
    <mc:Choice Requires="p14">
      <p:transition spd="slow" p14:dur="2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2" presetClass="entr" presetSubtype="4" fill="hold" nodeType="withEffect">
                                  <p:stCondLst>
                                    <p:cond delay="50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4"/>
                                        </p:tgtEl>
                                        <p:attrNameLst>
                                          <p:attrName>fillcolor</p:attrName>
                                        </p:attrNameLst>
                                      </p:cBhvr>
                                      <p:to>
                                        <a:schemeClr val="accent1"/>
                                      </p:to>
                                    </p:animClr>
                                    <p:set>
                                      <p:cBhvr>
                                        <p:cTn id="44" dur="250" fill="hold"/>
                                        <p:tgtEl>
                                          <p:spTgt spid="4"/>
                                        </p:tgtEl>
                                        <p:attrNameLst>
                                          <p:attrName>fill.type</p:attrName>
                                        </p:attrNameLst>
                                      </p:cBhvr>
                                      <p:to>
                                        <p:strVal val="solid"/>
                                      </p:to>
                                    </p:set>
                                    <p:set>
                                      <p:cBhvr>
                                        <p:cTn id="45" dur="250" fill="hold"/>
                                        <p:tgtEl>
                                          <p:spTgt spid="4"/>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6" presetID="1" presetClass="emph" presetSubtype="2" fill="hold" nodeType="withEffect">
                                  <p:stCondLst>
                                    <p:cond delay="500"/>
                                  </p:stCondLst>
                                  <p:childTnLst>
                                    <p:animClr clrSpc="rgb" dir="cw">
                                      <p:cBhvr>
                                        <p:cTn id="47" dur="250" fill="hold"/>
                                        <p:tgtEl>
                                          <p:spTgt spid="4"/>
                                        </p:tgtEl>
                                        <p:attrNameLst>
                                          <p:attrName>fillcolor</p:attrName>
                                        </p:attrNameLst>
                                      </p:cBhvr>
                                      <p:to>
                                        <a:schemeClr val="accent1"/>
                                      </p:to>
                                    </p:animClr>
                                    <p:set>
                                      <p:cBhvr>
                                        <p:cTn id="48" dur="250" fill="hold"/>
                                        <p:tgtEl>
                                          <p:spTgt spid="4"/>
                                        </p:tgtEl>
                                        <p:attrNameLst>
                                          <p:attrName>fill.type</p:attrName>
                                        </p:attrNameLst>
                                      </p:cBhvr>
                                      <p:to>
                                        <p:strVal val="solid"/>
                                      </p:to>
                                    </p:set>
                                    <p:set>
                                      <p:cBhvr>
                                        <p:cTn id="49" dur="250" fill="hold"/>
                                        <p:tgtEl>
                                          <p:spTgt spid="4"/>
                                        </p:tgtEl>
                                        <p:attrNameLst>
                                          <p:attrName>fill.on</p:attrName>
                                        </p:attrNameLst>
                                      </p:cBhvr>
                                      <p:to>
                                        <p:strVal val="true"/>
                                      </p:to>
                                    </p:set>
                                  </p:childTnLst>
                                </p:cTn>
                              </p:par>
                              <p:par>
                                <p:cTn id="50" presetID="1" presetClass="entr" presetSubtype="0" fill="hold" nodeType="withEffect">
                                  <p:stCondLst>
                                    <p:cond delay="500"/>
                                  </p:stCondLst>
                                  <p:childTnLst>
                                    <p:set>
                                      <p:cBhvr>
                                        <p:cTn id="5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withEffect">
                                  <p:stCondLst>
                                    <p:cond delay="0"/>
                                  </p:stCondLst>
                                  <p:childTnLst>
                                    <p:animClr clrSpc="rgb" dir="cw">
                                      <p:cBhvr>
                                        <p:cTn id="56" dur="250" fill="hold"/>
                                        <p:tgtEl>
                                          <p:spTgt spid="7"/>
                                        </p:tgtEl>
                                        <p:attrNameLst>
                                          <p:attrName>fillcolor</p:attrName>
                                        </p:attrNameLst>
                                      </p:cBhvr>
                                      <p:to>
                                        <a:schemeClr val="accent1"/>
                                      </p:to>
                                    </p:animClr>
                                    <p:set>
                                      <p:cBhvr>
                                        <p:cTn id="57" dur="250" fill="hold"/>
                                        <p:tgtEl>
                                          <p:spTgt spid="7"/>
                                        </p:tgtEl>
                                        <p:attrNameLst>
                                          <p:attrName>fill.type</p:attrName>
                                        </p:attrNameLst>
                                      </p:cBhvr>
                                      <p:to>
                                        <p:strVal val="solid"/>
                                      </p:to>
                                    </p:set>
                                    <p:set>
                                      <p:cBhvr>
                                        <p:cTn id="58" dur="250" fill="hold"/>
                                        <p:tgtEl>
                                          <p:spTgt spid="7"/>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par>
                                <p:cTn id="59" presetID="1" presetClass="emph" presetSubtype="2" fill="hold" nodeType="withEffect">
                                  <p:stCondLst>
                                    <p:cond delay="500"/>
                                  </p:stCondLst>
                                  <p:childTnLst>
                                    <p:animClr clrSpc="rgb" dir="cw">
                                      <p:cBhvr>
                                        <p:cTn id="60" dur="250" fill="hold"/>
                                        <p:tgtEl>
                                          <p:spTgt spid="7"/>
                                        </p:tgtEl>
                                        <p:attrNameLst>
                                          <p:attrName>fillcolor</p:attrName>
                                        </p:attrNameLst>
                                      </p:cBhvr>
                                      <p:to>
                                        <a:schemeClr val="accent1"/>
                                      </p:to>
                                    </p:animClr>
                                    <p:set>
                                      <p:cBhvr>
                                        <p:cTn id="61" dur="250" fill="hold"/>
                                        <p:tgtEl>
                                          <p:spTgt spid="7"/>
                                        </p:tgtEl>
                                        <p:attrNameLst>
                                          <p:attrName>fill.type</p:attrName>
                                        </p:attrNameLst>
                                      </p:cBhvr>
                                      <p:to>
                                        <p:strVal val="solid"/>
                                      </p:to>
                                    </p:set>
                                    <p:set>
                                      <p:cBhvr>
                                        <p:cTn id="62" dur="250" fill="hold"/>
                                        <p:tgtEl>
                                          <p:spTgt spid="7"/>
                                        </p:tgtEl>
                                        <p:attrNameLst>
                                          <p:attrName>fill.on</p:attrName>
                                        </p:attrNameLst>
                                      </p:cBhvr>
                                      <p:to>
                                        <p:strVal val="true"/>
                                      </p:to>
                                    </p:set>
                                  </p:childTnLst>
                                </p:cTn>
                              </p:par>
                              <p:par>
                                <p:cTn id="63" presetID="1" presetClass="entr" presetSubtype="0" fill="hold" nodeType="withEffect">
                                  <p:stCondLst>
                                    <p:cond delay="500"/>
                                  </p:stCondLst>
                                  <p:childTnLst>
                                    <p:set>
                                      <p:cBhvr>
                                        <p:cTn id="6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89253" y="5362842"/>
            <a:ext cx="6666140" cy="1079936"/>
          </a:xfrm>
          <a:prstGeom prst="rect">
            <a:avLst/>
          </a:prstGeom>
          <a:solidFill>
            <a:schemeClr val="accent2">
              <a:lumMod val="60000"/>
              <a:lumOff val="40000"/>
            </a:schemeClr>
          </a:solidFill>
          <a:ln w="28575" cap="flat" cmpd="sng" algn="ctr">
            <a:noFill/>
            <a:prstDash val="solid"/>
            <a:miter lim="800000"/>
          </a:ln>
          <a:effectLst/>
        </p:spPr>
        <p:txBody>
          <a:bodyPr lIns="121725" tIns="60862" rIns="121725" bIns="60862" rtlCol="0" anchor="ctr"/>
          <a:lstStyle/>
          <a:p>
            <a:pPr defTabSz="1217249">
              <a:defRPr/>
            </a:pPr>
            <a:r>
              <a:rPr lang="en-US" sz="4400" dirty="0">
                <a:solidFill>
                  <a:prstClr val="white"/>
                </a:solidFill>
                <a:latin typeface="UTM Androgyne" panose="02040603050506020204" pitchFamily="18" charset="0"/>
                <a:ea typeface="Arial-Rounded" pitchFamily="34" charset="0"/>
                <a:cs typeface="Arial-Rounded" pitchFamily="34" charset="0"/>
              </a:rPr>
              <a:t>C. </a:t>
            </a:r>
            <a:r>
              <a:rPr lang="en-US" sz="4400" dirty="0" err="1">
                <a:solidFill>
                  <a:prstClr val="white"/>
                </a:solidFill>
                <a:latin typeface="UTM Androgyne" panose="02040603050506020204" pitchFamily="18" charset="0"/>
                <a:ea typeface="Arial-Rounded" pitchFamily="34" charset="0"/>
                <a:cs typeface="Arial-Rounded" pitchFamily="34" charset="0"/>
              </a:rPr>
              <a:t>Làm</a:t>
            </a:r>
            <a:r>
              <a:rPr lang="en-US" sz="4400" dirty="0">
                <a:solidFill>
                  <a:prstClr val="white"/>
                </a:solidFill>
                <a:latin typeface="UTM Androgyne" panose="02040603050506020204" pitchFamily="18" charset="0"/>
                <a:ea typeface="Arial-Rounded" pitchFamily="34" charset="0"/>
                <a:cs typeface="Arial-Rounded" pitchFamily="34" charset="0"/>
              </a:rPr>
              <a:t> </a:t>
            </a:r>
            <a:r>
              <a:rPr lang="en-US" sz="4400" dirty="0" err="1">
                <a:solidFill>
                  <a:prstClr val="white"/>
                </a:solidFill>
                <a:latin typeface="UTM Androgyne" panose="02040603050506020204" pitchFamily="18" charset="0"/>
                <a:ea typeface="Arial-Rounded" pitchFamily="34" charset="0"/>
                <a:cs typeface="Arial-Rounded" pitchFamily="34" charset="0"/>
              </a:rPr>
              <a:t>gì</a:t>
            </a:r>
            <a:r>
              <a:rPr lang="en-US" sz="4400" dirty="0">
                <a:solidFill>
                  <a:prstClr val="white"/>
                </a:solidFill>
                <a:latin typeface="UTM Androgyne" panose="02040603050506020204" pitchFamily="18" charset="0"/>
                <a:ea typeface="Arial-Rounded" pitchFamily="34" charset="0"/>
                <a:cs typeface="Arial-Rounded" pitchFamily="34" charset="0"/>
              </a:rPr>
              <a:t>?</a:t>
            </a:r>
            <a:endParaRPr lang="vi-VN" sz="4400" dirty="0">
              <a:solidFill>
                <a:prstClr val="white"/>
              </a:solidFill>
              <a:latin typeface="Arial-Rounded" pitchFamily="34" charset="0"/>
              <a:ea typeface="Arial-Rounded" pitchFamily="34" charset="0"/>
              <a:cs typeface="Arial-Rounded" pitchFamily="34" charset="0"/>
            </a:endParaRPr>
          </a:p>
        </p:txBody>
      </p:sp>
      <p:sp>
        <p:nvSpPr>
          <p:cNvPr id="4" name="Rectangle 3"/>
          <p:cNvSpPr/>
          <p:nvPr/>
        </p:nvSpPr>
        <p:spPr>
          <a:xfrm>
            <a:off x="2903839" y="3776059"/>
            <a:ext cx="6568428" cy="1037638"/>
          </a:xfrm>
          <a:prstGeom prst="rect">
            <a:avLst/>
          </a:prstGeom>
          <a:solidFill>
            <a:schemeClr val="accent2">
              <a:lumMod val="60000"/>
              <a:lumOff val="40000"/>
            </a:schemeClr>
          </a:solidFill>
          <a:ln w="28575" cap="flat" cmpd="sng" algn="ctr">
            <a:noFill/>
            <a:prstDash val="solid"/>
            <a:miter lim="800000"/>
          </a:ln>
          <a:effectLst/>
        </p:spPr>
        <p:txBody>
          <a:bodyPr lIns="121725" tIns="60862" rIns="121725" bIns="60862" rtlCol="0" anchor="ctr"/>
          <a:lstStyle/>
          <a:p>
            <a:pPr defTabSz="1217249"/>
            <a:r>
              <a:rPr lang="en-US" sz="4400" dirty="0">
                <a:solidFill>
                  <a:prstClr val="white"/>
                </a:solidFill>
                <a:latin typeface="UTM Androgyne" panose="02040603050506020204" pitchFamily="18" charset="0"/>
                <a:ea typeface="Arial-Rounded" pitchFamily="34" charset="0"/>
                <a:cs typeface="Arial-Rounded" pitchFamily="34" charset="0"/>
              </a:rPr>
              <a:t>B. </a:t>
            </a:r>
            <a:r>
              <a:rPr lang="en-US" sz="4400" dirty="0" err="1">
                <a:solidFill>
                  <a:prstClr val="white"/>
                </a:solidFill>
                <a:latin typeface="UTM Androgyne" panose="02040603050506020204" pitchFamily="18" charset="0"/>
                <a:ea typeface="Arial-Rounded" pitchFamily="34" charset="0"/>
                <a:cs typeface="Arial-Rounded" pitchFamily="34" charset="0"/>
              </a:rPr>
              <a:t>Thế</a:t>
            </a:r>
            <a:r>
              <a:rPr lang="en-US" sz="4400" dirty="0">
                <a:solidFill>
                  <a:prstClr val="white"/>
                </a:solidFill>
                <a:latin typeface="UTM Androgyne" panose="02040603050506020204" pitchFamily="18" charset="0"/>
                <a:ea typeface="Arial-Rounded" pitchFamily="34" charset="0"/>
                <a:cs typeface="Arial-Rounded" pitchFamily="34" charset="0"/>
              </a:rPr>
              <a:t> </a:t>
            </a:r>
            <a:r>
              <a:rPr lang="en-US" sz="4400" dirty="0" err="1">
                <a:solidFill>
                  <a:prstClr val="white"/>
                </a:solidFill>
                <a:latin typeface="UTM Androgyne" panose="02040603050506020204" pitchFamily="18" charset="0"/>
                <a:ea typeface="Arial-Rounded" pitchFamily="34" charset="0"/>
                <a:cs typeface="Arial-Rounded" pitchFamily="34" charset="0"/>
              </a:rPr>
              <a:t>nào</a:t>
            </a:r>
            <a:r>
              <a:rPr lang="en-US" sz="4400" dirty="0">
                <a:solidFill>
                  <a:prstClr val="white"/>
                </a:solidFill>
                <a:latin typeface="UTM Androgyne" panose="02040603050506020204" pitchFamily="18" charset="0"/>
                <a:ea typeface="Arial-Rounded" pitchFamily="34" charset="0"/>
                <a:cs typeface="Arial-Rounded" pitchFamily="34" charset="0"/>
              </a:rPr>
              <a:t>?</a:t>
            </a:r>
          </a:p>
        </p:txBody>
      </p:sp>
      <p:sp>
        <p:nvSpPr>
          <p:cNvPr id="7" name="Rectangle 6"/>
          <p:cNvSpPr/>
          <p:nvPr/>
        </p:nvSpPr>
        <p:spPr>
          <a:xfrm>
            <a:off x="2903839" y="2428482"/>
            <a:ext cx="6568428" cy="1000518"/>
          </a:xfrm>
          <a:prstGeom prst="rect">
            <a:avLst/>
          </a:prstGeom>
          <a:solidFill>
            <a:schemeClr val="accent2">
              <a:lumMod val="60000"/>
              <a:lumOff val="40000"/>
            </a:schemeClr>
          </a:solidFill>
          <a:ln w="28575" cap="flat" cmpd="sng" algn="ctr">
            <a:noFill/>
            <a:prstDash val="solid"/>
            <a:miter lim="800000"/>
          </a:ln>
          <a:effectLst/>
        </p:spPr>
        <p:txBody>
          <a:bodyPr lIns="121725" tIns="60862" rIns="121725" bIns="60862" rtlCol="0" anchor="ctr"/>
          <a:lstStyle/>
          <a:p>
            <a:pPr defTabSz="1217249"/>
            <a:r>
              <a:rPr lang="en-US" sz="4400" dirty="0">
                <a:solidFill>
                  <a:prstClr val="white"/>
                </a:solidFill>
                <a:latin typeface="UTM Androgyne" panose="02040603050506020204" pitchFamily="18" charset="0"/>
                <a:ea typeface="Arial-Rounded" pitchFamily="34" charset="0"/>
                <a:cs typeface="Arial-Rounded" pitchFamily="34" charset="0"/>
              </a:rPr>
              <a:t>A.  </a:t>
            </a:r>
            <a:r>
              <a:rPr lang="en-US" sz="4400" dirty="0" err="1">
                <a:solidFill>
                  <a:prstClr val="white"/>
                </a:solidFill>
                <a:latin typeface="UTM Androgyne" panose="02040603050506020204" pitchFamily="18" charset="0"/>
                <a:ea typeface="Arial-Rounded" pitchFamily="34" charset="0"/>
                <a:cs typeface="Arial-Rounded" pitchFamily="34" charset="0"/>
              </a:rPr>
              <a:t>Là</a:t>
            </a:r>
            <a:r>
              <a:rPr lang="en-US" sz="4400" dirty="0">
                <a:solidFill>
                  <a:prstClr val="white"/>
                </a:solidFill>
                <a:latin typeface="UTM Androgyne" panose="02040603050506020204" pitchFamily="18" charset="0"/>
                <a:ea typeface="Arial-Rounded" pitchFamily="34" charset="0"/>
                <a:cs typeface="Arial-Rounded" pitchFamily="34" charset="0"/>
              </a:rPr>
              <a:t> </a:t>
            </a:r>
            <a:r>
              <a:rPr lang="en-US" sz="4400" dirty="0" err="1">
                <a:solidFill>
                  <a:prstClr val="white"/>
                </a:solidFill>
                <a:latin typeface="UTM Androgyne" panose="02040603050506020204" pitchFamily="18" charset="0"/>
                <a:ea typeface="Arial-Rounded" pitchFamily="34" charset="0"/>
                <a:cs typeface="Arial-Rounded" pitchFamily="34" charset="0"/>
              </a:rPr>
              <a:t>gì</a:t>
            </a:r>
            <a:r>
              <a:rPr lang="en-US" sz="4400" dirty="0">
                <a:solidFill>
                  <a:prstClr val="white"/>
                </a:solidFill>
                <a:latin typeface="UTM Androgyne" panose="02040603050506020204" pitchFamily="18" charset="0"/>
                <a:ea typeface="Arial-Rounded" pitchFamily="34" charset="0"/>
                <a:cs typeface="Arial-Rounded" pitchFamily="34" charset="0"/>
              </a:rPr>
              <a:t>?</a:t>
            </a:r>
          </a:p>
        </p:txBody>
      </p:sp>
      <p:sp>
        <p:nvSpPr>
          <p:cNvPr id="9" name="Rectangle 8"/>
          <p:cNvSpPr/>
          <p:nvPr/>
        </p:nvSpPr>
        <p:spPr>
          <a:xfrm>
            <a:off x="727653" y="414930"/>
            <a:ext cx="11206250" cy="1538685"/>
          </a:xfrm>
          <a:prstGeom prst="rect">
            <a:avLst/>
          </a:prstGeom>
          <a:solidFill>
            <a:schemeClr val="accent5">
              <a:lumMod val="75000"/>
            </a:schemeClr>
          </a:solidFill>
          <a:scene3d>
            <a:camera prst="orthographicFront"/>
            <a:lightRig rig="threePt" dir="t"/>
          </a:scene3d>
          <a:sp3d>
            <a:bevelT w="114300" prst="artDeco"/>
          </a:sp3d>
        </p:spPr>
        <p:txBody>
          <a:bodyPr wrap="square" lIns="121725" tIns="60862" rIns="121725" bIns="60862">
            <a:spAutoFit/>
          </a:bodyPr>
          <a:lstStyle/>
          <a:p>
            <a:pPr algn="ctr" defTabSz="1217249"/>
            <a:r>
              <a:rPr lang="en-US" sz="4600" b="1" dirty="0" err="1">
                <a:solidFill>
                  <a:prstClr val="white"/>
                </a:solidFill>
                <a:latin typeface="UVN Banh Mi" pitchFamily="2" charset="0"/>
                <a:ea typeface="Arial-Rounded" pitchFamily="34" charset="0"/>
                <a:cs typeface="Arial-Rounded" pitchFamily="34" charset="0"/>
              </a:rPr>
              <a:t>Câu</a:t>
            </a:r>
            <a:r>
              <a:rPr lang="en-US" sz="4600" b="1" dirty="0">
                <a:solidFill>
                  <a:prstClr val="white"/>
                </a:solidFill>
                <a:latin typeface="UVN Banh Mi" pitchFamily="2" charset="0"/>
                <a:ea typeface="Arial-Rounded" pitchFamily="34" charset="0"/>
                <a:cs typeface="Arial-Rounded" pitchFamily="34" charset="0"/>
              </a:rPr>
              <a:t> 3: </a:t>
            </a:r>
            <a:r>
              <a:rPr lang="en-US" sz="4600" b="1" dirty="0" err="1">
                <a:solidFill>
                  <a:prstClr val="white"/>
                </a:solidFill>
                <a:latin typeface="UVN Banh Mi" pitchFamily="2" charset="0"/>
                <a:ea typeface="Arial-Rounded" pitchFamily="34" charset="0"/>
                <a:cs typeface="Arial-Rounded" pitchFamily="34" charset="0"/>
              </a:rPr>
              <a:t>Trong</a:t>
            </a:r>
            <a:r>
              <a:rPr lang="en-US" sz="4600" b="1" dirty="0">
                <a:solidFill>
                  <a:prstClr val="white"/>
                </a:solidFill>
                <a:latin typeface="UVN Banh Mi" pitchFamily="2" charset="0"/>
                <a:ea typeface="Arial-Rounded" pitchFamily="34" charset="0"/>
                <a:cs typeface="Arial-Rounded" pitchFamily="34" charset="0"/>
              </a:rPr>
              <a:t> </a:t>
            </a:r>
            <a:r>
              <a:rPr lang="en-US" sz="4600" b="1" dirty="0" err="1">
                <a:solidFill>
                  <a:prstClr val="white"/>
                </a:solidFill>
                <a:latin typeface="UVN Banh Mi" pitchFamily="2" charset="0"/>
                <a:ea typeface="Arial-Rounded" pitchFamily="34" charset="0"/>
                <a:cs typeface="Arial-Rounded" pitchFamily="34" charset="0"/>
              </a:rPr>
              <a:t>câu</a:t>
            </a:r>
            <a:r>
              <a:rPr lang="en-US" sz="4600" b="1" dirty="0">
                <a:solidFill>
                  <a:prstClr val="white"/>
                </a:solidFill>
                <a:latin typeface="UVN Banh Mi" pitchFamily="2" charset="0"/>
                <a:ea typeface="Arial-Rounded" pitchFamily="34" charset="0"/>
                <a:cs typeface="Arial-Rounded" pitchFamily="34" charset="0"/>
              </a:rPr>
              <a:t> </a:t>
            </a:r>
            <a:r>
              <a:rPr lang="en-US" sz="4600" b="1" dirty="0" err="1">
                <a:solidFill>
                  <a:prstClr val="white"/>
                </a:solidFill>
                <a:latin typeface="UVN Banh Mi" pitchFamily="2" charset="0"/>
                <a:ea typeface="Arial-Rounded" pitchFamily="34" charset="0"/>
                <a:cs typeface="Arial-Rounded" pitchFamily="34" charset="0"/>
              </a:rPr>
              <a:t>kể</a:t>
            </a:r>
            <a:r>
              <a:rPr lang="en-US" sz="4600" b="1" dirty="0">
                <a:solidFill>
                  <a:prstClr val="white"/>
                </a:solidFill>
                <a:latin typeface="UVN Banh Mi" pitchFamily="2" charset="0"/>
                <a:ea typeface="Arial-Rounded" pitchFamily="34" charset="0"/>
                <a:cs typeface="Arial-Rounded" pitchFamily="34" charset="0"/>
              </a:rPr>
              <a:t>: </a:t>
            </a:r>
            <a:r>
              <a:rPr lang="en-US" sz="4600" b="1" i="1" dirty="0">
                <a:solidFill>
                  <a:srgbClr val="FFC000"/>
                </a:solidFill>
                <a:latin typeface="UVN Banh Mi" pitchFamily="2" charset="0"/>
                <a:ea typeface="Arial-Rounded" pitchFamily="34" charset="0"/>
                <a:cs typeface="Arial-Rounded" pitchFamily="34" charset="0"/>
              </a:rPr>
              <a:t>Ai </a:t>
            </a:r>
            <a:r>
              <a:rPr lang="en-US" sz="4600" b="1" i="1" dirty="0" err="1">
                <a:solidFill>
                  <a:srgbClr val="FFC000"/>
                </a:solidFill>
                <a:latin typeface="UVN Banh Mi" pitchFamily="2" charset="0"/>
                <a:ea typeface="Arial-Rounded" pitchFamily="34" charset="0"/>
                <a:cs typeface="Arial-Rounded" pitchFamily="34" charset="0"/>
              </a:rPr>
              <a:t>làm</a:t>
            </a:r>
            <a:r>
              <a:rPr lang="en-US" sz="4600" b="1" i="1" dirty="0">
                <a:solidFill>
                  <a:srgbClr val="FFC000"/>
                </a:solidFill>
                <a:latin typeface="UVN Banh Mi" pitchFamily="2" charset="0"/>
                <a:ea typeface="Arial-Rounded" pitchFamily="34" charset="0"/>
                <a:cs typeface="Arial-Rounded" pitchFamily="34" charset="0"/>
              </a:rPr>
              <a:t> </a:t>
            </a:r>
            <a:r>
              <a:rPr lang="en-US" sz="4600" b="1" i="1" dirty="0" err="1">
                <a:solidFill>
                  <a:srgbClr val="FFC000"/>
                </a:solidFill>
                <a:latin typeface="UVN Banh Mi" pitchFamily="2" charset="0"/>
                <a:ea typeface="Arial-Rounded" pitchFamily="34" charset="0"/>
                <a:cs typeface="Arial-Rounded" pitchFamily="34" charset="0"/>
              </a:rPr>
              <a:t>gì</a:t>
            </a:r>
            <a:r>
              <a:rPr lang="en-US" sz="4600" b="1" i="1" dirty="0">
                <a:solidFill>
                  <a:srgbClr val="FFC000"/>
                </a:solidFill>
                <a:latin typeface="UVN Banh Mi" pitchFamily="2" charset="0"/>
                <a:ea typeface="Arial-Rounded" pitchFamily="34" charset="0"/>
                <a:cs typeface="Arial-Rounded" pitchFamily="34" charset="0"/>
              </a:rPr>
              <a:t>? </a:t>
            </a:r>
            <a:r>
              <a:rPr lang="en-US" sz="4600" b="1" dirty="0" err="1">
                <a:solidFill>
                  <a:prstClr val="white"/>
                </a:solidFill>
                <a:latin typeface="UVN Banh Mi" pitchFamily="2" charset="0"/>
                <a:ea typeface="Arial-Rounded" pitchFamily="34" charset="0"/>
                <a:cs typeface="Arial-Rounded" pitchFamily="34" charset="0"/>
              </a:rPr>
              <a:t>vị</a:t>
            </a:r>
            <a:r>
              <a:rPr lang="en-US" sz="4600" b="1" dirty="0">
                <a:solidFill>
                  <a:prstClr val="white"/>
                </a:solidFill>
                <a:latin typeface="UVN Banh Mi" pitchFamily="2" charset="0"/>
                <a:ea typeface="Arial-Rounded" pitchFamily="34" charset="0"/>
                <a:cs typeface="Arial-Rounded" pitchFamily="34" charset="0"/>
              </a:rPr>
              <a:t> </a:t>
            </a:r>
            <a:r>
              <a:rPr lang="en-US" sz="4600" b="1" dirty="0" err="1">
                <a:solidFill>
                  <a:prstClr val="white"/>
                </a:solidFill>
                <a:latin typeface="UVN Banh Mi" pitchFamily="2" charset="0"/>
                <a:ea typeface="Arial-Rounded" pitchFamily="34" charset="0"/>
                <a:cs typeface="Arial-Rounded" pitchFamily="34" charset="0"/>
              </a:rPr>
              <a:t>ngữ</a:t>
            </a:r>
            <a:r>
              <a:rPr lang="en-US" sz="4600" b="1" dirty="0">
                <a:solidFill>
                  <a:prstClr val="white"/>
                </a:solidFill>
                <a:latin typeface="UVN Banh Mi" pitchFamily="2" charset="0"/>
                <a:ea typeface="Arial-Rounded" pitchFamily="34" charset="0"/>
                <a:cs typeface="Arial-Rounded" pitchFamily="34" charset="0"/>
              </a:rPr>
              <a:t> </a:t>
            </a:r>
            <a:r>
              <a:rPr lang="en-US" sz="4600" b="1" dirty="0" err="1">
                <a:solidFill>
                  <a:prstClr val="white"/>
                </a:solidFill>
                <a:latin typeface="UVN Banh Mi" pitchFamily="2" charset="0"/>
                <a:ea typeface="Arial-Rounded" pitchFamily="34" charset="0"/>
                <a:cs typeface="Arial-Rounded" pitchFamily="34" charset="0"/>
              </a:rPr>
              <a:t>trả</a:t>
            </a:r>
            <a:r>
              <a:rPr lang="en-US" sz="4600" b="1" dirty="0">
                <a:solidFill>
                  <a:prstClr val="white"/>
                </a:solidFill>
                <a:latin typeface="UVN Banh Mi" pitchFamily="2" charset="0"/>
                <a:ea typeface="Arial-Rounded" pitchFamily="34" charset="0"/>
                <a:cs typeface="Arial-Rounded" pitchFamily="34" charset="0"/>
              </a:rPr>
              <a:t> </a:t>
            </a:r>
            <a:r>
              <a:rPr lang="en-US" sz="4600" b="1" dirty="0" err="1">
                <a:solidFill>
                  <a:prstClr val="white"/>
                </a:solidFill>
                <a:latin typeface="UVN Banh Mi" pitchFamily="2" charset="0"/>
                <a:ea typeface="Arial-Rounded" pitchFamily="34" charset="0"/>
                <a:cs typeface="Arial-Rounded" pitchFamily="34" charset="0"/>
              </a:rPr>
              <a:t>lời</a:t>
            </a:r>
            <a:r>
              <a:rPr lang="en-US" sz="4600" b="1" dirty="0">
                <a:solidFill>
                  <a:prstClr val="white"/>
                </a:solidFill>
                <a:latin typeface="UVN Banh Mi" pitchFamily="2" charset="0"/>
                <a:ea typeface="Arial-Rounded" pitchFamily="34" charset="0"/>
                <a:cs typeface="Arial-Rounded" pitchFamily="34" charset="0"/>
              </a:rPr>
              <a:t> </a:t>
            </a:r>
            <a:r>
              <a:rPr lang="en-US" sz="4600" b="1" dirty="0" err="1">
                <a:solidFill>
                  <a:prstClr val="white"/>
                </a:solidFill>
                <a:latin typeface="UVN Banh Mi" pitchFamily="2" charset="0"/>
                <a:ea typeface="Arial-Rounded" pitchFamily="34" charset="0"/>
                <a:cs typeface="Arial-Rounded" pitchFamily="34" charset="0"/>
              </a:rPr>
              <a:t>cho</a:t>
            </a:r>
            <a:r>
              <a:rPr lang="en-US" sz="4600" b="1" dirty="0">
                <a:solidFill>
                  <a:prstClr val="white"/>
                </a:solidFill>
                <a:latin typeface="UVN Banh Mi" pitchFamily="2" charset="0"/>
                <a:ea typeface="Arial-Rounded" pitchFamily="34" charset="0"/>
                <a:cs typeface="Arial-Rounded" pitchFamily="34" charset="0"/>
              </a:rPr>
              <a:t> </a:t>
            </a:r>
            <a:r>
              <a:rPr lang="en-US" sz="4600" b="1" dirty="0" err="1">
                <a:solidFill>
                  <a:prstClr val="white"/>
                </a:solidFill>
                <a:latin typeface="UVN Banh Mi" pitchFamily="2" charset="0"/>
                <a:ea typeface="Arial-Rounded" pitchFamily="34" charset="0"/>
                <a:cs typeface="Arial-Rounded" pitchFamily="34" charset="0"/>
              </a:rPr>
              <a:t>câu</a:t>
            </a:r>
            <a:r>
              <a:rPr lang="en-US" sz="4600" b="1" dirty="0">
                <a:solidFill>
                  <a:prstClr val="white"/>
                </a:solidFill>
                <a:latin typeface="UVN Banh Mi" pitchFamily="2" charset="0"/>
                <a:ea typeface="Arial-Rounded" pitchFamily="34" charset="0"/>
                <a:cs typeface="Arial-Rounded" pitchFamily="34" charset="0"/>
              </a:rPr>
              <a:t> </a:t>
            </a:r>
            <a:r>
              <a:rPr lang="en-US" sz="4600" b="1" dirty="0" err="1">
                <a:solidFill>
                  <a:prstClr val="white"/>
                </a:solidFill>
                <a:latin typeface="UVN Banh Mi" pitchFamily="2" charset="0"/>
                <a:ea typeface="Arial-Rounded" pitchFamily="34" charset="0"/>
                <a:cs typeface="Arial-Rounded" pitchFamily="34" charset="0"/>
              </a:rPr>
              <a:t>hỏi</a:t>
            </a:r>
            <a:r>
              <a:rPr lang="en-US" sz="4600" b="1" i="1" dirty="0">
                <a:solidFill>
                  <a:srgbClr val="FFC000"/>
                </a:solidFill>
                <a:latin typeface="UVN Banh Mi" pitchFamily="2" charset="0"/>
                <a:ea typeface="Arial-Rounded" pitchFamily="34" charset="0"/>
                <a:cs typeface="Arial-Rounded" pitchFamily="34" charset="0"/>
              </a:rPr>
              <a:t> </a:t>
            </a:r>
            <a:r>
              <a:rPr lang="en-US" sz="4600" b="1" dirty="0" err="1">
                <a:solidFill>
                  <a:prstClr val="white"/>
                </a:solidFill>
                <a:latin typeface="UVN Banh Mi" pitchFamily="2" charset="0"/>
                <a:ea typeface="Arial-Rounded" pitchFamily="34" charset="0"/>
                <a:cs typeface="Arial-Rounded" pitchFamily="34" charset="0"/>
              </a:rPr>
              <a:t>là</a:t>
            </a:r>
            <a:r>
              <a:rPr lang="en-US" sz="4600" b="1" dirty="0">
                <a:solidFill>
                  <a:prstClr val="white"/>
                </a:solidFill>
                <a:latin typeface="UVN Banh Mi" pitchFamily="2" charset="0"/>
                <a:ea typeface="Arial-Rounded" pitchFamily="34" charset="0"/>
                <a:cs typeface="Arial-Rounded" pitchFamily="34" charset="0"/>
              </a:rPr>
              <a:t>:</a:t>
            </a:r>
          </a:p>
        </p:txBody>
      </p:sp>
      <p:pic>
        <p:nvPicPr>
          <p:cNvPr id="13" name="Picture 12">
            <a:hlinkClick r:id="rId5" action="ppaction://hlinksldjump"/>
            <a:extLst>
              <a:ext uri="{FF2B5EF4-FFF2-40B4-BE49-F238E27FC236}">
                <a16:creationId xmlns:a16="http://schemas.microsoft.com/office/drawing/2014/main" id="{AA0D48CC-FC57-482A-BD7A-5E4F79332B8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p:blipFill>
        <p:spPr>
          <a:xfrm>
            <a:off x="8177001" y="1853193"/>
            <a:ext cx="1034456" cy="1552150"/>
          </a:xfrm>
          <a:prstGeom prst="rect">
            <a:avLst/>
          </a:prstGeom>
        </p:spPr>
      </p:pic>
      <p:pic>
        <p:nvPicPr>
          <p:cNvPr id="14" name="Picture 13">
            <a:hlinkClick r:id="rId5" action="ppaction://hlinksldjump"/>
            <a:extLst>
              <a:ext uri="{FF2B5EF4-FFF2-40B4-BE49-F238E27FC236}">
                <a16:creationId xmlns:a16="http://schemas.microsoft.com/office/drawing/2014/main" id="{74F6234C-5EF1-4736-9269-C67F9776E5A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p:blipFill>
        <p:spPr>
          <a:xfrm>
            <a:off x="8177000" y="3378215"/>
            <a:ext cx="1034457" cy="1552152"/>
          </a:xfrm>
          <a:prstGeom prst="rect">
            <a:avLst/>
          </a:prstGeom>
        </p:spPr>
      </p:pic>
      <p:pic>
        <p:nvPicPr>
          <p:cNvPr id="15" name="Picture 14" descr="A green plastic trash can&#10;&#10;Description automatically generated with low confidence">
            <a:extLst>
              <a:ext uri="{FF2B5EF4-FFF2-40B4-BE49-F238E27FC236}">
                <a16:creationId xmlns:a16="http://schemas.microsoft.com/office/drawing/2014/main" id="{DFF6D8D3-2BEF-4CF7-8DCB-6F90ED1A625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852" b="86574" l="10000" r="90000">
                        <a14:foregroundMark x1="51300" y1="6944" x2="51300" y2="6944"/>
                        <a14:foregroundMark x1="48400" y1="83796" x2="48400" y2="83796"/>
                        <a14:foregroundMark x1="50500" y1="86574" x2="50500" y2="86574"/>
                      </a14:backgroundRemoval>
                    </a14:imgEffect>
                  </a14:imgLayer>
                </a14:imgProps>
              </a:ext>
              <a:ext uri="{28A0092B-C50C-407E-A947-70E740481C1C}">
                <a14:useLocalDpi xmlns:a14="http://schemas.microsoft.com/office/drawing/2010/main" val="0"/>
              </a:ext>
            </a:extLst>
          </a:blip>
          <a:srcRect b="10211"/>
          <a:stretch/>
        </p:blipFill>
        <p:spPr>
          <a:xfrm>
            <a:off x="7888859" y="4992126"/>
            <a:ext cx="1566122" cy="1450652"/>
          </a:xfrm>
          <a:prstGeom prst="rect">
            <a:avLst/>
          </a:prstGeom>
        </p:spPr>
      </p:pic>
    </p:spTree>
    <p:extLst>
      <p:ext uri="{BB962C8B-B14F-4D97-AF65-F5344CB8AC3E}">
        <p14:creationId xmlns:p14="http://schemas.microsoft.com/office/powerpoint/2010/main" val="20249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1" presetClass="entr" presetSubtype="0" fill="hold" nodeType="withEffect">
                                  <p:stCondLst>
                                    <p:cond delay="500"/>
                                  </p:stCondLst>
                                  <p:childTnLst>
                                    <p:set>
                                      <p:cBhvr>
                                        <p:cTn id="3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4"/>
                                        </p:tgtEl>
                                        <p:attrNameLst>
                                          <p:attrName>fillcolor</p:attrName>
                                        </p:attrNameLst>
                                      </p:cBhvr>
                                      <p:to>
                                        <a:schemeClr val="accent1"/>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4"/>
                                        </p:tgtEl>
                                        <p:attrNameLst>
                                          <p:attrName>fillcolor</p:attrName>
                                        </p:attrNameLst>
                                      </p:cBhvr>
                                      <p:to>
                                        <a:schemeClr val="accent1"/>
                                      </p:to>
                                    </p:animClr>
                                    <p:set>
                                      <p:cBhvr>
                                        <p:cTn id="47" dur="250" fill="hold"/>
                                        <p:tgtEl>
                                          <p:spTgt spid="4"/>
                                        </p:tgtEl>
                                        <p:attrNameLst>
                                          <p:attrName>fill.type</p:attrName>
                                        </p:attrNameLst>
                                      </p:cBhvr>
                                      <p:to>
                                        <p:strVal val="solid"/>
                                      </p:to>
                                    </p:set>
                                    <p:set>
                                      <p:cBhvr>
                                        <p:cTn id="48" dur="250" fill="hold"/>
                                        <p:tgtEl>
                                          <p:spTgt spid="4"/>
                                        </p:tgtEl>
                                        <p:attrNameLst>
                                          <p:attrName>fill.on</p:attrName>
                                        </p:attrNameLst>
                                      </p:cBhvr>
                                      <p:to>
                                        <p:strVal val="true"/>
                                      </p:to>
                                    </p:set>
                                  </p:childTnLst>
                                </p:cTn>
                              </p:par>
                              <p:par>
                                <p:cTn id="49" presetID="1" presetClass="entr" presetSubtype="0" fill="hold" nodeType="withEffect">
                                  <p:stCondLst>
                                    <p:cond delay="500"/>
                                  </p:stCondLst>
                                  <p:childTnLst>
                                    <p:set>
                                      <p:cBhvr>
                                        <p:cTn id="5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7"/>
                                        </p:tgtEl>
                                        <p:attrNameLst>
                                          <p:attrName>fillcolor</p:attrName>
                                        </p:attrNameLst>
                                      </p:cBhvr>
                                      <p:to>
                                        <a:schemeClr val="accent1"/>
                                      </p:to>
                                    </p:animClr>
                                    <p:set>
                                      <p:cBhvr>
                                        <p:cTn id="56" dur="250" fill="hold"/>
                                        <p:tgtEl>
                                          <p:spTgt spid="7"/>
                                        </p:tgtEl>
                                        <p:attrNameLst>
                                          <p:attrName>fill.type</p:attrName>
                                        </p:attrNameLst>
                                      </p:cBhvr>
                                      <p:to>
                                        <p:strVal val="solid"/>
                                      </p:to>
                                    </p:set>
                                    <p:set>
                                      <p:cBhvr>
                                        <p:cTn id="57" dur="250" fill="hold"/>
                                        <p:tgtEl>
                                          <p:spTgt spid="7"/>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1" presetClass="emph" presetSubtype="2" fill="hold" nodeType="withEffect">
                                  <p:stCondLst>
                                    <p:cond delay="50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cTn>
                              </p:par>
                              <p:par>
                                <p:cTn id="62" presetID="1" presetClass="entr" presetSubtype="0" fill="hold" nodeType="withEffect">
                                  <p:stCondLst>
                                    <p:cond delay="500"/>
                                  </p:stCondLst>
                                  <p:childTnLst>
                                    <p:set>
                                      <p:cBhvr>
                                        <p:cTn id="6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5305" y="5690139"/>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43436" y="3699592"/>
            <a:ext cx="8466975" cy="1226585"/>
          </a:xfrm>
          <a:prstGeom prst="rect">
            <a:avLst/>
          </a:prstGeom>
          <a:solidFill>
            <a:schemeClr val="accent2">
              <a:lumMod val="40000"/>
              <a:lumOff val="60000"/>
            </a:schemeClr>
          </a:solidFill>
          <a:ln w="28575" cap="flat" cmpd="sng" algn="ctr">
            <a:noFill/>
            <a:prstDash val="solid"/>
            <a:miter lim="800000"/>
          </a:ln>
          <a:effectLst/>
        </p:spPr>
        <p:txBody>
          <a:bodyPr lIns="121725" tIns="60862" rIns="121725" bIns="60862" rtlCol="0" anchor="ctr"/>
          <a:lstStyle/>
          <a:p>
            <a:pPr defTabSz="1217249">
              <a:defRPr/>
            </a:pPr>
            <a:r>
              <a:rPr lang="en-US" sz="4400" dirty="0">
                <a:latin typeface="UTM Androgyne" panose="02040603050506020204" pitchFamily="18" charset="0"/>
                <a:ea typeface="Arial-Rounded" pitchFamily="34" charset="0"/>
                <a:cs typeface="Arial-Rounded" pitchFamily="34" charset="0"/>
              </a:rPr>
              <a:t>B. Ai (con </a:t>
            </a:r>
            <a:r>
              <a:rPr lang="en-US" sz="4400" dirty="0" err="1">
                <a:latin typeface="UTM Androgyne" panose="02040603050506020204" pitchFamily="18" charset="0"/>
                <a:ea typeface="Arial-Rounded" pitchFamily="34" charset="0"/>
                <a:cs typeface="Arial-Rounded" pitchFamily="34" charset="0"/>
              </a:rPr>
              <a:t>gì</a:t>
            </a:r>
            <a:r>
              <a:rPr lang="en-US" sz="4400" dirty="0">
                <a:latin typeface="UTM Androgyne" panose="02040603050506020204" pitchFamily="18" charset="0"/>
                <a:ea typeface="Arial-Rounded" pitchFamily="34" charset="0"/>
                <a:cs typeface="Arial-Rounded" pitchFamily="34" charset="0"/>
              </a:rPr>
              <a:t>, </a:t>
            </a:r>
            <a:r>
              <a:rPr lang="en-US" sz="4400" dirty="0" err="1">
                <a:latin typeface="UTM Androgyne" panose="02040603050506020204" pitchFamily="18" charset="0"/>
                <a:ea typeface="Arial-Rounded" pitchFamily="34" charset="0"/>
                <a:cs typeface="Arial-Rounded" pitchFamily="34" charset="0"/>
              </a:rPr>
              <a:t>cái</a:t>
            </a:r>
            <a:r>
              <a:rPr lang="en-US" sz="4400" dirty="0">
                <a:latin typeface="UTM Androgyne" panose="02040603050506020204" pitchFamily="18" charset="0"/>
                <a:ea typeface="Arial-Rounded" pitchFamily="34" charset="0"/>
                <a:cs typeface="Arial-Rounded" pitchFamily="34" charset="0"/>
              </a:rPr>
              <a:t> </a:t>
            </a:r>
            <a:r>
              <a:rPr lang="en-US" sz="4400" dirty="0" err="1">
                <a:latin typeface="UTM Androgyne" panose="02040603050506020204" pitchFamily="18" charset="0"/>
                <a:ea typeface="Arial-Rounded" pitchFamily="34" charset="0"/>
                <a:cs typeface="Arial-Rounded" pitchFamily="34" charset="0"/>
              </a:rPr>
              <a:t>gì</a:t>
            </a:r>
            <a:r>
              <a:rPr lang="en-US" sz="4400" dirty="0">
                <a:latin typeface="UTM Androgyne" panose="02040603050506020204" pitchFamily="18" charset="0"/>
                <a:ea typeface="Arial-Rounded" pitchFamily="34" charset="0"/>
                <a:cs typeface="Arial-Rounded" pitchFamily="34" charset="0"/>
              </a:rPr>
              <a:t>)?</a:t>
            </a:r>
            <a:endParaRPr lang="vi-VN" sz="4400" dirty="0">
              <a:latin typeface="Arial-Rounded" pitchFamily="34" charset="0"/>
              <a:ea typeface="Arial-Rounded" pitchFamily="34" charset="0"/>
              <a:cs typeface="Arial-Rounded" pitchFamily="34" charset="0"/>
            </a:endParaRPr>
          </a:p>
        </p:txBody>
      </p:sp>
      <p:sp>
        <p:nvSpPr>
          <p:cNvPr id="4" name="Rectangle 3"/>
          <p:cNvSpPr/>
          <p:nvPr/>
        </p:nvSpPr>
        <p:spPr>
          <a:xfrm>
            <a:off x="1990482" y="5174439"/>
            <a:ext cx="8402211" cy="1257957"/>
          </a:xfrm>
          <a:prstGeom prst="rect">
            <a:avLst/>
          </a:prstGeom>
          <a:solidFill>
            <a:schemeClr val="accent2">
              <a:lumMod val="40000"/>
              <a:lumOff val="60000"/>
            </a:schemeClr>
          </a:solidFill>
          <a:ln w="28575" cap="flat" cmpd="sng" algn="ctr">
            <a:noFill/>
            <a:prstDash val="solid"/>
            <a:miter lim="800000"/>
          </a:ln>
          <a:effectLst/>
        </p:spPr>
        <p:txBody>
          <a:bodyPr lIns="121725" tIns="60862" rIns="121725" bIns="60862" rtlCol="0" anchor="ctr"/>
          <a:lstStyle/>
          <a:p>
            <a:pPr defTabSz="1217249"/>
            <a:r>
              <a:rPr lang="en-US" sz="4400" dirty="0">
                <a:latin typeface="UTM Androgyne" panose="02040603050506020204" pitchFamily="18" charset="0"/>
                <a:ea typeface="Arial-Rounded" pitchFamily="34" charset="0"/>
                <a:cs typeface="Arial-Rounded" pitchFamily="34" charset="0"/>
              </a:rPr>
              <a:t>C. </a:t>
            </a:r>
            <a:r>
              <a:rPr lang="en-US" sz="4400" dirty="0" err="1">
                <a:latin typeface="UTM Androgyne" panose="02040603050506020204" pitchFamily="18" charset="0"/>
                <a:ea typeface="Arial-Rounded" pitchFamily="34" charset="0"/>
                <a:cs typeface="Arial-Rounded" pitchFamily="34" charset="0"/>
              </a:rPr>
              <a:t>Làm</a:t>
            </a:r>
            <a:r>
              <a:rPr lang="en-US" sz="4400" dirty="0">
                <a:latin typeface="UTM Androgyne" panose="02040603050506020204" pitchFamily="18" charset="0"/>
                <a:ea typeface="Arial-Rounded" pitchFamily="34" charset="0"/>
                <a:cs typeface="Arial-Rounded" pitchFamily="34" charset="0"/>
              </a:rPr>
              <a:t> </a:t>
            </a:r>
            <a:r>
              <a:rPr lang="en-US" sz="4400" dirty="0" err="1">
                <a:latin typeface="UTM Androgyne" panose="02040603050506020204" pitchFamily="18" charset="0"/>
                <a:ea typeface="Arial-Rounded" pitchFamily="34" charset="0"/>
                <a:cs typeface="Arial-Rounded" pitchFamily="34" charset="0"/>
              </a:rPr>
              <a:t>gì</a:t>
            </a:r>
            <a:r>
              <a:rPr lang="en-US" sz="4400" dirty="0">
                <a:latin typeface="UTM Androgyne" panose="02040603050506020204" pitchFamily="18" charset="0"/>
                <a:ea typeface="Arial-Rounded" pitchFamily="34" charset="0"/>
                <a:cs typeface="Arial-Rounded" pitchFamily="34" charset="0"/>
              </a:rPr>
              <a:t>?</a:t>
            </a:r>
          </a:p>
        </p:txBody>
      </p:sp>
      <p:sp>
        <p:nvSpPr>
          <p:cNvPr id="7" name="Rectangle 6"/>
          <p:cNvSpPr/>
          <p:nvPr/>
        </p:nvSpPr>
        <p:spPr>
          <a:xfrm>
            <a:off x="1906092" y="2379134"/>
            <a:ext cx="8387085" cy="1049866"/>
          </a:xfrm>
          <a:prstGeom prst="rect">
            <a:avLst/>
          </a:prstGeom>
          <a:solidFill>
            <a:schemeClr val="accent2">
              <a:lumMod val="40000"/>
              <a:lumOff val="60000"/>
            </a:schemeClr>
          </a:solidFill>
          <a:ln w="28575" cap="flat" cmpd="sng" algn="ctr">
            <a:noFill/>
            <a:prstDash val="solid"/>
            <a:miter lim="800000"/>
          </a:ln>
          <a:effectLst/>
        </p:spPr>
        <p:txBody>
          <a:bodyPr lIns="121725" tIns="60862" rIns="121725" bIns="60862" rtlCol="0" anchor="ctr"/>
          <a:lstStyle/>
          <a:p>
            <a:pPr defTabSz="1217249"/>
            <a:r>
              <a:rPr lang="en-US" sz="4400" dirty="0">
                <a:latin typeface="UTM Androgyne" panose="02040603050506020204" pitchFamily="18" charset="0"/>
                <a:ea typeface="Arial-Rounded" pitchFamily="34" charset="0"/>
                <a:cs typeface="Arial-Rounded" pitchFamily="34" charset="0"/>
              </a:rPr>
              <a:t>A. Ai?</a:t>
            </a:r>
          </a:p>
        </p:txBody>
      </p:sp>
      <p:sp>
        <p:nvSpPr>
          <p:cNvPr id="9" name="Rectangle 8"/>
          <p:cNvSpPr/>
          <p:nvPr/>
        </p:nvSpPr>
        <p:spPr>
          <a:xfrm>
            <a:off x="1328770" y="288325"/>
            <a:ext cx="9534460" cy="1600240"/>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121725" tIns="60862" rIns="121725" bIns="60862">
            <a:spAutoFit/>
          </a:bodyPr>
          <a:lstStyle/>
          <a:p>
            <a:pPr algn="ctr" defTabSz="1217249"/>
            <a:r>
              <a:rPr lang="en-US" sz="4800" dirty="0" err="1">
                <a:solidFill>
                  <a:prstClr val="white"/>
                </a:solidFill>
                <a:latin typeface="UVN Banh Mi" pitchFamily="2" charset="0"/>
                <a:ea typeface="Arial-Rounded" pitchFamily="34" charset="0"/>
                <a:cs typeface="Arial-Rounded" pitchFamily="34" charset="0"/>
              </a:rPr>
              <a:t>Câu</a:t>
            </a:r>
            <a:r>
              <a:rPr lang="en-US" sz="4800" dirty="0">
                <a:solidFill>
                  <a:prstClr val="white"/>
                </a:solidFill>
                <a:latin typeface="UVN Banh Mi" pitchFamily="2" charset="0"/>
                <a:ea typeface="Arial-Rounded" pitchFamily="34" charset="0"/>
                <a:cs typeface="Arial-Rounded" pitchFamily="34" charset="0"/>
              </a:rPr>
              <a:t> 4: </a:t>
            </a:r>
            <a:r>
              <a:rPr lang="en-US" sz="4800" dirty="0" err="1">
                <a:solidFill>
                  <a:prstClr val="white"/>
                </a:solidFill>
                <a:latin typeface="UVN Banh Mi" pitchFamily="2" charset="0"/>
                <a:ea typeface="Arial-Rounded" pitchFamily="34" charset="0"/>
                <a:cs typeface="Arial-Rounded" pitchFamily="34" charset="0"/>
              </a:rPr>
              <a:t>Chủ</a:t>
            </a:r>
            <a:r>
              <a:rPr lang="en-US" sz="4800" dirty="0">
                <a:solidFill>
                  <a:prstClr val="white"/>
                </a:solidFill>
                <a:latin typeface="UVN Banh Mi" pitchFamily="2" charset="0"/>
                <a:ea typeface="Arial-Rounded" pitchFamily="34" charset="0"/>
                <a:cs typeface="Arial-Rounded" pitchFamily="34" charset="0"/>
              </a:rPr>
              <a:t> </a:t>
            </a:r>
            <a:r>
              <a:rPr lang="en-US" sz="4800" dirty="0" err="1">
                <a:solidFill>
                  <a:prstClr val="white"/>
                </a:solidFill>
                <a:latin typeface="UVN Banh Mi" pitchFamily="2" charset="0"/>
                <a:ea typeface="Arial-Rounded" pitchFamily="34" charset="0"/>
                <a:cs typeface="Arial-Rounded" pitchFamily="34" charset="0"/>
              </a:rPr>
              <a:t>ngữ</a:t>
            </a:r>
            <a:r>
              <a:rPr lang="en-US" sz="4800" dirty="0">
                <a:solidFill>
                  <a:prstClr val="white"/>
                </a:solidFill>
                <a:latin typeface="UVN Banh Mi" pitchFamily="2" charset="0"/>
                <a:ea typeface="Arial-Rounded" pitchFamily="34" charset="0"/>
                <a:cs typeface="Arial-Rounded" pitchFamily="34" charset="0"/>
              </a:rPr>
              <a:t> </a:t>
            </a:r>
            <a:r>
              <a:rPr lang="en-US" sz="4800" dirty="0" err="1">
                <a:solidFill>
                  <a:prstClr val="white"/>
                </a:solidFill>
                <a:latin typeface="UVN Banh Mi" pitchFamily="2" charset="0"/>
                <a:ea typeface="Arial-Rounded" pitchFamily="34" charset="0"/>
                <a:cs typeface="Arial-Rounded" pitchFamily="34" charset="0"/>
              </a:rPr>
              <a:t>trong</a:t>
            </a:r>
            <a:r>
              <a:rPr lang="en-US" sz="4800" dirty="0">
                <a:solidFill>
                  <a:prstClr val="white"/>
                </a:solidFill>
                <a:latin typeface="UVN Banh Mi" pitchFamily="2" charset="0"/>
                <a:ea typeface="Arial-Rounded" pitchFamily="34" charset="0"/>
                <a:cs typeface="Arial-Rounded" pitchFamily="34" charset="0"/>
              </a:rPr>
              <a:t> </a:t>
            </a:r>
            <a:r>
              <a:rPr lang="en-US" sz="4800" dirty="0" err="1">
                <a:solidFill>
                  <a:prstClr val="white"/>
                </a:solidFill>
                <a:latin typeface="UVN Banh Mi" pitchFamily="2" charset="0"/>
                <a:ea typeface="Arial-Rounded" pitchFamily="34" charset="0"/>
                <a:cs typeface="Arial-Rounded" pitchFamily="34" charset="0"/>
              </a:rPr>
              <a:t>câu</a:t>
            </a:r>
            <a:r>
              <a:rPr lang="en-US" sz="4800" dirty="0">
                <a:solidFill>
                  <a:prstClr val="white"/>
                </a:solidFill>
                <a:latin typeface="UVN Banh Mi" pitchFamily="2" charset="0"/>
                <a:ea typeface="Arial-Rounded" pitchFamily="34" charset="0"/>
                <a:cs typeface="Arial-Rounded" pitchFamily="34" charset="0"/>
              </a:rPr>
              <a:t> </a:t>
            </a:r>
            <a:r>
              <a:rPr lang="en-US" sz="4800" dirty="0" err="1">
                <a:solidFill>
                  <a:prstClr val="white"/>
                </a:solidFill>
                <a:latin typeface="UVN Banh Mi" pitchFamily="2" charset="0"/>
                <a:ea typeface="Arial-Rounded" pitchFamily="34" charset="0"/>
                <a:cs typeface="Arial-Rounded" pitchFamily="34" charset="0"/>
              </a:rPr>
              <a:t>hỏi</a:t>
            </a:r>
            <a:r>
              <a:rPr lang="en-US" sz="4800" dirty="0">
                <a:solidFill>
                  <a:prstClr val="white"/>
                </a:solidFill>
                <a:latin typeface="UVN Banh Mi" pitchFamily="2" charset="0"/>
                <a:ea typeface="Arial-Rounded" pitchFamily="34" charset="0"/>
                <a:cs typeface="Arial-Rounded" pitchFamily="34" charset="0"/>
              </a:rPr>
              <a:t> </a:t>
            </a:r>
            <a:r>
              <a:rPr lang="en-US" sz="4800" i="1" dirty="0">
                <a:solidFill>
                  <a:srgbClr val="FFC000"/>
                </a:solidFill>
                <a:latin typeface="UVN Banh Mi" pitchFamily="2" charset="0"/>
                <a:ea typeface="Arial-Rounded" pitchFamily="34" charset="0"/>
                <a:cs typeface="Arial-Rounded" pitchFamily="34" charset="0"/>
              </a:rPr>
              <a:t>“Ai </a:t>
            </a:r>
            <a:r>
              <a:rPr lang="en-US" sz="4800" i="1" dirty="0" err="1">
                <a:solidFill>
                  <a:srgbClr val="FFC000"/>
                </a:solidFill>
                <a:latin typeface="UVN Banh Mi" pitchFamily="2" charset="0"/>
                <a:ea typeface="Arial-Rounded" pitchFamily="34" charset="0"/>
                <a:cs typeface="Arial-Rounded" pitchFamily="34" charset="0"/>
              </a:rPr>
              <a:t>làm</a:t>
            </a:r>
            <a:r>
              <a:rPr lang="en-US" sz="4800" i="1" dirty="0">
                <a:solidFill>
                  <a:srgbClr val="FFC000"/>
                </a:solidFill>
                <a:latin typeface="UVN Banh Mi" pitchFamily="2" charset="0"/>
                <a:ea typeface="Arial-Rounded" pitchFamily="34" charset="0"/>
                <a:cs typeface="Arial-Rounded" pitchFamily="34" charset="0"/>
              </a:rPr>
              <a:t> </a:t>
            </a:r>
            <a:r>
              <a:rPr lang="en-US" sz="4800" i="1" dirty="0" err="1">
                <a:solidFill>
                  <a:srgbClr val="FFC000"/>
                </a:solidFill>
                <a:latin typeface="UVN Banh Mi" pitchFamily="2" charset="0"/>
                <a:ea typeface="Arial-Rounded" pitchFamily="34" charset="0"/>
                <a:cs typeface="Arial-Rounded" pitchFamily="34" charset="0"/>
              </a:rPr>
              <a:t>gì</a:t>
            </a:r>
            <a:r>
              <a:rPr lang="en-US" sz="4800" i="1" dirty="0">
                <a:solidFill>
                  <a:srgbClr val="FFC000"/>
                </a:solidFill>
                <a:latin typeface="UVN Banh Mi" pitchFamily="2" charset="0"/>
                <a:ea typeface="Arial-Rounded" pitchFamily="34" charset="0"/>
                <a:cs typeface="Arial-Rounded" pitchFamily="34" charset="0"/>
              </a:rPr>
              <a:t>?”</a:t>
            </a:r>
            <a:r>
              <a:rPr lang="en-US" sz="4800" dirty="0">
                <a:solidFill>
                  <a:prstClr val="white"/>
                </a:solidFill>
                <a:latin typeface="UVN Banh Mi" pitchFamily="2" charset="0"/>
                <a:ea typeface="Arial-Rounded" pitchFamily="34" charset="0"/>
                <a:cs typeface="Arial-Rounded" pitchFamily="34" charset="0"/>
              </a:rPr>
              <a:t> </a:t>
            </a:r>
            <a:r>
              <a:rPr lang="en-US" sz="4800" dirty="0" err="1">
                <a:solidFill>
                  <a:prstClr val="white"/>
                </a:solidFill>
                <a:latin typeface="UVN Banh Mi" pitchFamily="2" charset="0"/>
                <a:ea typeface="Arial-Rounded" pitchFamily="34" charset="0"/>
                <a:cs typeface="Arial-Rounded" pitchFamily="34" charset="0"/>
              </a:rPr>
              <a:t>thường</a:t>
            </a:r>
            <a:r>
              <a:rPr lang="en-US" sz="4800" dirty="0">
                <a:solidFill>
                  <a:prstClr val="white"/>
                </a:solidFill>
                <a:latin typeface="UVN Banh Mi" pitchFamily="2" charset="0"/>
                <a:ea typeface="Arial-Rounded" pitchFamily="34" charset="0"/>
                <a:cs typeface="Arial-Rounded" pitchFamily="34" charset="0"/>
              </a:rPr>
              <a:t> </a:t>
            </a:r>
            <a:r>
              <a:rPr lang="en-US" sz="4800" dirty="0" err="1">
                <a:solidFill>
                  <a:prstClr val="white"/>
                </a:solidFill>
                <a:latin typeface="UVN Banh Mi" pitchFamily="2" charset="0"/>
                <a:ea typeface="Arial-Rounded" pitchFamily="34" charset="0"/>
                <a:cs typeface="Arial-Rounded" pitchFamily="34" charset="0"/>
              </a:rPr>
              <a:t>trả</a:t>
            </a:r>
            <a:r>
              <a:rPr lang="en-US" sz="4800" dirty="0">
                <a:solidFill>
                  <a:prstClr val="white"/>
                </a:solidFill>
                <a:latin typeface="UVN Banh Mi" pitchFamily="2" charset="0"/>
                <a:ea typeface="Arial-Rounded" pitchFamily="34" charset="0"/>
                <a:cs typeface="Arial-Rounded" pitchFamily="34" charset="0"/>
              </a:rPr>
              <a:t> </a:t>
            </a:r>
            <a:r>
              <a:rPr lang="en-US" sz="4800" dirty="0" err="1">
                <a:solidFill>
                  <a:prstClr val="white"/>
                </a:solidFill>
                <a:latin typeface="UVN Banh Mi" pitchFamily="2" charset="0"/>
                <a:ea typeface="Arial-Rounded" pitchFamily="34" charset="0"/>
                <a:cs typeface="Arial-Rounded" pitchFamily="34" charset="0"/>
              </a:rPr>
              <a:t>lời</a:t>
            </a:r>
            <a:r>
              <a:rPr lang="en-US" sz="4800" dirty="0">
                <a:solidFill>
                  <a:prstClr val="white"/>
                </a:solidFill>
                <a:latin typeface="UVN Banh Mi" pitchFamily="2" charset="0"/>
                <a:ea typeface="Arial-Rounded" pitchFamily="34" charset="0"/>
                <a:cs typeface="Arial-Rounded" pitchFamily="34" charset="0"/>
              </a:rPr>
              <a:t> </a:t>
            </a:r>
            <a:r>
              <a:rPr lang="en-US" sz="4800" dirty="0" err="1">
                <a:solidFill>
                  <a:prstClr val="white"/>
                </a:solidFill>
                <a:latin typeface="UVN Banh Mi" pitchFamily="2" charset="0"/>
                <a:ea typeface="Arial-Rounded" pitchFamily="34" charset="0"/>
                <a:cs typeface="Arial-Rounded" pitchFamily="34" charset="0"/>
              </a:rPr>
              <a:t>cho</a:t>
            </a:r>
            <a:r>
              <a:rPr lang="en-US" sz="4800" dirty="0">
                <a:solidFill>
                  <a:prstClr val="white"/>
                </a:solidFill>
                <a:latin typeface="UVN Banh Mi" pitchFamily="2" charset="0"/>
                <a:ea typeface="Arial-Rounded" pitchFamily="34" charset="0"/>
                <a:cs typeface="Arial-Rounded" pitchFamily="34" charset="0"/>
              </a:rPr>
              <a:t> </a:t>
            </a:r>
            <a:r>
              <a:rPr lang="en-US" sz="4800" dirty="0" err="1">
                <a:solidFill>
                  <a:prstClr val="white"/>
                </a:solidFill>
                <a:latin typeface="UVN Banh Mi" pitchFamily="2" charset="0"/>
                <a:ea typeface="Arial-Rounded" pitchFamily="34" charset="0"/>
                <a:cs typeface="Arial-Rounded" pitchFamily="34" charset="0"/>
              </a:rPr>
              <a:t>câu</a:t>
            </a:r>
            <a:r>
              <a:rPr lang="en-US" sz="4800" dirty="0">
                <a:solidFill>
                  <a:prstClr val="white"/>
                </a:solidFill>
                <a:latin typeface="UVN Banh Mi" pitchFamily="2" charset="0"/>
                <a:ea typeface="Arial-Rounded" pitchFamily="34" charset="0"/>
                <a:cs typeface="Arial-Rounded" pitchFamily="34" charset="0"/>
              </a:rPr>
              <a:t> </a:t>
            </a:r>
            <a:r>
              <a:rPr lang="en-US" sz="4800" dirty="0" err="1">
                <a:solidFill>
                  <a:prstClr val="white"/>
                </a:solidFill>
                <a:latin typeface="UVN Banh Mi" pitchFamily="2" charset="0"/>
                <a:ea typeface="Arial-Rounded" pitchFamily="34" charset="0"/>
                <a:cs typeface="Arial-Rounded" pitchFamily="34" charset="0"/>
              </a:rPr>
              <a:t>hỏi</a:t>
            </a:r>
            <a:r>
              <a:rPr lang="en-US" sz="4800" dirty="0">
                <a:solidFill>
                  <a:prstClr val="white"/>
                </a:solidFill>
                <a:latin typeface="UVN Banh Mi" pitchFamily="2" charset="0"/>
                <a:ea typeface="Arial-Rounded" pitchFamily="34" charset="0"/>
                <a:cs typeface="Arial-Rounded" pitchFamily="34" charset="0"/>
              </a:rPr>
              <a:t> </a:t>
            </a:r>
            <a:r>
              <a:rPr lang="en-US" sz="4800" dirty="0" err="1">
                <a:solidFill>
                  <a:prstClr val="white"/>
                </a:solidFill>
                <a:latin typeface="UVN Banh Mi" pitchFamily="2" charset="0"/>
                <a:ea typeface="Arial-Rounded" pitchFamily="34" charset="0"/>
                <a:cs typeface="Arial-Rounded" pitchFamily="34" charset="0"/>
              </a:rPr>
              <a:t>nào</a:t>
            </a:r>
            <a:r>
              <a:rPr lang="en-US" sz="4800" dirty="0">
                <a:solidFill>
                  <a:prstClr val="white"/>
                </a:solidFill>
                <a:latin typeface="UVN Banh Mi" pitchFamily="2" charset="0"/>
                <a:ea typeface="Arial-Rounded" pitchFamily="34" charset="0"/>
                <a:cs typeface="Arial-Rounded" pitchFamily="34" charset="0"/>
              </a:rPr>
              <a:t>?</a:t>
            </a:r>
          </a:p>
        </p:txBody>
      </p:sp>
      <p:pic>
        <p:nvPicPr>
          <p:cNvPr id="13" name="Picture 12">
            <a:hlinkClick r:id="rId7" action="ppaction://hlinksldjump"/>
            <a:extLst>
              <a:ext uri="{FF2B5EF4-FFF2-40B4-BE49-F238E27FC236}">
                <a16:creationId xmlns:a16="http://schemas.microsoft.com/office/drawing/2014/main" id="{7CD9562E-7F55-491C-86E4-4F1155D7683E}"/>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p:blipFill>
        <p:spPr>
          <a:xfrm>
            <a:off x="8457117" y="1888565"/>
            <a:ext cx="1082300" cy="1623938"/>
          </a:xfrm>
          <a:prstGeom prst="rect">
            <a:avLst/>
          </a:prstGeom>
        </p:spPr>
      </p:pic>
      <p:pic>
        <p:nvPicPr>
          <p:cNvPr id="14" name="Picture 13">
            <a:hlinkClick r:id="rId7" action="ppaction://hlinksldjump"/>
            <a:extLst>
              <a:ext uri="{FF2B5EF4-FFF2-40B4-BE49-F238E27FC236}">
                <a16:creationId xmlns:a16="http://schemas.microsoft.com/office/drawing/2014/main" id="{06BD7194-1A4C-4B5B-A659-11074C20A3E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p:blipFill>
        <p:spPr>
          <a:xfrm>
            <a:off x="8663210" y="4991727"/>
            <a:ext cx="1025908" cy="1539324"/>
          </a:xfrm>
          <a:prstGeom prst="rect">
            <a:avLst/>
          </a:prstGeom>
        </p:spPr>
      </p:pic>
      <p:pic>
        <p:nvPicPr>
          <p:cNvPr id="15" name="Picture 14" descr="A green plastic trash can&#10;&#10;Description automatically generated with low confidence">
            <a:extLst>
              <a:ext uri="{FF2B5EF4-FFF2-40B4-BE49-F238E27FC236}">
                <a16:creationId xmlns:a16="http://schemas.microsoft.com/office/drawing/2014/main" id="{34F68BD7-4A50-4C9C-B2BC-38A7955C08B4}"/>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852" b="86574" l="10000" r="90000">
                        <a14:foregroundMark x1="51300" y1="6944" x2="51300" y2="6944"/>
                        <a14:foregroundMark x1="48400" y1="83796" x2="48400" y2="83796"/>
                        <a14:foregroundMark x1="50500" y1="86574" x2="50500" y2="86574"/>
                      </a14:backgroundRemoval>
                    </a14:imgEffect>
                  </a14:imgLayer>
                </a14:imgProps>
              </a:ext>
              <a:ext uri="{28A0092B-C50C-407E-A947-70E740481C1C}">
                <a14:useLocalDpi xmlns:a14="http://schemas.microsoft.com/office/drawing/2010/main" val="0"/>
              </a:ext>
            </a:extLst>
          </a:blip>
          <a:srcRect b="10211"/>
          <a:stretch/>
        </p:blipFill>
        <p:spPr>
          <a:xfrm>
            <a:off x="8294131" y="3634042"/>
            <a:ext cx="1394987" cy="1292135"/>
          </a:xfrm>
          <a:prstGeom prst="rect">
            <a:avLst/>
          </a:prstGeom>
        </p:spPr>
      </p:pic>
    </p:spTree>
    <p:extLst>
      <p:ext uri="{BB962C8B-B14F-4D97-AF65-F5344CB8AC3E}">
        <p14:creationId xmlns:p14="http://schemas.microsoft.com/office/powerpoint/2010/main" val="214998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7030A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1" presetClass="entr" presetSubtype="0" fill="hold" nodeType="withEffect">
                                  <p:stCondLst>
                                    <p:cond delay="500"/>
                                  </p:stCondLst>
                                  <p:childTnLst>
                                    <p:set>
                                      <p:cBhvr>
                                        <p:cTn id="3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4"/>
                                        </p:tgtEl>
                                        <p:attrNameLst>
                                          <p:attrName>fillcolor</p:attrName>
                                        </p:attrNameLst>
                                      </p:cBhvr>
                                      <p:to>
                                        <a:schemeClr val="accent1"/>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4"/>
                                        </p:tgtEl>
                                        <p:attrNameLst>
                                          <p:attrName>fillcolor</p:attrName>
                                        </p:attrNameLst>
                                      </p:cBhvr>
                                      <p:to>
                                        <a:schemeClr val="accent1"/>
                                      </p:to>
                                    </p:animClr>
                                    <p:set>
                                      <p:cBhvr>
                                        <p:cTn id="47" dur="250" fill="hold"/>
                                        <p:tgtEl>
                                          <p:spTgt spid="4"/>
                                        </p:tgtEl>
                                        <p:attrNameLst>
                                          <p:attrName>fill.type</p:attrName>
                                        </p:attrNameLst>
                                      </p:cBhvr>
                                      <p:to>
                                        <p:strVal val="solid"/>
                                      </p:to>
                                    </p:set>
                                    <p:set>
                                      <p:cBhvr>
                                        <p:cTn id="48" dur="250" fill="hold"/>
                                        <p:tgtEl>
                                          <p:spTgt spid="4"/>
                                        </p:tgtEl>
                                        <p:attrNameLst>
                                          <p:attrName>fill.on</p:attrName>
                                        </p:attrNameLst>
                                      </p:cBhvr>
                                      <p:to>
                                        <p:strVal val="true"/>
                                      </p:to>
                                    </p:set>
                                  </p:childTnLst>
                                </p:cTn>
                              </p:par>
                              <p:par>
                                <p:cTn id="49" presetID="1" presetClass="entr" presetSubtype="0" fill="hold" nodeType="withEffect">
                                  <p:stCondLst>
                                    <p:cond delay="500"/>
                                  </p:stCondLst>
                                  <p:childTnLst>
                                    <p:set>
                                      <p:cBhvr>
                                        <p:cTn id="5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7"/>
                                        </p:tgtEl>
                                        <p:attrNameLst>
                                          <p:attrName>fillcolor</p:attrName>
                                        </p:attrNameLst>
                                      </p:cBhvr>
                                      <p:to>
                                        <a:schemeClr val="accent1"/>
                                      </p:to>
                                    </p:animClr>
                                    <p:set>
                                      <p:cBhvr>
                                        <p:cTn id="56" dur="250" fill="hold"/>
                                        <p:tgtEl>
                                          <p:spTgt spid="7"/>
                                        </p:tgtEl>
                                        <p:attrNameLst>
                                          <p:attrName>fill.type</p:attrName>
                                        </p:attrNameLst>
                                      </p:cBhvr>
                                      <p:to>
                                        <p:strVal val="solid"/>
                                      </p:to>
                                    </p:set>
                                    <p:set>
                                      <p:cBhvr>
                                        <p:cTn id="57" dur="250" fill="hold"/>
                                        <p:tgtEl>
                                          <p:spTgt spid="7"/>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1" presetClass="emph" presetSubtype="2" fill="hold" nodeType="withEffect">
                                  <p:stCondLst>
                                    <p:cond delay="50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cTn>
                              </p:par>
                              <p:par>
                                <p:cTn id="62" presetID="1" presetClass="entr" presetSubtype="0" fill="hold" nodeType="withEffect">
                                  <p:stCondLst>
                                    <p:cond delay="500"/>
                                  </p:stCondLst>
                                  <p:childTnLst>
                                    <p:set>
                                      <p:cBhvr>
                                        <p:cTn id="6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asura De Simulación Latas Verdes, Verde, Basura, Simulación PNG y Vector  para Descargar Gratis | Pngtree"/>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9768" t="26885" r="12281" b="23935"/>
          <a:stretch/>
        </p:blipFill>
        <p:spPr bwMode="auto">
          <a:xfrm>
            <a:off x="1945150" y="5961350"/>
            <a:ext cx="835611" cy="5271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23365" l="0" r="24200"/>
                    </a14:imgEffect>
                    <a14:imgEffect>
                      <a14:saturation sat="400000"/>
                    </a14:imgEffect>
                  </a14:imgLayer>
                </a14:imgProps>
              </a:ext>
              <a:ext uri="{28A0092B-C50C-407E-A947-70E740481C1C}">
                <a14:useLocalDpi xmlns:a14="http://schemas.microsoft.com/office/drawing/2010/main" val="0"/>
              </a:ext>
            </a:extLst>
          </a:blip>
          <a:srcRect r="74905" b="76175"/>
          <a:stretch/>
        </p:blipFill>
        <p:spPr>
          <a:xfrm>
            <a:off x="8763000" y="6047342"/>
            <a:ext cx="647700" cy="639530"/>
          </a:xfrm>
          <a:prstGeom prst="rect">
            <a:avLst/>
          </a:prstGeom>
        </p:spPr>
      </p:pic>
      <p:pic>
        <p:nvPicPr>
          <p:cNvPr id="13" name="Picture 12">
            <a:extLst>
              <a:ext uri="{FF2B5EF4-FFF2-40B4-BE49-F238E27FC236}">
                <a16:creationId xmlns:a16="http://schemas.microsoft.com/office/drawing/2014/main" id="{C082E455-9F77-47FB-BC7B-63D0B914356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p:blipFill>
        <p:spPr>
          <a:xfrm>
            <a:off x="778342" y="4338069"/>
            <a:ext cx="1300855" cy="1951869"/>
          </a:xfrm>
          <a:prstGeom prst="rect">
            <a:avLst/>
          </a:prstGeom>
        </p:spPr>
      </p:pic>
      <p:pic>
        <p:nvPicPr>
          <p:cNvPr id="14" name="Picture 2" descr="掃除 trường Tiểu học, Con Lớp - trường png tải về - Miễn phí trong suốt Con  png Tải về.">
            <a:extLst>
              <a:ext uri="{FF2B5EF4-FFF2-40B4-BE49-F238E27FC236}">
                <a16:creationId xmlns:a16="http://schemas.microsoft.com/office/drawing/2014/main" id="{0AEB8733-FF80-460B-987A-A6DD51CC04F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29096" y="4141888"/>
            <a:ext cx="3164829" cy="2594919"/>
          </a:xfrm>
          <a:prstGeom prst="rect">
            <a:avLst/>
          </a:prstGeom>
          <a:noFill/>
          <a:extLst>
            <a:ext uri="{909E8E84-426E-40DD-AFC4-6F175D3DCCD1}">
              <a14:hiddenFill xmlns:a14="http://schemas.microsoft.com/office/drawing/2010/main">
                <a:solidFill>
                  <a:srgbClr val="FFFFFF"/>
                </a:solidFill>
              </a14:hiddenFill>
            </a:ext>
          </a:extLst>
        </p:spPr>
      </p:pic>
      <p:sp>
        <p:nvSpPr>
          <p:cNvPr id="17" name="任意多边形: 形状 2">
            <a:extLst>
              <a:ext uri="{FF2B5EF4-FFF2-40B4-BE49-F238E27FC236}">
                <a16:creationId xmlns:a16="http://schemas.microsoft.com/office/drawing/2014/main" id="{2B65DA45-1F72-4FA5-9720-9209C6D8C3DB}"/>
              </a:ext>
            </a:extLst>
          </p:cNvPr>
          <p:cNvSpPr/>
          <p:nvPr/>
        </p:nvSpPr>
        <p:spPr>
          <a:xfrm>
            <a:off x="544836" y="2174937"/>
            <a:ext cx="6568520" cy="153556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字魂59号-创粗黑" panose="00000500000000000000" pitchFamily="2" charset="-122"/>
              <a:ea typeface="字魂59号-创粗黑" panose="00000500000000000000" pitchFamily="2" charset="-122"/>
            </a:endParaRPr>
          </a:p>
        </p:txBody>
      </p:sp>
      <p:sp>
        <p:nvSpPr>
          <p:cNvPr id="6" name="TextBox 5"/>
          <p:cNvSpPr txBox="1"/>
          <p:nvPr/>
        </p:nvSpPr>
        <p:spPr>
          <a:xfrm>
            <a:off x="-384686" y="2355780"/>
            <a:ext cx="8188702" cy="923330"/>
          </a:xfrm>
          <a:prstGeom prst="rect">
            <a:avLst/>
          </a:prstGeom>
          <a:noFill/>
        </p:spPr>
        <p:txBody>
          <a:bodyPr wrap="square" rtlCol="0">
            <a:spAutoFit/>
          </a:bodyPr>
          <a:lstStyle/>
          <a:p>
            <a:pPr algn="ctr"/>
            <a:r>
              <a:rPr lang="en-US" sz="5400" dirty="0" err="1">
                <a:solidFill>
                  <a:srgbClr val="002060"/>
                </a:solidFill>
                <a:latin typeface="UTM Facebook" panose="02040403050506020204" pitchFamily="18" charset="0"/>
              </a:rPr>
              <a:t>Cảm</a:t>
            </a:r>
            <a:r>
              <a:rPr lang="en-US" sz="5400" dirty="0">
                <a:solidFill>
                  <a:srgbClr val="002060"/>
                </a:solidFill>
                <a:latin typeface="UTM Facebook" panose="02040403050506020204" pitchFamily="18" charset="0"/>
              </a:rPr>
              <a:t> </a:t>
            </a:r>
            <a:r>
              <a:rPr lang="en-US" sz="5400" dirty="0" err="1">
                <a:solidFill>
                  <a:srgbClr val="002060"/>
                </a:solidFill>
                <a:latin typeface="UTM Facebook" panose="02040403050506020204" pitchFamily="18" charset="0"/>
              </a:rPr>
              <a:t>ơn</a:t>
            </a:r>
            <a:r>
              <a:rPr lang="en-US" sz="5400" dirty="0">
                <a:solidFill>
                  <a:srgbClr val="002060"/>
                </a:solidFill>
                <a:latin typeface="UTM Facebook" panose="02040403050506020204" pitchFamily="18" charset="0"/>
              </a:rPr>
              <a:t> </a:t>
            </a:r>
            <a:r>
              <a:rPr lang="en-US" sz="5400" dirty="0" err="1">
                <a:solidFill>
                  <a:srgbClr val="002060"/>
                </a:solidFill>
                <a:latin typeface="UTM Facebook" panose="02040403050506020204" pitchFamily="18" charset="0"/>
              </a:rPr>
              <a:t>các</a:t>
            </a:r>
            <a:r>
              <a:rPr lang="en-US" sz="5400" dirty="0">
                <a:solidFill>
                  <a:srgbClr val="002060"/>
                </a:solidFill>
                <a:latin typeface="UTM Facebook" panose="02040403050506020204" pitchFamily="18" charset="0"/>
              </a:rPr>
              <a:t> </a:t>
            </a:r>
            <a:r>
              <a:rPr lang="en-US" sz="5400" dirty="0" err="1">
                <a:solidFill>
                  <a:srgbClr val="002060"/>
                </a:solidFill>
                <a:latin typeface="UTM Facebook" panose="02040403050506020204" pitchFamily="18" charset="0"/>
              </a:rPr>
              <a:t>bạn</a:t>
            </a:r>
            <a:r>
              <a:rPr lang="en-US" sz="5400" dirty="0">
                <a:solidFill>
                  <a:srgbClr val="002060"/>
                </a:solidFill>
                <a:latin typeface="UTM Facebook" panose="02040403050506020204" pitchFamily="18" charset="0"/>
              </a:rPr>
              <a:t>!!!</a:t>
            </a:r>
          </a:p>
        </p:txBody>
      </p:sp>
      <p:pic>
        <p:nvPicPr>
          <p:cNvPr id="16" name="Picture 15" descr="A group of shopping carts&#10;&#10;Description automatically generated with low confidence">
            <a:extLst>
              <a:ext uri="{FF2B5EF4-FFF2-40B4-BE49-F238E27FC236}">
                <a16:creationId xmlns:a16="http://schemas.microsoft.com/office/drawing/2014/main" id="{B4B95F0C-6672-4CD9-B4A1-3FC255382906}"/>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5528" b="89950" l="5272" r="99681">
                        <a14:foregroundMark x1="7188" y1="42462" x2="7188" y2="42462"/>
                        <a14:foregroundMark x1="5591" y1="57286" x2="5591" y2="57286"/>
                        <a14:foregroundMark x1="37220" y1="9296" x2="37220" y2="9296"/>
                        <a14:foregroundMark x1="28435" y1="9799" x2="45847" y2="14573"/>
                        <a14:foregroundMark x1="20767" y1="16332" x2="23482" y2="16332"/>
                        <a14:foregroundMark x1="59904" y1="5528" x2="69649" y2="15829"/>
                        <a14:foregroundMark x1="83546" y1="57035" x2="82748" y2="77638"/>
                        <a14:foregroundMark x1="89457" y1="65829" x2="99681" y2="82412"/>
                        <a14:foregroundMark x1="79553" y1="46231" x2="76038" y2="55779"/>
                        <a14:foregroundMark x1="23163" y1="16583" x2="23003" y2="22111"/>
                      </a14:backgroundRemoval>
                    </a14:imgEffect>
                  </a14:imgLayer>
                </a14:imgProps>
              </a:ext>
              <a:ext uri="{28A0092B-C50C-407E-A947-70E740481C1C}">
                <a14:useLocalDpi xmlns:a14="http://schemas.microsoft.com/office/drawing/2010/main" val="0"/>
              </a:ext>
            </a:extLst>
          </a:blip>
          <a:stretch>
            <a:fillRect/>
          </a:stretch>
        </p:blipFill>
        <p:spPr>
          <a:xfrm>
            <a:off x="7703126" y="3876050"/>
            <a:ext cx="3415147" cy="2171292"/>
          </a:xfrm>
          <a:prstGeom prst="rect">
            <a:avLst/>
          </a:prstGeom>
        </p:spPr>
      </p:pic>
      <p:pic>
        <p:nvPicPr>
          <p:cNvPr id="3" name="Tiếng Yeah của Trẻ Con">
            <a:hlinkClick r:id="" action="ppaction://media"/>
            <a:extLst>
              <a:ext uri="{FF2B5EF4-FFF2-40B4-BE49-F238E27FC236}">
                <a16:creationId xmlns:a16="http://schemas.microsoft.com/office/drawing/2014/main" id="{D62DD887-8E36-42D0-B833-F9AEB58B4E4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166725" y="525991"/>
            <a:ext cx="718608" cy="718608"/>
          </a:xfrm>
          <a:prstGeom prst="rect">
            <a:avLst/>
          </a:prstGeom>
        </p:spPr>
      </p:pic>
    </p:spTree>
    <p:extLst>
      <p:ext uri="{BB962C8B-B14F-4D97-AF65-F5344CB8AC3E}">
        <p14:creationId xmlns:p14="http://schemas.microsoft.com/office/powerpoint/2010/main" val="2938983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eck mark.wav"/>
                                        </p:tgtEl>
                                      </p:cMediaNode>
                                    </p:audio>
                                  </p:subTnLst>
                                </p:cTn>
                              </p:par>
                              <p:par>
                                <p:cTn id="7" presetID="1" presetClass="exit" presetSubtype="0" fill="hold" nodeType="withEffect">
                                  <p:stCondLst>
                                    <p:cond delay="0"/>
                                  </p:stCondLst>
                                  <p:childTnLst>
                                    <p:set>
                                      <p:cBhvr>
                                        <p:cTn id="8" dur="1" fill="hold">
                                          <p:stCondLst>
                                            <p:cond delay="0"/>
                                          </p:stCondLst>
                                        </p:cTn>
                                        <p:tgtEl>
                                          <p:spTgt spid="102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mediacall" presetSubtype="0" fill="hold" nodeType="withEffect">
                                  <p:stCondLst>
                                    <p:cond delay="0"/>
                                  </p:stCondLst>
                                  <p:childTnLst>
                                    <p:cmd type="call" cmd="playFrom(0.0)">
                                      <p:cBhvr>
                                        <p:cTn id="14"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3392EF0-C2EF-4568-B0C8-D511CD4486FF}"/>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549" t="9091" r="9731" b="-909"/>
          <a:stretch/>
        </p:blipFill>
        <p:spPr>
          <a:xfrm rot="921871">
            <a:off x="3442656" y="784621"/>
            <a:ext cx="7669689" cy="5865512"/>
          </a:xfrm>
          <a:prstGeom prst="rect">
            <a:avLst/>
          </a:prstGeom>
        </p:spPr>
      </p:pic>
      <p:sp>
        <p:nvSpPr>
          <p:cNvPr id="8" name="文本框 7">
            <a:extLst>
              <a:ext uri="{FF2B5EF4-FFF2-40B4-BE49-F238E27FC236}">
                <a16:creationId xmlns:a16="http://schemas.microsoft.com/office/drawing/2014/main" id="{8AD7898E-9527-43EE-8739-F1231C2F50E2}"/>
              </a:ext>
            </a:extLst>
          </p:cNvPr>
          <p:cNvSpPr txBox="1"/>
          <p:nvPr/>
        </p:nvSpPr>
        <p:spPr>
          <a:xfrm>
            <a:off x="5694883" y="2132327"/>
            <a:ext cx="4367278" cy="317009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altLang="zh-CN" sz="10000" b="1" dirty="0">
                <a:solidFill>
                  <a:srgbClr val="00B050"/>
                </a:solidFill>
                <a:effectLst>
                  <a:reflection blurRad="6350" stA="55000" endA="300" endPos="45500" dir="5400000" sy="-100000" algn="bl" rotWithShape="0"/>
                </a:effectLst>
                <a:latin typeface="SVN-Adam Gorry" panose="02040603050506020204" pitchFamily="18" charset="0"/>
                <a:ea typeface="小白" panose="02010601030101010101" pitchFamily="2" charset="-122"/>
              </a:rPr>
              <a:t>KHÁM</a:t>
            </a:r>
            <a:r>
              <a:rPr lang="en-US" altLang="zh-CN" sz="10000" b="1" dirty="0">
                <a:solidFill>
                  <a:srgbClr val="5F4E43"/>
                </a:solidFill>
                <a:effectLst>
                  <a:reflection blurRad="6350" stA="55000" endA="300" endPos="45500" dir="5400000" sy="-100000" algn="bl" rotWithShape="0"/>
                </a:effectLst>
                <a:latin typeface="SVN-Adam Gorry" panose="02040603050506020204" pitchFamily="18" charset="0"/>
                <a:ea typeface="小白" panose="02010601030101010101" pitchFamily="2" charset="-122"/>
              </a:rPr>
              <a:t> </a:t>
            </a:r>
            <a:r>
              <a:rPr lang="en-US" altLang="zh-CN" sz="10000" b="1" dirty="0">
                <a:solidFill>
                  <a:srgbClr val="7030A0"/>
                </a:solidFill>
                <a:effectLst>
                  <a:reflection blurRad="6350" stA="55000" endA="300" endPos="45500" dir="5400000" sy="-100000" algn="bl" rotWithShape="0"/>
                </a:effectLst>
                <a:latin typeface="SVN-Adam Gorry" panose="02040603050506020204" pitchFamily="18" charset="0"/>
                <a:ea typeface="小白" panose="02010601030101010101" pitchFamily="2" charset="-122"/>
              </a:rPr>
              <a:t>PHÁ</a:t>
            </a:r>
            <a:endParaRPr lang="zh-CN" altLang="en-US" sz="10000" b="1" dirty="0">
              <a:solidFill>
                <a:srgbClr val="7030A0"/>
              </a:solidFill>
              <a:effectLst>
                <a:reflection blurRad="6350" stA="55000" endA="300" endPos="45500" dir="5400000" sy="-100000" algn="bl" rotWithShape="0"/>
              </a:effectLst>
              <a:latin typeface="SVN-Adam Gorry" panose="02040603050506020204" pitchFamily="18" charset="0"/>
              <a:ea typeface="小白" panose="02010601030101010101" pitchFamily="2" charset="-122"/>
            </a:endParaRPr>
          </a:p>
        </p:txBody>
      </p:sp>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ackgroundRemoval t="1937" b="100000" l="9847" r="88943"/>
                    </a14:imgEffect>
                  </a14:imgLayer>
                </a14:imgProps>
              </a:ext>
              <a:ext uri="{28A0092B-C50C-407E-A947-70E740481C1C}">
                <a14:useLocalDpi xmlns:a14="http://schemas.microsoft.com/office/drawing/2010/main" val="0"/>
              </a:ext>
            </a:extLst>
          </a:blip>
          <a:stretch>
            <a:fillRect/>
          </a:stretch>
        </p:blipFill>
        <p:spPr>
          <a:xfrm>
            <a:off x="304686" y="2817341"/>
            <a:ext cx="4367277" cy="4040659"/>
          </a:xfrm>
          <a:prstGeom prst="rect">
            <a:avLst/>
          </a:prstGeom>
        </p:spPr>
      </p:pic>
    </p:spTree>
    <p:extLst>
      <p:ext uri="{BB962C8B-B14F-4D97-AF65-F5344CB8AC3E}">
        <p14:creationId xmlns:p14="http://schemas.microsoft.com/office/powerpoint/2010/main" val="4154424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895</Words>
  <Application>Microsoft Office PowerPoint</Application>
  <PresentationFormat>Widescreen</PresentationFormat>
  <Paragraphs>82</Paragraphs>
  <Slides>21</Slides>
  <Notes>0</Notes>
  <HiddenSlides>0</HiddenSlides>
  <MMClips>1</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21</vt:i4>
      </vt:variant>
    </vt:vector>
  </HeadingPairs>
  <TitlesOfParts>
    <vt:vector size="44" baseType="lpstr">
      <vt:lpstr>Arial</vt:lpstr>
      <vt:lpstr>Arial-Rounded</vt:lpstr>
      <vt:lpstr>Calibri</vt:lpstr>
      <vt:lpstr>Calibri Light</vt:lpstr>
      <vt:lpstr>方正姚体</vt:lpstr>
      <vt:lpstr>SVN-Adam Gorry</vt:lpstr>
      <vt:lpstr>SVN-Comic Sans MS</vt:lpstr>
      <vt:lpstr>SVN-Cookie</vt:lpstr>
      <vt:lpstr>SVN-Ready</vt:lpstr>
      <vt:lpstr>SVN-The Voice</vt:lpstr>
      <vt:lpstr>SVN-The Voice Heavy</vt:lpstr>
      <vt:lpstr>Times New Roman</vt:lpstr>
      <vt:lpstr>UTM Androgyne</vt:lpstr>
      <vt:lpstr>UTM Cookies</vt:lpstr>
      <vt:lpstr>UTM Facebook</vt:lpstr>
      <vt:lpstr>UTM Habano</vt:lpstr>
      <vt:lpstr>UTM Showcard</vt:lpstr>
      <vt:lpstr>UVF Valentine</vt:lpstr>
      <vt:lpstr>UVN Bach Dang Nang</vt:lpstr>
      <vt:lpstr>UVN Banh Mi</vt:lpstr>
      <vt:lpstr>华康POP2体W9</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 Thu</dc:creator>
  <cp:lastModifiedBy>Ha Thu</cp:lastModifiedBy>
  <cp:revision>1</cp:revision>
  <dcterms:created xsi:type="dcterms:W3CDTF">2022-01-19T08:33:43Z</dcterms:created>
  <dcterms:modified xsi:type="dcterms:W3CDTF">2022-01-19T09:29:19Z</dcterms:modified>
</cp:coreProperties>
</file>