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0" r:id="rId3"/>
    <p:sldId id="267" r:id="rId4"/>
    <p:sldId id="271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5" r:id="rId13"/>
    <p:sldId id="284" r:id="rId14"/>
    <p:sldId id="281" r:id="rId15"/>
    <p:sldId id="282" r:id="rId16"/>
    <p:sldId id="283" r:id="rId17"/>
    <p:sldId id="287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177"/>
    <a:srgbClr val="3EAC24"/>
    <a:srgbClr val="FFFFCC"/>
    <a:srgbClr val="2ECC90"/>
    <a:srgbClr val="F8AAAA"/>
    <a:srgbClr val="C5F5FB"/>
    <a:srgbClr val="66E3F4"/>
    <a:srgbClr val="31D7DB"/>
    <a:srgbClr val="70A4A3"/>
    <a:srgbClr val="FE9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72" autoAdjust="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51F30-28C0-4317-9003-2FBD8DEB20F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20E6-78F2-42AF-B8E5-5AD95AB39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km</a:t>
            </a:r>
            <a:r>
              <a:rPr lang="en-US" baseline="30000" dirty="0"/>
              <a:t>2</a:t>
            </a:r>
            <a:r>
              <a:rPr lang="en-US" baseline="0" dirty="0"/>
              <a:t> sang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cm</a:t>
            </a:r>
            <a:r>
              <a:rPr lang="en-US" baseline="30000" dirty="0"/>
              <a:t>2</a:t>
            </a:r>
            <a:r>
              <a:rPr lang="en-US" baseline="0" dirty="0"/>
              <a:t>, dm</a:t>
            </a:r>
            <a:r>
              <a:rPr lang="en-US" baseline="30000" dirty="0"/>
              <a:t>2</a:t>
            </a:r>
            <a:r>
              <a:rPr lang="en-US" baseline="0" dirty="0"/>
              <a:t>, m</a:t>
            </a:r>
            <a:r>
              <a:rPr lang="en-US" baseline="30000" dirty="0"/>
              <a:t>2</a:t>
            </a:r>
            <a:r>
              <a:rPr lang="en-US" baseline="0" dirty="0"/>
              <a:t> ,…  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kém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100 </a:t>
            </a:r>
            <a:r>
              <a:rPr lang="en-US" baseline="0" dirty="0" err="1"/>
              <a:t>lần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km</a:t>
            </a:r>
            <a:r>
              <a:rPr lang="en-US" baseline="30000" dirty="0"/>
              <a:t>2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GiẢM</a:t>
            </a:r>
            <a:r>
              <a:rPr lang="en-US" dirty="0"/>
              <a:t> TẢI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GiẢM</a:t>
            </a:r>
            <a:r>
              <a:rPr lang="en-US" dirty="0"/>
              <a:t> TẢI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GiẢM</a:t>
            </a:r>
            <a:r>
              <a:rPr lang="en-US" baseline="0" dirty="0"/>
              <a:t> TẢI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20E6-78F2-42AF-B8E5-5AD95AB39B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39D27-E7B8-4801-8FAB-8DB86F67939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2AFD-9E70-4985-8B79-617F06E4C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B&#192;I%20T&#7852;P\TOAN\TAP%20GIANG\Trailer%20H&#224;%20N&#7897;i%20Nh&#236;n%20T&#7915;%20Tr&#234;n%20Cao%20-Th&#7911;%20&#272;&#244;%20Ng&#224;n%20N&#259;m%20V&#259;n%20Hi&#7871;n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71480"/>
            <a:ext cx="8749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BẠN ĐẾN VỚI TIẾT </a:t>
            </a:r>
            <a:r>
              <a:rPr lang="en-US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1552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6157930" y="2443162"/>
            <a:ext cx="914400" cy="628648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429684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7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81 cm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900 dm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40 m</a:t>
            </a:r>
            <a:r>
              <a:rPr lang="en-US" sz="27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ell\Desktop\Wall_Sign_PSD_Templa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42966"/>
            <a:ext cx="9715568" cy="63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28860" y="1714488"/>
            <a:ext cx="4786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</a:p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ĐÚNG 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ell\Desktop\Wall_Sign_PSD_Templa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42966"/>
            <a:ext cx="9715568" cy="63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28860" y="1714488"/>
            <a:ext cx="4786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</a:t>
            </a:r>
          </a:p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ĐÚNG 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914400" y="1479534"/>
            <a:ext cx="7239000" cy="4210050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038350" y="4529149"/>
            <a:ext cx="5089525" cy="471487"/>
            <a:chOff x="1161" y="1572"/>
            <a:chExt cx="3206" cy="338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2038350" y="3743424"/>
            <a:ext cx="5089525" cy="471488"/>
            <a:chOff x="1161" y="1572"/>
            <a:chExt cx="3206" cy="338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2038350" y="2886075"/>
            <a:ext cx="5089525" cy="471487"/>
            <a:chOff x="1161" y="1572"/>
            <a:chExt cx="3206" cy="338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2038350" y="2095484"/>
            <a:ext cx="5089525" cy="471488"/>
            <a:chOff x="1161" y="1572"/>
            <a:chExt cx="3206" cy="338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utoShape 18"/>
          <p:cNvSpPr>
            <a:spLocks noChangeArrowheads="1"/>
          </p:cNvSpPr>
          <p:nvPr/>
        </p:nvSpPr>
        <p:spPr bwMode="gray">
          <a:xfrm>
            <a:off x="2838450" y="2919412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gray">
          <a:xfrm>
            <a:off x="2838450" y="3765649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gray">
          <a:xfrm>
            <a:off x="2838450" y="454819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1214414" y="785794"/>
            <a:ext cx="6500826" cy="996953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buAutoNum type="arabicPeriod"/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gray">
          <a:xfrm>
            <a:off x="2838450" y="2125647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gray">
          <a:xfrm rot="3419336">
            <a:off x="1323618" y="20113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379181" y="2054168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gray">
          <a:xfrm rot="3419336">
            <a:off x="1323618" y="27971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gray">
          <a:xfrm>
            <a:off x="1379181" y="2839986"/>
            <a:ext cx="389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 rot="3419336">
            <a:off x="1340165" y="36830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gray">
          <a:xfrm>
            <a:off x="1395728" y="3725914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gray">
          <a:xfrm rot="3419336">
            <a:off x="1340165" y="44688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1395728" y="4511732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914400" y="1479534"/>
            <a:ext cx="7239000" cy="4210050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2038350" y="4529149"/>
            <a:ext cx="5089525" cy="471487"/>
            <a:chOff x="1161" y="1572"/>
            <a:chExt cx="3206" cy="338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2038350" y="3743424"/>
            <a:ext cx="5089525" cy="471488"/>
            <a:chOff x="1161" y="1572"/>
            <a:chExt cx="3206" cy="338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2038350" y="2886075"/>
            <a:ext cx="5089525" cy="471487"/>
            <a:chOff x="1161" y="1572"/>
            <a:chExt cx="3206" cy="338"/>
          </a:xfrm>
        </p:grpSpPr>
        <p:sp>
          <p:nvSpPr>
            <p:cNvPr id="27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2038350" y="2095484"/>
            <a:ext cx="5089525" cy="471488"/>
            <a:chOff x="1161" y="1572"/>
            <a:chExt cx="3206" cy="338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AutoShape 18"/>
          <p:cNvSpPr>
            <a:spLocks noChangeArrowheads="1"/>
          </p:cNvSpPr>
          <p:nvPr/>
        </p:nvSpPr>
        <p:spPr bwMode="gray">
          <a:xfrm>
            <a:off x="2838450" y="2919412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48dam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gray">
          <a:xfrm>
            <a:off x="2838450" y="3765649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480dam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gray">
          <a:xfrm>
            <a:off x="2838450" y="454819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48dam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1214414" y="785794"/>
            <a:ext cx="6500826" cy="996953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20048dam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 …… 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….. 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gray">
          <a:xfrm>
            <a:off x="2838450" y="2125647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48dam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gray">
          <a:xfrm rot="3419336">
            <a:off x="1323618" y="20113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gray">
          <a:xfrm>
            <a:off x="1379181" y="2054168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gray">
          <a:xfrm rot="3419336">
            <a:off x="1323618" y="27971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1379181" y="2839986"/>
            <a:ext cx="389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gray">
          <a:xfrm rot="3419336">
            <a:off x="1340165" y="36830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gray">
          <a:xfrm>
            <a:off x="1395728" y="3725914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gray">
          <a:xfrm rot="3419336">
            <a:off x="1340165" y="44688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gray">
          <a:xfrm>
            <a:off x="1395728" y="4511732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39" grpId="1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914400" y="1479534"/>
            <a:ext cx="7239000" cy="4210050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2038350" y="4529149"/>
            <a:ext cx="5089525" cy="471487"/>
            <a:chOff x="1161" y="1572"/>
            <a:chExt cx="3206" cy="33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2038350" y="3743424"/>
            <a:ext cx="5089525" cy="471488"/>
            <a:chOff x="1161" y="1572"/>
            <a:chExt cx="3206" cy="33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2038350" y="2886075"/>
            <a:ext cx="5089525" cy="471487"/>
            <a:chOff x="1161" y="1572"/>
            <a:chExt cx="3206" cy="338"/>
          </a:xfrm>
        </p:grpSpPr>
        <p:sp>
          <p:nvSpPr>
            <p:cNvPr id="33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2038350" y="2095484"/>
            <a:ext cx="5089525" cy="471488"/>
            <a:chOff x="1161" y="1572"/>
            <a:chExt cx="3206" cy="338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AutoShape 18"/>
          <p:cNvSpPr>
            <a:spLocks noChangeArrowheads="1"/>
          </p:cNvSpPr>
          <p:nvPr/>
        </p:nvSpPr>
        <p:spPr bwMode="gray">
          <a:xfrm>
            <a:off x="2838450" y="2919412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gray">
          <a:xfrm>
            <a:off x="2838450" y="3765649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240dm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gray">
          <a:xfrm>
            <a:off x="2838450" y="454819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2004dm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1214414" y="785794"/>
            <a:ext cx="6500826" cy="996953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= ……..dm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gray">
          <a:xfrm>
            <a:off x="2838450" y="2125647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204dm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gray">
          <a:xfrm rot="3419336">
            <a:off x="1323618" y="20113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gray">
          <a:xfrm>
            <a:off x="1379181" y="2054168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gray">
          <a:xfrm rot="3419336">
            <a:off x="1323618" y="27971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gray">
          <a:xfrm>
            <a:off x="1379181" y="2839986"/>
            <a:ext cx="389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gray">
          <a:xfrm rot="3419336">
            <a:off x="1340165" y="36830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gray">
          <a:xfrm>
            <a:off x="1395728" y="3725914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gray">
          <a:xfrm rot="3419336">
            <a:off x="1340165" y="44688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gray">
          <a:xfrm>
            <a:off x="1395728" y="4511732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/>
      <p:bldP spid="39" grpId="0"/>
      <p:bldP spid="40" grpId="0"/>
      <p:bldP spid="41" grpId="0" animBg="1"/>
      <p:bldP spid="42" grpId="0"/>
      <p:bldP spid="43" grpId="0" animBg="1"/>
      <p:bldP spid="43" grpId="1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914400" y="1479534"/>
            <a:ext cx="7239000" cy="4210050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2"/>
          <p:cNvGrpSpPr>
            <a:grpSpLocks/>
          </p:cNvGrpSpPr>
          <p:nvPr/>
        </p:nvGrpSpPr>
        <p:grpSpPr bwMode="auto">
          <a:xfrm>
            <a:off x="2038350" y="4529149"/>
            <a:ext cx="5089525" cy="471487"/>
            <a:chOff x="1161" y="1572"/>
            <a:chExt cx="3206" cy="338"/>
          </a:xfrm>
        </p:grpSpPr>
        <p:sp>
          <p:nvSpPr>
            <p:cNvPr id="45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2038350" y="3743424"/>
            <a:ext cx="5089525" cy="471488"/>
            <a:chOff x="1161" y="1572"/>
            <a:chExt cx="3206" cy="338"/>
          </a:xfrm>
        </p:grpSpPr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>
            <a:off x="2038350" y="2886075"/>
            <a:ext cx="5089525" cy="471487"/>
            <a:chOff x="1161" y="1572"/>
            <a:chExt cx="3206" cy="338"/>
          </a:xfrm>
        </p:grpSpPr>
        <p:sp>
          <p:nvSpPr>
            <p:cNvPr id="51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14"/>
          <p:cNvGrpSpPr>
            <a:grpSpLocks/>
          </p:cNvGrpSpPr>
          <p:nvPr/>
        </p:nvGrpSpPr>
        <p:grpSpPr bwMode="auto">
          <a:xfrm>
            <a:off x="2038350" y="2095484"/>
            <a:ext cx="5089525" cy="471488"/>
            <a:chOff x="1161" y="1572"/>
            <a:chExt cx="3206" cy="338"/>
          </a:xfrm>
        </p:grpSpPr>
        <p:sp>
          <p:nvSpPr>
            <p:cNvPr id="54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AutoShape 18"/>
          <p:cNvSpPr>
            <a:spLocks noChangeArrowheads="1"/>
          </p:cNvSpPr>
          <p:nvPr/>
        </p:nvSpPr>
        <p:spPr bwMode="gray">
          <a:xfrm>
            <a:off x="2838450" y="2919412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47 008 000 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gray">
          <a:xfrm>
            <a:off x="2838450" y="3765649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47 000 800 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20"/>
          <p:cNvSpPr>
            <a:spLocks noChangeArrowheads="1"/>
          </p:cNvSpPr>
          <p:nvPr/>
        </p:nvSpPr>
        <p:spPr bwMode="gray">
          <a:xfrm>
            <a:off x="2838450" y="4548198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47 080 000 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auto">
          <a:xfrm>
            <a:off x="1214414" y="785794"/>
            <a:ext cx="6500826" cy="996953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47km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800m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=……….m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AutoShape 23"/>
          <p:cNvSpPr>
            <a:spLocks noChangeArrowheads="1"/>
          </p:cNvSpPr>
          <p:nvPr/>
        </p:nvSpPr>
        <p:spPr bwMode="gray">
          <a:xfrm>
            <a:off x="2838450" y="2125647"/>
            <a:ext cx="3505200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47 800 000 m</a:t>
            </a:r>
            <a:r>
              <a:rPr lang="en-US" sz="2400" b="1" baseline="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gray">
          <a:xfrm rot="3419336">
            <a:off x="1323618" y="20113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gray">
          <a:xfrm>
            <a:off x="1379181" y="2054168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gray">
          <a:xfrm rot="3419336">
            <a:off x="1323618" y="279712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gray">
          <a:xfrm>
            <a:off x="1379181" y="2839986"/>
            <a:ext cx="3898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gray">
          <a:xfrm rot="3419336">
            <a:off x="1340165" y="368305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gray">
          <a:xfrm>
            <a:off x="1395728" y="3725914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gray">
          <a:xfrm rot="3419336">
            <a:off x="1340165" y="446887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gray">
          <a:xfrm>
            <a:off x="1395728" y="4511732"/>
            <a:ext cx="407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6" grpId="0"/>
      <p:bldP spid="57" grpId="0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5" grpId="1" animBg="1"/>
      <p:bldP spid="66" grpId="0"/>
      <p:bldP spid="67" grpId="0" animBg="1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Kết quả hình ảnh cho hình nề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34925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86200"/>
            <a:ext cx="19827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6"/>
          <p:cNvSpPr>
            <a:spLocks noChangeArrowheads="1"/>
          </p:cNvSpPr>
          <p:nvPr/>
        </p:nvSpPr>
        <p:spPr bwMode="auto">
          <a:xfrm>
            <a:off x="0" y="25400"/>
            <a:ext cx="9144000" cy="6832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2214546" y="642918"/>
            <a:ext cx="67866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Chào tạm biệt !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980728"/>
            <a:ext cx="9144032" cy="5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369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180" y="17728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28" y="2428869"/>
            <a:ext cx="36433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dm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357562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5012023"/>
            <a:ext cx="2847974" cy="1846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4214818"/>
            <a:ext cx="542928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20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=……… dm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3412dm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……..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 dm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27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…….. cm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16" y="421481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478632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478632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529853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270000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43651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85852" y="3231063"/>
            <a:ext cx="785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 – LÔ – MÉT VUÔNG</a:t>
            </a:r>
            <a:endParaRPr lang="vi-VN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7554" y="1928802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TOÁN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9990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190810" y="3286124"/>
            <a:ext cx="2738248" cy="2857520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8" name="Group 17"/>
          <p:cNvGrpSpPr/>
          <p:nvPr/>
        </p:nvGrpSpPr>
        <p:grpSpPr>
          <a:xfrm>
            <a:off x="2844456" y="558209"/>
            <a:ext cx="3591048" cy="1084841"/>
            <a:chOff x="2487266" y="519786"/>
            <a:chExt cx="3591048" cy="1134046"/>
          </a:xfrm>
        </p:grpSpPr>
        <p:sp>
          <p:nvSpPr>
            <p:cNvPr id="13" name="Rectangle 12"/>
            <p:cNvSpPr/>
            <p:nvPr/>
          </p:nvSpPr>
          <p:spPr>
            <a:xfrm>
              <a:off x="3386412" y="519786"/>
              <a:ext cx="1685654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u="sng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vi-VN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7266" y="1042533"/>
              <a:ext cx="3591048" cy="6112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7158" y="2143116"/>
            <a:ext cx="6143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5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3157365"/>
            <a:ext cx="492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1(km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2844" y="3857628"/>
            <a:ext cx="928694" cy="1857388"/>
            <a:chOff x="285720" y="3643314"/>
            <a:chExt cx="928694" cy="2500330"/>
          </a:xfrm>
        </p:grpSpPr>
        <p:sp>
          <p:nvSpPr>
            <p:cNvPr id="10" name="TextBox 9"/>
            <p:cNvSpPr txBox="1"/>
            <p:nvPr/>
          </p:nvSpPr>
          <p:spPr>
            <a:xfrm>
              <a:off x="285720" y="4643446"/>
              <a:ext cx="928694" cy="5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1 km</a:t>
              </a:r>
              <a:endParaRPr lang="vi-VN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-106395" y="4892685"/>
              <a:ext cx="250033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3372" y="3929066"/>
            <a:ext cx="4572032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500" b="1" i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1km.</a:t>
            </a:r>
            <a:endParaRPr lang="vi-VN" sz="2500" b="1" i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4810" y="5214950"/>
            <a:ext cx="48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670" y="421481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sz="2400" b="1" baseline="300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9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7"/>
          <p:cNvGrpSpPr/>
          <p:nvPr/>
        </p:nvGrpSpPr>
        <p:grpSpPr>
          <a:xfrm>
            <a:off x="2826375" y="565076"/>
            <a:ext cx="3357851" cy="1000132"/>
            <a:chOff x="2481283" y="654673"/>
            <a:chExt cx="3396896" cy="1433098"/>
          </a:xfrm>
        </p:grpSpPr>
        <p:sp>
          <p:nvSpPr>
            <p:cNvPr id="13" name="Rectangle 12"/>
            <p:cNvSpPr/>
            <p:nvPr/>
          </p:nvSpPr>
          <p:spPr>
            <a:xfrm>
              <a:off x="3386412" y="654673"/>
              <a:ext cx="1685654" cy="7905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u="sng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vi-VN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1283" y="1297180"/>
              <a:ext cx="3396896" cy="790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Ki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–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lô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–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mét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vuông</a:t>
              </a:r>
              <a:endPara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7158" y="2000240"/>
            <a:ext cx="6143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5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457200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1" name="Cloud Callout 20"/>
          <p:cNvSpPr/>
          <p:nvPr/>
        </p:nvSpPr>
        <p:spPr>
          <a:xfrm>
            <a:off x="4857752" y="2500306"/>
            <a:ext cx="4000528" cy="2571768"/>
          </a:xfrm>
          <a:prstGeom prst="cloudCallout">
            <a:avLst/>
          </a:prstGeom>
          <a:solidFill>
            <a:srgbClr val="00FF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1538" y="3071810"/>
            <a:ext cx="2738248" cy="2857520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7" name="Group 26"/>
          <p:cNvGrpSpPr/>
          <p:nvPr/>
        </p:nvGrpSpPr>
        <p:grpSpPr>
          <a:xfrm>
            <a:off x="1428728" y="6143644"/>
            <a:ext cx="1928826" cy="460994"/>
            <a:chOff x="1142976" y="6070618"/>
            <a:chExt cx="1928826" cy="460994"/>
          </a:xfrm>
        </p:grpSpPr>
        <p:sp>
          <p:nvSpPr>
            <p:cNvPr id="23" name="TextBox 22"/>
            <p:cNvSpPr txBox="1"/>
            <p:nvPr/>
          </p:nvSpPr>
          <p:spPr>
            <a:xfrm>
              <a:off x="1500166" y="6131502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1000 m</a:t>
              </a:r>
              <a:endParaRPr lang="vi-VN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142976" y="6070618"/>
              <a:ext cx="1928826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286248" y="3662288"/>
            <a:ext cx="43577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1000 x 1000 = 1 000 000 (m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00562" y="5143512"/>
            <a:ext cx="3929090" cy="71438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sz="2400" b="1" baseline="30000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= 1 000 000 m</a:t>
            </a:r>
            <a:r>
              <a:rPr lang="en-US" sz="2400" b="1" baseline="30000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2844" y="3286124"/>
            <a:ext cx="785818" cy="1857388"/>
            <a:chOff x="285720" y="3643314"/>
            <a:chExt cx="928694" cy="2500330"/>
          </a:xfrm>
        </p:grpSpPr>
        <p:sp>
          <p:nvSpPr>
            <p:cNvPr id="31" name="TextBox 30"/>
            <p:cNvSpPr txBox="1"/>
            <p:nvPr/>
          </p:nvSpPr>
          <p:spPr>
            <a:xfrm>
              <a:off x="285720" y="4643446"/>
              <a:ext cx="928694" cy="5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1 km</a:t>
              </a:r>
              <a:endParaRPr lang="vi-VN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-106395" y="4892685"/>
              <a:ext cx="250033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143504" y="3071810"/>
            <a:ext cx="2500330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km = 1000 m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8" grpId="0"/>
      <p:bldP spid="2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Rectangle 1"/>
          <p:cNvSpPr/>
          <p:nvPr/>
        </p:nvSpPr>
        <p:spPr>
          <a:xfrm>
            <a:off x="5143504" y="3000372"/>
            <a:ext cx="3500462" cy="71438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sz="2400" b="1" baseline="30000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 = 1 000 000 m</a:t>
            </a:r>
            <a:r>
              <a:rPr lang="en-US" sz="2400" b="1" baseline="30000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844456" y="565076"/>
            <a:ext cx="3591048" cy="1033168"/>
            <a:chOff x="2404611" y="654673"/>
            <a:chExt cx="3550240" cy="1480435"/>
          </a:xfrm>
        </p:grpSpPr>
        <p:sp>
          <p:nvSpPr>
            <p:cNvPr id="5" name="Rectangle 4"/>
            <p:cNvSpPr/>
            <p:nvPr/>
          </p:nvSpPr>
          <p:spPr>
            <a:xfrm>
              <a:off x="3386412" y="654673"/>
              <a:ext cx="1685654" cy="7905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u="sng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vi-VN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04611" y="1297179"/>
              <a:ext cx="3550240" cy="8379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cap="none" spc="0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7158" y="2000240"/>
            <a:ext cx="6143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5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5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42910" y="421481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43108" y="485776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14546" y="5467665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20 000 017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85720" y="4925809"/>
            <a:ext cx="4000528" cy="646331"/>
            <a:chOff x="500034" y="4887408"/>
            <a:chExt cx="4000528" cy="646331"/>
          </a:xfrm>
        </p:grpSpPr>
        <p:sp>
          <p:nvSpPr>
            <p:cNvPr id="135" name="TextBox 134"/>
            <p:cNvSpPr txBox="1"/>
            <p:nvPr/>
          </p:nvSpPr>
          <p:spPr>
            <a:xfrm>
              <a:off x="500034" y="4887408"/>
              <a:ext cx="4000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10km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   =	               dam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;</a:t>
              </a:r>
            </a:p>
            <a:p>
              <a:endParaRPr lang="en-US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2357422" y="5214950"/>
              <a:ext cx="108000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285720" y="5539103"/>
            <a:ext cx="4761789" cy="461665"/>
            <a:chOff x="500034" y="5500702"/>
            <a:chExt cx="3904533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500034" y="5500702"/>
              <a:ext cx="3904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20km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17m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=                       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061481" y="5856304"/>
              <a:ext cx="1298835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857224" y="3000372"/>
            <a:ext cx="3500462" cy="71438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Times New Roman" pitchFamily="18" charset="0"/>
                <a:cs typeface="Times New Roman" pitchFamily="18" charset="0"/>
              </a:rPr>
              <a:t>1 km = 1000 m</a:t>
            </a:r>
            <a:endParaRPr lang="vi-VN" sz="2400" b="1" dirty="0">
              <a:solidFill>
                <a:srgbClr val="0027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5429256" y="4967599"/>
            <a:ext cx="3571900" cy="461665"/>
            <a:chOff x="5429256" y="4967599"/>
            <a:chExt cx="3571900" cy="461665"/>
          </a:xfrm>
        </p:grpSpPr>
        <p:sp>
          <p:nvSpPr>
            <p:cNvPr id="144" name="TextBox 143"/>
            <p:cNvSpPr txBox="1"/>
            <p:nvPr/>
          </p:nvSpPr>
          <p:spPr>
            <a:xfrm>
              <a:off x="5429256" y="4967599"/>
              <a:ext cx="3571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24m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50dm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  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=           dm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7423900" y="5286388"/>
              <a:ext cx="72000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429256" y="5500702"/>
            <a:ext cx="3714776" cy="461665"/>
            <a:chOff x="5429256" y="5500702"/>
            <a:chExt cx="3714776" cy="461665"/>
          </a:xfrm>
        </p:grpSpPr>
        <p:sp>
          <p:nvSpPr>
            <p:cNvPr id="148" name="TextBox 147"/>
            <p:cNvSpPr txBox="1"/>
            <p:nvPr/>
          </p:nvSpPr>
          <p:spPr>
            <a:xfrm>
              <a:off x="5429256" y="5500702"/>
              <a:ext cx="371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2 000 000 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=          km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7358082" y="5856304"/>
              <a:ext cx="720000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7429520" y="489616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2450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643834" y="5467665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4" grpId="0"/>
      <p:bldP spid="137" grpId="0"/>
      <p:bldP spid="138" grpId="0"/>
      <p:bldP spid="133" grpId="0" animBg="1"/>
      <p:bldP spid="151" grpId="0"/>
      <p:bldP spid="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" y="24"/>
            <a:ext cx="9144000" cy="6858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428992" y="214290"/>
            <a:ext cx="5572164" cy="2714644"/>
            <a:chOff x="3357554" y="214290"/>
            <a:chExt cx="5572164" cy="2714644"/>
          </a:xfrm>
        </p:grpSpPr>
        <p:sp>
          <p:nvSpPr>
            <p:cNvPr id="19" name="Rectangle 18"/>
            <p:cNvSpPr/>
            <p:nvPr/>
          </p:nvSpPr>
          <p:spPr>
            <a:xfrm>
              <a:off x="3357554" y="214290"/>
              <a:ext cx="5572164" cy="27146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8" name="Picture 17" descr="ve_may_bay_tu_ha_noi_den_hue(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0430" y="357166"/>
              <a:ext cx="2786081" cy="242889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29388" y="714356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TT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Huế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429388" y="1357298"/>
              <a:ext cx="2304000" cy="1588"/>
            </a:xfrm>
            <a:prstGeom prst="line">
              <a:avLst/>
            </a:prstGeom>
            <a:ln>
              <a:solidFill>
                <a:srgbClr val="31D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42844" y="426310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331,210 km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0826" y="171448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5,033 km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57554" y="4000504"/>
            <a:ext cx="5643602" cy="2714644"/>
            <a:chOff x="3357554" y="4000504"/>
            <a:chExt cx="5643602" cy="2714644"/>
          </a:xfrm>
        </p:grpSpPr>
        <p:sp>
          <p:nvSpPr>
            <p:cNvPr id="20" name="Rectangle 19"/>
            <p:cNvSpPr/>
            <p:nvPr/>
          </p:nvSpPr>
          <p:spPr>
            <a:xfrm>
              <a:off x="3357554" y="4000504"/>
              <a:ext cx="5643602" cy="27146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429388" y="5070486"/>
              <a:ext cx="2304000" cy="1588"/>
            </a:xfrm>
            <a:prstGeom prst="line">
              <a:avLst/>
            </a:prstGeom>
            <a:ln>
              <a:solidFill>
                <a:srgbClr val="31D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357950" y="4429132"/>
              <a:ext cx="25717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500" b="1" dirty="0" err="1"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vi-VN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 descr="hotay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0430" y="4143400"/>
              <a:ext cx="2643191" cy="2428872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6572264" y="542926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5,3 km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8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98" y="157161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77335"/>
              </p:ext>
            </p:extLst>
          </p:nvPr>
        </p:nvGraphicFramePr>
        <p:xfrm>
          <a:off x="642910" y="2560540"/>
          <a:ext cx="7858180" cy="3187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3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ki-lô-mét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58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ki-lô-mét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49"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749"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320 000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7950" y="314324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921 km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78619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 km</a:t>
            </a:r>
            <a:r>
              <a:rPr lang="en-US" sz="2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467533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14351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D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90551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27" y="1928802"/>
            <a:ext cx="8309015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1km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= .………… 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 1 000 000 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 ….. km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lnSpc>
                <a:spcPct val="13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= ……. dm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       5km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       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=……….….. 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32m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49dm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=……… dm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            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2 000 000 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=…. km</a:t>
            </a:r>
            <a:r>
              <a:rPr lang="en-US" sz="25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sz="25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92880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92893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3249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192880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242886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5 000 000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92893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575</Words>
  <Application>Microsoft Office PowerPoint</Application>
  <PresentationFormat>On-screen Show (4:3)</PresentationFormat>
  <Paragraphs>132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Ha Thu</cp:lastModifiedBy>
  <cp:revision>99</cp:revision>
  <dcterms:created xsi:type="dcterms:W3CDTF">2017-12-02T07:50:00Z</dcterms:created>
  <dcterms:modified xsi:type="dcterms:W3CDTF">2022-01-12T16:01:33Z</dcterms:modified>
</cp:coreProperties>
</file>